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2" r:id="rId4"/>
    <p:sldId id="353" r:id="rId5"/>
    <p:sldId id="347" r:id="rId6"/>
    <p:sldId id="259" r:id="rId7"/>
    <p:sldId id="260" r:id="rId8"/>
    <p:sldId id="310" r:id="rId9"/>
    <p:sldId id="307" r:id="rId10"/>
    <p:sldId id="308" r:id="rId11"/>
    <p:sldId id="312" r:id="rId12"/>
    <p:sldId id="298" r:id="rId13"/>
    <p:sldId id="311" r:id="rId14"/>
    <p:sldId id="309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62" y="102"/>
      </p:cViewPr>
      <p:guideLst>
        <p:guide orient="horz" pos="23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C3-4FDC-B24E-7727932FB8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6700</c:v>
                </c:pt>
                <c:pt idx="5">
                  <c:v>5900</c:v>
                </c:pt>
                <c:pt idx="6">
                  <c:v>7700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C3-4FDC-B24E-7727932FB8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2300</c:v>
                </c:pt>
                <c:pt idx="1">
                  <c:v>3500</c:v>
                </c:pt>
                <c:pt idx="2">
                  <c:v>3007</c:v>
                </c:pt>
                <c:pt idx="3">
                  <c:v>5200</c:v>
                </c:pt>
                <c:pt idx="4">
                  <c:v>3400</c:v>
                </c:pt>
                <c:pt idx="5">
                  <c:v>3500</c:v>
                </c:pt>
                <c:pt idx="6">
                  <c:v>6400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C3-4FDC-B24E-7727932FB80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5500</c:v>
                </c:pt>
                <c:pt idx="1">
                  <c:v>8200</c:v>
                </c:pt>
                <c:pt idx="2">
                  <c:v>6700</c:v>
                </c:pt>
                <c:pt idx="3">
                  <c:v>7800</c:v>
                </c:pt>
                <c:pt idx="4">
                  <c:v>5500</c:v>
                </c:pt>
                <c:pt idx="5">
                  <c:v>9000</c:v>
                </c:pt>
                <c:pt idx="6">
                  <c:v>9500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8C3-4FDC-B24E-7727932FB8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0931840"/>
        <c:axId val="552397824"/>
      </c:lineChart>
      <c:catAx>
        <c:axId val="5509318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552397824"/>
        <c:crosses val="autoZero"/>
        <c:auto val="1"/>
        <c:lblAlgn val="ctr"/>
        <c:lblOffset val="100"/>
        <c:noMultiLvlLbl val="0"/>
      </c:catAx>
      <c:valAx>
        <c:axId val="55239782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5509318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6D91A3-B04D-4069-9A9E-AEFAA6DDFCF0}"/>
              </a:ext>
            </a:extLst>
          </p:cNvPr>
          <p:cNvSpPr/>
          <p:nvPr userDrawn="1"/>
        </p:nvSpPr>
        <p:spPr>
          <a:xfrm>
            <a:off x="0" y="0"/>
            <a:ext cx="81003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A8095-3FDE-4C32-9FFD-9823377F8AF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11757" y="1162879"/>
            <a:ext cx="7580243" cy="4532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E8C1F5C-192F-43AE-9B93-9A4C91D7CE9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 rot="20585984">
            <a:off x="3080925" y="3887570"/>
            <a:ext cx="2253284" cy="23893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82C7C59-FDF9-46DF-BE98-363BC3321E2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 rot="1034171">
            <a:off x="878941" y="3883311"/>
            <a:ext cx="2253284" cy="2389344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881C3E-C950-4D68-922A-406718DA8F79}"/>
              </a:ext>
            </a:extLst>
          </p:cNvPr>
          <p:cNvSpPr/>
          <p:nvPr userDrawn="1"/>
        </p:nvSpPr>
        <p:spPr>
          <a:xfrm>
            <a:off x="0" y="1534177"/>
            <a:ext cx="12192000" cy="26286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95D19A6A-2D5F-41E9-9D62-208AFD92323A}"/>
              </a:ext>
            </a:extLst>
          </p:cNvPr>
          <p:cNvGrpSpPr/>
          <p:nvPr userDrawn="1"/>
        </p:nvGrpSpPr>
        <p:grpSpPr>
          <a:xfrm>
            <a:off x="3132730" y="1364007"/>
            <a:ext cx="5926540" cy="3569007"/>
            <a:chOff x="4098364" y="1571764"/>
            <a:chExt cx="7301609" cy="4397082"/>
          </a:xfrm>
        </p:grpSpPr>
        <p:grpSp>
          <p:nvGrpSpPr>
            <p:cNvPr id="4" name="Graphic 55">
              <a:extLst>
                <a:ext uri="{FF2B5EF4-FFF2-40B4-BE49-F238E27FC236}">
                  <a16:creationId xmlns:a16="http://schemas.microsoft.com/office/drawing/2014/main" id="{1A1253F8-8155-44CE-A6CE-879B69AADEA5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29" name="Freeform: Shape 37">
                <a:extLst>
                  <a:ext uri="{FF2B5EF4-FFF2-40B4-BE49-F238E27FC236}">
                    <a16:creationId xmlns:a16="http://schemas.microsoft.com/office/drawing/2014/main" id="{7A49830E-8512-4F62-808C-7F43BAB9D97B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38">
                <a:extLst>
                  <a:ext uri="{FF2B5EF4-FFF2-40B4-BE49-F238E27FC236}">
                    <a16:creationId xmlns:a16="http://schemas.microsoft.com/office/drawing/2014/main" id="{B9F2936A-927A-4A6B-83E6-12505C62B97E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" name="Freeform: Shape 13">
              <a:extLst>
                <a:ext uri="{FF2B5EF4-FFF2-40B4-BE49-F238E27FC236}">
                  <a16:creationId xmlns:a16="http://schemas.microsoft.com/office/drawing/2014/main" id="{CD7FC7E1-54E2-4031-947B-E1237438A0A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14">
              <a:extLst>
                <a:ext uri="{FF2B5EF4-FFF2-40B4-BE49-F238E27FC236}">
                  <a16:creationId xmlns:a16="http://schemas.microsoft.com/office/drawing/2014/main" id="{38394E38-347B-4E2F-983C-4D0581D02AA8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15">
              <a:extLst>
                <a:ext uri="{FF2B5EF4-FFF2-40B4-BE49-F238E27FC236}">
                  <a16:creationId xmlns:a16="http://schemas.microsoft.com/office/drawing/2014/main" id="{1B0D60D2-3A3F-49F1-A438-D5167B4781D8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16">
              <a:extLst>
                <a:ext uri="{FF2B5EF4-FFF2-40B4-BE49-F238E27FC236}">
                  <a16:creationId xmlns:a16="http://schemas.microsoft.com/office/drawing/2014/main" id="{B64679F7-106E-4954-A073-AA53483B9231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17">
              <a:extLst>
                <a:ext uri="{FF2B5EF4-FFF2-40B4-BE49-F238E27FC236}">
                  <a16:creationId xmlns:a16="http://schemas.microsoft.com/office/drawing/2014/main" id="{48869693-3ABE-415F-9709-AE08846BC372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8">
              <a:extLst>
                <a:ext uri="{FF2B5EF4-FFF2-40B4-BE49-F238E27FC236}">
                  <a16:creationId xmlns:a16="http://schemas.microsoft.com/office/drawing/2014/main" id="{8C4A92C0-EA71-4274-811A-006D33D6D2FA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9">
              <a:extLst>
                <a:ext uri="{FF2B5EF4-FFF2-40B4-BE49-F238E27FC236}">
                  <a16:creationId xmlns:a16="http://schemas.microsoft.com/office/drawing/2014/main" id="{FDA5CE57-6F52-4898-BBD1-7EAE1C977249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20">
              <a:extLst>
                <a:ext uri="{FF2B5EF4-FFF2-40B4-BE49-F238E27FC236}">
                  <a16:creationId xmlns:a16="http://schemas.microsoft.com/office/drawing/2014/main" id="{8FEDC985-5118-4B4B-B34D-6D4C47E267D3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9C604340-C651-4D4A-92A9-63FCC85BB73A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22">
              <a:extLst>
                <a:ext uri="{FF2B5EF4-FFF2-40B4-BE49-F238E27FC236}">
                  <a16:creationId xmlns:a16="http://schemas.microsoft.com/office/drawing/2014/main" id="{2705AC0B-2425-40FB-B143-6D7B17E937EE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23">
              <a:extLst>
                <a:ext uri="{FF2B5EF4-FFF2-40B4-BE49-F238E27FC236}">
                  <a16:creationId xmlns:a16="http://schemas.microsoft.com/office/drawing/2014/main" id="{85C268CE-434C-4649-9D09-EDF424B9BCA3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24">
              <a:extLst>
                <a:ext uri="{FF2B5EF4-FFF2-40B4-BE49-F238E27FC236}">
                  <a16:creationId xmlns:a16="http://schemas.microsoft.com/office/drawing/2014/main" id="{9BDD0917-3844-4226-AEA4-C6EE7F364C83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25">
              <a:extLst>
                <a:ext uri="{FF2B5EF4-FFF2-40B4-BE49-F238E27FC236}">
                  <a16:creationId xmlns:a16="http://schemas.microsoft.com/office/drawing/2014/main" id="{A28283EF-8464-4B20-A525-1159F40A3BD1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8" name="Group 26">
              <a:extLst>
                <a:ext uri="{FF2B5EF4-FFF2-40B4-BE49-F238E27FC236}">
                  <a16:creationId xmlns:a16="http://schemas.microsoft.com/office/drawing/2014/main" id="{766538D7-BA23-4B48-B914-B16A33C8B37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25" name="Rectangle 33">
                <a:extLst>
                  <a:ext uri="{FF2B5EF4-FFF2-40B4-BE49-F238E27FC236}">
                    <a16:creationId xmlns:a16="http://schemas.microsoft.com/office/drawing/2014/main" id="{1977EA51-5010-479E-949D-906C67B83441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34">
                <a:extLst>
                  <a:ext uri="{FF2B5EF4-FFF2-40B4-BE49-F238E27FC236}">
                    <a16:creationId xmlns:a16="http://schemas.microsoft.com/office/drawing/2014/main" id="{513E2DFF-5359-492A-B0FC-A801DE8B35B0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35">
                <a:extLst>
                  <a:ext uri="{FF2B5EF4-FFF2-40B4-BE49-F238E27FC236}">
                    <a16:creationId xmlns:a16="http://schemas.microsoft.com/office/drawing/2014/main" id="{AE72057C-914B-4BF9-8194-BD037EC9DCB0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36">
                <a:extLst>
                  <a:ext uri="{FF2B5EF4-FFF2-40B4-BE49-F238E27FC236}">
                    <a16:creationId xmlns:a16="http://schemas.microsoft.com/office/drawing/2014/main" id="{15FD5D14-3A6E-4E8E-AD33-A9FF9D8BC56F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27">
              <a:extLst>
                <a:ext uri="{FF2B5EF4-FFF2-40B4-BE49-F238E27FC236}">
                  <a16:creationId xmlns:a16="http://schemas.microsoft.com/office/drawing/2014/main" id="{2B46E634-A837-4264-BB08-771EA7DF4E20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22" name="Oval 30">
                <a:extLst>
                  <a:ext uri="{FF2B5EF4-FFF2-40B4-BE49-F238E27FC236}">
                    <a16:creationId xmlns:a16="http://schemas.microsoft.com/office/drawing/2014/main" id="{897EC1F8-E2F8-402C-8079-CAE69CC92DE3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31">
                <a:extLst>
                  <a:ext uri="{FF2B5EF4-FFF2-40B4-BE49-F238E27FC236}">
                    <a16:creationId xmlns:a16="http://schemas.microsoft.com/office/drawing/2014/main" id="{9F58A939-E080-4CBF-9142-030963C8BF66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32">
                <a:extLst>
                  <a:ext uri="{FF2B5EF4-FFF2-40B4-BE49-F238E27FC236}">
                    <a16:creationId xmlns:a16="http://schemas.microsoft.com/office/drawing/2014/main" id="{FBD641BD-719D-473B-A570-055E2B0B3562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: Rounded Corners 28">
              <a:extLst>
                <a:ext uri="{FF2B5EF4-FFF2-40B4-BE49-F238E27FC236}">
                  <a16:creationId xmlns:a16="http://schemas.microsoft.com/office/drawing/2014/main" id="{83704563-8A67-46CE-982E-9C4B2C5314ED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9">
              <a:extLst>
                <a:ext uri="{FF2B5EF4-FFF2-40B4-BE49-F238E27FC236}">
                  <a16:creationId xmlns:a16="http://schemas.microsoft.com/office/drawing/2014/main" id="{A88CA8B0-93EA-4055-BB65-BC37FFFEB07A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Picture Placeholder 35">
            <a:extLst>
              <a:ext uri="{FF2B5EF4-FFF2-40B4-BE49-F238E27FC236}">
                <a16:creationId xmlns:a16="http://schemas.microsoft.com/office/drawing/2014/main" id="{F69440D4-11CB-4B0F-B581-1A8AF6BB0C2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83615" y="1582796"/>
            <a:ext cx="4177605" cy="258171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948B1D88-E397-4FF3-9D80-769A86816F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A2462059-8C4C-4109-8AC5-2B3BE0B08D6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34308" y="1617572"/>
            <a:ext cx="3622856" cy="3622856"/>
          </a:xfrm>
          <a:custGeom>
            <a:avLst/>
            <a:gdLst>
              <a:gd name="connsiteX0" fmla="*/ 1711572 w 3423144"/>
              <a:gd name="connsiteY0" fmla="*/ 0 h 3423144"/>
              <a:gd name="connsiteX1" fmla="*/ 3423144 w 3423144"/>
              <a:gd name="connsiteY1" fmla="*/ 1711572 h 3423144"/>
              <a:gd name="connsiteX2" fmla="*/ 1711572 w 3423144"/>
              <a:gd name="connsiteY2" fmla="*/ 3423144 h 3423144"/>
              <a:gd name="connsiteX3" fmla="*/ 0 w 3423144"/>
              <a:gd name="connsiteY3" fmla="*/ 1711572 h 3423144"/>
              <a:gd name="connsiteX4" fmla="*/ 1711572 w 3423144"/>
              <a:gd name="connsiteY4" fmla="*/ 0 h 342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3144" h="3423144">
                <a:moveTo>
                  <a:pt x="1711572" y="0"/>
                </a:moveTo>
                <a:cubicBezTo>
                  <a:pt x="2656847" y="0"/>
                  <a:pt x="3423144" y="766297"/>
                  <a:pt x="3423144" y="1711572"/>
                </a:cubicBezTo>
                <a:cubicBezTo>
                  <a:pt x="3423144" y="2656847"/>
                  <a:pt x="2656847" y="3423144"/>
                  <a:pt x="1711572" y="3423144"/>
                </a:cubicBezTo>
                <a:cubicBezTo>
                  <a:pt x="766297" y="3423144"/>
                  <a:pt x="0" y="2656847"/>
                  <a:pt x="0" y="1711572"/>
                </a:cubicBezTo>
                <a:cubicBezTo>
                  <a:pt x="0" y="766297"/>
                  <a:pt x="766297" y="0"/>
                  <a:pt x="17115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AA062-5AE2-40D3-9A37-7CF7B2E5EB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5439"/>
            <a:ext cx="12192000" cy="710877"/>
          </a:xfrm>
          <a:prstGeom prst="rect">
            <a:avLst/>
          </a:prstGeom>
        </p:spPr>
        <p:txBody>
          <a:bodyPr lIns="144000"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9C75A7-1DDB-49EF-A3EF-A0A321A928F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3" y="1124744"/>
            <a:ext cx="7055584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F6BDD4-7721-44CF-91F3-7CAE909EE602}"/>
              </a:ext>
            </a:extLst>
          </p:cNvPr>
          <p:cNvSpPr/>
          <p:nvPr userDrawn="1"/>
        </p:nvSpPr>
        <p:spPr>
          <a:xfrm>
            <a:off x="718008" y="2502724"/>
            <a:ext cx="2597468" cy="3725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5">
            <a:extLst>
              <a:ext uri="{FF2B5EF4-FFF2-40B4-BE49-F238E27FC236}">
                <a16:creationId xmlns:a16="http://schemas.microsoft.com/office/drawing/2014/main" id="{87EED819-4DFF-4ACB-9C5A-985600DC8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30838" y="2701272"/>
            <a:ext cx="1769276" cy="17692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36801B2B-581B-4308-B935-05A673D630F3}"/>
              </a:ext>
            </a:extLst>
          </p:cNvPr>
          <p:cNvSpPr/>
          <p:nvPr userDrawn="1"/>
        </p:nvSpPr>
        <p:spPr>
          <a:xfrm>
            <a:off x="4400423" y="2497512"/>
            <a:ext cx="2597468" cy="37255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35">
            <a:extLst>
              <a:ext uri="{FF2B5EF4-FFF2-40B4-BE49-F238E27FC236}">
                <a16:creationId xmlns:a16="http://schemas.microsoft.com/office/drawing/2014/main" id="{3A92A66F-6989-43ED-82F9-1FB2FEE0A26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13253" y="2696060"/>
            <a:ext cx="1769276" cy="17692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F9440317-419B-48AA-A067-2D5D7C14C1BF}"/>
              </a:ext>
            </a:extLst>
          </p:cNvPr>
          <p:cNvSpPr/>
          <p:nvPr userDrawn="1"/>
        </p:nvSpPr>
        <p:spPr>
          <a:xfrm>
            <a:off x="8082838" y="2492300"/>
            <a:ext cx="2597468" cy="37255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AEF16489-F6D4-4782-89CC-60842B33794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95668" y="2690848"/>
            <a:ext cx="1769276" cy="17692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0FDC951B-4827-4746-8C43-F73A37D3D2D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5604529" cy="6858000"/>
          </a:xfrm>
          <a:custGeom>
            <a:avLst/>
            <a:gdLst>
              <a:gd name="connsiteX0" fmla="*/ 0 w 5604529"/>
              <a:gd name="connsiteY0" fmla="*/ 0 h 6858000"/>
              <a:gd name="connsiteX1" fmla="*/ 4271478 w 5604529"/>
              <a:gd name="connsiteY1" fmla="*/ 0 h 6858000"/>
              <a:gd name="connsiteX2" fmla="*/ 4273236 w 5604529"/>
              <a:gd name="connsiteY2" fmla="*/ 0 h 6858000"/>
              <a:gd name="connsiteX3" fmla="*/ 4273236 w 5604529"/>
              <a:gd name="connsiteY3" fmla="*/ 1845 h 6858000"/>
              <a:gd name="connsiteX4" fmla="*/ 4285285 w 5604529"/>
              <a:gd name="connsiteY4" fmla="*/ 14484 h 6858000"/>
              <a:gd name="connsiteX5" fmla="*/ 5604529 w 5604529"/>
              <a:gd name="connsiteY5" fmla="*/ 3429000 h 6858000"/>
              <a:gd name="connsiteX6" fmla="*/ 4285285 w 5604529"/>
              <a:gd name="connsiteY6" fmla="*/ 6843518 h 6858000"/>
              <a:gd name="connsiteX7" fmla="*/ 4273236 w 5604529"/>
              <a:gd name="connsiteY7" fmla="*/ 6856156 h 6858000"/>
              <a:gd name="connsiteX8" fmla="*/ 4273236 w 5604529"/>
              <a:gd name="connsiteY8" fmla="*/ 6858000 h 6858000"/>
              <a:gd name="connsiteX9" fmla="*/ 4271478 w 5604529"/>
              <a:gd name="connsiteY9" fmla="*/ 6858000 h 6858000"/>
              <a:gd name="connsiteX10" fmla="*/ 0 w 5604529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04529" h="6858000">
                <a:moveTo>
                  <a:pt x="0" y="0"/>
                </a:moveTo>
                <a:lnTo>
                  <a:pt x="4271478" y="0"/>
                </a:lnTo>
                <a:lnTo>
                  <a:pt x="4273236" y="0"/>
                </a:lnTo>
                <a:lnTo>
                  <a:pt x="4273236" y="1845"/>
                </a:lnTo>
                <a:lnTo>
                  <a:pt x="4285285" y="14484"/>
                </a:lnTo>
                <a:cubicBezTo>
                  <a:pt x="5104954" y="916319"/>
                  <a:pt x="5604529" y="2114320"/>
                  <a:pt x="5604529" y="3429000"/>
                </a:cubicBezTo>
                <a:cubicBezTo>
                  <a:pt x="5604529" y="4743682"/>
                  <a:pt x="5104954" y="5941681"/>
                  <a:pt x="4285285" y="6843518"/>
                </a:cubicBezTo>
                <a:lnTo>
                  <a:pt x="4273236" y="6856156"/>
                </a:lnTo>
                <a:lnTo>
                  <a:pt x="4273236" y="6858000"/>
                </a:lnTo>
                <a:lnTo>
                  <a:pt x="42714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CCB937F8-6809-4438-860D-0569869EC10E}"/>
              </a:ext>
            </a:extLst>
          </p:cNvPr>
          <p:cNvSpPr/>
          <p:nvPr userDrawn="1"/>
        </p:nvSpPr>
        <p:spPr>
          <a:xfrm rot="5400000">
            <a:off x="2049430" y="2663450"/>
            <a:ext cx="6474953" cy="1531100"/>
          </a:xfrm>
          <a:custGeom>
            <a:avLst/>
            <a:gdLst>
              <a:gd name="connsiteX0" fmla="*/ 1211925 w 2423855"/>
              <a:gd name="connsiteY0" fmla="*/ 0 h 573157"/>
              <a:gd name="connsiteX1" fmla="*/ 2421989 w 2423855"/>
              <a:gd name="connsiteY1" fmla="*/ 570662 h 573157"/>
              <a:gd name="connsiteX2" fmla="*/ 2423855 w 2423855"/>
              <a:gd name="connsiteY2" fmla="*/ 573157 h 573157"/>
              <a:gd name="connsiteX3" fmla="*/ 2356638 w 2423855"/>
              <a:gd name="connsiteY3" fmla="*/ 512067 h 573157"/>
              <a:gd name="connsiteX4" fmla="*/ 1211924 w 2423855"/>
              <a:gd name="connsiteY4" fmla="*/ 101125 h 573157"/>
              <a:gd name="connsiteX5" fmla="*/ 67210 w 2423855"/>
              <a:gd name="connsiteY5" fmla="*/ 512067 h 573157"/>
              <a:gd name="connsiteX6" fmla="*/ 0 w 2423855"/>
              <a:gd name="connsiteY6" fmla="*/ 573152 h 573157"/>
              <a:gd name="connsiteX7" fmla="*/ 1861 w 2423855"/>
              <a:gd name="connsiteY7" fmla="*/ 570662 h 573157"/>
              <a:gd name="connsiteX8" fmla="*/ 1211925 w 2423855"/>
              <a:gd name="connsiteY8" fmla="*/ 0 h 57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3855" h="573157">
                <a:moveTo>
                  <a:pt x="1211925" y="0"/>
                </a:moveTo>
                <a:cubicBezTo>
                  <a:pt x="1699088" y="0"/>
                  <a:pt x="2134367" y="222145"/>
                  <a:pt x="2421989" y="570662"/>
                </a:cubicBezTo>
                <a:lnTo>
                  <a:pt x="2423855" y="573157"/>
                </a:lnTo>
                <a:lnTo>
                  <a:pt x="2356638" y="512067"/>
                </a:lnTo>
                <a:cubicBezTo>
                  <a:pt x="2045561" y="255343"/>
                  <a:pt x="1646752" y="101125"/>
                  <a:pt x="1211924" y="101125"/>
                </a:cubicBezTo>
                <a:cubicBezTo>
                  <a:pt x="777096" y="101125"/>
                  <a:pt x="378287" y="255343"/>
                  <a:pt x="67210" y="512067"/>
                </a:cubicBezTo>
                <a:lnTo>
                  <a:pt x="0" y="573152"/>
                </a:lnTo>
                <a:lnTo>
                  <a:pt x="1861" y="570662"/>
                </a:lnTo>
                <a:cubicBezTo>
                  <a:pt x="289483" y="222145"/>
                  <a:pt x="724762" y="0"/>
                  <a:pt x="121192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1">
            <a:extLst>
              <a:ext uri="{FF2B5EF4-FFF2-40B4-BE49-F238E27FC236}">
                <a16:creationId xmlns:a16="http://schemas.microsoft.com/office/drawing/2014/main" id="{66A02148-4E08-45FA-B410-739D2D230151}"/>
              </a:ext>
            </a:extLst>
          </p:cNvPr>
          <p:cNvSpPr/>
          <p:nvPr userDrawn="1"/>
        </p:nvSpPr>
        <p:spPr>
          <a:xfrm>
            <a:off x="4695731" y="2028731"/>
            <a:ext cx="2800538" cy="2800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그림 개체 틀 3">
            <a:extLst>
              <a:ext uri="{FF2B5EF4-FFF2-40B4-BE49-F238E27FC236}">
                <a16:creationId xmlns:a16="http://schemas.microsoft.com/office/drawing/2014/main" id="{52249887-6DCE-47D2-92B6-232DD0DD244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343275" y="676275"/>
            <a:ext cx="5505450" cy="5505450"/>
          </a:xfrm>
          <a:custGeom>
            <a:avLst/>
            <a:gdLst>
              <a:gd name="connsiteX0" fmla="*/ 2752725 w 5505450"/>
              <a:gd name="connsiteY0" fmla="*/ 1356818 h 5505450"/>
              <a:gd name="connsiteX1" fmla="*/ 1356818 w 5505450"/>
              <a:gd name="connsiteY1" fmla="*/ 2752725 h 5505450"/>
              <a:gd name="connsiteX2" fmla="*/ 2752725 w 5505450"/>
              <a:gd name="connsiteY2" fmla="*/ 4148632 h 5505450"/>
              <a:gd name="connsiteX3" fmla="*/ 4148632 w 5505450"/>
              <a:gd name="connsiteY3" fmla="*/ 2752725 h 5505450"/>
              <a:gd name="connsiteX4" fmla="*/ 2752725 w 5505450"/>
              <a:gd name="connsiteY4" fmla="*/ 1356818 h 5505450"/>
              <a:gd name="connsiteX5" fmla="*/ 2752725 w 5505450"/>
              <a:gd name="connsiteY5" fmla="*/ 0 h 5505450"/>
              <a:gd name="connsiteX6" fmla="*/ 5505450 w 5505450"/>
              <a:gd name="connsiteY6" fmla="*/ 2752725 h 5505450"/>
              <a:gd name="connsiteX7" fmla="*/ 2752725 w 5505450"/>
              <a:gd name="connsiteY7" fmla="*/ 5505450 h 5505450"/>
              <a:gd name="connsiteX8" fmla="*/ 0 w 5505450"/>
              <a:gd name="connsiteY8" fmla="*/ 2752725 h 5505450"/>
              <a:gd name="connsiteX9" fmla="*/ 2752725 w 5505450"/>
              <a:gd name="connsiteY9" fmla="*/ 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05450" h="5505450">
                <a:moveTo>
                  <a:pt x="2752725" y="1356818"/>
                </a:moveTo>
                <a:cubicBezTo>
                  <a:pt x="1981787" y="1356818"/>
                  <a:pt x="1356818" y="1981787"/>
                  <a:pt x="1356818" y="2752725"/>
                </a:cubicBezTo>
                <a:cubicBezTo>
                  <a:pt x="1356818" y="3523663"/>
                  <a:pt x="1981787" y="4148632"/>
                  <a:pt x="2752725" y="4148632"/>
                </a:cubicBezTo>
                <a:cubicBezTo>
                  <a:pt x="3523663" y="4148632"/>
                  <a:pt x="4148632" y="3523663"/>
                  <a:pt x="4148632" y="2752725"/>
                </a:cubicBezTo>
                <a:cubicBezTo>
                  <a:pt x="4148632" y="1981787"/>
                  <a:pt x="3523663" y="1356818"/>
                  <a:pt x="2752725" y="1356818"/>
                </a:cubicBezTo>
                <a:close/>
                <a:moveTo>
                  <a:pt x="2752725" y="0"/>
                </a:moveTo>
                <a:cubicBezTo>
                  <a:pt x="4273013" y="0"/>
                  <a:pt x="5505450" y="1232437"/>
                  <a:pt x="5505450" y="2752725"/>
                </a:cubicBezTo>
                <a:cubicBezTo>
                  <a:pt x="5505450" y="4273013"/>
                  <a:pt x="4273013" y="5505450"/>
                  <a:pt x="2752725" y="5505450"/>
                </a:cubicBezTo>
                <a:cubicBezTo>
                  <a:pt x="1232437" y="5505450"/>
                  <a:pt x="0" y="4273013"/>
                  <a:pt x="0" y="2752725"/>
                </a:cubicBezTo>
                <a:cubicBezTo>
                  <a:pt x="0" y="1232437"/>
                  <a:pt x="1232437" y="0"/>
                  <a:pt x="275272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6583500" y="6182443"/>
            <a:ext cx="528610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6583499" y="3224407"/>
            <a:ext cx="5286102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Free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Webinar 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6583499" y="5784960"/>
            <a:ext cx="528610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10106096" y="2653062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r"/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r"/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r"/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r"/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BB5BED2C-AECA-4184-8846-9498F6B013DD}"/>
              </a:ext>
            </a:extLst>
          </p:cNvPr>
          <p:cNvSpPr/>
          <p:nvPr/>
        </p:nvSpPr>
        <p:spPr>
          <a:xfrm>
            <a:off x="0" y="4076825"/>
            <a:ext cx="3090366" cy="2781175"/>
          </a:xfrm>
          <a:custGeom>
            <a:avLst/>
            <a:gdLst>
              <a:gd name="connsiteX0" fmla="*/ 0 w 3090366"/>
              <a:gd name="connsiteY0" fmla="*/ 0 h 2781175"/>
              <a:gd name="connsiteX1" fmla="*/ 16438 w 3090366"/>
              <a:gd name="connsiteY1" fmla="*/ 57885 h 2781175"/>
              <a:gd name="connsiteX2" fmla="*/ 3007543 w 3090366"/>
              <a:gd name="connsiteY2" fmla="*/ 2766385 h 2781175"/>
              <a:gd name="connsiteX3" fmla="*/ 3090366 w 3090366"/>
              <a:gd name="connsiteY3" fmla="*/ 2781175 h 2781175"/>
              <a:gd name="connsiteX4" fmla="*/ 0 w 3090366"/>
              <a:gd name="connsiteY4" fmla="*/ 2781175 h 2781175"/>
              <a:gd name="connsiteX5" fmla="*/ 0 w 3090366"/>
              <a:gd name="connsiteY5" fmla="*/ 415472 h 2781175"/>
              <a:gd name="connsiteX6" fmla="*/ 4089 w 3090366"/>
              <a:gd name="connsiteY6" fmla="*/ 460879 h 2781175"/>
              <a:gd name="connsiteX7" fmla="*/ 2078091 w 3090366"/>
              <a:gd name="connsiteY7" fmla="*/ 2581740 h 2781175"/>
              <a:gd name="connsiteX8" fmla="*/ 2123721 w 3090366"/>
              <a:gd name="connsiteY8" fmla="*/ 2587748 h 2781175"/>
              <a:gd name="connsiteX9" fmla="*/ 1933875 w 3090366"/>
              <a:gd name="connsiteY9" fmla="*/ 2520206 h 2781175"/>
              <a:gd name="connsiteX10" fmla="*/ 28733 w 3090366"/>
              <a:gd name="connsiteY10" fmla="*/ 386423 h 2781175"/>
              <a:gd name="connsiteX11" fmla="*/ 0 w 3090366"/>
              <a:gd name="connsiteY11" fmla="*/ 263633 h 2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0366" h="2781175">
                <a:moveTo>
                  <a:pt x="0" y="0"/>
                </a:moveTo>
                <a:lnTo>
                  <a:pt x="16438" y="57885"/>
                </a:lnTo>
                <a:cubicBezTo>
                  <a:pt x="441710" y="1425177"/>
                  <a:pt x="1586288" y="2475554"/>
                  <a:pt x="3007543" y="2766385"/>
                </a:cubicBezTo>
                <a:lnTo>
                  <a:pt x="3090366" y="2781175"/>
                </a:lnTo>
                <a:lnTo>
                  <a:pt x="0" y="2781175"/>
                </a:lnTo>
                <a:lnTo>
                  <a:pt x="0" y="415472"/>
                </a:lnTo>
                <a:lnTo>
                  <a:pt x="4089" y="460879"/>
                </a:lnTo>
                <a:cubicBezTo>
                  <a:pt x="147761" y="1528976"/>
                  <a:pt x="978557" y="2408478"/>
                  <a:pt x="2078091" y="2581740"/>
                </a:cubicBezTo>
                <a:lnTo>
                  <a:pt x="2123721" y="2587748"/>
                </a:lnTo>
                <a:lnTo>
                  <a:pt x="1933875" y="2520206"/>
                </a:lnTo>
                <a:cubicBezTo>
                  <a:pt x="994803" y="2149316"/>
                  <a:pt x="289208" y="1350770"/>
                  <a:pt x="28733" y="386423"/>
                </a:cubicBezTo>
                <a:lnTo>
                  <a:pt x="0" y="2636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4C199A97-0782-4AD4-957F-4157AB3A287C}"/>
              </a:ext>
            </a:extLst>
          </p:cNvPr>
          <p:cNvSpPr/>
          <p:nvPr/>
        </p:nvSpPr>
        <p:spPr>
          <a:xfrm rot="10800000">
            <a:off x="9101634" y="1"/>
            <a:ext cx="3090366" cy="2781175"/>
          </a:xfrm>
          <a:custGeom>
            <a:avLst/>
            <a:gdLst>
              <a:gd name="connsiteX0" fmla="*/ 0 w 3090366"/>
              <a:gd name="connsiteY0" fmla="*/ 0 h 2781175"/>
              <a:gd name="connsiteX1" fmla="*/ 16438 w 3090366"/>
              <a:gd name="connsiteY1" fmla="*/ 57885 h 2781175"/>
              <a:gd name="connsiteX2" fmla="*/ 3007543 w 3090366"/>
              <a:gd name="connsiteY2" fmla="*/ 2766385 h 2781175"/>
              <a:gd name="connsiteX3" fmla="*/ 3090366 w 3090366"/>
              <a:gd name="connsiteY3" fmla="*/ 2781175 h 2781175"/>
              <a:gd name="connsiteX4" fmla="*/ 0 w 3090366"/>
              <a:gd name="connsiteY4" fmla="*/ 2781175 h 2781175"/>
              <a:gd name="connsiteX5" fmla="*/ 0 w 3090366"/>
              <a:gd name="connsiteY5" fmla="*/ 415472 h 2781175"/>
              <a:gd name="connsiteX6" fmla="*/ 4089 w 3090366"/>
              <a:gd name="connsiteY6" fmla="*/ 460879 h 2781175"/>
              <a:gd name="connsiteX7" fmla="*/ 2078091 w 3090366"/>
              <a:gd name="connsiteY7" fmla="*/ 2581740 h 2781175"/>
              <a:gd name="connsiteX8" fmla="*/ 2123721 w 3090366"/>
              <a:gd name="connsiteY8" fmla="*/ 2587748 h 2781175"/>
              <a:gd name="connsiteX9" fmla="*/ 1933875 w 3090366"/>
              <a:gd name="connsiteY9" fmla="*/ 2520206 h 2781175"/>
              <a:gd name="connsiteX10" fmla="*/ 28733 w 3090366"/>
              <a:gd name="connsiteY10" fmla="*/ 386423 h 2781175"/>
              <a:gd name="connsiteX11" fmla="*/ 0 w 3090366"/>
              <a:gd name="connsiteY11" fmla="*/ 263633 h 2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0366" h="2781175">
                <a:moveTo>
                  <a:pt x="0" y="0"/>
                </a:moveTo>
                <a:lnTo>
                  <a:pt x="16438" y="57885"/>
                </a:lnTo>
                <a:cubicBezTo>
                  <a:pt x="441710" y="1425177"/>
                  <a:pt x="1586288" y="2475554"/>
                  <a:pt x="3007543" y="2766385"/>
                </a:cubicBezTo>
                <a:lnTo>
                  <a:pt x="3090366" y="2781175"/>
                </a:lnTo>
                <a:lnTo>
                  <a:pt x="0" y="2781175"/>
                </a:lnTo>
                <a:lnTo>
                  <a:pt x="0" y="415472"/>
                </a:lnTo>
                <a:lnTo>
                  <a:pt x="4089" y="460879"/>
                </a:lnTo>
                <a:cubicBezTo>
                  <a:pt x="147761" y="1528976"/>
                  <a:pt x="978557" y="2408478"/>
                  <a:pt x="2078091" y="2581740"/>
                </a:cubicBezTo>
                <a:lnTo>
                  <a:pt x="2123721" y="2587748"/>
                </a:lnTo>
                <a:lnTo>
                  <a:pt x="1933875" y="2520206"/>
                </a:lnTo>
                <a:cubicBezTo>
                  <a:pt x="994803" y="2149316"/>
                  <a:pt x="289208" y="1350770"/>
                  <a:pt x="28733" y="386423"/>
                </a:cubicBezTo>
                <a:lnTo>
                  <a:pt x="0" y="2636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51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D323FD0-BD43-4077-91FC-F096CBA49085}"/>
              </a:ext>
            </a:extLst>
          </p:cNvPr>
          <p:cNvCxnSpPr>
            <a:cxnSpLocks/>
          </p:cNvCxnSpPr>
          <p:nvPr/>
        </p:nvCxnSpPr>
        <p:spPr>
          <a:xfrm flipV="1">
            <a:off x="3733800" y="2910824"/>
            <a:ext cx="4737240" cy="20405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511173-FF1A-4B9B-882E-C114D1F276A1}"/>
              </a:ext>
            </a:extLst>
          </p:cNvPr>
          <p:cNvCxnSpPr>
            <a:cxnSpLocks/>
          </p:cNvCxnSpPr>
          <p:nvPr/>
        </p:nvCxnSpPr>
        <p:spPr>
          <a:xfrm flipH="1" flipV="1">
            <a:off x="3545028" y="3363172"/>
            <a:ext cx="5035969" cy="123109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265132F-CC09-454A-B81F-7AB75E2BC7D1}"/>
              </a:ext>
            </a:extLst>
          </p:cNvPr>
          <p:cNvCxnSpPr>
            <a:cxnSpLocks/>
          </p:cNvCxnSpPr>
          <p:nvPr/>
        </p:nvCxnSpPr>
        <p:spPr>
          <a:xfrm flipV="1">
            <a:off x="5781675" y="1964502"/>
            <a:ext cx="642777" cy="3827636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251A4DF-FF60-4945-AA52-DEAB8ED08A1E}"/>
              </a:ext>
            </a:extLst>
          </p:cNvPr>
          <p:cNvSpPr/>
          <p:nvPr/>
        </p:nvSpPr>
        <p:spPr>
          <a:xfrm rot="16200000">
            <a:off x="5138737" y="2910825"/>
            <a:ext cx="1914525" cy="1914525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>
              <a:rot lat="0" lon="17400000" rev="0"/>
            </a:camera>
            <a:lightRig rig="threePt" dir="t">
              <a:rot lat="0" lon="0" rev="1800000"/>
            </a:lightRig>
          </a:scene3d>
          <a:sp3d extrusionH="3937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039F23D-7207-4921-847F-63F252CA344E}"/>
              </a:ext>
            </a:extLst>
          </p:cNvPr>
          <p:cNvSpPr/>
          <p:nvPr/>
        </p:nvSpPr>
        <p:spPr>
          <a:xfrm rot="16200000">
            <a:off x="2805113" y="4179170"/>
            <a:ext cx="1544498" cy="1544498"/>
          </a:xfrm>
          <a:prstGeom prst="ellipse">
            <a:avLst/>
          </a:prstGeom>
          <a:solidFill>
            <a:schemeClr val="accent1"/>
          </a:solidFill>
          <a:ln>
            <a:noFill/>
          </a:ln>
          <a:scene3d>
            <a:camera prst="orthographicFront">
              <a:rot lat="0" lon="17400000" rev="0"/>
            </a:camera>
            <a:lightRig rig="threePt" dir="t">
              <a:rot lat="0" lon="0" rev="1800000"/>
            </a:lightRig>
          </a:scene3d>
          <a:sp3d extrusionH="393700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CA57073-BBAD-4935-9923-9A9135F5AA80}"/>
              </a:ext>
            </a:extLst>
          </p:cNvPr>
          <p:cNvSpPr/>
          <p:nvPr/>
        </p:nvSpPr>
        <p:spPr>
          <a:xfrm rot="16200000">
            <a:off x="7841082" y="2138575"/>
            <a:ext cx="1544498" cy="1544498"/>
          </a:xfrm>
          <a:prstGeom prst="ellipse">
            <a:avLst/>
          </a:prstGeom>
          <a:solidFill>
            <a:schemeClr val="accent1"/>
          </a:solidFill>
          <a:ln>
            <a:noFill/>
          </a:ln>
          <a:scene3d>
            <a:camera prst="orthographicFront">
              <a:rot lat="0" lon="17400000" rev="0"/>
            </a:camera>
            <a:lightRig rig="threePt" dir="t">
              <a:rot lat="0" lon="0" rev="1800000"/>
            </a:lightRig>
          </a:scene3d>
          <a:sp3d extrusionH="393700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EE4AE7E-4314-46B0-B202-0F3D4BA8A1ED}"/>
              </a:ext>
            </a:extLst>
          </p:cNvPr>
          <p:cNvSpPr/>
          <p:nvPr/>
        </p:nvSpPr>
        <p:spPr>
          <a:xfrm rot="16200000">
            <a:off x="5009426" y="4951420"/>
            <a:ext cx="1544498" cy="1544498"/>
          </a:xfrm>
          <a:prstGeom prst="ellipse">
            <a:avLst/>
          </a:prstGeom>
          <a:solidFill>
            <a:schemeClr val="accent3"/>
          </a:solidFill>
          <a:ln>
            <a:noFill/>
          </a:ln>
          <a:scene3d>
            <a:camera prst="orthographicFront">
              <a:rot lat="0" lon="17400000" rev="0"/>
            </a:camera>
            <a:lightRig rig="threePt" dir="t">
              <a:rot lat="0" lon="0" rev="1800000"/>
            </a:lightRig>
          </a:scene3d>
          <a:sp3d extrusionH="393700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4E5A166-0209-402B-A55D-B4F8DB58DA0D}"/>
              </a:ext>
            </a:extLst>
          </p:cNvPr>
          <p:cNvSpPr/>
          <p:nvPr/>
        </p:nvSpPr>
        <p:spPr>
          <a:xfrm rot="16200000">
            <a:off x="5524820" y="1704520"/>
            <a:ext cx="1544498" cy="1544498"/>
          </a:xfrm>
          <a:prstGeom prst="ellipse">
            <a:avLst/>
          </a:prstGeom>
          <a:solidFill>
            <a:schemeClr val="accent3"/>
          </a:solidFill>
          <a:ln>
            <a:noFill/>
          </a:ln>
          <a:scene3d>
            <a:camera prst="orthographicFront">
              <a:rot lat="0" lon="17400000" rev="0"/>
            </a:camera>
            <a:lightRig rig="threePt" dir="t">
              <a:rot lat="0" lon="0" rev="1800000"/>
            </a:lightRig>
          </a:scene3d>
          <a:sp3d extrusionH="393700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6045B9-C7AE-4AB7-86B0-5B2FF04116D7}"/>
              </a:ext>
            </a:extLst>
          </p:cNvPr>
          <p:cNvSpPr/>
          <p:nvPr/>
        </p:nvSpPr>
        <p:spPr>
          <a:xfrm rot="16200000">
            <a:off x="7841082" y="3744263"/>
            <a:ext cx="1544498" cy="1544498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>
              <a:rot lat="0" lon="17400000" rev="0"/>
            </a:camera>
            <a:lightRig rig="threePt" dir="t">
              <a:rot lat="0" lon="0" rev="1800000"/>
            </a:lightRig>
          </a:scene3d>
          <a:sp3d extrusionH="3937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F026808-2176-4D9C-B5C2-6FA5064570B3}"/>
              </a:ext>
            </a:extLst>
          </p:cNvPr>
          <p:cNvSpPr/>
          <p:nvPr/>
        </p:nvSpPr>
        <p:spPr>
          <a:xfrm rot="16200000">
            <a:off x="2805114" y="2476770"/>
            <a:ext cx="1544498" cy="1544498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>
              <a:rot lat="0" lon="17400000" rev="0"/>
            </a:camera>
            <a:lightRig rig="threePt" dir="t">
              <a:rot lat="0" lon="0" rev="1800000"/>
            </a:lightRig>
          </a:scene3d>
          <a:sp3d extrusionH="3937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0" name="Group 87">
            <a:extLst>
              <a:ext uri="{FF2B5EF4-FFF2-40B4-BE49-F238E27FC236}">
                <a16:creationId xmlns:a16="http://schemas.microsoft.com/office/drawing/2014/main" id="{0915218C-E9A2-4C6E-A007-B00A6923251D}"/>
              </a:ext>
            </a:extLst>
          </p:cNvPr>
          <p:cNvGrpSpPr/>
          <p:nvPr/>
        </p:nvGrpSpPr>
        <p:grpSpPr>
          <a:xfrm>
            <a:off x="3032411" y="2040009"/>
            <a:ext cx="1132099" cy="1236289"/>
            <a:chOff x="5108273" y="2376799"/>
            <a:chExt cx="1602571" cy="1750059"/>
          </a:xfrm>
        </p:grpSpPr>
        <p:sp>
          <p:nvSpPr>
            <p:cNvPr id="21" name="Graphic 57">
              <a:extLst>
                <a:ext uri="{FF2B5EF4-FFF2-40B4-BE49-F238E27FC236}">
                  <a16:creationId xmlns:a16="http://schemas.microsoft.com/office/drawing/2014/main" id="{3CF30D34-8BFD-4DC6-B340-5621355ED3BB}"/>
                </a:ext>
              </a:extLst>
            </p:cNvPr>
            <p:cNvSpPr/>
            <p:nvPr/>
          </p:nvSpPr>
          <p:spPr>
            <a:xfrm>
              <a:off x="5440455" y="2790270"/>
              <a:ext cx="934763" cy="982430"/>
            </a:xfrm>
            <a:custGeom>
              <a:avLst/>
              <a:gdLst>
                <a:gd name="connsiteX0" fmla="*/ 357753 w 1617910"/>
                <a:gd name="connsiteY0" fmla="*/ 1607900 h 1700414"/>
                <a:gd name="connsiteX1" fmla="*/ 429453 w 1617910"/>
                <a:gd name="connsiteY1" fmla="*/ 1582684 h 1700414"/>
                <a:gd name="connsiteX2" fmla="*/ 497014 w 1617910"/>
                <a:gd name="connsiteY2" fmla="*/ 1505571 h 1700414"/>
                <a:gd name="connsiteX3" fmla="*/ 511214 w 1617910"/>
                <a:gd name="connsiteY3" fmla="*/ 1300532 h 1700414"/>
                <a:gd name="connsiteX4" fmla="*/ 495104 w 1617910"/>
                <a:gd name="connsiteY4" fmla="*/ 1271813 h 1700414"/>
                <a:gd name="connsiteX5" fmla="*/ 317382 w 1617910"/>
                <a:gd name="connsiteY5" fmla="*/ 1129177 h 1700414"/>
                <a:gd name="connsiteX6" fmla="*/ 232373 w 1617910"/>
                <a:gd name="connsiteY6" fmla="*/ 989916 h 1700414"/>
                <a:gd name="connsiteX7" fmla="*/ 191429 w 1617910"/>
                <a:gd name="connsiteY7" fmla="*/ 856895 h 1700414"/>
                <a:gd name="connsiteX8" fmla="*/ 179394 w 1617910"/>
                <a:gd name="connsiteY8" fmla="*/ 832379 h 1700414"/>
                <a:gd name="connsiteX9" fmla="*/ 19756 w 1617910"/>
                <a:gd name="connsiteY9" fmla="*/ 629059 h 1700414"/>
                <a:gd name="connsiteX10" fmla="*/ 31727 w 1617910"/>
                <a:gd name="connsiteY10" fmla="*/ 415486 h 1700414"/>
                <a:gd name="connsiteX11" fmla="*/ 85789 w 1617910"/>
                <a:gd name="connsiteY11" fmla="*/ 375243 h 1700414"/>
                <a:gd name="connsiteX12" fmla="*/ 123804 w 1617910"/>
                <a:gd name="connsiteY12" fmla="*/ 327867 h 1700414"/>
                <a:gd name="connsiteX13" fmla="*/ 138259 w 1617910"/>
                <a:gd name="connsiteY13" fmla="*/ 349645 h 1700414"/>
                <a:gd name="connsiteX14" fmla="*/ 221675 w 1617910"/>
                <a:gd name="connsiteY14" fmla="*/ 678472 h 1700414"/>
                <a:gd name="connsiteX15" fmla="*/ 225050 w 1617910"/>
                <a:gd name="connsiteY15" fmla="*/ 692099 h 1700414"/>
                <a:gd name="connsiteX16" fmla="*/ 219574 w 1617910"/>
                <a:gd name="connsiteY16" fmla="*/ 405935 h 1700414"/>
                <a:gd name="connsiteX17" fmla="*/ 299170 w 1617910"/>
                <a:gd name="connsiteY17" fmla="*/ 59533 h 1700414"/>
                <a:gd name="connsiteX18" fmla="*/ 352913 w 1617910"/>
                <a:gd name="connsiteY18" fmla="*/ 20053 h 1700414"/>
                <a:gd name="connsiteX19" fmla="*/ 1236494 w 1617910"/>
                <a:gd name="connsiteY19" fmla="*/ 886 h 1700414"/>
                <a:gd name="connsiteX20" fmla="*/ 1372826 w 1617910"/>
                <a:gd name="connsiteY20" fmla="*/ 66155 h 1700414"/>
                <a:gd name="connsiteX21" fmla="*/ 1430135 w 1617910"/>
                <a:gd name="connsiteY21" fmla="*/ 229168 h 1700414"/>
                <a:gd name="connsiteX22" fmla="*/ 1435166 w 1617910"/>
                <a:gd name="connsiteY22" fmla="*/ 593845 h 1700414"/>
                <a:gd name="connsiteX23" fmla="*/ 1445290 w 1617910"/>
                <a:gd name="connsiteY23" fmla="*/ 685413 h 1700414"/>
                <a:gd name="connsiteX24" fmla="*/ 1483178 w 1617910"/>
                <a:gd name="connsiteY24" fmla="*/ 434844 h 1700414"/>
                <a:gd name="connsiteX25" fmla="*/ 1499034 w 1617910"/>
                <a:gd name="connsiteY25" fmla="*/ 398421 h 1700414"/>
                <a:gd name="connsiteX26" fmla="*/ 1551185 w 1617910"/>
                <a:gd name="connsiteY26" fmla="*/ 380719 h 1700414"/>
                <a:gd name="connsiteX27" fmla="*/ 1617664 w 1617910"/>
                <a:gd name="connsiteY27" fmla="*/ 506799 h 1700414"/>
                <a:gd name="connsiteX28" fmla="*/ 1470634 w 1617910"/>
                <a:gd name="connsiteY28" fmla="*/ 817861 h 1700414"/>
                <a:gd name="connsiteX29" fmla="*/ 1402691 w 1617910"/>
                <a:gd name="connsiteY29" fmla="*/ 908728 h 1700414"/>
                <a:gd name="connsiteX30" fmla="*/ 1326215 w 1617910"/>
                <a:gd name="connsiteY30" fmla="*/ 1088679 h 1700414"/>
                <a:gd name="connsiteX31" fmla="*/ 1201599 w 1617910"/>
                <a:gd name="connsiteY31" fmla="*/ 1205080 h 1700414"/>
                <a:gd name="connsiteX32" fmla="*/ 1181541 w 1617910"/>
                <a:gd name="connsiteY32" fmla="*/ 1220362 h 1700414"/>
                <a:gd name="connsiteX33" fmla="*/ 1112133 w 1617910"/>
                <a:gd name="connsiteY33" fmla="*/ 1414704 h 1700414"/>
                <a:gd name="connsiteX34" fmla="*/ 1121239 w 1617910"/>
                <a:gd name="connsiteY34" fmla="*/ 1492963 h 1700414"/>
                <a:gd name="connsiteX35" fmla="*/ 1205929 w 1617910"/>
                <a:gd name="connsiteY35" fmla="*/ 1589052 h 1700414"/>
                <a:gd name="connsiteX36" fmla="*/ 1262983 w 1617910"/>
                <a:gd name="connsiteY36" fmla="*/ 1607900 h 1700414"/>
                <a:gd name="connsiteX37" fmla="*/ 1237704 w 1617910"/>
                <a:gd name="connsiteY37" fmla="*/ 1628340 h 1700414"/>
                <a:gd name="connsiteX38" fmla="*/ 858126 w 1617910"/>
                <a:gd name="connsiteY38" fmla="*/ 1699531 h 1700414"/>
                <a:gd name="connsiteX39" fmla="*/ 392266 w 1617910"/>
                <a:gd name="connsiteY39" fmla="*/ 1631333 h 1700414"/>
                <a:gd name="connsiteX40" fmla="*/ 357753 w 1617910"/>
                <a:gd name="connsiteY40" fmla="*/ 1607900 h 170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617910" h="1700414">
                  <a:moveTo>
                    <a:pt x="357753" y="1607900"/>
                  </a:moveTo>
                  <a:cubicBezTo>
                    <a:pt x="381632" y="1599431"/>
                    <a:pt x="405447" y="1590644"/>
                    <a:pt x="429453" y="1582684"/>
                  </a:cubicBezTo>
                  <a:cubicBezTo>
                    <a:pt x="467277" y="1570139"/>
                    <a:pt x="490837" y="1543077"/>
                    <a:pt x="497014" y="1505571"/>
                  </a:cubicBezTo>
                  <a:cubicBezTo>
                    <a:pt x="508094" y="1437882"/>
                    <a:pt x="511532" y="1369239"/>
                    <a:pt x="511214" y="1300532"/>
                  </a:cubicBezTo>
                  <a:cubicBezTo>
                    <a:pt x="511150" y="1287223"/>
                    <a:pt x="505483" y="1278945"/>
                    <a:pt x="495104" y="1271813"/>
                  </a:cubicBezTo>
                  <a:cubicBezTo>
                    <a:pt x="432446" y="1228577"/>
                    <a:pt x="373990" y="1179928"/>
                    <a:pt x="317382" y="1129177"/>
                  </a:cubicBezTo>
                  <a:cubicBezTo>
                    <a:pt x="275355" y="1091480"/>
                    <a:pt x="250203" y="1042385"/>
                    <a:pt x="232373" y="989916"/>
                  </a:cubicBezTo>
                  <a:cubicBezTo>
                    <a:pt x="217473" y="946042"/>
                    <a:pt x="199325" y="903124"/>
                    <a:pt x="191429" y="856895"/>
                  </a:cubicBezTo>
                  <a:cubicBezTo>
                    <a:pt x="190028" y="848553"/>
                    <a:pt x="189773" y="836900"/>
                    <a:pt x="179394" y="832379"/>
                  </a:cubicBezTo>
                  <a:cubicBezTo>
                    <a:pt x="89546" y="793345"/>
                    <a:pt x="51531" y="712603"/>
                    <a:pt x="19756" y="629059"/>
                  </a:cubicBezTo>
                  <a:cubicBezTo>
                    <a:pt x="-7498" y="557422"/>
                    <a:pt x="-9281" y="484894"/>
                    <a:pt x="31727" y="415486"/>
                  </a:cubicBezTo>
                  <a:cubicBezTo>
                    <a:pt x="44526" y="393773"/>
                    <a:pt x="63120" y="376771"/>
                    <a:pt x="85789" y="375243"/>
                  </a:cubicBezTo>
                  <a:cubicBezTo>
                    <a:pt x="119983" y="372950"/>
                    <a:pt x="125523" y="355121"/>
                    <a:pt x="123804" y="327867"/>
                  </a:cubicBezTo>
                  <a:cubicBezTo>
                    <a:pt x="136285" y="330032"/>
                    <a:pt x="137049" y="340539"/>
                    <a:pt x="138259" y="349645"/>
                  </a:cubicBezTo>
                  <a:cubicBezTo>
                    <a:pt x="153223" y="462480"/>
                    <a:pt x="178821" y="572641"/>
                    <a:pt x="221675" y="678472"/>
                  </a:cubicBezTo>
                  <a:cubicBezTo>
                    <a:pt x="224031" y="684330"/>
                    <a:pt x="225114" y="690698"/>
                    <a:pt x="225050" y="692099"/>
                  </a:cubicBezTo>
                  <a:cubicBezTo>
                    <a:pt x="213588" y="650391"/>
                    <a:pt x="212570" y="455666"/>
                    <a:pt x="219574" y="405935"/>
                  </a:cubicBezTo>
                  <a:cubicBezTo>
                    <a:pt x="226387" y="357668"/>
                    <a:pt x="293312" y="79846"/>
                    <a:pt x="299170" y="59533"/>
                  </a:cubicBezTo>
                  <a:cubicBezTo>
                    <a:pt x="307066" y="32152"/>
                    <a:pt x="324450" y="19926"/>
                    <a:pt x="352913" y="20053"/>
                  </a:cubicBezTo>
                  <a:cubicBezTo>
                    <a:pt x="409140" y="20308"/>
                    <a:pt x="1085580" y="14386"/>
                    <a:pt x="1236494" y="886"/>
                  </a:cubicBezTo>
                  <a:cubicBezTo>
                    <a:pt x="1297751" y="-4590"/>
                    <a:pt x="1339778" y="15086"/>
                    <a:pt x="1372826" y="66155"/>
                  </a:cubicBezTo>
                  <a:cubicBezTo>
                    <a:pt x="1405365" y="116460"/>
                    <a:pt x="1426315" y="169885"/>
                    <a:pt x="1430135" y="229168"/>
                  </a:cubicBezTo>
                  <a:cubicBezTo>
                    <a:pt x="1433765" y="285204"/>
                    <a:pt x="1432937" y="528450"/>
                    <a:pt x="1435166" y="593845"/>
                  </a:cubicBezTo>
                  <a:cubicBezTo>
                    <a:pt x="1436184" y="624410"/>
                    <a:pt x="1439878" y="655039"/>
                    <a:pt x="1445290" y="685413"/>
                  </a:cubicBezTo>
                  <a:cubicBezTo>
                    <a:pt x="1463184" y="602760"/>
                    <a:pt x="1477702" y="519535"/>
                    <a:pt x="1483178" y="434844"/>
                  </a:cubicBezTo>
                  <a:cubicBezTo>
                    <a:pt x="1484070" y="421154"/>
                    <a:pt x="1486044" y="407208"/>
                    <a:pt x="1499034" y="398421"/>
                  </a:cubicBezTo>
                  <a:cubicBezTo>
                    <a:pt x="1509986" y="370594"/>
                    <a:pt x="1523868" y="365946"/>
                    <a:pt x="1551185" y="380719"/>
                  </a:cubicBezTo>
                  <a:cubicBezTo>
                    <a:pt x="1601362" y="407909"/>
                    <a:pt x="1616008" y="457640"/>
                    <a:pt x="1617664" y="506799"/>
                  </a:cubicBezTo>
                  <a:cubicBezTo>
                    <a:pt x="1621930" y="634026"/>
                    <a:pt x="1570861" y="738328"/>
                    <a:pt x="1470634" y="817861"/>
                  </a:cubicBezTo>
                  <a:cubicBezTo>
                    <a:pt x="1416763" y="824992"/>
                    <a:pt x="1414725" y="869694"/>
                    <a:pt x="1402691" y="908728"/>
                  </a:cubicBezTo>
                  <a:cubicBezTo>
                    <a:pt x="1383460" y="971258"/>
                    <a:pt x="1365694" y="1034808"/>
                    <a:pt x="1326215" y="1088679"/>
                  </a:cubicBezTo>
                  <a:cubicBezTo>
                    <a:pt x="1292084" y="1135226"/>
                    <a:pt x="1243944" y="1167129"/>
                    <a:pt x="1201599" y="1205080"/>
                  </a:cubicBezTo>
                  <a:cubicBezTo>
                    <a:pt x="1195359" y="1210683"/>
                    <a:pt x="1189054" y="1217115"/>
                    <a:pt x="1181541" y="1220362"/>
                  </a:cubicBezTo>
                  <a:cubicBezTo>
                    <a:pt x="1088700" y="1260224"/>
                    <a:pt x="1108057" y="1341412"/>
                    <a:pt x="1112133" y="1414704"/>
                  </a:cubicBezTo>
                  <a:cubicBezTo>
                    <a:pt x="1113534" y="1440366"/>
                    <a:pt x="1116590" y="1466919"/>
                    <a:pt x="1121239" y="1492963"/>
                  </a:cubicBezTo>
                  <a:cubicBezTo>
                    <a:pt x="1130217" y="1543777"/>
                    <a:pt x="1157917" y="1574279"/>
                    <a:pt x="1205929" y="1589052"/>
                  </a:cubicBezTo>
                  <a:cubicBezTo>
                    <a:pt x="1225032" y="1594910"/>
                    <a:pt x="1243944" y="1601596"/>
                    <a:pt x="1262983" y="1607900"/>
                  </a:cubicBezTo>
                  <a:cubicBezTo>
                    <a:pt x="1261200" y="1622864"/>
                    <a:pt x="1248083" y="1624583"/>
                    <a:pt x="1237704" y="1628340"/>
                  </a:cubicBezTo>
                  <a:cubicBezTo>
                    <a:pt x="1115062" y="1672723"/>
                    <a:pt x="988281" y="1695010"/>
                    <a:pt x="858126" y="1699531"/>
                  </a:cubicBezTo>
                  <a:cubicBezTo>
                    <a:pt x="698679" y="1705071"/>
                    <a:pt x="542989" y="1684822"/>
                    <a:pt x="392266" y="1631333"/>
                  </a:cubicBezTo>
                  <a:cubicBezTo>
                    <a:pt x="379212" y="1626685"/>
                    <a:pt x="362147" y="1626175"/>
                    <a:pt x="357753" y="1607900"/>
                  </a:cubicBezTo>
                  <a:close/>
                </a:path>
              </a:pathLst>
            </a:custGeom>
            <a:solidFill>
              <a:srgbClr val="F8D4B4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57">
              <a:extLst>
                <a:ext uri="{FF2B5EF4-FFF2-40B4-BE49-F238E27FC236}">
                  <a16:creationId xmlns:a16="http://schemas.microsoft.com/office/drawing/2014/main" id="{6CA58801-55A6-40AD-9764-9031A67E78B6}"/>
                </a:ext>
              </a:extLst>
            </p:cNvPr>
            <p:cNvSpPr/>
            <p:nvPr/>
          </p:nvSpPr>
          <p:spPr>
            <a:xfrm>
              <a:off x="5108273" y="3719212"/>
              <a:ext cx="1602571" cy="407646"/>
            </a:xfrm>
            <a:custGeom>
              <a:avLst/>
              <a:gdLst>
                <a:gd name="connsiteX0" fmla="*/ 932701 w 2773770"/>
                <a:gd name="connsiteY0" fmla="*/ 64 h 705563"/>
                <a:gd name="connsiteX1" fmla="*/ 1181614 w 2773770"/>
                <a:gd name="connsiteY1" fmla="*/ 68134 h 705563"/>
                <a:gd name="connsiteX2" fmla="*/ 1830354 w 2773770"/>
                <a:gd name="connsiteY2" fmla="*/ 5158 h 705563"/>
                <a:gd name="connsiteX3" fmla="*/ 1838059 w 2773770"/>
                <a:gd name="connsiteY3" fmla="*/ 0 h 705563"/>
                <a:gd name="connsiteX4" fmla="*/ 2283797 w 2773770"/>
                <a:gd name="connsiteY4" fmla="*/ 143273 h 705563"/>
                <a:gd name="connsiteX5" fmla="*/ 2440697 w 2773770"/>
                <a:gd name="connsiteY5" fmla="*/ 192623 h 705563"/>
                <a:gd name="connsiteX6" fmla="*/ 2760737 w 2773770"/>
                <a:gd name="connsiteY6" fmla="*/ 603148 h 705563"/>
                <a:gd name="connsiteX7" fmla="*/ 2772453 w 2773770"/>
                <a:gd name="connsiteY7" fmla="*/ 671792 h 705563"/>
                <a:gd name="connsiteX8" fmla="*/ 2742652 w 2773770"/>
                <a:gd name="connsiteY8" fmla="*/ 705094 h 705563"/>
                <a:gd name="connsiteX9" fmla="*/ 2717182 w 2773770"/>
                <a:gd name="connsiteY9" fmla="*/ 704967 h 705563"/>
                <a:gd name="connsiteX10" fmla="*/ 53514 w 2773770"/>
                <a:gd name="connsiteY10" fmla="*/ 704967 h 705563"/>
                <a:gd name="connsiteX11" fmla="*/ 3464 w 2773770"/>
                <a:gd name="connsiteY11" fmla="*/ 646957 h 705563"/>
                <a:gd name="connsiteX12" fmla="*/ 95541 w 2773770"/>
                <a:gd name="connsiteY12" fmla="*/ 390021 h 705563"/>
                <a:gd name="connsiteX13" fmla="*/ 386608 w 2773770"/>
                <a:gd name="connsiteY13" fmla="*/ 171928 h 705563"/>
                <a:gd name="connsiteX14" fmla="*/ 875201 w 2773770"/>
                <a:gd name="connsiteY14" fmla="*/ 17002 h 705563"/>
                <a:gd name="connsiteX15" fmla="*/ 932701 w 2773770"/>
                <a:gd name="connsiteY15" fmla="*/ 64 h 705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73770" h="705563">
                  <a:moveTo>
                    <a:pt x="932701" y="64"/>
                  </a:moveTo>
                  <a:cubicBezTo>
                    <a:pt x="1012170" y="35404"/>
                    <a:pt x="1096350" y="55399"/>
                    <a:pt x="1181614" y="68134"/>
                  </a:cubicBezTo>
                  <a:cubicBezTo>
                    <a:pt x="1402764" y="101183"/>
                    <a:pt x="1619583" y="82462"/>
                    <a:pt x="1830354" y="5158"/>
                  </a:cubicBezTo>
                  <a:cubicBezTo>
                    <a:pt x="1833156" y="4139"/>
                    <a:pt x="1835512" y="1783"/>
                    <a:pt x="1838059" y="0"/>
                  </a:cubicBezTo>
                  <a:cubicBezTo>
                    <a:pt x="1986617" y="47758"/>
                    <a:pt x="2135239" y="95324"/>
                    <a:pt x="2283797" y="143273"/>
                  </a:cubicBezTo>
                  <a:cubicBezTo>
                    <a:pt x="2335948" y="160084"/>
                    <a:pt x="2390392" y="169827"/>
                    <a:pt x="2440697" y="192623"/>
                  </a:cubicBezTo>
                  <a:cubicBezTo>
                    <a:pt x="2619119" y="273620"/>
                    <a:pt x="2722594" y="413072"/>
                    <a:pt x="2760737" y="603148"/>
                  </a:cubicBezTo>
                  <a:cubicBezTo>
                    <a:pt x="2765321" y="625880"/>
                    <a:pt x="2767932" y="649058"/>
                    <a:pt x="2772453" y="671792"/>
                  </a:cubicBezTo>
                  <a:cubicBezTo>
                    <a:pt x="2777356" y="696752"/>
                    <a:pt x="2768824" y="708087"/>
                    <a:pt x="2742652" y="705094"/>
                  </a:cubicBezTo>
                  <a:cubicBezTo>
                    <a:pt x="2734247" y="704139"/>
                    <a:pt x="2725714" y="704967"/>
                    <a:pt x="2717182" y="704967"/>
                  </a:cubicBezTo>
                  <a:cubicBezTo>
                    <a:pt x="1829271" y="704967"/>
                    <a:pt x="941425" y="704967"/>
                    <a:pt x="53514" y="704967"/>
                  </a:cubicBezTo>
                  <a:cubicBezTo>
                    <a:pt x="-4432" y="704967"/>
                    <a:pt x="-3922" y="705031"/>
                    <a:pt x="3464" y="646957"/>
                  </a:cubicBezTo>
                  <a:cubicBezTo>
                    <a:pt x="15181" y="554435"/>
                    <a:pt x="43963" y="467707"/>
                    <a:pt x="95541" y="390021"/>
                  </a:cubicBezTo>
                  <a:cubicBezTo>
                    <a:pt x="166413" y="283235"/>
                    <a:pt x="262311" y="207269"/>
                    <a:pt x="386608" y="171928"/>
                  </a:cubicBezTo>
                  <a:cubicBezTo>
                    <a:pt x="551085" y="125189"/>
                    <a:pt x="711933" y="67498"/>
                    <a:pt x="875201" y="17002"/>
                  </a:cubicBezTo>
                  <a:cubicBezTo>
                    <a:pt x="894304" y="11143"/>
                    <a:pt x="913534" y="5731"/>
                    <a:pt x="932701" y="64"/>
                  </a:cubicBezTo>
                  <a:close/>
                </a:path>
              </a:pathLst>
            </a:custGeom>
            <a:solidFill>
              <a:srgbClr val="01A3D2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57">
              <a:extLst>
                <a:ext uri="{FF2B5EF4-FFF2-40B4-BE49-F238E27FC236}">
                  <a16:creationId xmlns:a16="http://schemas.microsoft.com/office/drawing/2014/main" id="{4B49B183-A2AD-4053-ACDC-867299CBAC4A}"/>
                </a:ext>
              </a:extLst>
            </p:cNvPr>
            <p:cNvSpPr/>
            <p:nvPr/>
          </p:nvSpPr>
          <p:spPr>
            <a:xfrm>
              <a:off x="5510531" y="2376799"/>
              <a:ext cx="796637" cy="837067"/>
            </a:xfrm>
            <a:custGeom>
              <a:avLst/>
              <a:gdLst>
                <a:gd name="connsiteX0" fmla="*/ 1377934 w 1378839"/>
                <a:gd name="connsiteY0" fmla="*/ 1114004 h 1448817"/>
                <a:gd name="connsiteX1" fmla="*/ 1332214 w 1378839"/>
                <a:gd name="connsiteY1" fmla="*/ 1408001 h 1448817"/>
                <a:gd name="connsiteX2" fmla="*/ 1322090 w 1378839"/>
                <a:gd name="connsiteY2" fmla="*/ 1442641 h 1448817"/>
                <a:gd name="connsiteX3" fmla="*/ 1299166 w 1378839"/>
                <a:gd name="connsiteY3" fmla="*/ 1076308 h 1448817"/>
                <a:gd name="connsiteX4" fmla="*/ 1295664 w 1378839"/>
                <a:gd name="connsiteY4" fmla="*/ 914760 h 1448817"/>
                <a:gd name="connsiteX5" fmla="*/ 1253701 w 1378839"/>
                <a:gd name="connsiteY5" fmla="*/ 802943 h 1448817"/>
                <a:gd name="connsiteX6" fmla="*/ 1097883 w 1378839"/>
                <a:gd name="connsiteY6" fmla="*/ 727677 h 1448817"/>
                <a:gd name="connsiteX7" fmla="*/ 939583 w 1378839"/>
                <a:gd name="connsiteY7" fmla="*/ 738629 h 1448817"/>
                <a:gd name="connsiteX8" fmla="*/ 227484 w 1378839"/>
                <a:gd name="connsiteY8" fmla="*/ 743342 h 1448817"/>
                <a:gd name="connsiteX9" fmla="*/ 189787 w 1378839"/>
                <a:gd name="connsiteY9" fmla="*/ 770977 h 1448817"/>
                <a:gd name="connsiteX10" fmla="*/ 103505 w 1378839"/>
                <a:gd name="connsiteY10" fmla="*/ 1343241 h 1448817"/>
                <a:gd name="connsiteX11" fmla="*/ 115540 w 1378839"/>
                <a:gd name="connsiteY11" fmla="*/ 1448818 h 1448817"/>
                <a:gd name="connsiteX12" fmla="*/ 39828 w 1378839"/>
                <a:gd name="connsiteY12" fmla="*/ 1238620 h 1448817"/>
                <a:gd name="connsiteX13" fmla="*/ 2577 w 1378839"/>
                <a:gd name="connsiteY13" fmla="*/ 1043514 h 1448817"/>
                <a:gd name="connsiteX14" fmla="*/ 48871 w 1378839"/>
                <a:gd name="connsiteY14" fmla="*/ 557087 h 1448817"/>
                <a:gd name="connsiteX15" fmla="*/ 148015 w 1378839"/>
                <a:gd name="connsiteY15" fmla="*/ 416552 h 1448817"/>
                <a:gd name="connsiteX16" fmla="*/ 515813 w 1378839"/>
                <a:gd name="connsiteY16" fmla="*/ 243987 h 1448817"/>
                <a:gd name="connsiteX17" fmla="*/ 649980 w 1378839"/>
                <a:gd name="connsiteY17" fmla="*/ 219090 h 1448817"/>
                <a:gd name="connsiteX18" fmla="*/ 665199 w 1378839"/>
                <a:gd name="connsiteY18" fmla="*/ 176808 h 1448817"/>
                <a:gd name="connsiteX19" fmla="*/ 495755 w 1378839"/>
                <a:gd name="connsiteY19" fmla="*/ 78045 h 1448817"/>
                <a:gd name="connsiteX20" fmla="*/ 394509 w 1378839"/>
                <a:gd name="connsiteY20" fmla="*/ 71550 h 1448817"/>
                <a:gd name="connsiteX21" fmla="*/ 372604 w 1378839"/>
                <a:gd name="connsiteY21" fmla="*/ 65692 h 1448817"/>
                <a:gd name="connsiteX22" fmla="*/ 388396 w 1378839"/>
                <a:gd name="connsiteY22" fmla="*/ 48499 h 1448817"/>
                <a:gd name="connsiteX23" fmla="*/ 552300 w 1378839"/>
                <a:gd name="connsiteY23" fmla="*/ 2206 h 1448817"/>
                <a:gd name="connsiteX24" fmla="*/ 708627 w 1378839"/>
                <a:gd name="connsiteY24" fmla="*/ 20354 h 1448817"/>
                <a:gd name="connsiteX25" fmla="*/ 1011283 w 1378839"/>
                <a:gd name="connsiteY25" fmla="*/ 71805 h 1448817"/>
                <a:gd name="connsiteX26" fmla="*/ 1190661 w 1378839"/>
                <a:gd name="connsiteY26" fmla="*/ 186551 h 1448817"/>
                <a:gd name="connsiteX27" fmla="*/ 1187540 w 1378839"/>
                <a:gd name="connsiteY27" fmla="*/ 349818 h 1448817"/>
                <a:gd name="connsiteX28" fmla="*/ 1193972 w 1378839"/>
                <a:gd name="connsiteY28" fmla="*/ 383376 h 1448817"/>
                <a:gd name="connsiteX29" fmla="*/ 1259877 w 1378839"/>
                <a:gd name="connsiteY29" fmla="*/ 442914 h 1448817"/>
                <a:gd name="connsiteX30" fmla="*/ 1352209 w 1378839"/>
                <a:gd name="connsiteY30" fmla="*/ 655595 h 1448817"/>
                <a:gd name="connsiteX31" fmla="*/ 1377934 w 1378839"/>
                <a:gd name="connsiteY31" fmla="*/ 1114004 h 144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78839" h="1448817">
                  <a:moveTo>
                    <a:pt x="1377934" y="1114004"/>
                  </a:moveTo>
                  <a:cubicBezTo>
                    <a:pt x="1365454" y="1212449"/>
                    <a:pt x="1356348" y="1311403"/>
                    <a:pt x="1332214" y="1408001"/>
                  </a:cubicBezTo>
                  <a:cubicBezTo>
                    <a:pt x="1329986" y="1416979"/>
                    <a:pt x="1327056" y="1425830"/>
                    <a:pt x="1322090" y="1442641"/>
                  </a:cubicBezTo>
                  <a:cubicBezTo>
                    <a:pt x="1300376" y="1315860"/>
                    <a:pt x="1291716" y="1196784"/>
                    <a:pt x="1299166" y="1076308"/>
                  </a:cubicBezTo>
                  <a:cubicBezTo>
                    <a:pt x="1302477" y="1022692"/>
                    <a:pt x="1304515" y="968694"/>
                    <a:pt x="1295664" y="914760"/>
                  </a:cubicBezTo>
                  <a:cubicBezTo>
                    <a:pt x="1288978" y="874261"/>
                    <a:pt x="1272931" y="838539"/>
                    <a:pt x="1253701" y="802943"/>
                  </a:cubicBezTo>
                  <a:cubicBezTo>
                    <a:pt x="1219443" y="739648"/>
                    <a:pt x="1170985" y="714305"/>
                    <a:pt x="1097883" y="727677"/>
                  </a:cubicBezTo>
                  <a:cubicBezTo>
                    <a:pt x="1046178" y="737101"/>
                    <a:pt x="992498" y="736337"/>
                    <a:pt x="939583" y="738629"/>
                  </a:cubicBezTo>
                  <a:cubicBezTo>
                    <a:pt x="702259" y="748818"/>
                    <a:pt x="464872" y="749009"/>
                    <a:pt x="227484" y="743342"/>
                  </a:cubicBezTo>
                  <a:cubicBezTo>
                    <a:pt x="205261" y="742832"/>
                    <a:pt x="196665" y="750473"/>
                    <a:pt x="189787" y="770977"/>
                  </a:cubicBezTo>
                  <a:cubicBezTo>
                    <a:pt x="127639" y="956786"/>
                    <a:pt x="89178" y="1146034"/>
                    <a:pt x="103505" y="1343241"/>
                  </a:cubicBezTo>
                  <a:cubicBezTo>
                    <a:pt x="105861" y="1375780"/>
                    <a:pt x="110828" y="1408065"/>
                    <a:pt x="115540" y="1448818"/>
                  </a:cubicBezTo>
                  <a:cubicBezTo>
                    <a:pt x="80518" y="1376608"/>
                    <a:pt x="58868" y="1308156"/>
                    <a:pt x="39828" y="1238620"/>
                  </a:cubicBezTo>
                  <a:cubicBezTo>
                    <a:pt x="22317" y="1174497"/>
                    <a:pt x="14994" y="1108528"/>
                    <a:pt x="2577" y="1043514"/>
                  </a:cubicBezTo>
                  <a:cubicBezTo>
                    <a:pt x="-4745" y="879228"/>
                    <a:pt x="1431" y="716343"/>
                    <a:pt x="48871" y="557087"/>
                  </a:cubicBezTo>
                  <a:cubicBezTo>
                    <a:pt x="66318" y="498568"/>
                    <a:pt x="106307" y="456668"/>
                    <a:pt x="148015" y="416552"/>
                  </a:cubicBezTo>
                  <a:cubicBezTo>
                    <a:pt x="250790" y="317661"/>
                    <a:pt x="377443" y="268121"/>
                    <a:pt x="515813" y="243987"/>
                  </a:cubicBezTo>
                  <a:cubicBezTo>
                    <a:pt x="560642" y="236155"/>
                    <a:pt x="605343" y="227941"/>
                    <a:pt x="649980" y="219090"/>
                  </a:cubicBezTo>
                  <a:cubicBezTo>
                    <a:pt x="681118" y="212913"/>
                    <a:pt x="685512" y="202279"/>
                    <a:pt x="665199" y="176808"/>
                  </a:cubicBezTo>
                  <a:cubicBezTo>
                    <a:pt x="621644" y="122364"/>
                    <a:pt x="562616" y="93137"/>
                    <a:pt x="495755" y="78045"/>
                  </a:cubicBezTo>
                  <a:cubicBezTo>
                    <a:pt x="462388" y="70531"/>
                    <a:pt x="428512" y="70659"/>
                    <a:pt x="394509" y="71550"/>
                  </a:cubicBezTo>
                  <a:cubicBezTo>
                    <a:pt x="386867" y="71741"/>
                    <a:pt x="375406" y="76517"/>
                    <a:pt x="372604" y="65692"/>
                  </a:cubicBezTo>
                  <a:cubicBezTo>
                    <a:pt x="370057" y="55758"/>
                    <a:pt x="381646" y="52129"/>
                    <a:pt x="388396" y="48499"/>
                  </a:cubicBezTo>
                  <a:cubicBezTo>
                    <a:pt x="439465" y="20800"/>
                    <a:pt x="495054" y="7937"/>
                    <a:pt x="552300" y="2206"/>
                  </a:cubicBezTo>
                  <a:cubicBezTo>
                    <a:pt x="605597" y="-3143"/>
                    <a:pt x="658067" y="614"/>
                    <a:pt x="708627" y="20354"/>
                  </a:cubicBezTo>
                  <a:cubicBezTo>
                    <a:pt x="805989" y="58369"/>
                    <a:pt x="909527" y="59770"/>
                    <a:pt x="1011283" y="71805"/>
                  </a:cubicBezTo>
                  <a:cubicBezTo>
                    <a:pt x="1089096" y="81038"/>
                    <a:pt x="1153537" y="114469"/>
                    <a:pt x="1190661" y="186551"/>
                  </a:cubicBezTo>
                  <a:cubicBezTo>
                    <a:pt x="1218487" y="240549"/>
                    <a:pt x="1218997" y="296457"/>
                    <a:pt x="1187540" y="349818"/>
                  </a:cubicBezTo>
                  <a:cubicBezTo>
                    <a:pt x="1178626" y="364973"/>
                    <a:pt x="1180727" y="372678"/>
                    <a:pt x="1193972" y="383376"/>
                  </a:cubicBezTo>
                  <a:cubicBezTo>
                    <a:pt x="1217023" y="401906"/>
                    <a:pt x="1237973" y="422983"/>
                    <a:pt x="1259877" y="442914"/>
                  </a:cubicBezTo>
                  <a:cubicBezTo>
                    <a:pt x="1322599" y="500032"/>
                    <a:pt x="1338009" y="576763"/>
                    <a:pt x="1352209" y="655595"/>
                  </a:cubicBezTo>
                  <a:cubicBezTo>
                    <a:pt x="1379526" y="807655"/>
                    <a:pt x="1380418" y="960671"/>
                    <a:pt x="1377934" y="1114004"/>
                  </a:cubicBezTo>
                  <a:close/>
                </a:path>
              </a:pathLst>
            </a:custGeom>
            <a:solidFill>
              <a:srgbClr val="E08B27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oup 86">
            <a:extLst>
              <a:ext uri="{FF2B5EF4-FFF2-40B4-BE49-F238E27FC236}">
                <a16:creationId xmlns:a16="http://schemas.microsoft.com/office/drawing/2014/main" id="{DB611494-6222-438C-B18E-0E9842E53944}"/>
              </a:ext>
            </a:extLst>
          </p:cNvPr>
          <p:cNvGrpSpPr/>
          <p:nvPr/>
        </p:nvGrpSpPr>
        <p:grpSpPr>
          <a:xfrm flipH="1">
            <a:off x="8152307" y="3416589"/>
            <a:ext cx="1020122" cy="1171796"/>
            <a:chOff x="2029552" y="2435520"/>
            <a:chExt cx="1154935" cy="1326652"/>
          </a:xfrm>
        </p:grpSpPr>
        <p:sp>
          <p:nvSpPr>
            <p:cNvPr id="25" name="Freeform: Shape 92">
              <a:extLst>
                <a:ext uri="{FF2B5EF4-FFF2-40B4-BE49-F238E27FC236}">
                  <a16:creationId xmlns:a16="http://schemas.microsoft.com/office/drawing/2014/main" id="{74174DD6-540D-4F9F-B903-B756CBCE8301}"/>
                </a:ext>
              </a:extLst>
            </p:cNvPr>
            <p:cNvSpPr/>
            <p:nvPr/>
          </p:nvSpPr>
          <p:spPr>
            <a:xfrm>
              <a:off x="2301063" y="2643003"/>
              <a:ext cx="680743" cy="1095356"/>
            </a:xfrm>
            <a:custGeom>
              <a:avLst/>
              <a:gdLst>
                <a:gd name="connsiteX0" fmla="*/ 1429877 w 1445447"/>
                <a:gd name="connsiteY0" fmla="*/ 765996 h 2325810"/>
                <a:gd name="connsiteX1" fmla="*/ 1428388 w 1445447"/>
                <a:gd name="connsiteY1" fmla="*/ 764432 h 2325810"/>
                <a:gd name="connsiteX2" fmla="*/ 1428612 w 1445447"/>
                <a:gd name="connsiteY2" fmla="*/ 759295 h 2325810"/>
                <a:gd name="connsiteX3" fmla="*/ 1426750 w 1445447"/>
                <a:gd name="connsiteY3" fmla="*/ 734722 h 2325810"/>
                <a:gd name="connsiteX4" fmla="*/ 1428612 w 1445447"/>
                <a:gd name="connsiteY4" fmla="*/ 734424 h 2325810"/>
                <a:gd name="connsiteX5" fmla="*/ 1410815 w 1445447"/>
                <a:gd name="connsiteY5" fmla="*/ 563979 h 2325810"/>
                <a:gd name="connsiteX6" fmla="*/ 1404635 w 1445447"/>
                <a:gd name="connsiteY6" fmla="*/ 526003 h 2325810"/>
                <a:gd name="connsiteX7" fmla="*/ 1394210 w 1445447"/>
                <a:gd name="connsiteY7" fmla="*/ 446403 h 2325810"/>
                <a:gd name="connsiteX8" fmla="*/ 1394433 w 1445447"/>
                <a:gd name="connsiteY8" fmla="*/ 436872 h 2325810"/>
                <a:gd name="connsiteX9" fmla="*/ 1361670 w 1445447"/>
                <a:gd name="connsiteY9" fmla="*/ 196507 h 2325810"/>
                <a:gd name="connsiteX10" fmla="*/ 1277378 w 1445447"/>
                <a:gd name="connsiteY10" fmla="*/ 0 h 2325810"/>
                <a:gd name="connsiteX11" fmla="*/ 964710 w 1445447"/>
                <a:gd name="connsiteY11" fmla="*/ 175657 h 2325810"/>
                <a:gd name="connsiteX12" fmla="*/ 432675 w 1445447"/>
                <a:gd name="connsiteY12" fmla="*/ 270820 h 2325810"/>
                <a:gd name="connsiteX13" fmla="*/ 413240 w 1445447"/>
                <a:gd name="connsiteY13" fmla="*/ 295765 h 2325810"/>
                <a:gd name="connsiteX14" fmla="*/ 423665 w 1445447"/>
                <a:gd name="connsiteY14" fmla="*/ 385046 h 2325810"/>
                <a:gd name="connsiteX15" fmla="*/ 385689 w 1445447"/>
                <a:gd name="connsiteY15" fmla="*/ 691683 h 2325810"/>
                <a:gd name="connsiteX16" fmla="*/ 363499 w 1445447"/>
                <a:gd name="connsiteY16" fmla="*/ 728616 h 2325810"/>
                <a:gd name="connsiteX17" fmla="*/ 350394 w 1445447"/>
                <a:gd name="connsiteY17" fmla="*/ 738147 h 2325810"/>
                <a:gd name="connsiteX18" fmla="*/ 319417 w 1445447"/>
                <a:gd name="connsiteY18" fmla="*/ 771209 h 2325810"/>
                <a:gd name="connsiteX19" fmla="*/ 285909 w 1445447"/>
                <a:gd name="connsiteY19" fmla="*/ 734871 h 2325810"/>
                <a:gd name="connsiteX20" fmla="*/ 284122 w 1445447"/>
                <a:gd name="connsiteY20" fmla="*/ 732414 h 2325810"/>
                <a:gd name="connsiteX21" fmla="*/ 102657 w 1445447"/>
                <a:gd name="connsiteY21" fmla="*/ 682896 h 2325810"/>
                <a:gd name="connsiteX22" fmla="*/ 2356 w 1445447"/>
                <a:gd name="connsiteY22" fmla="*/ 861308 h 2325810"/>
                <a:gd name="connsiteX23" fmla="*/ 8983 w 1445447"/>
                <a:gd name="connsiteY23" fmla="*/ 926761 h 2325810"/>
                <a:gd name="connsiteX24" fmla="*/ 181215 w 1445447"/>
                <a:gd name="connsiteY24" fmla="*/ 1102120 h 2325810"/>
                <a:gd name="connsiteX25" fmla="*/ 198416 w 1445447"/>
                <a:gd name="connsiteY25" fmla="*/ 1111502 h 2325810"/>
                <a:gd name="connsiteX26" fmla="*/ 319492 w 1445447"/>
                <a:gd name="connsiteY26" fmla="*/ 1231089 h 2325810"/>
                <a:gd name="connsiteX27" fmla="*/ 330661 w 1445447"/>
                <a:gd name="connsiteY27" fmla="*/ 1253056 h 2325810"/>
                <a:gd name="connsiteX28" fmla="*/ 302663 w 1445447"/>
                <a:gd name="connsiteY28" fmla="*/ 1439212 h 2325810"/>
                <a:gd name="connsiteX29" fmla="*/ 229318 w 1445447"/>
                <a:gd name="connsiteY29" fmla="*/ 1974598 h 2325810"/>
                <a:gd name="connsiteX30" fmla="*/ 367148 w 1445447"/>
                <a:gd name="connsiteY30" fmla="*/ 2231642 h 2325810"/>
                <a:gd name="connsiteX31" fmla="*/ 729408 w 1445447"/>
                <a:gd name="connsiteY31" fmla="*/ 2316679 h 2325810"/>
                <a:gd name="connsiteX32" fmla="*/ 974092 w 1445447"/>
                <a:gd name="connsiteY32" fmla="*/ 2161499 h 2325810"/>
                <a:gd name="connsiteX33" fmla="*/ 1030684 w 1445447"/>
                <a:gd name="connsiteY33" fmla="*/ 1869159 h 2325810"/>
                <a:gd name="connsiteX34" fmla="*/ 1025322 w 1445447"/>
                <a:gd name="connsiteY34" fmla="*/ 1605785 h 2325810"/>
                <a:gd name="connsiteX35" fmla="*/ 1019291 w 1445447"/>
                <a:gd name="connsiteY35" fmla="*/ 1429383 h 2325810"/>
                <a:gd name="connsiteX36" fmla="*/ 1017057 w 1445447"/>
                <a:gd name="connsiteY36" fmla="*/ 1429457 h 2325810"/>
                <a:gd name="connsiteX37" fmla="*/ 1019291 w 1445447"/>
                <a:gd name="connsiteY37" fmla="*/ 1426926 h 2325810"/>
                <a:gd name="connsiteX38" fmla="*/ 1039545 w 1445447"/>
                <a:gd name="connsiteY38" fmla="*/ 1421490 h 2325810"/>
                <a:gd name="connsiteX39" fmla="*/ 1400018 w 1445447"/>
                <a:gd name="connsiteY39" fmla="*/ 1140692 h 2325810"/>
                <a:gd name="connsiteX40" fmla="*/ 1429877 w 1445447"/>
                <a:gd name="connsiteY40" fmla="*/ 765996 h 2325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445447" h="2325810">
                  <a:moveTo>
                    <a:pt x="1429877" y="765996"/>
                  </a:moveTo>
                  <a:cubicBezTo>
                    <a:pt x="1429356" y="765400"/>
                    <a:pt x="1428909" y="764954"/>
                    <a:pt x="1428388" y="764432"/>
                  </a:cubicBezTo>
                  <a:cubicBezTo>
                    <a:pt x="1428463" y="762720"/>
                    <a:pt x="1428612" y="761007"/>
                    <a:pt x="1428612" y="759295"/>
                  </a:cubicBezTo>
                  <a:cubicBezTo>
                    <a:pt x="1428612" y="751029"/>
                    <a:pt x="1427867" y="742838"/>
                    <a:pt x="1426750" y="734722"/>
                  </a:cubicBezTo>
                  <a:cubicBezTo>
                    <a:pt x="1427346" y="734647"/>
                    <a:pt x="1427941" y="734499"/>
                    <a:pt x="1428612" y="734424"/>
                  </a:cubicBezTo>
                  <a:cubicBezTo>
                    <a:pt x="1422580" y="692651"/>
                    <a:pt x="1420644" y="644175"/>
                    <a:pt x="1410815" y="563979"/>
                  </a:cubicBezTo>
                  <a:cubicBezTo>
                    <a:pt x="1405975" y="551693"/>
                    <a:pt x="1405305" y="538885"/>
                    <a:pt x="1404635" y="526003"/>
                  </a:cubicBezTo>
                  <a:cubicBezTo>
                    <a:pt x="1405901" y="498154"/>
                    <a:pt x="1402624" y="471348"/>
                    <a:pt x="1394210" y="446403"/>
                  </a:cubicBezTo>
                  <a:cubicBezTo>
                    <a:pt x="1394806" y="443946"/>
                    <a:pt x="1394955" y="440818"/>
                    <a:pt x="1394433" y="436872"/>
                  </a:cubicBezTo>
                  <a:cubicBezTo>
                    <a:pt x="1384232" y="356676"/>
                    <a:pt x="1380956" y="275437"/>
                    <a:pt x="1361670" y="196507"/>
                  </a:cubicBezTo>
                  <a:cubicBezTo>
                    <a:pt x="1344618" y="126735"/>
                    <a:pt x="1318035" y="60761"/>
                    <a:pt x="1277378" y="0"/>
                  </a:cubicBezTo>
                  <a:cubicBezTo>
                    <a:pt x="1187576" y="87791"/>
                    <a:pt x="1079084" y="137160"/>
                    <a:pt x="964710" y="175657"/>
                  </a:cubicBezTo>
                  <a:cubicBezTo>
                    <a:pt x="792106" y="233663"/>
                    <a:pt x="613172" y="257417"/>
                    <a:pt x="432675" y="270820"/>
                  </a:cubicBezTo>
                  <a:cubicBezTo>
                    <a:pt x="412272" y="272309"/>
                    <a:pt x="410485" y="278713"/>
                    <a:pt x="413240" y="295765"/>
                  </a:cubicBezTo>
                  <a:cubicBezTo>
                    <a:pt x="417932" y="325327"/>
                    <a:pt x="422250" y="355186"/>
                    <a:pt x="423665" y="385046"/>
                  </a:cubicBezTo>
                  <a:cubicBezTo>
                    <a:pt x="428728" y="489368"/>
                    <a:pt x="424410" y="592647"/>
                    <a:pt x="385689" y="691683"/>
                  </a:cubicBezTo>
                  <a:cubicBezTo>
                    <a:pt x="377647" y="703969"/>
                    <a:pt x="370201" y="716255"/>
                    <a:pt x="363499" y="728616"/>
                  </a:cubicBezTo>
                  <a:cubicBezTo>
                    <a:pt x="358957" y="731073"/>
                    <a:pt x="354564" y="734126"/>
                    <a:pt x="350394" y="738147"/>
                  </a:cubicBezTo>
                  <a:cubicBezTo>
                    <a:pt x="339075" y="748944"/>
                    <a:pt x="337735" y="773293"/>
                    <a:pt x="319417" y="771209"/>
                  </a:cubicBezTo>
                  <a:cubicBezTo>
                    <a:pt x="302291" y="769347"/>
                    <a:pt x="297823" y="746710"/>
                    <a:pt x="285909" y="734871"/>
                  </a:cubicBezTo>
                  <a:cubicBezTo>
                    <a:pt x="283080" y="732041"/>
                    <a:pt x="286728" y="735466"/>
                    <a:pt x="284122" y="732414"/>
                  </a:cubicBezTo>
                  <a:cubicBezTo>
                    <a:pt x="235052" y="675301"/>
                    <a:pt x="168259" y="657653"/>
                    <a:pt x="102657" y="682896"/>
                  </a:cubicBezTo>
                  <a:cubicBezTo>
                    <a:pt x="31396" y="710373"/>
                    <a:pt x="-10675" y="790420"/>
                    <a:pt x="2356" y="861308"/>
                  </a:cubicBezTo>
                  <a:cubicBezTo>
                    <a:pt x="4515" y="883126"/>
                    <a:pt x="5409" y="905167"/>
                    <a:pt x="8983" y="926761"/>
                  </a:cubicBezTo>
                  <a:cubicBezTo>
                    <a:pt x="23205" y="1012542"/>
                    <a:pt x="85382" y="1099737"/>
                    <a:pt x="181215" y="1102120"/>
                  </a:cubicBezTo>
                  <a:cubicBezTo>
                    <a:pt x="188959" y="1102343"/>
                    <a:pt x="193874" y="1105099"/>
                    <a:pt x="198416" y="1111502"/>
                  </a:cubicBezTo>
                  <a:cubicBezTo>
                    <a:pt x="231701" y="1158488"/>
                    <a:pt x="272804" y="1197655"/>
                    <a:pt x="319492" y="1231089"/>
                  </a:cubicBezTo>
                  <a:cubicBezTo>
                    <a:pt x="327013" y="1236451"/>
                    <a:pt x="332523" y="1241589"/>
                    <a:pt x="330661" y="1253056"/>
                  </a:cubicBezTo>
                  <a:cubicBezTo>
                    <a:pt x="320758" y="1315008"/>
                    <a:pt x="311897" y="1377110"/>
                    <a:pt x="302663" y="1439212"/>
                  </a:cubicBezTo>
                  <a:cubicBezTo>
                    <a:pt x="293504" y="1556639"/>
                    <a:pt x="221499" y="1898646"/>
                    <a:pt x="229318" y="1974598"/>
                  </a:cubicBezTo>
                  <a:cubicBezTo>
                    <a:pt x="240189" y="2079962"/>
                    <a:pt x="284867" y="2166637"/>
                    <a:pt x="367148" y="2231642"/>
                  </a:cubicBezTo>
                  <a:cubicBezTo>
                    <a:pt x="473853" y="2315934"/>
                    <a:pt x="596939" y="2341698"/>
                    <a:pt x="729408" y="2316679"/>
                  </a:cubicBezTo>
                  <a:cubicBezTo>
                    <a:pt x="830603" y="2297616"/>
                    <a:pt x="913926" y="2246833"/>
                    <a:pt x="974092" y="2161499"/>
                  </a:cubicBezTo>
                  <a:cubicBezTo>
                    <a:pt x="1044757" y="2061272"/>
                    <a:pt x="1041704" y="1986214"/>
                    <a:pt x="1030684" y="1869159"/>
                  </a:cubicBezTo>
                  <a:cubicBezTo>
                    <a:pt x="1028226" y="1843320"/>
                    <a:pt x="1026216" y="1606678"/>
                    <a:pt x="1025322" y="1605785"/>
                  </a:cubicBezTo>
                  <a:cubicBezTo>
                    <a:pt x="1025844" y="1604966"/>
                    <a:pt x="1019365" y="1445095"/>
                    <a:pt x="1019291" y="1429383"/>
                  </a:cubicBezTo>
                  <a:cubicBezTo>
                    <a:pt x="1018546" y="1429383"/>
                    <a:pt x="1017802" y="1429383"/>
                    <a:pt x="1017057" y="1429457"/>
                  </a:cubicBezTo>
                  <a:cubicBezTo>
                    <a:pt x="1017802" y="1428638"/>
                    <a:pt x="1018621" y="1427894"/>
                    <a:pt x="1019291" y="1426926"/>
                  </a:cubicBezTo>
                  <a:cubicBezTo>
                    <a:pt x="1026067" y="1425064"/>
                    <a:pt x="1032694" y="1422830"/>
                    <a:pt x="1039545" y="1421490"/>
                  </a:cubicBezTo>
                  <a:cubicBezTo>
                    <a:pt x="1206788" y="1388354"/>
                    <a:pt x="1325630" y="1293340"/>
                    <a:pt x="1400018" y="1140692"/>
                  </a:cubicBezTo>
                  <a:cubicBezTo>
                    <a:pt x="1458992" y="1019616"/>
                    <a:pt x="1450727" y="893402"/>
                    <a:pt x="1429877" y="765996"/>
                  </a:cubicBezTo>
                  <a:close/>
                </a:path>
              </a:pathLst>
            </a:custGeom>
            <a:solidFill>
              <a:srgbClr val="F4B8B1"/>
            </a:solidFill>
            <a:ln w="74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93">
              <a:extLst>
                <a:ext uri="{FF2B5EF4-FFF2-40B4-BE49-F238E27FC236}">
                  <a16:creationId xmlns:a16="http://schemas.microsoft.com/office/drawing/2014/main" id="{F4163C7C-A6F7-400F-9E18-C043379262D2}"/>
                </a:ext>
              </a:extLst>
            </p:cNvPr>
            <p:cNvSpPr/>
            <p:nvPr/>
          </p:nvSpPr>
          <p:spPr>
            <a:xfrm>
              <a:off x="2212515" y="2435520"/>
              <a:ext cx="839138" cy="615457"/>
            </a:xfrm>
            <a:custGeom>
              <a:avLst/>
              <a:gdLst>
                <a:gd name="connsiteX0" fmla="*/ 1682603 w 1781773"/>
                <a:gd name="connsiteY0" fmla="*/ 905723 h 1306821"/>
                <a:gd name="connsiteX1" fmla="*/ 1669945 w 1781773"/>
                <a:gd name="connsiteY1" fmla="*/ 871619 h 1306821"/>
                <a:gd name="connsiteX2" fmla="*/ 1707846 w 1781773"/>
                <a:gd name="connsiteY2" fmla="*/ 676676 h 1306821"/>
                <a:gd name="connsiteX3" fmla="*/ 1566963 w 1781773"/>
                <a:gd name="connsiteY3" fmla="*/ 402505 h 1306821"/>
                <a:gd name="connsiteX4" fmla="*/ 1534646 w 1781773"/>
                <a:gd name="connsiteY4" fmla="*/ 316724 h 1306821"/>
                <a:gd name="connsiteX5" fmla="*/ 1535689 w 1781773"/>
                <a:gd name="connsiteY5" fmla="*/ 301906 h 1306821"/>
                <a:gd name="connsiteX6" fmla="*/ 1425633 w 1781773"/>
                <a:gd name="connsiteY6" fmla="*/ 105176 h 1306821"/>
                <a:gd name="connsiteX7" fmla="*/ 925543 w 1781773"/>
                <a:gd name="connsiteY7" fmla="*/ 19544 h 1306821"/>
                <a:gd name="connsiteX8" fmla="*/ 139739 w 1781773"/>
                <a:gd name="connsiteY8" fmla="*/ 461852 h 1306821"/>
                <a:gd name="connsiteX9" fmla="*/ 8090 w 1781773"/>
                <a:gd name="connsiteY9" fmla="*/ 896341 h 1306821"/>
                <a:gd name="connsiteX10" fmla="*/ 191714 w 1781773"/>
                <a:gd name="connsiteY10" fmla="*/ 1305959 h 1306821"/>
                <a:gd name="connsiteX11" fmla="*/ 198118 w 1781773"/>
                <a:gd name="connsiteY11" fmla="*/ 1273717 h 1306821"/>
                <a:gd name="connsiteX12" fmla="*/ 319269 w 1781773"/>
                <a:gd name="connsiteY12" fmla="*/ 1132312 h 1306821"/>
                <a:gd name="connsiteX13" fmla="*/ 487926 w 1781773"/>
                <a:gd name="connsiteY13" fmla="*/ 1221444 h 1306821"/>
                <a:gd name="connsiteX14" fmla="*/ 507733 w 1781773"/>
                <a:gd name="connsiteY14" fmla="*/ 1251825 h 1306821"/>
                <a:gd name="connsiteX15" fmla="*/ 542805 w 1781773"/>
                <a:gd name="connsiteY15" fmla="*/ 1199552 h 1306821"/>
                <a:gd name="connsiteX16" fmla="*/ 577877 w 1781773"/>
                <a:gd name="connsiteY16" fmla="*/ 1180266 h 1306821"/>
                <a:gd name="connsiteX17" fmla="*/ 765895 w 1781773"/>
                <a:gd name="connsiteY17" fmla="*/ 1194042 h 1306821"/>
                <a:gd name="connsiteX18" fmla="*/ 805137 w 1781773"/>
                <a:gd name="connsiteY18" fmla="*/ 1221593 h 1306821"/>
                <a:gd name="connsiteX19" fmla="*/ 962774 w 1781773"/>
                <a:gd name="connsiteY19" fmla="*/ 1304842 h 1306821"/>
                <a:gd name="connsiteX20" fmla="*/ 1127411 w 1781773"/>
                <a:gd name="connsiteY20" fmla="*/ 1276174 h 1306821"/>
                <a:gd name="connsiteX21" fmla="*/ 1247891 w 1781773"/>
                <a:gd name="connsiteY21" fmla="*/ 1142216 h 1306821"/>
                <a:gd name="connsiteX22" fmla="*/ 1249678 w 1781773"/>
                <a:gd name="connsiteY22" fmla="*/ 1098581 h 1306821"/>
                <a:gd name="connsiteX23" fmla="*/ 1296292 w 1781773"/>
                <a:gd name="connsiteY23" fmla="*/ 1090911 h 1306821"/>
                <a:gd name="connsiteX24" fmla="*/ 1302249 w 1781773"/>
                <a:gd name="connsiteY24" fmla="*/ 1090316 h 1306821"/>
                <a:gd name="connsiteX25" fmla="*/ 1327119 w 1781773"/>
                <a:gd name="connsiteY25" fmla="*/ 1109155 h 1306821"/>
                <a:gd name="connsiteX26" fmla="*/ 1499872 w 1781773"/>
                <a:gd name="connsiteY26" fmla="*/ 1228816 h 1306821"/>
                <a:gd name="connsiteX27" fmla="*/ 1614694 w 1781773"/>
                <a:gd name="connsiteY27" fmla="*/ 1210870 h 1306821"/>
                <a:gd name="connsiteX28" fmla="*/ 1643883 w 1781773"/>
                <a:gd name="connsiteY28" fmla="*/ 1204392 h 1306821"/>
                <a:gd name="connsiteX29" fmla="*/ 1780820 w 1781773"/>
                <a:gd name="connsiteY29" fmla="*/ 1079891 h 1306821"/>
                <a:gd name="connsiteX30" fmla="*/ 1682603 w 1781773"/>
                <a:gd name="connsiteY30" fmla="*/ 905723 h 1306821"/>
                <a:gd name="connsiteX31" fmla="*/ 1211553 w 1781773"/>
                <a:gd name="connsiteY31" fmla="*/ 1171927 h 1306821"/>
                <a:gd name="connsiteX32" fmla="*/ 1140442 w 1781773"/>
                <a:gd name="connsiteY32" fmla="*/ 1242666 h 1306821"/>
                <a:gd name="connsiteX33" fmla="*/ 959423 w 1781773"/>
                <a:gd name="connsiteY33" fmla="*/ 1276472 h 1306821"/>
                <a:gd name="connsiteX34" fmla="*/ 811615 w 1781773"/>
                <a:gd name="connsiteY34" fmla="*/ 1143407 h 1306821"/>
                <a:gd name="connsiteX35" fmla="*/ 919139 w 1781773"/>
                <a:gd name="connsiteY35" fmla="*/ 1024714 h 1306821"/>
                <a:gd name="connsiteX36" fmla="*/ 1054363 w 1781773"/>
                <a:gd name="connsiteY36" fmla="*/ 1001631 h 1306821"/>
                <a:gd name="connsiteX37" fmla="*/ 1211553 w 1781773"/>
                <a:gd name="connsiteY37" fmla="*/ 1171927 h 1306821"/>
                <a:gd name="connsiteX38" fmla="*/ 1323173 w 1781773"/>
                <a:gd name="connsiteY38" fmla="*/ 1040351 h 1306821"/>
                <a:gd name="connsiteX39" fmla="*/ 1294058 w 1781773"/>
                <a:gd name="connsiteY39" fmla="*/ 1067158 h 1306821"/>
                <a:gd name="connsiteX40" fmla="*/ 1249678 w 1781773"/>
                <a:gd name="connsiteY40" fmla="*/ 1072519 h 1306821"/>
                <a:gd name="connsiteX41" fmla="*/ 1232701 w 1781773"/>
                <a:gd name="connsiteY41" fmla="*/ 1064328 h 1306821"/>
                <a:gd name="connsiteX42" fmla="*/ 1027556 w 1781773"/>
                <a:gd name="connsiteY42" fmla="*/ 976388 h 1306821"/>
                <a:gd name="connsiteX43" fmla="*/ 901342 w 1781773"/>
                <a:gd name="connsiteY43" fmla="*/ 999620 h 1306821"/>
                <a:gd name="connsiteX44" fmla="*/ 786447 w 1781773"/>
                <a:gd name="connsiteY44" fmla="*/ 1142142 h 1306821"/>
                <a:gd name="connsiteX45" fmla="*/ 760459 w 1781773"/>
                <a:gd name="connsiteY45" fmla="*/ 1166267 h 1306821"/>
                <a:gd name="connsiteX46" fmla="*/ 665147 w 1781773"/>
                <a:gd name="connsiteY46" fmla="*/ 1157481 h 1306821"/>
                <a:gd name="connsiteX47" fmla="*/ 570207 w 1781773"/>
                <a:gd name="connsiteY47" fmla="*/ 1149439 h 1306821"/>
                <a:gd name="connsiteX48" fmla="*/ 608034 w 1781773"/>
                <a:gd name="connsiteY48" fmla="*/ 994482 h 1306821"/>
                <a:gd name="connsiteX49" fmla="*/ 602301 w 1781773"/>
                <a:gd name="connsiteY49" fmla="*/ 746894 h 1306821"/>
                <a:gd name="connsiteX50" fmla="*/ 624863 w 1781773"/>
                <a:gd name="connsiteY50" fmla="*/ 717035 h 1306821"/>
                <a:gd name="connsiteX51" fmla="*/ 1197033 w 1781773"/>
                <a:gd name="connsiteY51" fmla="*/ 606086 h 1306821"/>
                <a:gd name="connsiteX52" fmla="*/ 1463013 w 1781773"/>
                <a:gd name="connsiteY52" fmla="*/ 447183 h 1306821"/>
                <a:gd name="connsiteX53" fmla="*/ 1558623 w 1781773"/>
                <a:gd name="connsiteY53" fmla="*/ 703036 h 1306821"/>
                <a:gd name="connsiteX54" fmla="*/ 1578877 w 1781773"/>
                <a:gd name="connsiteY54" fmla="*/ 878246 h 1306821"/>
                <a:gd name="connsiteX55" fmla="*/ 1560038 w 1781773"/>
                <a:gd name="connsiteY55" fmla="*/ 903489 h 1306821"/>
                <a:gd name="connsiteX56" fmla="*/ 1448121 w 1781773"/>
                <a:gd name="connsiteY56" fmla="*/ 922105 h 1306821"/>
                <a:gd name="connsiteX57" fmla="*/ 1323173 w 1781773"/>
                <a:gd name="connsiteY57" fmla="*/ 1040351 h 1306821"/>
                <a:gd name="connsiteX58" fmla="*/ 1751481 w 1781773"/>
                <a:gd name="connsiteY58" fmla="*/ 1074157 h 1306821"/>
                <a:gd name="connsiteX59" fmla="*/ 1651776 w 1781773"/>
                <a:gd name="connsiteY59" fmla="*/ 1174160 h 1306821"/>
                <a:gd name="connsiteX60" fmla="*/ 1613502 w 1781773"/>
                <a:gd name="connsiteY60" fmla="*/ 1179447 h 1306821"/>
                <a:gd name="connsiteX61" fmla="*/ 1448865 w 1781773"/>
                <a:gd name="connsiteY61" fmla="*/ 1198212 h 1306821"/>
                <a:gd name="connsiteX62" fmla="*/ 1347671 w 1781773"/>
                <a:gd name="connsiteY62" fmla="*/ 1061350 h 1306821"/>
                <a:gd name="connsiteX63" fmla="*/ 1452961 w 1781773"/>
                <a:gd name="connsiteY63" fmla="*/ 951294 h 1306821"/>
                <a:gd name="connsiteX64" fmla="*/ 1564580 w 1781773"/>
                <a:gd name="connsiteY64" fmla="*/ 930891 h 1306821"/>
                <a:gd name="connsiteX65" fmla="*/ 1587440 w 1781773"/>
                <a:gd name="connsiteY65" fmla="*/ 947199 h 1306821"/>
                <a:gd name="connsiteX66" fmla="*/ 1595706 w 1781773"/>
                <a:gd name="connsiteY66" fmla="*/ 1009375 h 1306821"/>
                <a:gd name="connsiteX67" fmla="*/ 1636288 w 1781773"/>
                <a:gd name="connsiteY67" fmla="*/ 943550 h 1306821"/>
                <a:gd name="connsiteX68" fmla="*/ 1666892 w 1781773"/>
                <a:gd name="connsiteY68" fmla="*/ 930370 h 1306821"/>
                <a:gd name="connsiteX69" fmla="*/ 1751481 w 1781773"/>
                <a:gd name="connsiteY69" fmla="*/ 1074157 h 1306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81773" h="1306821">
                  <a:moveTo>
                    <a:pt x="1682603" y="905723"/>
                  </a:moveTo>
                  <a:cubicBezTo>
                    <a:pt x="1659669" y="896787"/>
                    <a:pt x="1663094" y="888001"/>
                    <a:pt x="1669945" y="871619"/>
                  </a:cubicBezTo>
                  <a:cubicBezTo>
                    <a:pt x="1696007" y="809294"/>
                    <a:pt x="1711644" y="744288"/>
                    <a:pt x="1707846" y="676676"/>
                  </a:cubicBezTo>
                  <a:cubicBezTo>
                    <a:pt x="1701591" y="565057"/>
                    <a:pt x="1650436" y="474808"/>
                    <a:pt x="1566963" y="402505"/>
                  </a:cubicBezTo>
                  <a:cubicBezTo>
                    <a:pt x="1539859" y="379049"/>
                    <a:pt x="1508063" y="359764"/>
                    <a:pt x="1534646" y="316724"/>
                  </a:cubicBezTo>
                  <a:cubicBezTo>
                    <a:pt x="1536955" y="313001"/>
                    <a:pt x="1535391" y="306895"/>
                    <a:pt x="1535689" y="301906"/>
                  </a:cubicBezTo>
                  <a:cubicBezTo>
                    <a:pt x="1541348" y="212700"/>
                    <a:pt x="1492054" y="153577"/>
                    <a:pt x="1425633" y="105176"/>
                  </a:cubicBezTo>
                  <a:cubicBezTo>
                    <a:pt x="1273357" y="-5773"/>
                    <a:pt x="1101572" y="-18878"/>
                    <a:pt x="925543" y="19544"/>
                  </a:cubicBezTo>
                  <a:cubicBezTo>
                    <a:pt x="619353" y="86337"/>
                    <a:pt x="359478" y="239358"/>
                    <a:pt x="139739" y="461852"/>
                  </a:cubicBezTo>
                  <a:cubicBezTo>
                    <a:pt x="19482" y="583524"/>
                    <a:pt x="-18568" y="730959"/>
                    <a:pt x="8090" y="896341"/>
                  </a:cubicBezTo>
                  <a:cubicBezTo>
                    <a:pt x="32662" y="1048766"/>
                    <a:pt x="99604" y="1183245"/>
                    <a:pt x="191714" y="1305959"/>
                  </a:cubicBezTo>
                  <a:cubicBezTo>
                    <a:pt x="193874" y="1295236"/>
                    <a:pt x="196182" y="1284514"/>
                    <a:pt x="198118" y="1273717"/>
                  </a:cubicBezTo>
                  <a:cubicBezTo>
                    <a:pt x="210553" y="1203350"/>
                    <a:pt x="263496" y="1141471"/>
                    <a:pt x="319269" y="1132312"/>
                  </a:cubicBezTo>
                  <a:cubicBezTo>
                    <a:pt x="385913" y="1121366"/>
                    <a:pt x="448014" y="1154577"/>
                    <a:pt x="487926" y="1221444"/>
                  </a:cubicBezTo>
                  <a:cubicBezTo>
                    <a:pt x="493809" y="1231273"/>
                    <a:pt x="495224" y="1244155"/>
                    <a:pt x="507733" y="1251825"/>
                  </a:cubicBezTo>
                  <a:cubicBezTo>
                    <a:pt x="519722" y="1234252"/>
                    <a:pt x="533051" y="1217870"/>
                    <a:pt x="542805" y="1199552"/>
                  </a:cubicBezTo>
                  <a:cubicBezTo>
                    <a:pt x="550996" y="1184213"/>
                    <a:pt x="560676" y="1178852"/>
                    <a:pt x="577877" y="1180266"/>
                  </a:cubicBezTo>
                  <a:cubicBezTo>
                    <a:pt x="640500" y="1185553"/>
                    <a:pt x="703198" y="1189649"/>
                    <a:pt x="765895" y="1194042"/>
                  </a:cubicBezTo>
                  <a:cubicBezTo>
                    <a:pt x="784660" y="1195382"/>
                    <a:pt x="796276" y="1201414"/>
                    <a:pt x="805137" y="1221593"/>
                  </a:cubicBezTo>
                  <a:cubicBezTo>
                    <a:pt x="831124" y="1280940"/>
                    <a:pt x="900821" y="1315714"/>
                    <a:pt x="962774" y="1304842"/>
                  </a:cubicBezTo>
                  <a:cubicBezTo>
                    <a:pt x="1017653" y="1295236"/>
                    <a:pt x="1072532" y="1285705"/>
                    <a:pt x="1127411" y="1276174"/>
                  </a:cubicBezTo>
                  <a:cubicBezTo>
                    <a:pt x="1193831" y="1264632"/>
                    <a:pt x="1242902" y="1208934"/>
                    <a:pt x="1247891" y="1142216"/>
                  </a:cubicBezTo>
                  <a:cubicBezTo>
                    <a:pt x="1249008" y="1127175"/>
                    <a:pt x="1234711" y="1108261"/>
                    <a:pt x="1249678" y="1098581"/>
                  </a:cubicBezTo>
                  <a:cubicBezTo>
                    <a:pt x="1261816" y="1090688"/>
                    <a:pt x="1280506" y="1093071"/>
                    <a:pt x="1296292" y="1090911"/>
                  </a:cubicBezTo>
                  <a:cubicBezTo>
                    <a:pt x="1298302" y="1090613"/>
                    <a:pt x="1300313" y="1090688"/>
                    <a:pt x="1302249" y="1090316"/>
                  </a:cubicBezTo>
                  <a:cubicBezTo>
                    <a:pt x="1317588" y="1087486"/>
                    <a:pt x="1323768" y="1091730"/>
                    <a:pt x="1327119" y="1109155"/>
                  </a:cubicBezTo>
                  <a:cubicBezTo>
                    <a:pt x="1343948" y="1197616"/>
                    <a:pt x="1430473" y="1242964"/>
                    <a:pt x="1499872" y="1228816"/>
                  </a:cubicBezTo>
                  <a:cubicBezTo>
                    <a:pt x="1537774" y="1221072"/>
                    <a:pt x="1576345" y="1216753"/>
                    <a:pt x="1614694" y="1210870"/>
                  </a:cubicBezTo>
                  <a:cubicBezTo>
                    <a:pt x="1624374" y="1208637"/>
                    <a:pt x="1634054" y="1205733"/>
                    <a:pt x="1643883" y="1204392"/>
                  </a:cubicBezTo>
                  <a:cubicBezTo>
                    <a:pt x="1719313" y="1194191"/>
                    <a:pt x="1774639" y="1146163"/>
                    <a:pt x="1780820" y="1079891"/>
                  </a:cubicBezTo>
                  <a:cubicBezTo>
                    <a:pt x="1787447" y="1008332"/>
                    <a:pt x="1760044" y="935955"/>
                    <a:pt x="1682603" y="905723"/>
                  </a:cubicBezTo>
                  <a:close/>
                  <a:moveTo>
                    <a:pt x="1211553" y="1171927"/>
                  </a:moveTo>
                  <a:cubicBezTo>
                    <a:pt x="1199863" y="1207669"/>
                    <a:pt x="1176035" y="1234475"/>
                    <a:pt x="1140442" y="1242666"/>
                  </a:cubicBezTo>
                  <a:cubicBezTo>
                    <a:pt x="1074766" y="1257856"/>
                    <a:pt x="1007749" y="1267685"/>
                    <a:pt x="959423" y="1276472"/>
                  </a:cubicBezTo>
                  <a:cubicBezTo>
                    <a:pt x="868653" y="1276174"/>
                    <a:pt x="817274" y="1223157"/>
                    <a:pt x="811615" y="1143407"/>
                  </a:cubicBezTo>
                  <a:cubicBezTo>
                    <a:pt x="807445" y="1084582"/>
                    <a:pt x="852346" y="1035437"/>
                    <a:pt x="919139" y="1024714"/>
                  </a:cubicBezTo>
                  <a:cubicBezTo>
                    <a:pt x="964263" y="1017491"/>
                    <a:pt x="1009313" y="1009673"/>
                    <a:pt x="1054363" y="1001631"/>
                  </a:cubicBezTo>
                  <a:cubicBezTo>
                    <a:pt x="1159727" y="982717"/>
                    <a:pt x="1243647" y="1073487"/>
                    <a:pt x="1211553" y="1171927"/>
                  </a:cubicBezTo>
                  <a:close/>
                  <a:moveTo>
                    <a:pt x="1323173" y="1040351"/>
                  </a:moveTo>
                  <a:cubicBezTo>
                    <a:pt x="1319375" y="1057776"/>
                    <a:pt x="1315205" y="1068647"/>
                    <a:pt x="1294058" y="1067158"/>
                  </a:cubicBezTo>
                  <a:cubicBezTo>
                    <a:pt x="1279463" y="1066190"/>
                    <a:pt x="1264422" y="1070360"/>
                    <a:pt x="1249678" y="1072519"/>
                  </a:cubicBezTo>
                  <a:cubicBezTo>
                    <a:pt x="1242008" y="1073636"/>
                    <a:pt x="1236349" y="1071998"/>
                    <a:pt x="1232701" y="1064328"/>
                  </a:cubicBezTo>
                  <a:cubicBezTo>
                    <a:pt x="1190183" y="974750"/>
                    <a:pt x="1116614" y="958070"/>
                    <a:pt x="1027556" y="976388"/>
                  </a:cubicBezTo>
                  <a:cubicBezTo>
                    <a:pt x="985634" y="985026"/>
                    <a:pt x="943265" y="991131"/>
                    <a:pt x="901342" y="999620"/>
                  </a:cubicBezTo>
                  <a:cubicBezTo>
                    <a:pt x="830603" y="1013917"/>
                    <a:pt x="785330" y="1069392"/>
                    <a:pt x="786447" y="1142142"/>
                  </a:cubicBezTo>
                  <a:cubicBezTo>
                    <a:pt x="786745" y="1163289"/>
                    <a:pt x="782649" y="1169767"/>
                    <a:pt x="760459" y="1166267"/>
                  </a:cubicBezTo>
                  <a:cubicBezTo>
                    <a:pt x="729036" y="1161278"/>
                    <a:pt x="696943" y="1160162"/>
                    <a:pt x="665147" y="1157481"/>
                  </a:cubicBezTo>
                  <a:cubicBezTo>
                    <a:pt x="634469" y="1154875"/>
                    <a:pt x="603269" y="1157630"/>
                    <a:pt x="570207" y="1149439"/>
                  </a:cubicBezTo>
                  <a:cubicBezTo>
                    <a:pt x="587706" y="1098581"/>
                    <a:pt x="602673" y="1047723"/>
                    <a:pt x="608034" y="994482"/>
                  </a:cubicBezTo>
                  <a:cubicBezTo>
                    <a:pt x="616449" y="911680"/>
                    <a:pt x="616076" y="828952"/>
                    <a:pt x="602301" y="746894"/>
                  </a:cubicBezTo>
                  <a:cubicBezTo>
                    <a:pt x="598652" y="725226"/>
                    <a:pt x="600663" y="718896"/>
                    <a:pt x="624863" y="717035"/>
                  </a:cubicBezTo>
                  <a:cubicBezTo>
                    <a:pt x="819806" y="702142"/>
                    <a:pt x="1012589" y="675559"/>
                    <a:pt x="1197033" y="606086"/>
                  </a:cubicBezTo>
                  <a:cubicBezTo>
                    <a:pt x="1294579" y="569376"/>
                    <a:pt x="1386094" y="522613"/>
                    <a:pt x="1463013" y="447183"/>
                  </a:cubicBezTo>
                  <a:cubicBezTo>
                    <a:pt x="1514169" y="526485"/>
                    <a:pt x="1544997" y="611819"/>
                    <a:pt x="1558623" y="703036"/>
                  </a:cubicBezTo>
                  <a:cubicBezTo>
                    <a:pt x="1567261" y="761117"/>
                    <a:pt x="1570984" y="819942"/>
                    <a:pt x="1578877" y="878246"/>
                  </a:cubicBezTo>
                  <a:cubicBezTo>
                    <a:pt x="1581260" y="895968"/>
                    <a:pt x="1575452" y="901106"/>
                    <a:pt x="1560038" y="903489"/>
                  </a:cubicBezTo>
                  <a:cubicBezTo>
                    <a:pt x="1522658" y="909223"/>
                    <a:pt x="1485427" y="915999"/>
                    <a:pt x="1448121" y="922105"/>
                  </a:cubicBezTo>
                  <a:cubicBezTo>
                    <a:pt x="1378945" y="933498"/>
                    <a:pt x="1338438" y="970952"/>
                    <a:pt x="1323173" y="1040351"/>
                  </a:cubicBezTo>
                  <a:close/>
                  <a:moveTo>
                    <a:pt x="1751481" y="1074157"/>
                  </a:moveTo>
                  <a:cubicBezTo>
                    <a:pt x="1747535" y="1124494"/>
                    <a:pt x="1707772" y="1164555"/>
                    <a:pt x="1651776" y="1174160"/>
                  </a:cubicBezTo>
                  <a:cubicBezTo>
                    <a:pt x="1639117" y="1176320"/>
                    <a:pt x="1626235" y="1177735"/>
                    <a:pt x="1613502" y="1179447"/>
                  </a:cubicBezTo>
                  <a:cubicBezTo>
                    <a:pt x="1558772" y="1187489"/>
                    <a:pt x="1505382" y="1210200"/>
                    <a:pt x="1448865" y="1198212"/>
                  </a:cubicBezTo>
                  <a:cubicBezTo>
                    <a:pt x="1385200" y="1184734"/>
                    <a:pt x="1346554" y="1131047"/>
                    <a:pt x="1347671" y="1061350"/>
                  </a:cubicBezTo>
                  <a:cubicBezTo>
                    <a:pt x="1348564" y="1003045"/>
                    <a:pt x="1386838" y="963134"/>
                    <a:pt x="1452961" y="951294"/>
                  </a:cubicBezTo>
                  <a:cubicBezTo>
                    <a:pt x="1490192" y="944667"/>
                    <a:pt x="1527796" y="939529"/>
                    <a:pt x="1564580" y="930891"/>
                  </a:cubicBezTo>
                  <a:cubicBezTo>
                    <a:pt x="1582004" y="926796"/>
                    <a:pt x="1585057" y="933423"/>
                    <a:pt x="1587440" y="947199"/>
                  </a:cubicBezTo>
                  <a:cubicBezTo>
                    <a:pt x="1591014" y="967825"/>
                    <a:pt x="1587887" y="989344"/>
                    <a:pt x="1595706" y="1009375"/>
                  </a:cubicBezTo>
                  <a:cubicBezTo>
                    <a:pt x="1609407" y="987483"/>
                    <a:pt x="1624225" y="966261"/>
                    <a:pt x="1636288" y="943550"/>
                  </a:cubicBezTo>
                  <a:cubicBezTo>
                    <a:pt x="1643808" y="929402"/>
                    <a:pt x="1651478" y="925158"/>
                    <a:pt x="1666892" y="930370"/>
                  </a:cubicBezTo>
                  <a:cubicBezTo>
                    <a:pt x="1720952" y="948613"/>
                    <a:pt x="1756619" y="1008407"/>
                    <a:pt x="1751481" y="1074157"/>
                  </a:cubicBezTo>
                  <a:close/>
                </a:path>
              </a:pathLst>
            </a:custGeom>
            <a:solidFill>
              <a:srgbClr val="2C347F"/>
            </a:solidFill>
            <a:ln w="74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57">
              <a:extLst>
                <a:ext uri="{FF2B5EF4-FFF2-40B4-BE49-F238E27FC236}">
                  <a16:creationId xmlns:a16="http://schemas.microsoft.com/office/drawing/2014/main" id="{CC9F31CE-B9B9-44ED-82C6-BF9668E0AB36}"/>
                </a:ext>
              </a:extLst>
            </p:cNvPr>
            <p:cNvSpPr/>
            <p:nvPr/>
          </p:nvSpPr>
          <p:spPr>
            <a:xfrm>
              <a:off x="2029552" y="3468391"/>
              <a:ext cx="1154935" cy="293781"/>
            </a:xfrm>
            <a:custGeom>
              <a:avLst/>
              <a:gdLst>
                <a:gd name="connsiteX0" fmla="*/ 932701 w 2773770"/>
                <a:gd name="connsiteY0" fmla="*/ 64 h 705563"/>
                <a:gd name="connsiteX1" fmla="*/ 1181614 w 2773770"/>
                <a:gd name="connsiteY1" fmla="*/ 68134 h 705563"/>
                <a:gd name="connsiteX2" fmla="*/ 1830354 w 2773770"/>
                <a:gd name="connsiteY2" fmla="*/ 5158 h 705563"/>
                <a:gd name="connsiteX3" fmla="*/ 1838059 w 2773770"/>
                <a:gd name="connsiteY3" fmla="*/ 0 h 705563"/>
                <a:gd name="connsiteX4" fmla="*/ 2283797 w 2773770"/>
                <a:gd name="connsiteY4" fmla="*/ 143273 h 705563"/>
                <a:gd name="connsiteX5" fmla="*/ 2440697 w 2773770"/>
                <a:gd name="connsiteY5" fmla="*/ 192623 h 705563"/>
                <a:gd name="connsiteX6" fmla="*/ 2760737 w 2773770"/>
                <a:gd name="connsiteY6" fmla="*/ 603148 h 705563"/>
                <a:gd name="connsiteX7" fmla="*/ 2772453 w 2773770"/>
                <a:gd name="connsiteY7" fmla="*/ 671792 h 705563"/>
                <a:gd name="connsiteX8" fmla="*/ 2742652 w 2773770"/>
                <a:gd name="connsiteY8" fmla="*/ 705094 h 705563"/>
                <a:gd name="connsiteX9" fmla="*/ 2717182 w 2773770"/>
                <a:gd name="connsiteY9" fmla="*/ 704967 h 705563"/>
                <a:gd name="connsiteX10" fmla="*/ 53514 w 2773770"/>
                <a:gd name="connsiteY10" fmla="*/ 704967 h 705563"/>
                <a:gd name="connsiteX11" fmla="*/ 3464 w 2773770"/>
                <a:gd name="connsiteY11" fmla="*/ 646957 h 705563"/>
                <a:gd name="connsiteX12" fmla="*/ 95541 w 2773770"/>
                <a:gd name="connsiteY12" fmla="*/ 390021 h 705563"/>
                <a:gd name="connsiteX13" fmla="*/ 386608 w 2773770"/>
                <a:gd name="connsiteY13" fmla="*/ 171928 h 705563"/>
                <a:gd name="connsiteX14" fmla="*/ 875201 w 2773770"/>
                <a:gd name="connsiteY14" fmla="*/ 17002 h 705563"/>
                <a:gd name="connsiteX15" fmla="*/ 932701 w 2773770"/>
                <a:gd name="connsiteY15" fmla="*/ 64 h 705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73770" h="705563">
                  <a:moveTo>
                    <a:pt x="932701" y="64"/>
                  </a:moveTo>
                  <a:cubicBezTo>
                    <a:pt x="1012170" y="35404"/>
                    <a:pt x="1096350" y="55399"/>
                    <a:pt x="1181614" y="68134"/>
                  </a:cubicBezTo>
                  <a:cubicBezTo>
                    <a:pt x="1402764" y="101183"/>
                    <a:pt x="1619583" y="82462"/>
                    <a:pt x="1830354" y="5158"/>
                  </a:cubicBezTo>
                  <a:cubicBezTo>
                    <a:pt x="1833156" y="4139"/>
                    <a:pt x="1835512" y="1783"/>
                    <a:pt x="1838059" y="0"/>
                  </a:cubicBezTo>
                  <a:cubicBezTo>
                    <a:pt x="1986617" y="47758"/>
                    <a:pt x="2135239" y="95324"/>
                    <a:pt x="2283797" y="143273"/>
                  </a:cubicBezTo>
                  <a:cubicBezTo>
                    <a:pt x="2335948" y="160084"/>
                    <a:pt x="2390392" y="169827"/>
                    <a:pt x="2440697" y="192623"/>
                  </a:cubicBezTo>
                  <a:cubicBezTo>
                    <a:pt x="2619119" y="273620"/>
                    <a:pt x="2722594" y="413072"/>
                    <a:pt x="2760737" y="603148"/>
                  </a:cubicBezTo>
                  <a:cubicBezTo>
                    <a:pt x="2765321" y="625880"/>
                    <a:pt x="2767932" y="649058"/>
                    <a:pt x="2772453" y="671792"/>
                  </a:cubicBezTo>
                  <a:cubicBezTo>
                    <a:pt x="2777356" y="696752"/>
                    <a:pt x="2768824" y="708087"/>
                    <a:pt x="2742652" y="705094"/>
                  </a:cubicBezTo>
                  <a:cubicBezTo>
                    <a:pt x="2734247" y="704139"/>
                    <a:pt x="2725714" y="704967"/>
                    <a:pt x="2717182" y="704967"/>
                  </a:cubicBezTo>
                  <a:cubicBezTo>
                    <a:pt x="1829271" y="704967"/>
                    <a:pt x="941425" y="704967"/>
                    <a:pt x="53514" y="704967"/>
                  </a:cubicBezTo>
                  <a:cubicBezTo>
                    <a:pt x="-4432" y="704967"/>
                    <a:pt x="-3922" y="705031"/>
                    <a:pt x="3464" y="646957"/>
                  </a:cubicBezTo>
                  <a:cubicBezTo>
                    <a:pt x="15181" y="554435"/>
                    <a:pt x="43963" y="467707"/>
                    <a:pt x="95541" y="390021"/>
                  </a:cubicBezTo>
                  <a:cubicBezTo>
                    <a:pt x="166413" y="283235"/>
                    <a:pt x="262311" y="207269"/>
                    <a:pt x="386608" y="171928"/>
                  </a:cubicBezTo>
                  <a:cubicBezTo>
                    <a:pt x="551085" y="125189"/>
                    <a:pt x="711933" y="67498"/>
                    <a:pt x="875201" y="17002"/>
                  </a:cubicBezTo>
                  <a:cubicBezTo>
                    <a:pt x="894304" y="11143"/>
                    <a:pt x="913534" y="5731"/>
                    <a:pt x="932701" y="6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" name="Group 43">
            <a:extLst>
              <a:ext uri="{FF2B5EF4-FFF2-40B4-BE49-F238E27FC236}">
                <a16:creationId xmlns:a16="http://schemas.microsoft.com/office/drawing/2014/main" id="{4545DBBA-9B56-4BC5-A138-D95F719CEFB8}"/>
              </a:ext>
            </a:extLst>
          </p:cNvPr>
          <p:cNvGrpSpPr/>
          <p:nvPr/>
        </p:nvGrpSpPr>
        <p:grpSpPr>
          <a:xfrm>
            <a:off x="3094599" y="3832538"/>
            <a:ext cx="1055126" cy="1244810"/>
            <a:chOff x="5466309" y="4387710"/>
            <a:chExt cx="1891355" cy="2231371"/>
          </a:xfrm>
        </p:grpSpPr>
        <p:sp>
          <p:nvSpPr>
            <p:cNvPr id="29" name="Freeform: Shape 44">
              <a:extLst>
                <a:ext uri="{FF2B5EF4-FFF2-40B4-BE49-F238E27FC236}">
                  <a16:creationId xmlns:a16="http://schemas.microsoft.com/office/drawing/2014/main" id="{1AB3B2CD-48D5-488B-8259-7D2A23F3A053}"/>
                </a:ext>
              </a:extLst>
            </p:cNvPr>
            <p:cNvSpPr/>
            <p:nvPr/>
          </p:nvSpPr>
          <p:spPr>
            <a:xfrm>
              <a:off x="5466309" y="4853337"/>
              <a:ext cx="1891355" cy="1762532"/>
            </a:xfrm>
            <a:custGeom>
              <a:avLst/>
              <a:gdLst>
                <a:gd name="connsiteX0" fmla="*/ 1606188 w 1891355"/>
                <a:gd name="connsiteY0" fmla="*/ 1318422 h 1762532"/>
                <a:gd name="connsiteX1" fmla="*/ 1514841 w 1891355"/>
                <a:gd name="connsiteY1" fmla="*/ 1295585 h 1762532"/>
                <a:gd name="connsiteX2" fmla="*/ 1140669 w 1891355"/>
                <a:gd name="connsiteY2" fmla="*/ 1112891 h 1762532"/>
                <a:gd name="connsiteX3" fmla="*/ 1135984 w 1891355"/>
                <a:gd name="connsiteY3" fmla="*/ 942493 h 1762532"/>
                <a:gd name="connsiteX4" fmla="*/ 1302283 w 1891355"/>
                <a:gd name="connsiteY4" fmla="*/ 845876 h 1762532"/>
                <a:gd name="connsiteX5" fmla="*/ 1391874 w 1891355"/>
                <a:gd name="connsiteY5" fmla="*/ 748673 h 1762532"/>
                <a:gd name="connsiteX6" fmla="*/ 1408269 w 1891355"/>
                <a:gd name="connsiteY6" fmla="*/ 715882 h 1762532"/>
                <a:gd name="connsiteX7" fmla="*/ 1444574 w 1891355"/>
                <a:gd name="connsiteY7" fmla="*/ 596428 h 1762532"/>
                <a:gd name="connsiteX8" fmla="*/ 1474437 w 1891355"/>
                <a:gd name="connsiteY8" fmla="*/ 563051 h 1762532"/>
                <a:gd name="connsiteX9" fmla="*/ 1534165 w 1891355"/>
                <a:gd name="connsiteY9" fmla="*/ 515621 h 1762532"/>
                <a:gd name="connsiteX10" fmla="*/ 1567541 w 1891355"/>
                <a:gd name="connsiteY10" fmla="*/ 467019 h 1762532"/>
                <a:gd name="connsiteX11" fmla="*/ 1588621 w 1891355"/>
                <a:gd name="connsiteY11" fmla="*/ 424859 h 1762532"/>
                <a:gd name="connsiteX12" fmla="*/ 1605017 w 1891355"/>
                <a:gd name="connsiteY12" fmla="*/ 355177 h 1762532"/>
                <a:gd name="connsiteX13" fmla="*/ 1605017 w 1891355"/>
                <a:gd name="connsiteY13" fmla="*/ 332926 h 1762532"/>
                <a:gd name="connsiteX14" fmla="*/ 1572811 w 1891355"/>
                <a:gd name="connsiteY14" fmla="*/ 326485 h 1762532"/>
                <a:gd name="connsiteX15" fmla="*/ 1497860 w 1891355"/>
                <a:gd name="connsiteY15" fmla="*/ 385626 h 1762532"/>
                <a:gd name="connsiteX16" fmla="*/ 1439890 w 1891355"/>
                <a:gd name="connsiteY16" fmla="*/ 409049 h 1762532"/>
                <a:gd name="connsiteX17" fmla="*/ 1412368 w 1891355"/>
                <a:gd name="connsiteY17" fmla="*/ 387383 h 1762532"/>
                <a:gd name="connsiteX18" fmla="*/ 1387189 w 1891355"/>
                <a:gd name="connsiteY18" fmla="*/ 270271 h 1762532"/>
                <a:gd name="connsiteX19" fmla="*/ 1241970 w 1891355"/>
                <a:gd name="connsiteY19" fmla="*/ 125638 h 1762532"/>
                <a:gd name="connsiteX20" fmla="*/ 1078600 w 1891355"/>
                <a:gd name="connsiteY20" fmla="*/ 104558 h 1762532"/>
                <a:gd name="connsiteX21" fmla="*/ 929868 w 1891355"/>
                <a:gd name="connsiteY21" fmla="*/ 94604 h 1762532"/>
                <a:gd name="connsiteX22" fmla="*/ 692716 w 1891355"/>
                <a:gd name="connsiteY22" fmla="*/ 6770 h 1762532"/>
                <a:gd name="connsiteX23" fmla="*/ 640016 w 1891355"/>
                <a:gd name="connsiteY23" fmla="*/ 11454 h 1762532"/>
                <a:gd name="connsiteX24" fmla="*/ 512950 w 1891355"/>
                <a:gd name="connsiteY24" fmla="*/ 155502 h 1762532"/>
                <a:gd name="connsiteX25" fmla="*/ 391153 w 1891355"/>
                <a:gd name="connsiteY25" fmla="*/ 270271 h 1762532"/>
                <a:gd name="connsiteX26" fmla="*/ 327328 w 1891355"/>
                <a:gd name="connsiteY26" fmla="*/ 270271 h 1762532"/>
                <a:gd name="connsiteX27" fmla="*/ 302734 w 1891355"/>
                <a:gd name="connsiteY27" fmla="*/ 277298 h 1762532"/>
                <a:gd name="connsiteX28" fmla="*/ 291023 w 1891355"/>
                <a:gd name="connsiteY28" fmla="*/ 307161 h 1762532"/>
                <a:gd name="connsiteX29" fmla="*/ 303319 w 1891355"/>
                <a:gd name="connsiteY29" fmla="*/ 424273 h 1762532"/>
                <a:gd name="connsiteX30" fmla="*/ 426873 w 1891355"/>
                <a:gd name="connsiteY30" fmla="*/ 566564 h 1762532"/>
                <a:gd name="connsiteX31" fmla="*/ 443268 w 1891355"/>
                <a:gd name="connsiteY31" fmla="*/ 589987 h 1762532"/>
                <a:gd name="connsiteX32" fmla="*/ 465519 w 1891355"/>
                <a:gd name="connsiteY32" fmla="*/ 669622 h 1762532"/>
                <a:gd name="connsiteX33" fmla="*/ 520562 w 1891355"/>
                <a:gd name="connsiteY33" fmla="*/ 780293 h 1762532"/>
                <a:gd name="connsiteX34" fmla="*/ 720238 w 1891355"/>
                <a:gd name="connsiteY34" fmla="*/ 925512 h 1762532"/>
                <a:gd name="connsiteX35" fmla="*/ 751272 w 1891355"/>
                <a:gd name="connsiteY35" fmla="*/ 972357 h 1762532"/>
                <a:gd name="connsiteX36" fmla="*/ 743074 w 1891355"/>
                <a:gd name="connsiteY36" fmla="*/ 1156222 h 1762532"/>
                <a:gd name="connsiteX37" fmla="*/ 679248 w 1891355"/>
                <a:gd name="connsiteY37" fmla="*/ 1222390 h 1762532"/>
                <a:gd name="connsiteX38" fmla="*/ 415161 w 1891355"/>
                <a:gd name="connsiteY38" fmla="*/ 1305539 h 1762532"/>
                <a:gd name="connsiteX39" fmla="*/ 348408 w 1891355"/>
                <a:gd name="connsiteY39" fmla="*/ 1324863 h 1762532"/>
                <a:gd name="connsiteX40" fmla="*/ 330841 w 1891355"/>
                <a:gd name="connsiteY40" fmla="*/ 1328376 h 1762532"/>
                <a:gd name="connsiteX41" fmla="*/ 0 w 1891355"/>
                <a:gd name="connsiteY41" fmla="*/ 1692008 h 1762532"/>
                <a:gd name="connsiteX42" fmla="*/ 0 w 1891355"/>
                <a:gd name="connsiteY42" fmla="*/ 1767546 h 1762532"/>
                <a:gd name="connsiteX43" fmla="*/ 1891355 w 1891355"/>
                <a:gd name="connsiteY43" fmla="*/ 1767546 h 1762532"/>
                <a:gd name="connsiteX44" fmla="*/ 1891355 w 1891355"/>
                <a:gd name="connsiteY44" fmla="*/ 1634038 h 1762532"/>
                <a:gd name="connsiteX45" fmla="*/ 1606188 w 1891355"/>
                <a:gd name="connsiteY45" fmla="*/ 1318422 h 176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891355" h="1762532">
                  <a:moveTo>
                    <a:pt x="1606188" y="1318422"/>
                  </a:moveTo>
                  <a:cubicBezTo>
                    <a:pt x="1606188" y="1318422"/>
                    <a:pt x="1540606" y="1303783"/>
                    <a:pt x="1514841" y="1295585"/>
                  </a:cubicBezTo>
                  <a:cubicBezTo>
                    <a:pt x="1489662" y="1287973"/>
                    <a:pt x="1144182" y="1258109"/>
                    <a:pt x="1140669" y="1112891"/>
                  </a:cubicBezTo>
                  <a:cubicBezTo>
                    <a:pt x="1140669" y="1095909"/>
                    <a:pt x="1135984" y="962987"/>
                    <a:pt x="1135984" y="942493"/>
                  </a:cubicBezTo>
                  <a:cubicBezTo>
                    <a:pt x="1196297" y="918485"/>
                    <a:pt x="1247826" y="879253"/>
                    <a:pt x="1302283" y="845876"/>
                  </a:cubicBezTo>
                  <a:cubicBezTo>
                    <a:pt x="1316922" y="834164"/>
                    <a:pt x="1378991" y="771510"/>
                    <a:pt x="1391874" y="748673"/>
                  </a:cubicBezTo>
                  <a:cubicBezTo>
                    <a:pt x="1397144" y="737547"/>
                    <a:pt x="1402414" y="727007"/>
                    <a:pt x="1408269" y="715882"/>
                  </a:cubicBezTo>
                  <a:cubicBezTo>
                    <a:pt x="1424665" y="677235"/>
                    <a:pt x="1435791" y="636831"/>
                    <a:pt x="1444574" y="596428"/>
                  </a:cubicBezTo>
                  <a:cubicBezTo>
                    <a:pt x="1448673" y="579446"/>
                    <a:pt x="1456871" y="567150"/>
                    <a:pt x="1474437" y="563051"/>
                  </a:cubicBezTo>
                  <a:cubicBezTo>
                    <a:pt x="1496689" y="550168"/>
                    <a:pt x="1516598" y="534359"/>
                    <a:pt x="1534165" y="515621"/>
                  </a:cubicBezTo>
                  <a:cubicBezTo>
                    <a:pt x="1547047" y="500396"/>
                    <a:pt x="1558758" y="485171"/>
                    <a:pt x="1567541" y="467019"/>
                  </a:cubicBezTo>
                  <a:cubicBezTo>
                    <a:pt x="1574568" y="452966"/>
                    <a:pt x="1581595" y="438912"/>
                    <a:pt x="1588621" y="424859"/>
                  </a:cubicBezTo>
                  <a:cubicBezTo>
                    <a:pt x="1600918" y="403193"/>
                    <a:pt x="1599747" y="378600"/>
                    <a:pt x="1605017" y="355177"/>
                  </a:cubicBezTo>
                  <a:cubicBezTo>
                    <a:pt x="1606774" y="347565"/>
                    <a:pt x="1606774" y="340538"/>
                    <a:pt x="1605017" y="332926"/>
                  </a:cubicBezTo>
                  <a:cubicBezTo>
                    <a:pt x="1595648" y="307747"/>
                    <a:pt x="1592135" y="307161"/>
                    <a:pt x="1572811" y="326485"/>
                  </a:cubicBezTo>
                  <a:cubicBezTo>
                    <a:pt x="1549975" y="348736"/>
                    <a:pt x="1524796" y="368645"/>
                    <a:pt x="1497860" y="385626"/>
                  </a:cubicBezTo>
                  <a:cubicBezTo>
                    <a:pt x="1479708" y="396752"/>
                    <a:pt x="1461555" y="406121"/>
                    <a:pt x="1439890" y="409049"/>
                  </a:cubicBezTo>
                  <a:cubicBezTo>
                    <a:pt x="1423494" y="410805"/>
                    <a:pt x="1414125" y="406121"/>
                    <a:pt x="1412368" y="387383"/>
                  </a:cubicBezTo>
                  <a:cubicBezTo>
                    <a:pt x="1408855" y="347565"/>
                    <a:pt x="1400657" y="308333"/>
                    <a:pt x="1387189" y="270271"/>
                  </a:cubicBezTo>
                  <a:cubicBezTo>
                    <a:pt x="1362010" y="198833"/>
                    <a:pt x="1312238" y="151988"/>
                    <a:pt x="1241970" y="125638"/>
                  </a:cubicBezTo>
                  <a:cubicBezTo>
                    <a:pt x="1189270" y="105729"/>
                    <a:pt x="1134228" y="103973"/>
                    <a:pt x="1078600" y="104558"/>
                  </a:cubicBezTo>
                  <a:cubicBezTo>
                    <a:pt x="1028827" y="105143"/>
                    <a:pt x="979055" y="106900"/>
                    <a:pt x="929868" y="94604"/>
                  </a:cubicBezTo>
                  <a:cubicBezTo>
                    <a:pt x="847304" y="74109"/>
                    <a:pt x="767668" y="46588"/>
                    <a:pt x="692716" y="6770"/>
                  </a:cubicBezTo>
                  <a:cubicBezTo>
                    <a:pt x="673393" y="-3185"/>
                    <a:pt x="657583" y="-2599"/>
                    <a:pt x="640016" y="11454"/>
                  </a:cubicBezTo>
                  <a:cubicBezTo>
                    <a:pt x="588487" y="51858"/>
                    <a:pt x="544570" y="98117"/>
                    <a:pt x="512950" y="155502"/>
                  </a:cubicBezTo>
                  <a:cubicBezTo>
                    <a:pt x="484843" y="207031"/>
                    <a:pt x="444439" y="245678"/>
                    <a:pt x="391153" y="270271"/>
                  </a:cubicBezTo>
                  <a:cubicBezTo>
                    <a:pt x="370073" y="280226"/>
                    <a:pt x="348993" y="284910"/>
                    <a:pt x="327328" y="270271"/>
                  </a:cubicBezTo>
                  <a:cubicBezTo>
                    <a:pt x="316202" y="262659"/>
                    <a:pt x="308590" y="267343"/>
                    <a:pt x="302734" y="277298"/>
                  </a:cubicBezTo>
                  <a:cubicBezTo>
                    <a:pt x="297464" y="286667"/>
                    <a:pt x="293951" y="296621"/>
                    <a:pt x="291023" y="307161"/>
                  </a:cubicBezTo>
                  <a:cubicBezTo>
                    <a:pt x="279312" y="347565"/>
                    <a:pt x="286924" y="386798"/>
                    <a:pt x="303319" y="424273"/>
                  </a:cubicBezTo>
                  <a:cubicBezTo>
                    <a:pt x="329670" y="484000"/>
                    <a:pt x="362461" y="539043"/>
                    <a:pt x="426873" y="566564"/>
                  </a:cubicBezTo>
                  <a:cubicBezTo>
                    <a:pt x="437413" y="571249"/>
                    <a:pt x="440926" y="580032"/>
                    <a:pt x="443268" y="589987"/>
                  </a:cubicBezTo>
                  <a:cubicBezTo>
                    <a:pt x="450295" y="616922"/>
                    <a:pt x="457907" y="643272"/>
                    <a:pt x="465519" y="669622"/>
                  </a:cubicBezTo>
                  <a:cubicBezTo>
                    <a:pt x="477231" y="710026"/>
                    <a:pt x="494797" y="747502"/>
                    <a:pt x="520562" y="780293"/>
                  </a:cubicBezTo>
                  <a:cubicBezTo>
                    <a:pt x="573262" y="847047"/>
                    <a:pt x="644700" y="889793"/>
                    <a:pt x="720238" y="925512"/>
                  </a:cubicBezTo>
                  <a:cubicBezTo>
                    <a:pt x="742489" y="936052"/>
                    <a:pt x="750101" y="947763"/>
                    <a:pt x="751272" y="972357"/>
                  </a:cubicBezTo>
                  <a:cubicBezTo>
                    <a:pt x="752443" y="1008661"/>
                    <a:pt x="747173" y="1131043"/>
                    <a:pt x="743074" y="1156222"/>
                  </a:cubicBezTo>
                  <a:cubicBezTo>
                    <a:pt x="737804" y="1193112"/>
                    <a:pt x="713797" y="1211850"/>
                    <a:pt x="679248" y="1222390"/>
                  </a:cubicBezTo>
                  <a:cubicBezTo>
                    <a:pt x="590829" y="1248740"/>
                    <a:pt x="502995" y="1277433"/>
                    <a:pt x="415161" y="1305539"/>
                  </a:cubicBezTo>
                  <a:cubicBezTo>
                    <a:pt x="410477" y="1311395"/>
                    <a:pt x="363047" y="1318422"/>
                    <a:pt x="348408" y="1324863"/>
                  </a:cubicBezTo>
                  <a:cubicBezTo>
                    <a:pt x="342552" y="1327205"/>
                    <a:pt x="336696" y="1327205"/>
                    <a:pt x="330841" y="1328376"/>
                  </a:cubicBezTo>
                  <a:cubicBezTo>
                    <a:pt x="133507" y="1364681"/>
                    <a:pt x="0" y="1497017"/>
                    <a:pt x="0" y="1692008"/>
                  </a:cubicBezTo>
                  <a:lnTo>
                    <a:pt x="0" y="1767546"/>
                  </a:lnTo>
                  <a:lnTo>
                    <a:pt x="1891355" y="1767546"/>
                  </a:lnTo>
                  <a:lnTo>
                    <a:pt x="1891355" y="1634038"/>
                  </a:lnTo>
                  <a:cubicBezTo>
                    <a:pt x="1891355" y="1468325"/>
                    <a:pt x="1777757" y="1370537"/>
                    <a:pt x="1606188" y="1318422"/>
                  </a:cubicBezTo>
                  <a:close/>
                </a:path>
              </a:pathLst>
            </a:custGeom>
            <a:solidFill>
              <a:srgbClr val="F1BB9D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45">
              <a:extLst>
                <a:ext uri="{FF2B5EF4-FFF2-40B4-BE49-F238E27FC236}">
                  <a16:creationId xmlns:a16="http://schemas.microsoft.com/office/drawing/2014/main" id="{461D87D5-8285-4052-B573-CE1B1A6B1280}"/>
                </a:ext>
              </a:extLst>
            </p:cNvPr>
            <p:cNvSpPr/>
            <p:nvPr/>
          </p:nvSpPr>
          <p:spPr>
            <a:xfrm>
              <a:off x="5560012" y="6133067"/>
              <a:ext cx="1709832" cy="486014"/>
            </a:xfrm>
            <a:custGeom>
              <a:avLst/>
              <a:gdLst>
                <a:gd name="connsiteX0" fmla="*/ 320872 w 1709832"/>
                <a:gd name="connsiteY0" fmla="*/ 26395 h 486013"/>
                <a:gd name="connsiteX1" fmla="*/ 443840 w 1709832"/>
                <a:gd name="connsiteY1" fmla="*/ 196207 h 486013"/>
                <a:gd name="connsiteX2" fmla="*/ 685675 w 1709832"/>
                <a:gd name="connsiteY2" fmla="*/ 291068 h 486013"/>
                <a:gd name="connsiteX3" fmla="*/ 1091468 w 1709832"/>
                <a:gd name="connsiteY3" fmla="*/ 296338 h 486013"/>
                <a:gd name="connsiteX4" fmla="*/ 1346186 w 1709832"/>
                <a:gd name="connsiteY4" fmla="*/ 157560 h 486013"/>
                <a:gd name="connsiteX5" fmla="*/ 1430506 w 1709832"/>
                <a:gd name="connsiteY5" fmla="*/ 45 h 486013"/>
                <a:gd name="connsiteX6" fmla="*/ 1710404 w 1709832"/>
                <a:gd name="connsiteY6" fmla="*/ 127111 h 486013"/>
                <a:gd name="connsiteX7" fmla="*/ 1685810 w 1709832"/>
                <a:gd name="connsiteY7" fmla="*/ 250079 h 486013"/>
                <a:gd name="connsiteX8" fmla="*/ 1582166 w 1709832"/>
                <a:gd name="connsiteY8" fmla="*/ 487816 h 486013"/>
                <a:gd name="connsiteX9" fmla="*/ 357762 w 1709832"/>
                <a:gd name="connsiteY9" fmla="*/ 486645 h 486013"/>
                <a:gd name="connsiteX10" fmla="*/ 96018 w 1709832"/>
                <a:gd name="connsiteY10" fmla="*/ 487816 h 486013"/>
                <a:gd name="connsiteX11" fmla="*/ 37462 w 1709832"/>
                <a:gd name="connsiteY11" fmla="*/ 299266 h 486013"/>
                <a:gd name="connsiteX12" fmla="*/ 571 w 1709832"/>
                <a:gd name="connsiteY12" fmla="*/ 134724 h 486013"/>
                <a:gd name="connsiteX13" fmla="*/ 276370 w 1709832"/>
                <a:gd name="connsiteY13" fmla="*/ 8243 h 486013"/>
                <a:gd name="connsiteX14" fmla="*/ 320872 w 1709832"/>
                <a:gd name="connsiteY14" fmla="*/ 26395 h 48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09832" h="486013">
                  <a:moveTo>
                    <a:pt x="320872" y="26395"/>
                  </a:moveTo>
                  <a:cubicBezTo>
                    <a:pt x="341367" y="97833"/>
                    <a:pt x="385284" y="152876"/>
                    <a:pt x="443840" y="196207"/>
                  </a:cubicBezTo>
                  <a:cubicBezTo>
                    <a:pt x="515863" y="248908"/>
                    <a:pt x="599598" y="273501"/>
                    <a:pt x="685675" y="291068"/>
                  </a:cubicBezTo>
                  <a:cubicBezTo>
                    <a:pt x="817426" y="318589"/>
                    <a:pt x="960303" y="327958"/>
                    <a:pt x="1091468" y="296338"/>
                  </a:cubicBezTo>
                  <a:cubicBezTo>
                    <a:pt x="1196869" y="260033"/>
                    <a:pt x="1285873" y="231926"/>
                    <a:pt x="1346186" y="157560"/>
                  </a:cubicBezTo>
                  <a:cubicBezTo>
                    <a:pt x="1352042" y="150534"/>
                    <a:pt x="1418210" y="2387"/>
                    <a:pt x="1430506" y="45"/>
                  </a:cubicBezTo>
                  <a:cubicBezTo>
                    <a:pt x="1443389" y="-2297"/>
                    <a:pt x="1694008" y="87293"/>
                    <a:pt x="1710404" y="127111"/>
                  </a:cubicBezTo>
                  <a:cubicBezTo>
                    <a:pt x="1726799" y="149948"/>
                    <a:pt x="1693423" y="224314"/>
                    <a:pt x="1685810" y="250079"/>
                  </a:cubicBezTo>
                  <a:cubicBezTo>
                    <a:pt x="1661217" y="335570"/>
                    <a:pt x="1592706" y="484302"/>
                    <a:pt x="1582166" y="487816"/>
                  </a:cubicBezTo>
                  <a:cubicBezTo>
                    <a:pt x="1572797" y="487816"/>
                    <a:pt x="752429" y="486645"/>
                    <a:pt x="357762" y="486645"/>
                  </a:cubicBezTo>
                  <a:cubicBezTo>
                    <a:pt x="279298" y="486645"/>
                    <a:pt x="174482" y="487816"/>
                    <a:pt x="96018" y="487816"/>
                  </a:cubicBezTo>
                  <a:cubicBezTo>
                    <a:pt x="87234" y="484302"/>
                    <a:pt x="67325" y="371289"/>
                    <a:pt x="37462" y="299266"/>
                  </a:cubicBezTo>
                  <a:cubicBezTo>
                    <a:pt x="21066" y="250664"/>
                    <a:pt x="-4113" y="188009"/>
                    <a:pt x="571" y="134724"/>
                  </a:cubicBezTo>
                  <a:cubicBezTo>
                    <a:pt x="1743" y="123012"/>
                    <a:pt x="268758" y="11170"/>
                    <a:pt x="276370" y="8243"/>
                  </a:cubicBezTo>
                  <a:cubicBezTo>
                    <a:pt x="309161" y="-2883"/>
                    <a:pt x="309161" y="-2883"/>
                    <a:pt x="320872" y="26395"/>
                  </a:cubicBezTo>
                  <a:close/>
                </a:path>
              </a:pathLst>
            </a:custGeom>
            <a:solidFill>
              <a:srgbClr val="983398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46">
              <a:extLst>
                <a:ext uri="{FF2B5EF4-FFF2-40B4-BE49-F238E27FC236}">
                  <a16:creationId xmlns:a16="http://schemas.microsoft.com/office/drawing/2014/main" id="{4ABEFB81-4BCE-4D93-9BF8-C578BF98DE81}"/>
                </a:ext>
              </a:extLst>
            </p:cNvPr>
            <p:cNvSpPr/>
            <p:nvPr/>
          </p:nvSpPr>
          <p:spPr>
            <a:xfrm>
              <a:off x="5729457" y="4387710"/>
              <a:ext cx="1399486" cy="2020178"/>
            </a:xfrm>
            <a:custGeom>
              <a:avLst/>
              <a:gdLst>
                <a:gd name="connsiteX0" fmla="*/ 1269844 w 1399485"/>
                <a:gd name="connsiteY0" fmla="*/ 256325 h 2020178"/>
                <a:gd name="connsiteX1" fmla="*/ 998145 w 1399485"/>
                <a:gd name="connsiteY1" fmla="*/ 65433 h 2020178"/>
                <a:gd name="connsiteX2" fmla="*/ 550778 w 1399485"/>
                <a:gd name="connsiteY2" fmla="*/ 9804 h 2020178"/>
                <a:gd name="connsiteX3" fmla="*/ 44855 w 1399485"/>
                <a:gd name="connsiteY3" fmla="*/ 463027 h 2020178"/>
                <a:gd name="connsiteX4" fmla="*/ 22604 w 1399485"/>
                <a:gd name="connsiteY4" fmla="*/ 989445 h 2020178"/>
                <a:gd name="connsiteX5" fmla="*/ 488123 w 1399485"/>
                <a:gd name="connsiteY5" fmla="*/ 1539285 h 2020178"/>
                <a:gd name="connsiteX6" fmla="*/ 492807 w 1399485"/>
                <a:gd name="connsiteY6" fmla="*/ 1417488 h 2020178"/>
                <a:gd name="connsiteX7" fmla="*/ 478168 w 1399485"/>
                <a:gd name="connsiteY7" fmla="*/ 1395237 h 2020178"/>
                <a:gd name="connsiteX8" fmla="*/ 368669 w 1399485"/>
                <a:gd name="connsiteY8" fmla="*/ 1337267 h 2020178"/>
                <a:gd name="connsiteX9" fmla="*/ 214082 w 1399485"/>
                <a:gd name="connsiteY9" fmla="*/ 1155158 h 2020178"/>
                <a:gd name="connsiteX10" fmla="*/ 189488 w 1399485"/>
                <a:gd name="connsiteY10" fmla="*/ 1071423 h 2020178"/>
                <a:gd name="connsiteX11" fmla="*/ 147913 w 1399485"/>
                <a:gd name="connsiteY11" fmla="*/ 1019308 h 2020178"/>
                <a:gd name="connsiteX12" fmla="*/ 116293 w 1399485"/>
                <a:gd name="connsiteY12" fmla="*/ 997057 h 2020178"/>
                <a:gd name="connsiteX13" fmla="*/ 32558 w 1399485"/>
                <a:gd name="connsiteY13" fmla="*/ 854181 h 2020178"/>
                <a:gd name="connsiteX14" fmla="*/ 50125 w 1399485"/>
                <a:gd name="connsiteY14" fmla="*/ 734141 h 2020178"/>
                <a:gd name="connsiteX15" fmla="*/ 144400 w 1399485"/>
                <a:gd name="connsiteY15" fmla="*/ 759320 h 2020178"/>
                <a:gd name="connsiteX16" fmla="*/ 252143 w 1399485"/>
                <a:gd name="connsiteY16" fmla="*/ 626984 h 2020178"/>
                <a:gd name="connsiteX17" fmla="*/ 388578 w 1399485"/>
                <a:gd name="connsiteY17" fmla="*/ 475910 h 2020178"/>
                <a:gd name="connsiteX18" fmla="*/ 413172 w 1399485"/>
                <a:gd name="connsiteY18" fmla="*/ 473567 h 2020178"/>
                <a:gd name="connsiteX19" fmla="*/ 481682 w 1399485"/>
                <a:gd name="connsiteY19" fmla="*/ 505773 h 2020178"/>
                <a:gd name="connsiteX20" fmla="*/ 792614 w 1399485"/>
                <a:gd name="connsiteY20" fmla="*/ 578968 h 2020178"/>
                <a:gd name="connsiteX21" fmla="*/ 893915 w 1399485"/>
                <a:gd name="connsiteY21" fmla="*/ 587166 h 2020178"/>
                <a:gd name="connsiteX22" fmla="*/ 1094177 w 1399485"/>
                <a:gd name="connsiteY22" fmla="*/ 729457 h 2020178"/>
                <a:gd name="connsiteX23" fmla="*/ 1141021 w 1399485"/>
                <a:gd name="connsiteY23" fmla="*/ 850667 h 2020178"/>
                <a:gd name="connsiteX24" fmla="*/ 1176155 w 1399485"/>
                <a:gd name="connsiteY24" fmla="*/ 894584 h 2020178"/>
                <a:gd name="connsiteX25" fmla="*/ 1240566 w 1399485"/>
                <a:gd name="connsiteY25" fmla="*/ 862379 h 2020178"/>
                <a:gd name="connsiteX26" fmla="*/ 1318446 w 1399485"/>
                <a:gd name="connsiteY26" fmla="*/ 782157 h 2020178"/>
                <a:gd name="connsiteX27" fmla="*/ 1210703 w 1399485"/>
                <a:gd name="connsiteY27" fmla="*/ 1022236 h 2020178"/>
                <a:gd name="connsiteX28" fmla="*/ 1174398 w 1399485"/>
                <a:gd name="connsiteY28" fmla="*/ 1059712 h 2020178"/>
                <a:gd name="connsiteX29" fmla="*/ 1138094 w 1399485"/>
                <a:gd name="connsiteY29" fmla="*/ 1180337 h 2020178"/>
                <a:gd name="connsiteX30" fmla="*/ 869322 w 1399485"/>
                <a:gd name="connsiteY30" fmla="*/ 1402264 h 2020178"/>
                <a:gd name="connsiteX31" fmla="*/ 865223 w 1399485"/>
                <a:gd name="connsiteY31" fmla="*/ 1606624 h 2020178"/>
                <a:gd name="connsiteX32" fmla="*/ 944274 w 1399485"/>
                <a:gd name="connsiteY32" fmla="*/ 1689773 h 2020178"/>
                <a:gd name="connsiteX33" fmla="*/ 958913 w 1399485"/>
                <a:gd name="connsiteY33" fmla="*/ 1764139 h 2020178"/>
                <a:gd name="connsiteX34" fmla="*/ 917923 w 1399485"/>
                <a:gd name="connsiteY34" fmla="*/ 1826208 h 2020178"/>
                <a:gd name="connsiteX35" fmla="*/ 934319 w 1399485"/>
                <a:gd name="connsiteY35" fmla="*/ 1898232 h 2020178"/>
                <a:gd name="connsiteX36" fmla="*/ 905627 w 1399485"/>
                <a:gd name="connsiteY36" fmla="*/ 1993093 h 2020178"/>
                <a:gd name="connsiteX37" fmla="*/ 878106 w 1399485"/>
                <a:gd name="connsiteY37" fmla="*/ 2015930 h 2020178"/>
                <a:gd name="connsiteX38" fmla="*/ 917338 w 1399485"/>
                <a:gd name="connsiteY38" fmla="*/ 2021785 h 2020178"/>
                <a:gd name="connsiteX39" fmla="*/ 1035621 w 1399485"/>
                <a:gd name="connsiteY39" fmla="*/ 2015344 h 2020178"/>
                <a:gd name="connsiteX40" fmla="*/ 1172642 w 1399485"/>
                <a:gd name="connsiteY40" fmla="*/ 1892377 h 2020178"/>
                <a:gd name="connsiteX41" fmla="*/ 1183182 w 1399485"/>
                <a:gd name="connsiteY41" fmla="*/ 1806299 h 2020178"/>
                <a:gd name="connsiteX42" fmla="*/ 1167957 w 1399485"/>
                <a:gd name="connsiteY42" fmla="*/ 1757113 h 2020178"/>
                <a:gd name="connsiteX43" fmla="*/ 1169714 w 1399485"/>
                <a:gd name="connsiteY43" fmla="*/ 1560950 h 2020178"/>
                <a:gd name="connsiteX44" fmla="*/ 1162687 w 1399485"/>
                <a:gd name="connsiteY44" fmla="*/ 1529330 h 2020178"/>
                <a:gd name="connsiteX45" fmla="*/ 1218315 w 1399485"/>
                <a:gd name="connsiteY45" fmla="*/ 1480143 h 2020178"/>
                <a:gd name="connsiteX46" fmla="*/ 1232954 w 1399485"/>
                <a:gd name="connsiteY46" fmla="*/ 1343708 h 2020178"/>
                <a:gd name="connsiteX47" fmla="*/ 1222414 w 1399485"/>
                <a:gd name="connsiteY47" fmla="*/ 1261729 h 2020178"/>
                <a:gd name="connsiteX48" fmla="*/ 1338940 w 1399485"/>
                <a:gd name="connsiteY48" fmla="*/ 1036875 h 2020178"/>
                <a:gd name="connsiteX49" fmla="*/ 1386371 w 1399485"/>
                <a:gd name="connsiteY49" fmla="*/ 767518 h 2020178"/>
                <a:gd name="connsiteX50" fmla="*/ 1384028 w 1399485"/>
                <a:gd name="connsiteY50" fmla="*/ 683197 h 2020178"/>
                <a:gd name="connsiteX51" fmla="*/ 1399838 w 1399485"/>
                <a:gd name="connsiteY51" fmla="*/ 607075 h 2020178"/>
                <a:gd name="connsiteX52" fmla="*/ 1269844 w 1399485"/>
                <a:gd name="connsiteY52" fmla="*/ 256325 h 202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399485" h="2020178">
                  <a:moveTo>
                    <a:pt x="1269844" y="256325"/>
                  </a:moveTo>
                  <a:cubicBezTo>
                    <a:pt x="1194307" y="170248"/>
                    <a:pt x="1095933" y="118719"/>
                    <a:pt x="998145" y="65433"/>
                  </a:cubicBezTo>
                  <a:cubicBezTo>
                    <a:pt x="856440" y="-11861"/>
                    <a:pt x="703023" y="-6006"/>
                    <a:pt x="550778" y="9804"/>
                  </a:cubicBezTo>
                  <a:cubicBezTo>
                    <a:pt x="358129" y="29714"/>
                    <a:pt x="103997" y="215921"/>
                    <a:pt x="44855" y="463027"/>
                  </a:cubicBezTo>
                  <a:cubicBezTo>
                    <a:pt x="2695" y="639280"/>
                    <a:pt x="-19557" y="812606"/>
                    <a:pt x="22604" y="989445"/>
                  </a:cubicBezTo>
                  <a:cubicBezTo>
                    <a:pt x="84673" y="1250018"/>
                    <a:pt x="487538" y="1542798"/>
                    <a:pt x="488123" y="1539285"/>
                  </a:cubicBezTo>
                  <a:cubicBezTo>
                    <a:pt x="492222" y="1498881"/>
                    <a:pt x="492807" y="1458478"/>
                    <a:pt x="492807" y="1417488"/>
                  </a:cubicBezTo>
                  <a:cubicBezTo>
                    <a:pt x="492807" y="1405777"/>
                    <a:pt x="489880" y="1399922"/>
                    <a:pt x="478168" y="1395237"/>
                  </a:cubicBezTo>
                  <a:cubicBezTo>
                    <a:pt x="440107" y="1379427"/>
                    <a:pt x="403217" y="1359518"/>
                    <a:pt x="368669" y="1337267"/>
                  </a:cubicBezTo>
                  <a:cubicBezTo>
                    <a:pt x="298988" y="1292179"/>
                    <a:pt x="241017" y="1236551"/>
                    <a:pt x="214082" y="1155158"/>
                  </a:cubicBezTo>
                  <a:cubicBezTo>
                    <a:pt x="205298" y="1127637"/>
                    <a:pt x="195344" y="1100115"/>
                    <a:pt x="189488" y="1071423"/>
                  </a:cubicBezTo>
                  <a:cubicBezTo>
                    <a:pt x="184218" y="1046244"/>
                    <a:pt x="177191" y="1025749"/>
                    <a:pt x="147913" y="1019308"/>
                  </a:cubicBezTo>
                  <a:cubicBezTo>
                    <a:pt x="135031" y="1016380"/>
                    <a:pt x="125662" y="1005840"/>
                    <a:pt x="116293" y="997057"/>
                  </a:cubicBezTo>
                  <a:cubicBezTo>
                    <a:pt x="75304" y="957239"/>
                    <a:pt x="46026" y="909809"/>
                    <a:pt x="32558" y="854181"/>
                  </a:cubicBezTo>
                  <a:cubicBezTo>
                    <a:pt x="22604" y="813191"/>
                    <a:pt x="24946" y="772202"/>
                    <a:pt x="50125" y="734141"/>
                  </a:cubicBezTo>
                  <a:cubicBezTo>
                    <a:pt x="72376" y="758735"/>
                    <a:pt x="118050" y="771031"/>
                    <a:pt x="144400" y="759320"/>
                  </a:cubicBezTo>
                  <a:cubicBezTo>
                    <a:pt x="200028" y="734141"/>
                    <a:pt x="222865" y="680855"/>
                    <a:pt x="252143" y="626984"/>
                  </a:cubicBezTo>
                  <a:cubicBezTo>
                    <a:pt x="285520" y="566085"/>
                    <a:pt x="332950" y="517484"/>
                    <a:pt x="388578" y="475910"/>
                  </a:cubicBezTo>
                  <a:cubicBezTo>
                    <a:pt x="396776" y="469468"/>
                    <a:pt x="403217" y="468297"/>
                    <a:pt x="413172" y="473567"/>
                  </a:cubicBezTo>
                  <a:cubicBezTo>
                    <a:pt x="435423" y="485278"/>
                    <a:pt x="458845" y="495818"/>
                    <a:pt x="481682" y="505773"/>
                  </a:cubicBezTo>
                  <a:cubicBezTo>
                    <a:pt x="581227" y="547933"/>
                    <a:pt x="682529" y="583067"/>
                    <a:pt x="792614" y="578968"/>
                  </a:cubicBezTo>
                  <a:cubicBezTo>
                    <a:pt x="834189" y="577797"/>
                    <a:pt x="852926" y="579553"/>
                    <a:pt x="893915" y="587166"/>
                  </a:cubicBezTo>
                  <a:cubicBezTo>
                    <a:pt x="994046" y="605318"/>
                    <a:pt x="1060214" y="660946"/>
                    <a:pt x="1094177" y="729457"/>
                  </a:cubicBezTo>
                  <a:cubicBezTo>
                    <a:pt x="1109987" y="761077"/>
                    <a:pt x="1140436" y="814948"/>
                    <a:pt x="1141021" y="850667"/>
                  </a:cubicBezTo>
                  <a:cubicBezTo>
                    <a:pt x="1141021" y="872333"/>
                    <a:pt x="1156831" y="899854"/>
                    <a:pt x="1176155" y="894584"/>
                  </a:cubicBezTo>
                  <a:cubicBezTo>
                    <a:pt x="1212460" y="884630"/>
                    <a:pt x="1220072" y="874675"/>
                    <a:pt x="1240566" y="862379"/>
                  </a:cubicBezTo>
                  <a:cubicBezTo>
                    <a:pt x="1275114" y="841884"/>
                    <a:pt x="1290339" y="812020"/>
                    <a:pt x="1318446" y="782157"/>
                  </a:cubicBezTo>
                  <a:cubicBezTo>
                    <a:pt x="1340697" y="923862"/>
                    <a:pt x="1248179" y="1019308"/>
                    <a:pt x="1210703" y="1022236"/>
                  </a:cubicBezTo>
                  <a:cubicBezTo>
                    <a:pt x="1187866" y="1023993"/>
                    <a:pt x="1178497" y="1038046"/>
                    <a:pt x="1174398" y="1059712"/>
                  </a:cubicBezTo>
                  <a:cubicBezTo>
                    <a:pt x="1166786" y="1101287"/>
                    <a:pt x="1153318" y="1141104"/>
                    <a:pt x="1138094" y="1180337"/>
                  </a:cubicBezTo>
                  <a:cubicBezTo>
                    <a:pt x="1097690" y="1240650"/>
                    <a:pt x="981749" y="1363031"/>
                    <a:pt x="869322" y="1402264"/>
                  </a:cubicBezTo>
                  <a:cubicBezTo>
                    <a:pt x="869322" y="1403435"/>
                    <a:pt x="868736" y="1587886"/>
                    <a:pt x="865223" y="1606624"/>
                  </a:cubicBezTo>
                  <a:cubicBezTo>
                    <a:pt x="871664" y="1656982"/>
                    <a:pt x="944274" y="1689773"/>
                    <a:pt x="944274" y="1689773"/>
                  </a:cubicBezTo>
                  <a:cubicBezTo>
                    <a:pt x="962426" y="1707340"/>
                    <a:pt x="961840" y="1758284"/>
                    <a:pt x="958913" y="1764139"/>
                  </a:cubicBezTo>
                  <a:cubicBezTo>
                    <a:pt x="947787" y="1789318"/>
                    <a:pt x="923779" y="1793417"/>
                    <a:pt x="917923" y="1826208"/>
                  </a:cubicBezTo>
                  <a:cubicBezTo>
                    <a:pt x="912653" y="1854315"/>
                    <a:pt x="926707" y="1870711"/>
                    <a:pt x="934319" y="1898232"/>
                  </a:cubicBezTo>
                  <a:cubicBezTo>
                    <a:pt x="945445" y="1936879"/>
                    <a:pt x="933148" y="1967328"/>
                    <a:pt x="905627" y="1993093"/>
                  </a:cubicBezTo>
                  <a:cubicBezTo>
                    <a:pt x="898014" y="2000705"/>
                    <a:pt x="888646" y="2007146"/>
                    <a:pt x="878106" y="2015930"/>
                  </a:cubicBezTo>
                  <a:cubicBezTo>
                    <a:pt x="893330" y="2018272"/>
                    <a:pt x="905041" y="2020028"/>
                    <a:pt x="917338" y="2021785"/>
                  </a:cubicBezTo>
                  <a:cubicBezTo>
                    <a:pt x="957156" y="2028226"/>
                    <a:pt x="996974" y="2025884"/>
                    <a:pt x="1035621" y="2015344"/>
                  </a:cubicBezTo>
                  <a:cubicBezTo>
                    <a:pt x="1107644" y="1995435"/>
                    <a:pt x="1135752" y="1980796"/>
                    <a:pt x="1172642" y="1892377"/>
                  </a:cubicBezTo>
                  <a:cubicBezTo>
                    <a:pt x="1183182" y="1866026"/>
                    <a:pt x="1188452" y="1822109"/>
                    <a:pt x="1183182" y="1806299"/>
                  </a:cubicBezTo>
                  <a:cubicBezTo>
                    <a:pt x="1176741" y="1786976"/>
                    <a:pt x="1165029" y="1772923"/>
                    <a:pt x="1167957" y="1757113"/>
                  </a:cubicBezTo>
                  <a:cubicBezTo>
                    <a:pt x="1209532" y="1686260"/>
                    <a:pt x="1211288" y="1628875"/>
                    <a:pt x="1169714" y="1560950"/>
                  </a:cubicBezTo>
                  <a:cubicBezTo>
                    <a:pt x="1163858" y="1550996"/>
                    <a:pt x="1157417" y="1534014"/>
                    <a:pt x="1162687" y="1529330"/>
                  </a:cubicBezTo>
                  <a:cubicBezTo>
                    <a:pt x="1182596" y="1510592"/>
                    <a:pt x="1206604" y="1505908"/>
                    <a:pt x="1218315" y="1480143"/>
                  </a:cubicBezTo>
                  <a:cubicBezTo>
                    <a:pt x="1235882" y="1451451"/>
                    <a:pt x="1261061" y="1399922"/>
                    <a:pt x="1232954" y="1343708"/>
                  </a:cubicBezTo>
                  <a:cubicBezTo>
                    <a:pt x="1208361" y="1306818"/>
                    <a:pt x="1213045" y="1269342"/>
                    <a:pt x="1222414" y="1261729"/>
                  </a:cubicBezTo>
                  <a:cubicBezTo>
                    <a:pt x="1239981" y="1247091"/>
                    <a:pt x="1332499" y="1052685"/>
                    <a:pt x="1338940" y="1036875"/>
                  </a:cubicBezTo>
                  <a:cubicBezTo>
                    <a:pt x="1377587" y="942600"/>
                    <a:pt x="1391055" y="869405"/>
                    <a:pt x="1386371" y="767518"/>
                  </a:cubicBezTo>
                  <a:cubicBezTo>
                    <a:pt x="1385785" y="748780"/>
                    <a:pt x="1377002" y="700764"/>
                    <a:pt x="1384028" y="683197"/>
                  </a:cubicBezTo>
                  <a:cubicBezTo>
                    <a:pt x="1393397" y="659190"/>
                    <a:pt x="1398082" y="633425"/>
                    <a:pt x="1399838" y="607075"/>
                  </a:cubicBezTo>
                  <a:cubicBezTo>
                    <a:pt x="1410378" y="471225"/>
                    <a:pt x="1358849" y="357041"/>
                    <a:pt x="1269844" y="256325"/>
                  </a:cubicBezTo>
                  <a:close/>
                </a:path>
              </a:pathLst>
            </a:custGeom>
            <a:solidFill>
              <a:srgbClr val="262020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Group 52">
            <a:extLst>
              <a:ext uri="{FF2B5EF4-FFF2-40B4-BE49-F238E27FC236}">
                <a16:creationId xmlns:a16="http://schemas.microsoft.com/office/drawing/2014/main" id="{0BCB1D56-FE42-4751-A82D-EB2339674ED7}"/>
              </a:ext>
            </a:extLst>
          </p:cNvPr>
          <p:cNvGrpSpPr/>
          <p:nvPr/>
        </p:nvGrpSpPr>
        <p:grpSpPr>
          <a:xfrm>
            <a:off x="5177076" y="4525515"/>
            <a:ext cx="1209198" cy="1244810"/>
            <a:chOff x="2736685" y="4481687"/>
            <a:chExt cx="1741367" cy="1792653"/>
          </a:xfrm>
        </p:grpSpPr>
        <p:sp>
          <p:nvSpPr>
            <p:cNvPr id="33" name="Freeform: Shape 53">
              <a:extLst>
                <a:ext uri="{FF2B5EF4-FFF2-40B4-BE49-F238E27FC236}">
                  <a16:creationId xmlns:a16="http://schemas.microsoft.com/office/drawing/2014/main" id="{EF36CF40-0AB1-4FD6-846B-ADE0C8577C75}"/>
                </a:ext>
              </a:extLst>
            </p:cNvPr>
            <p:cNvSpPr/>
            <p:nvPr/>
          </p:nvSpPr>
          <p:spPr>
            <a:xfrm>
              <a:off x="3172072" y="4481687"/>
              <a:ext cx="883757" cy="1511276"/>
            </a:xfrm>
            <a:custGeom>
              <a:avLst/>
              <a:gdLst>
                <a:gd name="connsiteX0" fmla="*/ 216364 w 989594"/>
                <a:gd name="connsiteY0" fmla="*/ 1501182 h 1692265"/>
                <a:gd name="connsiteX1" fmla="*/ 128530 w 989594"/>
                <a:gd name="connsiteY1" fmla="*/ 1386412 h 1692265"/>
                <a:gd name="connsiteX2" fmla="*/ 36597 w 989594"/>
                <a:gd name="connsiteY2" fmla="*/ 1159215 h 1692265"/>
                <a:gd name="connsiteX3" fmla="*/ 35426 w 989594"/>
                <a:gd name="connsiteY3" fmla="*/ 1145162 h 1692265"/>
                <a:gd name="connsiteX4" fmla="*/ 13175 w 989594"/>
                <a:gd name="connsiteY4" fmla="*/ 938460 h 1692265"/>
                <a:gd name="connsiteX5" fmla="*/ 2635 w 989594"/>
                <a:gd name="connsiteY5" fmla="*/ 839500 h 1692265"/>
                <a:gd name="connsiteX6" fmla="*/ 6734 w 989594"/>
                <a:gd name="connsiteY6" fmla="*/ 783872 h 1692265"/>
                <a:gd name="connsiteX7" fmla="*/ 1464 w 989594"/>
                <a:gd name="connsiteY7" fmla="*/ 670274 h 1692265"/>
                <a:gd name="connsiteX8" fmla="*/ 3806 w 989594"/>
                <a:gd name="connsiteY8" fmla="*/ 643338 h 1692265"/>
                <a:gd name="connsiteX9" fmla="*/ 1464 w 989594"/>
                <a:gd name="connsiteY9" fmla="*/ 458301 h 1692265"/>
                <a:gd name="connsiteX10" fmla="*/ 43624 w 989594"/>
                <a:gd name="connsiteY10" fmla="*/ 223492 h 1692265"/>
                <a:gd name="connsiteX11" fmla="*/ 50065 w 989594"/>
                <a:gd name="connsiteY11" fmla="*/ 206511 h 1692265"/>
                <a:gd name="connsiteX12" fmla="*/ 65875 w 989594"/>
                <a:gd name="connsiteY12" fmla="*/ 169035 h 1692265"/>
                <a:gd name="connsiteX13" fmla="*/ 139656 w 989594"/>
                <a:gd name="connsiteY13" fmla="*/ 101110 h 1692265"/>
                <a:gd name="connsiteX14" fmla="*/ 165420 w 989594"/>
                <a:gd name="connsiteY14" fmla="*/ 85300 h 1692265"/>
                <a:gd name="connsiteX15" fmla="*/ 296000 w 989594"/>
                <a:gd name="connsiteY15" fmla="*/ 27915 h 1692265"/>
                <a:gd name="connsiteX16" fmla="*/ 481037 w 989594"/>
                <a:gd name="connsiteY16" fmla="*/ 2151 h 1692265"/>
                <a:gd name="connsiteX17" fmla="*/ 776158 w 989594"/>
                <a:gd name="connsiteY17" fmla="*/ 57193 h 1692265"/>
                <a:gd name="connsiteX18" fmla="*/ 900297 w 989594"/>
                <a:gd name="connsiteY18" fmla="*/ 173720 h 1692265"/>
                <a:gd name="connsiteX19" fmla="*/ 993401 w 989594"/>
                <a:gd name="connsiteY19" fmla="*/ 525641 h 1692265"/>
                <a:gd name="connsiteX20" fmla="*/ 988716 w 989594"/>
                <a:gd name="connsiteY20" fmla="*/ 647437 h 1692265"/>
                <a:gd name="connsiteX21" fmla="*/ 991059 w 989594"/>
                <a:gd name="connsiteY21" fmla="*/ 674958 h 1692265"/>
                <a:gd name="connsiteX22" fmla="*/ 981690 w 989594"/>
                <a:gd name="connsiteY22" fmla="*/ 874634 h 1692265"/>
                <a:gd name="connsiteX23" fmla="*/ 965880 w 989594"/>
                <a:gd name="connsiteY23" fmla="*/ 953099 h 1692265"/>
                <a:gd name="connsiteX24" fmla="*/ 955339 w 989594"/>
                <a:gd name="connsiteY24" fmla="*/ 1105344 h 1692265"/>
                <a:gd name="connsiteX25" fmla="*/ 911423 w 989594"/>
                <a:gd name="connsiteY25" fmla="*/ 1322001 h 1692265"/>
                <a:gd name="connsiteX26" fmla="*/ 832372 w 989594"/>
                <a:gd name="connsiteY26" fmla="*/ 1481273 h 1692265"/>
                <a:gd name="connsiteX27" fmla="*/ 810121 w 989594"/>
                <a:gd name="connsiteY27" fmla="*/ 1511136 h 1692265"/>
                <a:gd name="connsiteX28" fmla="*/ 777330 w 989594"/>
                <a:gd name="connsiteY28" fmla="*/ 1555639 h 1692265"/>
                <a:gd name="connsiteX29" fmla="*/ 644993 w 989594"/>
                <a:gd name="connsiteY29" fmla="*/ 1663382 h 1692265"/>
                <a:gd name="connsiteX30" fmla="*/ 517341 w 989594"/>
                <a:gd name="connsiteY30" fmla="*/ 1692660 h 1692265"/>
                <a:gd name="connsiteX31" fmla="*/ 304783 w 989594"/>
                <a:gd name="connsiteY31" fmla="*/ 1592529 h 1692265"/>
                <a:gd name="connsiteX32" fmla="*/ 231003 w 989594"/>
                <a:gd name="connsiteY32" fmla="*/ 1524019 h 1692265"/>
                <a:gd name="connsiteX33" fmla="*/ 216364 w 989594"/>
                <a:gd name="connsiteY33" fmla="*/ 1501182 h 169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89594" h="1692265">
                  <a:moveTo>
                    <a:pt x="216364" y="1501182"/>
                  </a:moveTo>
                  <a:cubicBezTo>
                    <a:pt x="186501" y="1463120"/>
                    <a:pt x="153709" y="1427987"/>
                    <a:pt x="128530" y="1386412"/>
                  </a:cubicBezTo>
                  <a:cubicBezTo>
                    <a:pt x="85784" y="1316731"/>
                    <a:pt x="59434" y="1272814"/>
                    <a:pt x="36597" y="1159215"/>
                  </a:cubicBezTo>
                  <a:cubicBezTo>
                    <a:pt x="36597" y="1154531"/>
                    <a:pt x="37183" y="1149261"/>
                    <a:pt x="35426" y="1145162"/>
                  </a:cubicBezTo>
                  <a:cubicBezTo>
                    <a:pt x="16103" y="1065526"/>
                    <a:pt x="23130" y="1008141"/>
                    <a:pt x="13175" y="938460"/>
                  </a:cubicBezTo>
                  <a:cubicBezTo>
                    <a:pt x="2635" y="906254"/>
                    <a:pt x="878" y="872877"/>
                    <a:pt x="2635" y="839500"/>
                  </a:cubicBezTo>
                  <a:cubicBezTo>
                    <a:pt x="3806" y="820762"/>
                    <a:pt x="3806" y="802024"/>
                    <a:pt x="6734" y="783872"/>
                  </a:cubicBezTo>
                  <a:cubicBezTo>
                    <a:pt x="12590" y="745225"/>
                    <a:pt x="7319" y="707749"/>
                    <a:pt x="1464" y="670274"/>
                  </a:cubicBezTo>
                  <a:cubicBezTo>
                    <a:pt x="293" y="661490"/>
                    <a:pt x="-2049" y="651536"/>
                    <a:pt x="3806" y="643338"/>
                  </a:cubicBezTo>
                  <a:cubicBezTo>
                    <a:pt x="-878" y="581854"/>
                    <a:pt x="-293" y="520371"/>
                    <a:pt x="1464" y="458301"/>
                  </a:cubicBezTo>
                  <a:cubicBezTo>
                    <a:pt x="4392" y="373981"/>
                    <a:pt x="10247" y="298444"/>
                    <a:pt x="43624" y="223492"/>
                  </a:cubicBezTo>
                  <a:cubicBezTo>
                    <a:pt x="45966" y="218222"/>
                    <a:pt x="51236" y="212952"/>
                    <a:pt x="50065" y="206511"/>
                  </a:cubicBezTo>
                  <a:cubicBezTo>
                    <a:pt x="49480" y="191286"/>
                    <a:pt x="57678" y="179575"/>
                    <a:pt x="65875" y="169035"/>
                  </a:cubicBezTo>
                  <a:cubicBezTo>
                    <a:pt x="81685" y="149712"/>
                    <a:pt x="116233" y="113993"/>
                    <a:pt x="139656" y="101110"/>
                  </a:cubicBezTo>
                  <a:cubicBezTo>
                    <a:pt x="147854" y="94669"/>
                    <a:pt x="156051" y="89399"/>
                    <a:pt x="165420" y="85300"/>
                  </a:cubicBezTo>
                  <a:cubicBezTo>
                    <a:pt x="209337" y="66562"/>
                    <a:pt x="253254" y="48410"/>
                    <a:pt x="296000" y="27915"/>
                  </a:cubicBezTo>
                  <a:cubicBezTo>
                    <a:pt x="355142" y="-191"/>
                    <a:pt x="416625" y="-3119"/>
                    <a:pt x="481037" y="2151"/>
                  </a:cubicBezTo>
                  <a:cubicBezTo>
                    <a:pt x="581753" y="10349"/>
                    <a:pt x="680712" y="22060"/>
                    <a:pt x="776158" y="57193"/>
                  </a:cubicBezTo>
                  <a:cubicBezTo>
                    <a:pt x="830615" y="77688"/>
                    <a:pt x="872776" y="122776"/>
                    <a:pt x="900297" y="173720"/>
                  </a:cubicBezTo>
                  <a:cubicBezTo>
                    <a:pt x="960024" y="283219"/>
                    <a:pt x="998671" y="398574"/>
                    <a:pt x="993401" y="525641"/>
                  </a:cubicBezTo>
                  <a:cubicBezTo>
                    <a:pt x="991644" y="566044"/>
                    <a:pt x="991059" y="606448"/>
                    <a:pt x="988716" y="647437"/>
                  </a:cubicBezTo>
                  <a:cubicBezTo>
                    <a:pt x="993401" y="656220"/>
                    <a:pt x="992815" y="665589"/>
                    <a:pt x="991059" y="674958"/>
                  </a:cubicBezTo>
                  <a:cubicBezTo>
                    <a:pt x="978762" y="741126"/>
                    <a:pt x="983446" y="807880"/>
                    <a:pt x="981690" y="874634"/>
                  </a:cubicBezTo>
                  <a:cubicBezTo>
                    <a:pt x="981104" y="901569"/>
                    <a:pt x="982275" y="929091"/>
                    <a:pt x="965880" y="953099"/>
                  </a:cubicBezTo>
                  <a:cubicBezTo>
                    <a:pt x="951241" y="1002871"/>
                    <a:pt x="955339" y="1053815"/>
                    <a:pt x="955339" y="1105344"/>
                  </a:cubicBezTo>
                  <a:cubicBezTo>
                    <a:pt x="954754" y="1179710"/>
                    <a:pt x="923719" y="1249977"/>
                    <a:pt x="911423" y="1322001"/>
                  </a:cubicBezTo>
                  <a:cubicBezTo>
                    <a:pt x="900882" y="1383484"/>
                    <a:pt x="867506" y="1432671"/>
                    <a:pt x="832372" y="1481273"/>
                  </a:cubicBezTo>
                  <a:cubicBezTo>
                    <a:pt x="825345" y="1491227"/>
                    <a:pt x="817148" y="1501182"/>
                    <a:pt x="810121" y="1511136"/>
                  </a:cubicBezTo>
                  <a:cubicBezTo>
                    <a:pt x="805436" y="1530460"/>
                    <a:pt x="790797" y="1543342"/>
                    <a:pt x="777330" y="1555639"/>
                  </a:cubicBezTo>
                  <a:cubicBezTo>
                    <a:pt x="734584" y="1593700"/>
                    <a:pt x="691838" y="1631176"/>
                    <a:pt x="644993" y="1663382"/>
                  </a:cubicBezTo>
                  <a:cubicBezTo>
                    <a:pt x="606346" y="1689732"/>
                    <a:pt x="561844" y="1693245"/>
                    <a:pt x="517341" y="1692660"/>
                  </a:cubicBezTo>
                  <a:cubicBezTo>
                    <a:pt x="431850" y="1691488"/>
                    <a:pt x="363339" y="1651670"/>
                    <a:pt x="304783" y="1592529"/>
                  </a:cubicBezTo>
                  <a:cubicBezTo>
                    <a:pt x="280776" y="1568521"/>
                    <a:pt x="253840" y="1548612"/>
                    <a:pt x="231003" y="1524019"/>
                  </a:cubicBezTo>
                  <a:cubicBezTo>
                    <a:pt x="224562" y="1517578"/>
                    <a:pt x="216364" y="1511722"/>
                    <a:pt x="216364" y="1501182"/>
                  </a:cubicBezTo>
                  <a:close/>
                </a:path>
              </a:pathLst>
            </a:custGeom>
            <a:solidFill>
              <a:srgbClr val="714B25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54">
              <a:extLst>
                <a:ext uri="{FF2B5EF4-FFF2-40B4-BE49-F238E27FC236}">
                  <a16:creationId xmlns:a16="http://schemas.microsoft.com/office/drawing/2014/main" id="{E4012112-CB40-4F75-9497-64CD6F1AA1FC}"/>
                </a:ext>
              </a:extLst>
            </p:cNvPr>
            <p:cNvSpPr/>
            <p:nvPr/>
          </p:nvSpPr>
          <p:spPr>
            <a:xfrm>
              <a:off x="2736685" y="5855994"/>
              <a:ext cx="1741367" cy="418346"/>
            </a:xfrm>
            <a:custGeom>
              <a:avLst/>
              <a:gdLst>
                <a:gd name="connsiteX0" fmla="*/ 1948526 w 1949911"/>
                <a:gd name="connsiteY0" fmla="*/ 469970 h 468447"/>
                <a:gd name="connsiteX1" fmla="*/ 1143968 w 1949911"/>
                <a:gd name="connsiteY1" fmla="*/ 469970 h 468447"/>
                <a:gd name="connsiteX2" fmla="*/ 27307 w 1949911"/>
                <a:gd name="connsiteY2" fmla="*/ 469970 h 468447"/>
                <a:gd name="connsiteX3" fmla="*/ 2128 w 1949911"/>
                <a:gd name="connsiteY3" fmla="*/ 440107 h 468447"/>
                <a:gd name="connsiteX4" fmla="*/ 53071 w 1949911"/>
                <a:gd name="connsiteY4" fmla="*/ 275565 h 468447"/>
                <a:gd name="connsiteX5" fmla="*/ 278511 w 1949911"/>
                <a:gd name="connsiteY5" fmla="*/ 94041 h 468447"/>
                <a:gd name="connsiteX6" fmla="*/ 557238 w 1949911"/>
                <a:gd name="connsiteY6" fmla="*/ 6208 h 468447"/>
                <a:gd name="connsiteX7" fmla="*/ 581831 w 1949911"/>
                <a:gd name="connsiteY7" fmla="*/ 352 h 468447"/>
                <a:gd name="connsiteX8" fmla="*/ 596470 w 1949911"/>
                <a:gd name="connsiteY8" fmla="*/ 29044 h 468447"/>
                <a:gd name="connsiteX9" fmla="*/ 885151 w 1949911"/>
                <a:gd name="connsiteY9" fmla="*/ 335877 h 468447"/>
                <a:gd name="connsiteX10" fmla="*/ 1067259 w 1949911"/>
                <a:gd name="connsiteY10" fmla="*/ 331193 h 468447"/>
                <a:gd name="connsiteX11" fmla="*/ 1354769 w 1949911"/>
                <a:gd name="connsiteY11" fmla="*/ 36071 h 468447"/>
                <a:gd name="connsiteX12" fmla="*/ 1375849 w 1949911"/>
                <a:gd name="connsiteY12" fmla="*/ 938 h 468447"/>
                <a:gd name="connsiteX13" fmla="*/ 1677997 w 1949911"/>
                <a:gd name="connsiteY13" fmla="*/ 96384 h 468447"/>
                <a:gd name="connsiteX14" fmla="*/ 1947940 w 1949911"/>
                <a:gd name="connsiteY14" fmla="*/ 423126 h 468447"/>
                <a:gd name="connsiteX15" fmla="*/ 1948526 w 1949911"/>
                <a:gd name="connsiteY15" fmla="*/ 469970 h 468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49911" h="468447">
                  <a:moveTo>
                    <a:pt x="1948526" y="469970"/>
                  </a:moveTo>
                  <a:cubicBezTo>
                    <a:pt x="1680340" y="469970"/>
                    <a:pt x="1412154" y="469970"/>
                    <a:pt x="1143968" y="469970"/>
                  </a:cubicBezTo>
                  <a:cubicBezTo>
                    <a:pt x="771552" y="469970"/>
                    <a:pt x="399722" y="469970"/>
                    <a:pt x="27307" y="469970"/>
                  </a:cubicBezTo>
                  <a:cubicBezTo>
                    <a:pt x="-3142" y="469970"/>
                    <a:pt x="-1971" y="469970"/>
                    <a:pt x="2128" y="440107"/>
                  </a:cubicBezTo>
                  <a:cubicBezTo>
                    <a:pt x="10325" y="382722"/>
                    <a:pt x="24964" y="327094"/>
                    <a:pt x="53071" y="275565"/>
                  </a:cubicBezTo>
                  <a:cubicBezTo>
                    <a:pt x="103429" y="184803"/>
                    <a:pt x="178381" y="122734"/>
                    <a:pt x="278511" y="94041"/>
                  </a:cubicBezTo>
                  <a:cubicBezTo>
                    <a:pt x="372201" y="67691"/>
                    <a:pt x="464134" y="34900"/>
                    <a:pt x="557238" y="6208"/>
                  </a:cubicBezTo>
                  <a:cubicBezTo>
                    <a:pt x="565435" y="3865"/>
                    <a:pt x="573048" y="-1405"/>
                    <a:pt x="581831" y="352"/>
                  </a:cubicBezTo>
                  <a:cubicBezTo>
                    <a:pt x="591786" y="7379"/>
                    <a:pt x="592371" y="19090"/>
                    <a:pt x="596470" y="29044"/>
                  </a:cubicBezTo>
                  <a:cubicBezTo>
                    <a:pt x="650341" y="171335"/>
                    <a:pt x="744031" y="274394"/>
                    <a:pt x="885151" y="335877"/>
                  </a:cubicBezTo>
                  <a:cubicBezTo>
                    <a:pt x="948391" y="363399"/>
                    <a:pt x="1005776" y="359885"/>
                    <a:pt x="1067259" y="331193"/>
                  </a:cubicBezTo>
                  <a:cubicBezTo>
                    <a:pt x="1200181" y="267952"/>
                    <a:pt x="1296213" y="170750"/>
                    <a:pt x="1354769" y="36071"/>
                  </a:cubicBezTo>
                  <a:cubicBezTo>
                    <a:pt x="1360039" y="23774"/>
                    <a:pt x="1362381" y="8550"/>
                    <a:pt x="1375849" y="938"/>
                  </a:cubicBezTo>
                  <a:cubicBezTo>
                    <a:pt x="1477151" y="31972"/>
                    <a:pt x="1577281" y="64763"/>
                    <a:pt x="1677997" y="96384"/>
                  </a:cubicBezTo>
                  <a:cubicBezTo>
                    <a:pt x="1836684" y="146742"/>
                    <a:pt x="1922761" y="260926"/>
                    <a:pt x="1947940" y="423126"/>
                  </a:cubicBezTo>
                  <a:cubicBezTo>
                    <a:pt x="1950282" y="438350"/>
                    <a:pt x="1958480" y="454160"/>
                    <a:pt x="1948526" y="469970"/>
                  </a:cubicBezTo>
                  <a:close/>
                </a:path>
              </a:pathLst>
            </a:custGeom>
            <a:solidFill>
              <a:schemeClr val="accent2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55">
              <a:extLst>
                <a:ext uri="{FF2B5EF4-FFF2-40B4-BE49-F238E27FC236}">
                  <a16:creationId xmlns:a16="http://schemas.microsoft.com/office/drawing/2014/main" id="{99DD9FAC-06C8-4B66-95F9-89BE6024B74E}"/>
                </a:ext>
              </a:extLst>
            </p:cNvPr>
            <p:cNvSpPr/>
            <p:nvPr/>
          </p:nvSpPr>
          <p:spPr>
            <a:xfrm>
              <a:off x="3101616" y="4708800"/>
              <a:ext cx="1016287" cy="1475493"/>
            </a:xfrm>
            <a:custGeom>
              <a:avLst/>
              <a:gdLst>
                <a:gd name="connsiteX0" fmla="*/ 252462 w 1016287"/>
                <a:gd name="connsiteY0" fmla="*/ 1114041 h 1475493"/>
                <a:gd name="connsiteX1" fmla="*/ 373260 w 1016287"/>
                <a:gd name="connsiteY1" fmla="*/ 1223335 h 1475493"/>
                <a:gd name="connsiteX2" fmla="*/ 608580 w 1016287"/>
                <a:gd name="connsiteY2" fmla="*/ 1265692 h 1475493"/>
                <a:gd name="connsiteX3" fmla="*/ 689111 w 1016287"/>
                <a:gd name="connsiteY3" fmla="*/ 1210261 h 1475493"/>
                <a:gd name="connsiteX4" fmla="*/ 782716 w 1016287"/>
                <a:gd name="connsiteY4" fmla="*/ 1121885 h 1475493"/>
                <a:gd name="connsiteX5" fmla="*/ 862726 w 1016287"/>
                <a:gd name="connsiteY5" fmla="*/ 1147509 h 1475493"/>
                <a:gd name="connsiteX6" fmla="*/ 687543 w 1016287"/>
                <a:gd name="connsiteY6" fmla="*/ 1389628 h 1475493"/>
                <a:gd name="connsiteX7" fmla="*/ 520727 w 1016287"/>
                <a:gd name="connsiteY7" fmla="*/ 1472774 h 1475493"/>
                <a:gd name="connsiteX8" fmla="*/ 491966 w 1016287"/>
                <a:gd name="connsiteY8" fmla="*/ 1473819 h 1475493"/>
                <a:gd name="connsiteX9" fmla="*/ 154673 w 1016287"/>
                <a:gd name="connsiteY9" fmla="*/ 1148555 h 1475493"/>
                <a:gd name="connsiteX10" fmla="*/ 252462 w 1016287"/>
                <a:gd name="connsiteY10" fmla="*/ 1114041 h 1475493"/>
                <a:gd name="connsiteX11" fmla="*/ 943780 w 1016287"/>
                <a:gd name="connsiteY11" fmla="*/ 350558 h 1475493"/>
                <a:gd name="connsiteX12" fmla="*/ 999211 w 1016287"/>
                <a:gd name="connsiteY12" fmla="*/ 378797 h 1475493"/>
                <a:gd name="connsiteX13" fmla="*/ 1002348 w 1016287"/>
                <a:gd name="connsiteY13" fmla="*/ 515806 h 1475493"/>
                <a:gd name="connsiteX14" fmla="*/ 945871 w 1016287"/>
                <a:gd name="connsiteY14" fmla="*/ 609934 h 1475493"/>
                <a:gd name="connsiteX15" fmla="*/ 923385 w 1016287"/>
                <a:gd name="connsiteY15" fmla="*/ 623531 h 1475493"/>
                <a:gd name="connsiteX16" fmla="*/ 930707 w 1016287"/>
                <a:gd name="connsiteY16" fmla="*/ 447301 h 1475493"/>
                <a:gd name="connsiteX17" fmla="*/ 943780 w 1016287"/>
                <a:gd name="connsiteY17" fmla="*/ 350558 h 1475493"/>
                <a:gd name="connsiteX18" fmla="*/ 63159 w 1016287"/>
                <a:gd name="connsiteY18" fmla="*/ 346899 h 1475493"/>
                <a:gd name="connsiteX19" fmla="*/ 70480 w 1016287"/>
                <a:gd name="connsiteY19" fmla="*/ 509008 h 1475493"/>
                <a:gd name="connsiteX20" fmla="*/ 71526 w 1016287"/>
                <a:gd name="connsiteY20" fmla="*/ 610980 h 1475493"/>
                <a:gd name="connsiteX21" fmla="*/ 408 w 1016287"/>
                <a:gd name="connsiteY21" fmla="*/ 428476 h 1475493"/>
                <a:gd name="connsiteX22" fmla="*/ 63159 w 1016287"/>
                <a:gd name="connsiteY22" fmla="*/ 346899 h 1475493"/>
                <a:gd name="connsiteX23" fmla="*/ 537330 w 1016287"/>
                <a:gd name="connsiteY23" fmla="*/ 781 h 1475493"/>
                <a:gd name="connsiteX24" fmla="*/ 739313 w 1016287"/>
                <a:gd name="connsiteY24" fmla="*/ 33138 h 1475493"/>
                <a:gd name="connsiteX25" fmla="*/ 745589 w 1016287"/>
                <a:gd name="connsiteY25" fmla="*/ 34707 h 1475493"/>
                <a:gd name="connsiteX26" fmla="*/ 861157 w 1016287"/>
                <a:gd name="connsiteY26" fmla="*/ 147660 h 1475493"/>
                <a:gd name="connsiteX27" fmla="*/ 898285 w 1016287"/>
                <a:gd name="connsiteY27" fmla="*/ 393962 h 1475493"/>
                <a:gd name="connsiteX28" fmla="*/ 848083 w 1016287"/>
                <a:gd name="connsiteY28" fmla="*/ 644970 h 1475493"/>
                <a:gd name="connsiteX29" fmla="*/ 811478 w 1016287"/>
                <a:gd name="connsiteY29" fmla="*/ 744850 h 1475493"/>
                <a:gd name="connsiteX30" fmla="*/ 787423 w 1016287"/>
                <a:gd name="connsiteY30" fmla="*/ 767859 h 1475493"/>
                <a:gd name="connsiteX31" fmla="*/ 758661 w 1016287"/>
                <a:gd name="connsiteY31" fmla="*/ 747987 h 1475493"/>
                <a:gd name="connsiteX32" fmla="*/ 553149 w 1016287"/>
                <a:gd name="connsiteY32" fmla="*/ 653859 h 1475493"/>
                <a:gd name="connsiteX33" fmla="*/ 505038 w 1016287"/>
                <a:gd name="connsiteY33" fmla="*/ 677914 h 1475493"/>
                <a:gd name="connsiteX34" fmla="*/ 566222 w 1016287"/>
                <a:gd name="connsiteY34" fmla="*/ 687327 h 1475493"/>
                <a:gd name="connsiteX35" fmla="*/ 636295 w 1016287"/>
                <a:gd name="connsiteY35" fmla="*/ 775180 h 1475493"/>
                <a:gd name="connsiteX36" fmla="*/ 605965 w 1016287"/>
                <a:gd name="connsiteY36" fmla="*/ 844207 h 1475493"/>
                <a:gd name="connsiteX37" fmla="*/ 403066 w 1016287"/>
                <a:gd name="connsiteY37" fmla="*/ 846822 h 1475493"/>
                <a:gd name="connsiteX38" fmla="*/ 421369 w 1016287"/>
                <a:gd name="connsiteY38" fmla="*/ 694648 h 1475493"/>
                <a:gd name="connsiteX39" fmla="*/ 500332 w 1016287"/>
                <a:gd name="connsiteY39" fmla="*/ 678437 h 1475493"/>
                <a:gd name="connsiteX40" fmla="*/ 278086 w 1016287"/>
                <a:gd name="connsiteY40" fmla="*/ 704061 h 1475493"/>
                <a:gd name="connsiteX41" fmla="*/ 245663 w 1016287"/>
                <a:gd name="connsiteY41" fmla="*/ 750079 h 1475493"/>
                <a:gd name="connsiteX42" fmla="*/ 220040 w 1016287"/>
                <a:gd name="connsiteY42" fmla="*/ 767859 h 1475493"/>
                <a:gd name="connsiteX43" fmla="*/ 195985 w 1016287"/>
                <a:gd name="connsiteY43" fmla="*/ 747987 h 1475493"/>
                <a:gd name="connsiteX44" fmla="*/ 106563 w 1016287"/>
                <a:gd name="connsiteY44" fmla="*/ 493841 h 1475493"/>
                <a:gd name="connsiteX45" fmla="*/ 104995 w 1016287"/>
                <a:gd name="connsiteY45" fmla="*/ 481291 h 1475493"/>
                <a:gd name="connsiteX46" fmla="*/ 121729 w 1016287"/>
                <a:gd name="connsiteY46" fmla="*/ 239173 h 1475493"/>
                <a:gd name="connsiteX47" fmla="*/ 168269 w 1016287"/>
                <a:gd name="connsiteY47" fmla="*/ 90138 h 1475493"/>
                <a:gd name="connsiteX48" fmla="*/ 197554 w 1016287"/>
                <a:gd name="connsiteY48" fmla="*/ 61376 h 1475493"/>
                <a:gd name="connsiteX49" fmla="*/ 332993 w 1016287"/>
                <a:gd name="connsiteY49" fmla="*/ 14312 h 1475493"/>
                <a:gd name="connsiteX50" fmla="*/ 537330 w 1016287"/>
                <a:gd name="connsiteY50" fmla="*/ 781 h 147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016287" h="1475493">
                  <a:moveTo>
                    <a:pt x="252462" y="1114041"/>
                  </a:moveTo>
                  <a:cubicBezTo>
                    <a:pt x="292728" y="1150647"/>
                    <a:pt x="331425" y="1188821"/>
                    <a:pt x="373260" y="1223335"/>
                  </a:cubicBezTo>
                  <a:cubicBezTo>
                    <a:pt x="443333" y="1280857"/>
                    <a:pt x="522818" y="1293408"/>
                    <a:pt x="608580" y="1265692"/>
                  </a:cubicBezTo>
                  <a:cubicBezTo>
                    <a:pt x="640478" y="1255234"/>
                    <a:pt x="663488" y="1230133"/>
                    <a:pt x="689111" y="1210261"/>
                  </a:cubicBezTo>
                  <a:cubicBezTo>
                    <a:pt x="723103" y="1183591"/>
                    <a:pt x="754478" y="1153785"/>
                    <a:pt x="782716" y="1121885"/>
                  </a:cubicBezTo>
                  <a:cubicBezTo>
                    <a:pt x="809386" y="1130252"/>
                    <a:pt x="836056" y="1139142"/>
                    <a:pt x="862726" y="1147509"/>
                  </a:cubicBezTo>
                  <a:cubicBezTo>
                    <a:pt x="827166" y="1244775"/>
                    <a:pt x="770689" y="1326876"/>
                    <a:pt x="687543" y="1389628"/>
                  </a:cubicBezTo>
                  <a:cubicBezTo>
                    <a:pt x="637341" y="1427801"/>
                    <a:pt x="581387" y="1454995"/>
                    <a:pt x="520727" y="1472774"/>
                  </a:cubicBezTo>
                  <a:cubicBezTo>
                    <a:pt x="510791" y="1475912"/>
                    <a:pt x="501379" y="1476434"/>
                    <a:pt x="491966" y="1473819"/>
                  </a:cubicBezTo>
                  <a:cubicBezTo>
                    <a:pt x="318352" y="1429371"/>
                    <a:pt x="206443" y="1319555"/>
                    <a:pt x="154673" y="1148555"/>
                  </a:cubicBezTo>
                  <a:cubicBezTo>
                    <a:pt x="185526" y="1131298"/>
                    <a:pt x="221086" y="1128160"/>
                    <a:pt x="252462" y="1114041"/>
                  </a:cubicBezTo>
                  <a:close/>
                  <a:moveTo>
                    <a:pt x="943780" y="350558"/>
                  </a:moveTo>
                  <a:cubicBezTo>
                    <a:pt x="964697" y="344283"/>
                    <a:pt x="985615" y="354742"/>
                    <a:pt x="999211" y="378797"/>
                  </a:cubicBezTo>
                  <a:cubicBezTo>
                    <a:pt x="1024312" y="424292"/>
                    <a:pt x="1018560" y="470311"/>
                    <a:pt x="1002348" y="515806"/>
                  </a:cubicBezTo>
                  <a:cubicBezTo>
                    <a:pt x="989798" y="550843"/>
                    <a:pt x="970972" y="582219"/>
                    <a:pt x="945871" y="609934"/>
                  </a:cubicBezTo>
                  <a:cubicBezTo>
                    <a:pt x="940119" y="616733"/>
                    <a:pt x="932798" y="621962"/>
                    <a:pt x="923385" y="623531"/>
                  </a:cubicBezTo>
                  <a:cubicBezTo>
                    <a:pt x="932275" y="565485"/>
                    <a:pt x="932275" y="506394"/>
                    <a:pt x="930707" y="447301"/>
                  </a:cubicBezTo>
                  <a:cubicBezTo>
                    <a:pt x="930183" y="414880"/>
                    <a:pt x="937504" y="382457"/>
                    <a:pt x="943780" y="350558"/>
                  </a:cubicBezTo>
                  <a:close/>
                  <a:moveTo>
                    <a:pt x="63159" y="346899"/>
                  </a:moveTo>
                  <a:cubicBezTo>
                    <a:pt x="76755" y="400238"/>
                    <a:pt x="75709" y="454623"/>
                    <a:pt x="70480" y="509008"/>
                  </a:cubicBezTo>
                  <a:cubicBezTo>
                    <a:pt x="66819" y="542998"/>
                    <a:pt x="73094" y="576989"/>
                    <a:pt x="71526" y="610980"/>
                  </a:cubicBezTo>
                  <a:cubicBezTo>
                    <a:pt x="24462" y="559210"/>
                    <a:pt x="-3776" y="500118"/>
                    <a:pt x="408" y="428476"/>
                  </a:cubicBezTo>
                  <a:cubicBezTo>
                    <a:pt x="2499" y="393440"/>
                    <a:pt x="26031" y="346375"/>
                    <a:pt x="63159" y="346899"/>
                  </a:cubicBezTo>
                  <a:close/>
                  <a:moveTo>
                    <a:pt x="537330" y="781"/>
                  </a:moveTo>
                  <a:cubicBezTo>
                    <a:pt x="605050" y="3592"/>
                    <a:pt x="672378" y="14051"/>
                    <a:pt x="739313" y="33138"/>
                  </a:cubicBezTo>
                  <a:cubicBezTo>
                    <a:pt x="741405" y="33661"/>
                    <a:pt x="743496" y="34184"/>
                    <a:pt x="745589" y="34707"/>
                  </a:cubicBezTo>
                  <a:cubicBezTo>
                    <a:pt x="804680" y="51441"/>
                    <a:pt x="842331" y="84908"/>
                    <a:pt x="861157" y="147660"/>
                  </a:cubicBezTo>
                  <a:cubicBezTo>
                    <a:pt x="885212" y="228715"/>
                    <a:pt x="888873" y="310815"/>
                    <a:pt x="898285" y="393962"/>
                  </a:cubicBezTo>
                  <a:cubicBezTo>
                    <a:pt x="908744" y="484952"/>
                    <a:pt x="874753" y="563392"/>
                    <a:pt x="848083" y="644970"/>
                  </a:cubicBezTo>
                  <a:cubicBezTo>
                    <a:pt x="837102" y="678437"/>
                    <a:pt x="824028" y="711382"/>
                    <a:pt x="811478" y="744850"/>
                  </a:cubicBezTo>
                  <a:cubicBezTo>
                    <a:pt x="807294" y="756354"/>
                    <a:pt x="801542" y="766290"/>
                    <a:pt x="787423" y="767859"/>
                  </a:cubicBezTo>
                  <a:cubicBezTo>
                    <a:pt x="771735" y="769428"/>
                    <a:pt x="765460" y="758969"/>
                    <a:pt x="758661" y="747987"/>
                  </a:cubicBezTo>
                  <a:cubicBezTo>
                    <a:pt x="710552" y="666410"/>
                    <a:pt x="633157" y="630850"/>
                    <a:pt x="553149" y="653859"/>
                  </a:cubicBezTo>
                  <a:cubicBezTo>
                    <a:pt x="536937" y="658565"/>
                    <a:pt x="521250" y="664318"/>
                    <a:pt x="505038" y="677914"/>
                  </a:cubicBezTo>
                  <a:cubicBezTo>
                    <a:pt x="528048" y="678960"/>
                    <a:pt x="547397" y="681575"/>
                    <a:pt x="566222" y="687327"/>
                  </a:cubicBezTo>
                  <a:cubicBezTo>
                    <a:pt x="609625" y="700924"/>
                    <a:pt x="629497" y="733345"/>
                    <a:pt x="636295" y="775180"/>
                  </a:cubicBezTo>
                  <a:cubicBezTo>
                    <a:pt x="641002" y="803941"/>
                    <a:pt x="628974" y="826950"/>
                    <a:pt x="605965" y="844207"/>
                  </a:cubicBezTo>
                  <a:cubicBezTo>
                    <a:pt x="551580" y="884995"/>
                    <a:pt x="459020" y="886564"/>
                    <a:pt x="403066" y="846822"/>
                  </a:cubicBezTo>
                  <a:cubicBezTo>
                    <a:pt x="350250" y="809170"/>
                    <a:pt x="360187" y="726025"/>
                    <a:pt x="421369" y="694648"/>
                  </a:cubicBezTo>
                  <a:cubicBezTo>
                    <a:pt x="444901" y="682621"/>
                    <a:pt x="470002" y="678437"/>
                    <a:pt x="500332" y="678437"/>
                  </a:cubicBezTo>
                  <a:cubicBezTo>
                    <a:pt x="432874" y="628759"/>
                    <a:pt x="335608" y="641309"/>
                    <a:pt x="278086" y="704061"/>
                  </a:cubicBezTo>
                  <a:cubicBezTo>
                    <a:pt x="265535" y="718180"/>
                    <a:pt x="254554" y="733345"/>
                    <a:pt x="245663" y="750079"/>
                  </a:cubicBezTo>
                  <a:cubicBezTo>
                    <a:pt x="240435" y="760537"/>
                    <a:pt x="233113" y="768382"/>
                    <a:pt x="220040" y="767859"/>
                  </a:cubicBezTo>
                  <a:cubicBezTo>
                    <a:pt x="206967" y="767336"/>
                    <a:pt x="200691" y="759492"/>
                    <a:pt x="195985" y="747987"/>
                  </a:cubicBezTo>
                  <a:cubicBezTo>
                    <a:pt x="161994" y="664841"/>
                    <a:pt x="132710" y="579603"/>
                    <a:pt x="106563" y="493841"/>
                  </a:cubicBezTo>
                  <a:cubicBezTo>
                    <a:pt x="105517" y="489658"/>
                    <a:pt x="104471" y="485474"/>
                    <a:pt x="104995" y="481291"/>
                  </a:cubicBezTo>
                  <a:cubicBezTo>
                    <a:pt x="110747" y="400236"/>
                    <a:pt x="107609" y="319182"/>
                    <a:pt x="121729" y="239173"/>
                  </a:cubicBezTo>
                  <a:cubicBezTo>
                    <a:pt x="130618" y="187926"/>
                    <a:pt x="148921" y="138770"/>
                    <a:pt x="168269" y="90138"/>
                  </a:cubicBezTo>
                  <a:cubicBezTo>
                    <a:pt x="173499" y="76018"/>
                    <a:pt x="186049" y="68697"/>
                    <a:pt x="197554" y="61376"/>
                  </a:cubicBezTo>
                  <a:cubicBezTo>
                    <a:pt x="238866" y="34707"/>
                    <a:pt x="285407" y="22156"/>
                    <a:pt x="332993" y="14312"/>
                  </a:cubicBezTo>
                  <a:cubicBezTo>
                    <a:pt x="401498" y="2808"/>
                    <a:pt x="469610" y="-2030"/>
                    <a:pt x="537330" y="781"/>
                  </a:cubicBezTo>
                  <a:close/>
                </a:path>
              </a:pathLst>
            </a:custGeom>
            <a:solidFill>
              <a:srgbClr val="F8DFC9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6" name="Group 89">
            <a:extLst>
              <a:ext uri="{FF2B5EF4-FFF2-40B4-BE49-F238E27FC236}">
                <a16:creationId xmlns:a16="http://schemas.microsoft.com/office/drawing/2014/main" id="{3596BF5C-7E3C-485E-9117-0091E1657CF2}"/>
              </a:ext>
            </a:extLst>
          </p:cNvPr>
          <p:cNvGrpSpPr/>
          <p:nvPr/>
        </p:nvGrpSpPr>
        <p:grpSpPr>
          <a:xfrm>
            <a:off x="8044417" y="1718416"/>
            <a:ext cx="1191624" cy="1251720"/>
            <a:chOff x="8529977" y="2354573"/>
            <a:chExt cx="1686834" cy="1771904"/>
          </a:xfrm>
        </p:grpSpPr>
        <p:sp>
          <p:nvSpPr>
            <p:cNvPr id="37" name="Graphic 57">
              <a:extLst>
                <a:ext uri="{FF2B5EF4-FFF2-40B4-BE49-F238E27FC236}">
                  <a16:creationId xmlns:a16="http://schemas.microsoft.com/office/drawing/2014/main" id="{F93A5749-5221-4E87-A8D3-444791F23D19}"/>
                </a:ext>
              </a:extLst>
            </p:cNvPr>
            <p:cNvSpPr/>
            <p:nvPr/>
          </p:nvSpPr>
          <p:spPr>
            <a:xfrm>
              <a:off x="8529977" y="3693238"/>
              <a:ext cx="1686834" cy="433096"/>
            </a:xfrm>
            <a:custGeom>
              <a:avLst/>
              <a:gdLst>
                <a:gd name="connsiteX0" fmla="*/ 2918363 w 2919613"/>
                <a:gd name="connsiteY0" fmla="*/ 714582 h 749613"/>
                <a:gd name="connsiteX1" fmla="*/ 2906392 w 2919613"/>
                <a:gd name="connsiteY1" fmla="*/ 642691 h 749613"/>
                <a:gd name="connsiteX2" fmla="*/ 2487525 w 2919613"/>
                <a:gd name="connsiteY2" fmla="*/ 179697 h 749613"/>
                <a:gd name="connsiteX3" fmla="*/ 1925895 w 2919613"/>
                <a:gd name="connsiteY3" fmla="*/ 128 h 749613"/>
                <a:gd name="connsiteX4" fmla="*/ 1448127 w 2919613"/>
                <a:gd name="connsiteY4" fmla="*/ 205550 h 749613"/>
                <a:gd name="connsiteX5" fmla="*/ 989972 w 2919613"/>
                <a:gd name="connsiteY5" fmla="*/ 0 h 749613"/>
                <a:gd name="connsiteX6" fmla="*/ 444262 w 2919613"/>
                <a:gd name="connsiteY6" fmla="*/ 175558 h 749613"/>
                <a:gd name="connsiteX7" fmla="*/ 189809 w 2919613"/>
                <a:gd name="connsiteY7" fmla="*/ 311763 h 749613"/>
                <a:gd name="connsiteX8" fmla="*/ 2662 w 2919613"/>
                <a:gd name="connsiteY8" fmla="*/ 700765 h 749613"/>
                <a:gd name="connsiteX9" fmla="*/ 45007 w 2919613"/>
                <a:gd name="connsiteY9" fmla="*/ 749223 h 749613"/>
                <a:gd name="connsiteX10" fmla="*/ 2889135 w 2919613"/>
                <a:gd name="connsiteY10" fmla="*/ 749604 h 749613"/>
                <a:gd name="connsiteX11" fmla="*/ 2918363 w 2919613"/>
                <a:gd name="connsiteY11" fmla="*/ 714582 h 74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19613" h="749613">
                  <a:moveTo>
                    <a:pt x="2918363" y="714582"/>
                  </a:moveTo>
                  <a:cubicBezTo>
                    <a:pt x="2913906" y="690703"/>
                    <a:pt x="2911295" y="666507"/>
                    <a:pt x="2906392" y="642691"/>
                  </a:cubicBezTo>
                  <a:cubicBezTo>
                    <a:pt x="2858189" y="405877"/>
                    <a:pt x="2721474" y="248022"/>
                    <a:pt x="2487525" y="179697"/>
                  </a:cubicBezTo>
                  <a:cubicBezTo>
                    <a:pt x="2298724" y="124616"/>
                    <a:pt x="2113105" y="59984"/>
                    <a:pt x="1925895" y="128"/>
                  </a:cubicBezTo>
                  <a:cubicBezTo>
                    <a:pt x="1916725" y="2293"/>
                    <a:pt x="1452776" y="198927"/>
                    <a:pt x="1448127" y="205550"/>
                  </a:cubicBezTo>
                  <a:cubicBezTo>
                    <a:pt x="1448127" y="205550"/>
                    <a:pt x="1001753" y="-318"/>
                    <a:pt x="989972" y="0"/>
                  </a:cubicBezTo>
                  <a:cubicBezTo>
                    <a:pt x="969023" y="7260"/>
                    <a:pt x="606192" y="127482"/>
                    <a:pt x="444262" y="175558"/>
                  </a:cubicBezTo>
                  <a:cubicBezTo>
                    <a:pt x="349128" y="203766"/>
                    <a:pt x="262846" y="243819"/>
                    <a:pt x="189809" y="311763"/>
                  </a:cubicBezTo>
                  <a:cubicBezTo>
                    <a:pt x="76528" y="417211"/>
                    <a:pt x="21447" y="550233"/>
                    <a:pt x="2662" y="700765"/>
                  </a:cubicBezTo>
                  <a:cubicBezTo>
                    <a:pt x="-3387" y="749159"/>
                    <a:pt x="-2814" y="749223"/>
                    <a:pt x="45007" y="749223"/>
                  </a:cubicBezTo>
                  <a:cubicBezTo>
                    <a:pt x="439358" y="749287"/>
                    <a:pt x="2814888" y="748522"/>
                    <a:pt x="2889135" y="749604"/>
                  </a:cubicBezTo>
                  <a:cubicBezTo>
                    <a:pt x="2915879" y="749987"/>
                    <a:pt x="2922820" y="738588"/>
                    <a:pt x="2918363" y="714582"/>
                  </a:cubicBezTo>
                  <a:close/>
                </a:path>
              </a:pathLst>
            </a:custGeom>
            <a:solidFill>
              <a:srgbClr val="9D9ACC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57">
              <a:extLst>
                <a:ext uri="{FF2B5EF4-FFF2-40B4-BE49-F238E27FC236}">
                  <a16:creationId xmlns:a16="http://schemas.microsoft.com/office/drawing/2014/main" id="{B9C6DDC2-29A3-478B-88C8-34E2B9A83B74}"/>
                </a:ext>
              </a:extLst>
            </p:cNvPr>
            <p:cNvSpPr/>
            <p:nvPr/>
          </p:nvSpPr>
          <p:spPr>
            <a:xfrm>
              <a:off x="8877235" y="2678682"/>
              <a:ext cx="983852" cy="1055510"/>
            </a:xfrm>
            <a:custGeom>
              <a:avLst/>
              <a:gdLst>
                <a:gd name="connsiteX0" fmla="*/ 510616 w 1702876"/>
                <a:gd name="connsiteY0" fmla="*/ 1679990 h 1826902"/>
                <a:gd name="connsiteX1" fmla="*/ 533476 w 1702876"/>
                <a:gd name="connsiteY1" fmla="*/ 1547415 h 1826902"/>
                <a:gd name="connsiteX2" fmla="*/ 526917 w 1702876"/>
                <a:gd name="connsiteY2" fmla="*/ 1420825 h 1826902"/>
                <a:gd name="connsiteX3" fmla="*/ 426308 w 1702876"/>
                <a:gd name="connsiteY3" fmla="*/ 1340083 h 1826902"/>
                <a:gd name="connsiteX4" fmla="*/ 198600 w 1702876"/>
                <a:gd name="connsiteY4" fmla="*/ 973177 h 1826902"/>
                <a:gd name="connsiteX5" fmla="*/ 181152 w 1702876"/>
                <a:gd name="connsiteY5" fmla="*/ 945796 h 1826902"/>
                <a:gd name="connsiteX6" fmla="*/ 63796 w 1702876"/>
                <a:gd name="connsiteY6" fmla="*/ 829713 h 1826902"/>
                <a:gd name="connsiteX7" fmla="*/ 6678 w 1702876"/>
                <a:gd name="connsiteY7" fmla="*/ 567109 h 1826902"/>
                <a:gd name="connsiteX8" fmla="*/ 109770 w 1702876"/>
                <a:gd name="connsiteY8" fmla="*/ 464080 h 1826902"/>
                <a:gd name="connsiteX9" fmla="*/ 132312 w 1702876"/>
                <a:gd name="connsiteY9" fmla="*/ 491652 h 1826902"/>
                <a:gd name="connsiteX10" fmla="*/ 239162 w 1702876"/>
                <a:gd name="connsiteY10" fmla="*/ 696501 h 1826902"/>
                <a:gd name="connsiteX11" fmla="*/ 259921 w 1702876"/>
                <a:gd name="connsiteY11" fmla="*/ 486813 h 1826902"/>
                <a:gd name="connsiteX12" fmla="*/ 459420 w 1702876"/>
                <a:gd name="connsiteY12" fmla="*/ 31396 h 1826902"/>
                <a:gd name="connsiteX13" fmla="*/ 495334 w 1702876"/>
                <a:gd name="connsiteY13" fmla="*/ 3250 h 1826902"/>
                <a:gd name="connsiteX14" fmla="*/ 487757 w 1702876"/>
                <a:gd name="connsiteY14" fmla="*/ 48652 h 1826902"/>
                <a:gd name="connsiteX15" fmla="*/ 428282 w 1702876"/>
                <a:gd name="connsiteY15" fmla="*/ 313866 h 1826902"/>
                <a:gd name="connsiteX16" fmla="*/ 619695 w 1702876"/>
                <a:gd name="connsiteY16" fmla="*/ 182246 h 1826902"/>
                <a:gd name="connsiteX17" fmla="*/ 803211 w 1702876"/>
                <a:gd name="connsiteY17" fmla="*/ 21335 h 1826902"/>
                <a:gd name="connsiteX18" fmla="*/ 815947 w 1702876"/>
                <a:gd name="connsiteY18" fmla="*/ 7135 h 1826902"/>
                <a:gd name="connsiteX19" fmla="*/ 832694 w 1702876"/>
                <a:gd name="connsiteY19" fmla="*/ 1086 h 1826902"/>
                <a:gd name="connsiteX20" fmla="*/ 835305 w 1702876"/>
                <a:gd name="connsiteY20" fmla="*/ 20698 h 1826902"/>
                <a:gd name="connsiteX21" fmla="*/ 816966 w 1702876"/>
                <a:gd name="connsiteY21" fmla="*/ 54065 h 1826902"/>
                <a:gd name="connsiteX22" fmla="*/ 737688 w 1702876"/>
                <a:gd name="connsiteY22" fmla="*/ 271521 h 1826902"/>
                <a:gd name="connsiteX23" fmla="*/ 706614 w 1702876"/>
                <a:gd name="connsiteY23" fmla="*/ 360542 h 1826902"/>
                <a:gd name="connsiteX24" fmla="*/ 953744 w 1702876"/>
                <a:gd name="connsiteY24" fmla="*/ 232678 h 1826902"/>
                <a:gd name="connsiteX25" fmla="*/ 1212208 w 1702876"/>
                <a:gd name="connsiteY25" fmla="*/ 53683 h 1826902"/>
                <a:gd name="connsiteX26" fmla="*/ 1252325 w 1702876"/>
                <a:gd name="connsiteY26" fmla="*/ 53046 h 1826902"/>
                <a:gd name="connsiteX27" fmla="*/ 1418394 w 1702876"/>
                <a:gd name="connsiteY27" fmla="*/ 288587 h 1826902"/>
                <a:gd name="connsiteX28" fmla="*/ 1535368 w 1702876"/>
                <a:gd name="connsiteY28" fmla="*/ 667591 h 1826902"/>
                <a:gd name="connsiteX29" fmla="*/ 1542691 w 1702876"/>
                <a:gd name="connsiteY29" fmla="*/ 688414 h 1826902"/>
                <a:gd name="connsiteX30" fmla="*/ 1579942 w 1702876"/>
                <a:gd name="connsiteY30" fmla="*/ 608626 h 1826902"/>
                <a:gd name="connsiteX31" fmla="*/ 1620632 w 1702876"/>
                <a:gd name="connsiteY31" fmla="*/ 501713 h 1826902"/>
                <a:gd name="connsiteX32" fmla="*/ 1637697 w 1702876"/>
                <a:gd name="connsiteY32" fmla="*/ 477006 h 1826902"/>
                <a:gd name="connsiteX33" fmla="*/ 1698063 w 1702876"/>
                <a:gd name="connsiteY33" fmla="*/ 672749 h 1826902"/>
                <a:gd name="connsiteX34" fmla="*/ 1577395 w 1702876"/>
                <a:gd name="connsiteY34" fmla="*/ 909181 h 1826902"/>
                <a:gd name="connsiteX35" fmla="*/ 1512445 w 1702876"/>
                <a:gd name="connsiteY35" fmla="*/ 947069 h 1826902"/>
                <a:gd name="connsiteX36" fmla="*/ 1489712 w 1702876"/>
                <a:gd name="connsiteY36" fmla="*/ 972094 h 1826902"/>
                <a:gd name="connsiteX37" fmla="*/ 1432848 w 1702876"/>
                <a:gd name="connsiteY37" fmla="*/ 1146633 h 1826902"/>
                <a:gd name="connsiteX38" fmla="*/ 1270536 w 1702876"/>
                <a:gd name="connsiteY38" fmla="*/ 1334097 h 1826902"/>
                <a:gd name="connsiteX39" fmla="*/ 1220422 w 1702876"/>
                <a:gd name="connsiteY39" fmla="*/ 1372622 h 1826902"/>
                <a:gd name="connsiteX40" fmla="*/ 1165088 w 1702876"/>
                <a:gd name="connsiteY40" fmla="*/ 1486985 h 1826902"/>
                <a:gd name="connsiteX41" fmla="*/ 1201702 w 1702876"/>
                <a:gd name="connsiteY41" fmla="*/ 1704697 h 1826902"/>
                <a:gd name="connsiteX42" fmla="*/ 1182599 w 1702876"/>
                <a:gd name="connsiteY42" fmla="*/ 1729531 h 1826902"/>
                <a:gd name="connsiteX43" fmla="*/ 900064 w 1702876"/>
                <a:gd name="connsiteY43" fmla="*/ 1823709 h 1826902"/>
                <a:gd name="connsiteX44" fmla="*/ 836005 w 1702876"/>
                <a:gd name="connsiteY44" fmla="*/ 1823709 h 1826902"/>
                <a:gd name="connsiteX45" fmla="*/ 534240 w 1702876"/>
                <a:gd name="connsiteY45" fmla="*/ 1709727 h 1826902"/>
                <a:gd name="connsiteX46" fmla="*/ 510616 w 1702876"/>
                <a:gd name="connsiteY46" fmla="*/ 1679990 h 182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702876" h="1826902">
                  <a:moveTo>
                    <a:pt x="510616" y="1679990"/>
                  </a:moveTo>
                  <a:cubicBezTo>
                    <a:pt x="532648" y="1638345"/>
                    <a:pt x="531375" y="1591925"/>
                    <a:pt x="533476" y="1547415"/>
                  </a:cubicBezTo>
                  <a:cubicBezTo>
                    <a:pt x="535514" y="1505070"/>
                    <a:pt x="551560" y="1455911"/>
                    <a:pt x="526917" y="1420825"/>
                  </a:cubicBezTo>
                  <a:cubicBezTo>
                    <a:pt x="503102" y="1386949"/>
                    <a:pt x="462476" y="1363580"/>
                    <a:pt x="426308" y="1340083"/>
                  </a:cubicBezTo>
                  <a:cubicBezTo>
                    <a:pt x="292587" y="1253100"/>
                    <a:pt x="231966" y="1121671"/>
                    <a:pt x="198600" y="973177"/>
                  </a:cubicBezTo>
                  <a:cubicBezTo>
                    <a:pt x="195861" y="961015"/>
                    <a:pt x="193888" y="950826"/>
                    <a:pt x="181152" y="945796"/>
                  </a:cubicBezTo>
                  <a:cubicBezTo>
                    <a:pt x="125563" y="923764"/>
                    <a:pt x="93087" y="878171"/>
                    <a:pt x="63796" y="829713"/>
                  </a:cubicBezTo>
                  <a:cubicBezTo>
                    <a:pt x="14828" y="748779"/>
                    <a:pt x="-13763" y="663516"/>
                    <a:pt x="6678" y="567109"/>
                  </a:cubicBezTo>
                  <a:cubicBezTo>
                    <a:pt x="19349" y="507380"/>
                    <a:pt x="58766" y="466500"/>
                    <a:pt x="109770" y="464080"/>
                  </a:cubicBezTo>
                  <a:cubicBezTo>
                    <a:pt x="126199" y="465990"/>
                    <a:pt x="127027" y="480827"/>
                    <a:pt x="132312" y="491652"/>
                  </a:cubicBezTo>
                  <a:cubicBezTo>
                    <a:pt x="165106" y="559341"/>
                    <a:pt x="197836" y="627093"/>
                    <a:pt x="239162" y="696501"/>
                  </a:cubicBezTo>
                  <a:cubicBezTo>
                    <a:pt x="242027" y="623081"/>
                    <a:pt x="247949" y="554565"/>
                    <a:pt x="259921" y="486813"/>
                  </a:cubicBezTo>
                  <a:cubicBezTo>
                    <a:pt x="289531" y="318897"/>
                    <a:pt x="354990" y="166518"/>
                    <a:pt x="459420" y="31396"/>
                  </a:cubicBezTo>
                  <a:cubicBezTo>
                    <a:pt x="468972" y="19042"/>
                    <a:pt x="479670" y="-6110"/>
                    <a:pt x="495334" y="3250"/>
                  </a:cubicBezTo>
                  <a:cubicBezTo>
                    <a:pt x="510616" y="12420"/>
                    <a:pt x="493678" y="33879"/>
                    <a:pt x="487757" y="48652"/>
                  </a:cubicBezTo>
                  <a:cubicBezTo>
                    <a:pt x="453562" y="133661"/>
                    <a:pt x="428728" y="220643"/>
                    <a:pt x="428282" y="313866"/>
                  </a:cubicBezTo>
                  <a:cubicBezTo>
                    <a:pt x="488011" y="262734"/>
                    <a:pt x="554935" y="224082"/>
                    <a:pt x="619695" y="182246"/>
                  </a:cubicBezTo>
                  <a:cubicBezTo>
                    <a:pt x="688848" y="137609"/>
                    <a:pt x="747367" y="81064"/>
                    <a:pt x="803211" y="21335"/>
                  </a:cubicBezTo>
                  <a:cubicBezTo>
                    <a:pt x="807542" y="16686"/>
                    <a:pt x="811044" y="11210"/>
                    <a:pt x="815947" y="7135"/>
                  </a:cubicBezTo>
                  <a:cubicBezTo>
                    <a:pt x="820786" y="3123"/>
                    <a:pt x="826199" y="-2353"/>
                    <a:pt x="832694" y="1086"/>
                  </a:cubicBezTo>
                  <a:cubicBezTo>
                    <a:pt x="841418" y="5734"/>
                    <a:pt x="837852" y="13948"/>
                    <a:pt x="835305" y="20698"/>
                  </a:cubicBezTo>
                  <a:cubicBezTo>
                    <a:pt x="830784" y="32606"/>
                    <a:pt x="823334" y="43112"/>
                    <a:pt x="816966" y="54065"/>
                  </a:cubicBezTo>
                  <a:cubicBezTo>
                    <a:pt x="777423" y="121817"/>
                    <a:pt x="760230" y="197656"/>
                    <a:pt x="737688" y="271521"/>
                  </a:cubicBezTo>
                  <a:cubicBezTo>
                    <a:pt x="729028" y="299921"/>
                    <a:pt x="720686" y="328321"/>
                    <a:pt x="706614" y="360542"/>
                  </a:cubicBezTo>
                  <a:cubicBezTo>
                    <a:pt x="791623" y="316541"/>
                    <a:pt x="875103" y="279417"/>
                    <a:pt x="953744" y="232678"/>
                  </a:cubicBezTo>
                  <a:cubicBezTo>
                    <a:pt x="1044038" y="178999"/>
                    <a:pt x="1132867" y="123154"/>
                    <a:pt x="1212208" y="53683"/>
                  </a:cubicBezTo>
                  <a:cubicBezTo>
                    <a:pt x="1225581" y="41966"/>
                    <a:pt x="1239462" y="34452"/>
                    <a:pt x="1252325" y="53046"/>
                  </a:cubicBezTo>
                  <a:cubicBezTo>
                    <a:pt x="1307023" y="131941"/>
                    <a:pt x="1379870" y="197656"/>
                    <a:pt x="1418394" y="288587"/>
                  </a:cubicBezTo>
                  <a:cubicBezTo>
                    <a:pt x="1470291" y="411101"/>
                    <a:pt x="1507605" y="537818"/>
                    <a:pt x="1535368" y="667591"/>
                  </a:cubicBezTo>
                  <a:cubicBezTo>
                    <a:pt x="1536706" y="673704"/>
                    <a:pt x="1536578" y="680327"/>
                    <a:pt x="1542691" y="688414"/>
                  </a:cubicBezTo>
                  <a:cubicBezTo>
                    <a:pt x="1560075" y="663198"/>
                    <a:pt x="1568544" y="635053"/>
                    <a:pt x="1579942" y="608626"/>
                  </a:cubicBezTo>
                  <a:cubicBezTo>
                    <a:pt x="1595033" y="573668"/>
                    <a:pt x="1609807" y="538391"/>
                    <a:pt x="1620632" y="501713"/>
                  </a:cubicBezTo>
                  <a:cubicBezTo>
                    <a:pt x="1623561" y="491780"/>
                    <a:pt x="1625026" y="480445"/>
                    <a:pt x="1637697" y="477006"/>
                  </a:cubicBezTo>
                  <a:cubicBezTo>
                    <a:pt x="1705131" y="527566"/>
                    <a:pt x="1709334" y="600858"/>
                    <a:pt x="1698063" y="672749"/>
                  </a:cubicBezTo>
                  <a:cubicBezTo>
                    <a:pt x="1683863" y="762980"/>
                    <a:pt x="1642282" y="842767"/>
                    <a:pt x="1577395" y="909181"/>
                  </a:cubicBezTo>
                  <a:cubicBezTo>
                    <a:pt x="1558993" y="927966"/>
                    <a:pt x="1537279" y="941084"/>
                    <a:pt x="1512445" y="947069"/>
                  </a:cubicBezTo>
                  <a:cubicBezTo>
                    <a:pt x="1497099" y="950763"/>
                    <a:pt x="1493087" y="957831"/>
                    <a:pt x="1489712" y="972094"/>
                  </a:cubicBezTo>
                  <a:cubicBezTo>
                    <a:pt x="1475639" y="1031759"/>
                    <a:pt x="1455072" y="1089451"/>
                    <a:pt x="1432848" y="1146633"/>
                  </a:cubicBezTo>
                  <a:cubicBezTo>
                    <a:pt x="1400883" y="1228712"/>
                    <a:pt x="1333321" y="1279208"/>
                    <a:pt x="1270536" y="1334097"/>
                  </a:cubicBezTo>
                  <a:cubicBezTo>
                    <a:pt x="1254617" y="1347979"/>
                    <a:pt x="1238953" y="1363516"/>
                    <a:pt x="1220422" y="1372622"/>
                  </a:cubicBezTo>
                  <a:cubicBezTo>
                    <a:pt x="1171009" y="1396947"/>
                    <a:pt x="1161140" y="1435789"/>
                    <a:pt x="1165088" y="1486985"/>
                  </a:cubicBezTo>
                  <a:cubicBezTo>
                    <a:pt x="1170054" y="1551936"/>
                    <a:pt x="1176931" y="1642485"/>
                    <a:pt x="1201702" y="1704697"/>
                  </a:cubicBezTo>
                  <a:cubicBezTo>
                    <a:pt x="1205076" y="1720425"/>
                    <a:pt x="1192150" y="1724564"/>
                    <a:pt x="1182599" y="1729531"/>
                  </a:cubicBezTo>
                  <a:cubicBezTo>
                    <a:pt x="1118667" y="1762643"/>
                    <a:pt x="929674" y="1814476"/>
                    <a:pt x="900064" y="1823709"/>
                  </a:cubicBezTo>
                  <a:cubicBezTo>
                    <a:pt x="882744" y="1832496"/>
                    <a:pt x="853962" y="1819952"/>
                    <a:pt x="836005" y="1823709"/>
                  </a:cubicBezTo>
                  <a:cubicBezTo>
                    <a:pt x="731130" y="1797092"/>
                    <a:pt x="628036" y="1765572"/>
                    <a:pt x="534240" y="1709727"/>
                  </a:cubicBezTo>
                  <a:cubicBezTo>
                    <a:pt x="523288" y="1703232"/>
                    <a:pt x="508388" y="1697820"/>
                    <a:pt x="510616" y="1679990"/>
                  </a:cubicBezTo>
                  <a:close/>
                </a:path>
              </a:pathLst>
            </a:custGeom>
            <a:solidFill>
              <a:srgbClr val="F6D9B5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57">
              <a:extLst>
                <a:ext uri="{FF2B5EF4-FFF2-40B4-BE49-F238E27FC236}">
                  <a16:creationId xmlns:a16="http://schemas.microsoft.com/office/drawing/2014/main" id="{C44531B1-1A88-4631-AC28-C7874CA26FF0}"/>
                </a:ext>
              </a:extLst>
            </p:cNvPr>
            <p:cNvSpPr/>
            <p:nvPr/>
          </p:nvSpPr>
          <p:spPr>
            <a:xfrm>
              <a:off x="8900140" y="2354573"/>
              <a:ext cx="941670" cy="741381"/>
            </a:xfrm>
            <a:custGeom>
              <a:avLst/>
              <a:gdLst>
                <a:gd name="connsiteX0" fmla="*/ 1598115 w 1629865"/>
                <a:gd name="connsiteY0" fmla="*/ 1037982 h 1283201"/>
                <a:gd name="connsiteX1" fmla="*/ 1499608 w 1629865"/>
                <a:gd name="connsiteY1" fmla="*/ 1275306 h 1283201"/>
                <a:gd name="connsiteX2" fmla="*/ 1444527 w 1629865"/>
                <a:gd name="connsiteY2" fmla="*/ 1059759 h 1283201"/>
                <a:gd name="connsiteX3" fmla="*/ 1333538 w 1629865"/>
                <a:gd name="connsiteY3" fmla="*/ 783656 h 1283201"/>
                <a:gd name="connsiteX4" fmla="*/ 1203764 w 1629865"/>
                <a:gd name="connsiteY4" fmla="*/ 615358 h 1283201"/>
                <a:gd name="connsiteX5" fmla="*/ 1181605 w 1629865"/>
                <a:gd name="connsiteY5" fmla="*/ 618542 h 1283201"/>
                <a:gd name="connsiteX6" fmla="*/ 660537 w 1629865"/>
                <a:gd name="connsiteY6" fmla="*/ 932597 h 1283201"/>
                <a:gd name="connsiteX7" fmla="*/ 653851 w 1629865"/>
                <a:gd name="connsiteY7" fmla="*/ 932660 h 1283201"/>
                <a:gd name="connsiteX8" fmla="*/ 793048 w 1629865"/>
                <a:gd name="connsiteY8" fmla="*/ 565372 h 1283201"/>
                <a:gd name="connsiteX9" fmla="*/ 380741 w 1629865"/>
                <a:gd name="connsiteY9" fmla="*/ 888023 h 1283201"/>
                <a:gd name="connsiteX10" fmla="*/ 454861 w 1629865"/>
                <a:gd name="connsiteY10" fmla="*/ 565817 h 1283201"/>
                <a:gd name="connsiteX11" fmla="*/ 209259 w 1629865"/>
                <a:gd name="connsiteY11" fmla="*/ 1283201 h 1283201"/>
                <a:gd name="connsiteX12" fmla="*/ 70062 w 1629865"/>
                <a:gd name="connsiteY12" fmla="*/ 1024992 h 1283201"/>
                <a:gd name="connsiteX13" fmla="*/ 23705 w 1629865"/>
                <a:gd name="connsiteY13" fmla="*/ 883502 h 1283201"/>
                <a:gd name="connsiteX14" fmla="*/ 20966 w 1629865"/>
                <a:gd name="connsiteY14" fmla="*/ 619688 h 1283201"/>
                <a:gd name="connsiteX15" fmla="*/ 749302 w 1629865"/>
                <a:gd name="connsiteY15" fmla="*/ 7817 h 1283201"/>
                <a:gd name="connsiteX16" fmla="*/ 1112643 w 1629865"/>
                <a:gd name="connsiteY16" fmla="*/ 40993 h 1283201"/>
                <a:gd name="connsiteX17" fmla="*/ 1320484 w 1629865"/>
                <a:gd name="connsiteY17" fmla="*/ 234889 h 1283201"/>
                <a:gd name="connsiteX18" fmla="*/ 1339141 w 1629865"/>
                <a:gd name="connsiteY18" fmla="*/ 254565 h 1283201"/>
                <a:gd name="connsiteX19" fmla="*/ 1475410 w 1629865"/>
                <a:gd name="connsiteY19" fmla="*/ 364153 h 1283201"/>
                <a:gd name="connsiteX20" fmla="*/ 1604865 w 1629865"/>
                <a:gd name="connsiteY20" fmla="*/ 1003915 h 1283201"/>
                <a:gd name="connsiteX21" fmla="*/ 1598115 w 1629865"/>
                <a:gd name="connsiteY21" fmla="*/ 1037982 h 1283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29865" h="1283201">
                  <a:moveTo>
                    <a:pt x="1598115" y="1037982"/>
                  </a:moveTo>
                  <a:cubicBezTo>
                    <a:pt x="1572326" y="1118278"/>
                    <a:pt x="1542462" y="1196856"/>
                    <a:pt x="1499608" y="1275306"/>
                  </a:cubicBezTo>
                  <a:cubicBezTo>
                    <a:pt x="1480504" y="1199912"/>
                    <a:pt x="1464139" y="1129422"/>
                    <a:pt x="1444527" y="1059759"/>
                  </a:cubicBezTo>
                  <a:cubicBezTo>
                    <a:pt x="1417592" y="963862"/>
                    <a:pt x="1383715" y="870639"/>
                    <a:pt x="1333538" y="783656"/>
                  </a:cubicBezTo>
                  <a:cubicBezTo>
                    <a:pt x="1297688" y="721508"/>
                    <a:pt x="1239423" y="677316"/>
                    <a:pt x="1203764" y="615358"/>
                  </a:cubicBezTo>
                  <a:cubicBezTo>
                    <a:pt x="1195041" y="600203"/>
                    <a:pt x="1187845" y="613257"/>
                    <a:pt x="1181605" y="618542"/>
                  </a:cubicBezTo>
                  <a:cubicBezTo>
                    <a:pt x="1024960" y="751499"/>
                    <a:pt x="845518" y="846696"/>
                    <a:pt x="660537" y="932597"/>
                  </a:cubicBezTo>
                  <a:cubicBezTo>
                    <a:pt x="658945" y="933297"/>
                    <a:pt x="656780" y="932660"/>
                    <a:pt x="653851" y="932660"/>
                  </a:cubicBezTo>
                  <a:cubicBezTo>
                    <a:pt x="705939" y="812629"/>
                    <a:pt x="717146" y="677698"/>
                    <a:pt x="793048" y="565372"/>
                  </a:cubicBezTo>
                  <a:cubicBezTo>
                    <a:pt x="682569" y="708008"/>
                    <a:pt x="520257" y="782701"/>
                    <a:pt x="380741" y="888023"/>
                  </a:cubicBezTo>
                  <a:cubicBezTo>
                    <a:pt x="377812" y="774550"/>
                    <a:pt x="412070" y="669356"/>
                    <a:pt x="454861" y="565817"/>
                  </a:cubicBezTo>
                  <a:cubicBezTo>
                    <a:pt x="281214" y="770348"/>
                    <a:pt x="209768" y="1010091"/>
                    <a:pt x="209259" y="1283201"/>
                  </a:cubicBezTo>
                  <a:cubicBezTo>
                    <a:pt x="148894" y="1198511"/>
                    <a:pt x="112470" y="1110128"/>
                    <a:pt x="70062" y="1024992"/>
                  </a:cubicBezTo>
                  <a:cubicBezTo>
                    <a:pt x="54779" y="977743"/>
                    <a:pt x="41407" y="929795"/>
                    <a:pt x="23705" y="883502"/>
                  </a:cubicBezTo>
                  <a:cubicBezTo>
                    <a:pt x="-9981" y="795437"/>
                    <a:pt x="-4886" y="708836"/>
                    <a:pt x="20966" y="619688"/>
                  </a:cubicBezTo>
                  <a:cubicBezTo>
                    <a:pt x="119602" y="279972"/>
                    <a:pt x="396596" y="46724"/>
                    <a:pt x="749302" y="7817"/>
                  </a:cubicBezTo>
                  <a:cubicBezTo>
                    <a:pt x="872899" y="-5810"/>
                    <a:pt x="994777" y="-5555"/>
                    <a:pt x="1112643" y="40993"/>
                  </a:cubicBezTo>
                  <a:cubicBezTo>
                    <a:pt x="1207331" y="78371"/>
                    <a:pt x="1279795" y="139692"/>
                    <a:pt x="1320484" y="234889"/>
                  </a:cubicBezTo>
                  <a:cubicBezTo>
                    <a:pt x="1324369" y="243931"/>
                    <a:pt x="1328508" y="251445"/>
                    <a:pt x="1339141" y="254565"/>
                  </a:cubicBezTo>
                  <a:cubicBezTo>
                    <a:pt x="1399571" y="272331"/>
                    <a:pt x="1440005" y="316204"/>
                    <a:pt x="1475410" y="364153"/>
                  </a:cubicBezTo>
                  <a:cubicBezTo>
                    <a:pt x="1617791" y="557030"/>
                    <a:pt x="1663766" y="770029"/>
                    <a:pt x="1604865" y="1003915"/>
                  </a:cubicBezTo>
                  <a:cubicBezTo>
                    <a:pt x="1602063" y="1015058"/>
                    <a:pt x="1600344" y="1026584"/>
                    <a:pt x="1598115" y="1037982"/>
                  </a:cubicBezTo>
                  <a:close/>
                </a:path>
              </a:pathLst>
            </a:custGeom>
            <a:solidFill>
              <a:srgbClr val="828889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57">
              <a:extLst>
                <a:ext uri="{FF2B5EF4-FFF2-40B4-BE49-F238E27FC236}">
                  <a16:creationId xmlns:a16="http://schemas.microsoft.com/office/drawing/2014/main" id="{0CD6E55F-C8CD-41AB-85E5-3A2FDE025EAF}"/>
                </a:ext>
              </a:extLst>
            </p:cNvPr>
            <p:cNvSpPr/>
            <p:nvPr/>
          </p:nvSpPr>
          <p:spPr>
            <a:xfrm>
              <a:off x="9239538" y="3732189"/>
              <a:ext cx="258927" cy="394288"/>
            </a:xfrm>
            <a:custGeom>
              <a:avLst/>
              <a:gdLst>
                <a:gd name="connsiteX0" fmla="*/ 0 w 448157"/>
                <a:gd name="connsiteY0" fmla="*/ 681998 h 682443"/>
                <a:gd name="connsiteX1" fmla="*/ 104175 w 448157"/>
                <a:gd name="connsiteY1" fmla="*/ 341262 h 682443"/>
                <a:gd name="connsiteX2" fmla="*/ 131811 w 448157"/>
                <a:gd name="connsiteY2" fmla="*/ 282361 h 682443"/>
                <a:gd name="connsiteX3" fmla="*/ 100609 w 448157"/>
                <a:gd name="connsiteY3" fmla="*/ 202192 h 682443"/>
                <a:gd name="connsiteX4" fmla="*/ 81888 w 448157"/>
                <a:gd name="connsiteY4" fmla="*/ 158956 h 682443"/>
                <a:gd name="connsiteX5" fmla="*/ 208923 w 448157"/>
                <a:gd name="connsiteY5" fmla="*/ 209 h 682443"/>
                <a:gd name="connsiteX6" fmla="*/ 249040 w 448157"/>
                <a:gd name="connsiteY6" fmla="*/ 2947 h 682443"/>
                <a:gd name="connsiteX7" fmla="*/ 379259 w 448157"/>
                <a:gd name="connsiteY7" fmla="*/ 161885 h 682443"/>
                <a:gd name="connsiteX8" fmla="*/ 324561 w 448157"/>
                <a:gd name="connsiteY8" fmla="*/ 264978 h 682443"/>
                <a:gd name="connsiteX9" fmla="*/ 320867 w 448157"/>
                <a:gd name="connsiteY9" fmla="*/ 280706 h 682443"/>
                <a:gd name="connsiteX10" fmla="*/ 448158 w 448157"/>
                <a:gd name="connsiteY10" fmla="*/ 682443 h 682443"/>
                <a:gd name="connsiteX11" fmla="*/ 0 w 448157"/>
                <a:gd name="connsiteY11" fmla="*/ 681998 h 68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8157" h="682443">
                  <a:moveTo>
                    <a:pt x="0" y="681998"/>
                  </a:moveTo>
                  <a:cubicBezTo>
                    <a:pt x="10634" y="619467"/>
                    <a:pt x="86664" y="398762"/>
                    <a:pt x="104175" y="341262"/>
                  </a:cubicBezTo>
                  <a:cubicBezTo>
                    <a:pt x="105385" y="337251"/>
                    <a:pt x="129200" y="284781"/>
                    <a:pt x="131811" y="282361"/>
                  </a:cubicBezTo>
                  <a:cubicBezTo>
                    <a:pt x="155690" y="261666"/>
                    <a:pt x="118503" y="239061"/>
                    <a:pt x="100609" y="202192"/>
                  </a:cubicBezTo>
                  <a:cubicBezTo>
                    <a:pt x="95133" y="190858"/>
                    <a:pt x="86600" y="170672"/>
                    <a:pt x="81888" y="158956"/>
                  </a:cubicBezTo>
                  <a:cubicBezTo>
                    <a:pt x="110543" y="123933"/>
                    <a:pt x="188993" y="24088"/>
                    <a:pt x="208923" y="209"/>
                  </a:cubicBezTo>
                  <a:cubicBezTo>
                    <a:pt x="234458" y="-1192"/>
                    <a:pt x="229682" y="4985"/>
                    <a:pt x="249040" y="2947"/>
                  </a:cubicBezTo>
                  <a:cubicBezTo>
                    <a:pt x="258337" y="3711"/>
                    <a:pt x="356144" y="126353"/>
                    <a:pt x="379259" y="161885"/>
                  </a:cubicBezTo>
                  <a:cubicBezTo>
                    <a:pt x="361175" y="204484"/>
                    <a:pt x="355826" y="229191"/>
                    <a:pt x="324561" y="264978"/>
                  </a:cubicBezTo>
                  <a:cubicBezTo>
                    <a:pt x="320422" y="269753"/>
                    <a:pt x="315073" y="273319"/>
                    <a:pt x="320867" y="280706"/>
                  </a:cubicBezTo>
                  <a:cubicBezTo>
                    <a:pt x="355062" y="323688"/>
                    <a:pt x="448094" y="676267"/>
                    <a:pt x="448158" y="682443"/>
                  </a:cubicBezTo>
                  <a:cubicBezTo>
                    <a:pt x="298835" y="682316"/>
                    <a:pt x="149449" y="682188"/>
                    <a:pt x="0" y="681998"/>
                  </a:cubicBezTo>
                  <a:close/>
                </a:path>
              </a:pathLst>
            </a:custGeom>
            <a:solidFill>
              <a:srgbClr val="200C43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57">
              <a:extLst>
                <a:ext uri="{FF2B5EF4-FFF2-40B4-BE49-F238E27FC236}">
                  <a16:creationId xmlns:a16="http://schemas.microsoft.com/office/drawing/2014/main" id="{29997EE8-3B96-4940-9A3E-33731215CD00}"/>
                </a:ext>
              </a:extLst>
            </p:cNvPr>
            <p:cNvSpPr/>
            <p:nvPr/>
          </p:nvSpPr>
          <p:spPr>
            <a:xfrm>
              <a:off x="9100099" y="3641568"/>
              <a:ext cx="266549" cy="247573"/>
            </a:xfrm>
            <a:custGeom>
              <a:avLst/>
              <a:gdLst>
                <a:gd name="connsiteX0" fmla="*/ 447402 w 461350"/>
                <a:gd name="connsiteY0" fmla="*/ 150945 h 428505"/>
                <a:gd name="connsiteX1" fmla="*/ 451478 w 461350"/>
                <a:gd name="connsiteY1" fmla="*/ 171831 h 428505"/>
                <a:gd name="connsiteX2" fmla="*/ 254142 w 461350"/>
                <a:gd name="connsiteY2" fmla="*/ 415458 h 428505"/>
                <a:gd name="connsiteX3" fmla="*/ 221349 w 461350"/>
                <a:gd name="connsiteY3" fmla="*/ 413294 h 428505"/>
                <a:gd name="connsiteX4" fmla="*/ 3192 w 461350"/>
                <a:gd name="connsiteY4" fmla="*/ 89433 h 428505"/>
                <a:gd name="connsiteX5" fmla="*/ 15036 w 461350"/>
                <a:gd name="connsiteY5" fmla="*/ 53392 h 428505"/>
                <a:gd name="connsiteX6" fmla="*/ 74129 w 461350"/>
                <a:gd name="connsiteY6" fmla="*/ 11938 h 428505"/>
                <a:gd name="connsiteX7" fmla="*/ 124879 w 461350"/>
                <a:gd name="connsiteY7" fmla="*/ 13402 h 428505"/>
                <a:gd name="connsiteX8" fmla="*/ 279804 w 461350"/>
                <a:gd name="connsiteY8" fmla="*/ 95100 h 428505"/>
                <a:gd name="connsiteX9" fmla="*/ 447402 w 461350"/>
                <a:gd name="connsiteY9" fmla="*/ 150945 h 42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350" h="428505">
                  <a:moveTo>
                    <a:pt x="447402" y="150945"/>
                  </a:moveTo>
                  <a:cubicBezTo>
                    <a:pt x="471982" y="153301"/>
                    <a:pt x="457908" y="163871"/>
                    <a:pt x="451478" y="171831"/>
                  </a:cubicBezTo>
                  <a:cubicBezTo>
                    <a:pt x="410406" y="222708"/>
                    <a:pt x="277321" y="383938"/>
                    <a:pt x="254142" y="415458"/>
                  </a:cubicBezTo>
                  <a:cubicBezTo>
                    <a:pt x="239752" y="435007"/>
                    <a:pt x="233130" y="431187"/>
                    <a:pt x="221349" y="413294"/>
                  </a:cubicBezTo>
                  <a:cubicBezTo>
                    <a:pt x="153851" y="310646"/>
                    <a:pt x="7841" y="95164"/>
                    <a:pt x="3192" y="89433"/>
                  </a:cubicBezTo>
                  <a:cubicBezTo>
                    <a:pt x="-1711" y="74596"/>
                    <a:pt x="-3112" y="62943"/>
                    <a:pt x="15036" y="53392"/>
                  </a:cubicBezTo>
                  <a:cubicBezTo>
                    <a:pt x="36240" y="42248"/>
                    <a:pt x="56171" y="27793"/>
                    <a:pt x="74129" y="11938"/>
                  </a:cubicBezTo>
                  <a:cubicBezTo>
                    <a:pt x="92977" y="-4618"/>
                    <a:pt x="108450" y="-3790"/>
                    <a:pt x="124879" y="13402"/>
                  </a:cubicBezTo>
                  <a:cubicBezTo>
                    <a:pt x="167733" y="57212"/>
                    <a:pt x="224979" y="74469"/>
                    <a:pt x="279804" y="95100"/>
                  </a:cubicBezTo>
                  <a:cubicBezTo>
                    <a:pt x="334821" y="115795"/>
                    <a:pt x="391430" y="132478"/>
                    <a:pt x="447402" y="150945"/>
                  </a:cubicBezTo>
                  <a:close/>
                </a:path>
              </a:pathLst>
            </a:custGeom>
            <a:solidFill>
              <a:srgbClr val="EAEAEA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57">
              <a:extLst>
                <a:ext uri="{FF2B5EF4-FFF2-40B4-BE49-F238E27FC236}">
                  <a16:creationId xmlns:a16="http://schemas.microsoft.com/office/drawing/2014/main" id="{709F79C8-F687-4A30-BFE1-90765ED0BED2}"/>
                </a:ext>
              </a:extLst>
            </p:cNvPr>
            <p:cNvSpPr/>
            <p:nvPr/>
          </p:nvSpPr>
          <p:spPr>
            <a:xfrm>
              <a:off x="9378969" y="3641568"/>
              <a:ext cx="266549" cy="247573"/>
            </a:xfrm>
            <a:custGeom>
              <a:avLst/>
              <a:gdLst>
                <a:gd name="connsiteX0" fmla="*/ 13948 w 461350"/>
                <a:gd name="connsiteY0" fmla="*/ 150945 h 428505"/>
                <a:gd name="connsiteX1" fmla="*/ 9873 w 461350"/>
                <a:gd name="connsiteY1" fmla="*/ 171831 h 428505"/>
                <a:gd name="connsiteX2" fmla="*/ 207207 w 461350"/>
                <a:gd name="connsiteY2" fmla="*/ 415458 h 428505"/>
                <a:gd name="connsiteX3" fmla="*/ 240001 w 461350"/>
                <a:gd name="connsiteY3" fmla="*/ 413294 h 428505"/>
                <a:gd name="connsiteX4" fmla="*/ 458158 w 461350"/>
                <a:gd name="connsiteY4" fmla="*/ 89433 h 428505"/>
                <a:gd name="connsiteX5" fmla="*/ 446314 w 461350"/>
                <a:gd name="connsiteY5" fmla="*/ 53392 h 428505"/>
                <a:gd name="connsiteX6" fmla="*/ 387222 w 461350"/>
                <a:gd name="connsiteY6" fmla="*/ 11938 h 428505"/>
                <a:gd name="connsiteX7" fmla="*/ 336472 w 461350"/>
                <a:gd name="connsiteY7" fmla="*/ 13402 h 428505"/>
                <a:gd name="connsiteX8" fmla="*/ 181545 w 461350"/>
                <a:gd name="connsiteY8" fmla="*/ 95100 h 428505"/>
                <a:gd name="connsiteX9" fmla="*/ 13948 w 461350"/>
                <a:gd name="connsiteY9" fmla="*/ 150945 h 42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350" h="428505">
                  <a:moveTo>
                    <a:pt x="13948" y="150945"/>
                  </a:moveTo>
                  <a:cubicBezTo>
                    <a:pt x="-10631" y="153301"/>
                    <a:pt x="3441" y="163871"/>
                    <a:pt x="9873" y="171831"/>
                  </a:cubicBezTo>
                  <a:cubicBezTo>
                    <a:pt x="50944" y="222708"/>
                    <a:pt x="184029" y="383938"/>
                    <a:pt x="207207" y="415458"/>
                  </a:cubicBezTo>
                  <a:cubicBezTo>
                    <a:pt x="221598" y="435007"/>
                    <a:pt x="228221" y="431187"/>
                    <a:pt x="240001" y="413294"/>
                  </a:cubicBezTo>
                  <a:cubicBezTo>
                    <a:pt x="307498" y="310646"/>
                    <a:pt x="453510" y="95164"/>
                    <a:pt x="458158" y="89433"/>
                  </a:cubicBezTo>
                  <a:cubicBezTo>
                    <a:pt x="463061" y="74596"/>
                    <a:pt x="464462" y="62943"/>
                    <a:pt x="446314" y="53392"/>
                  </a:cubicBezTo>
                  <a:cubicBezTo>
                    <a:pt x="425109" y="42248"/>
                    <a:pt x="405179" y="27793"/>
                    <a:pt x="387222" y="11938"/>
                  </a:cubicBezTo>
                  <a:cubicBezTo>
                    <a:pt x="368374" y="-4618"/>
                    <a:pt x="352900" y="-3790"/>
                    <a:pt x="336472" y="13402"/>
                  </a:cubicBezTo>
                  <a:cubicBezTo>
                    <a:pt x="293617" y="57212"/>
                    <a:pt x="236371" y="74469"/>
                    <a:pt x="181545" y="95100"/>
                  </a:cubicBezTo>
                  <a:cubicBezTo>
                    <a:pt x="126465" y="115795"/>
                    <a:pt x="69920" y="132478"/>
                    <a:pt x="13948" y="150945"/>
                  </a:cubicBezTo>
                  <a:close/>
                </a:path>
              </a:pathLst>
            </a:custGeom>
            <a:solidFill>
              <a:srgbClr val="EAEAEA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" name="Group 88">
            <a:extLst>
              <a:ext uri="{FF2B5EF4-FFF2-40B4-BE49-F238E27FC236}">
                <a16:creationId xmlns:a16="http://schemas.microsoft.com/office/drawing/2014/main" id="{17BD1A9F-E8F3-4A4F-9DCB-2E389A1B2D55}"/>
              </a:ext>
            </a:extLst>
          </p:cNvPr>
          <p:cNvGrpSpPr/>
          <p:nvPr/>
        </p:nvGrpSpPr>
        <p:grpSpPr>
          <a:xfrm>
            <a:off x="5802241" y="1280368"/>
            <a:ext cx="1017909" cy="1240472"/>
            <a:chOff x="6897268" y="2370124"/>
            <a:chExt cx="1440927" cy="1755981"/>
          </a:xfrm>
        </p:grpSpPr>
        <p:sp>
          <p:nvSpPr>
            <p:cNvPr id="44" name="Graphic 57">
              <a:extLst>
                <a:ext uri="{FF2B5EF4-FFF2-40B4-BE49-F238E27FC236}">
                  <a16:creationId xmlns:a16="http://schemas.microsoft.com/office/drawing/2014/main" id="{7138EF41-1B26-4FF3-80FA-82254F89E030}"/>
                </a:ext>
              </a:extLst>
            </p:cNvPr>
            <p:cNvSpPr/>
            <p:nvPr/>
          </p:nvSpPr>
          <p:spPr>
            <a:xfrm>
              <a:off x="7015881" y="2370124"/>
              <a:ext cx="1206139" cy="1486510"/>
            </a:xfrm>
            <a:custGeom>
              <a:avLst/>
              <a:gdLst>
                <a:gd name="connsiteX0" fmla="*/ 2086373 w 2087615"/>
                <a:gd name="connsiteY0" fmla="*/ 1611793 h 2572889"/>
                <a:gd name="connsiteX1" fmla="*/ 2050523 w 2087615"/>
                <a:gd name="connsiteY1" fmla="*/ 952610 h 2572889"/>
                <a:gd name="connsiteX2" fmla="*/ 1974938 w 2087615"/>
                <a:gd name="connsiteY2" fmla="*/ 545141 h 2572889"/>
                <a:gd name="connsiteX3" fmla="*/ 1235968 w 2087615"/>
                <a:gd name="connsiteY3" fmla="*/ 768 h 2572889"/>
                <a:gd name="connsiteX4" fmla="*/ 937642 w 2087615"/>
                <a:gd name="connsiteY4" fmla="*/ 13376 h 2572889"/>
                <a:gd name="connsiteX5" fmla="*/ 524124 w 2087615"/>
                <a:gd name="connsiteY5" fmla="*/ 130605 h 2572889"/>
                <a:gd name="connsiteX6" fmla="*/ 155881 w 2087615"/>
                <a:gd name="connsiteY6" fmla="*/ 589142 h 2572889"/>
                <a:gd name="connsiteX7" fmla="*/ 123852 w 2087615"/>
                <a:gd name="connsiteY7" fmla="*/ 866264 h 2572889"/>
                <a:gd name="connsiteX8" fmla="*/ 123151 w 2087615"/>
                <a:gd name="connsiteY8" fmla="*/ 1272204 h 2572889"/>
                <a:gd name="connsiteX9" fmla="*/ 194660 w 2087615"/>
                <a:gd name="connsiteY9" fmla="*/ 1693936 h 2572889"/>
                <a:gd name="connsiteX10" fmla="*/ 199882 w 2087615"/>
                <a:gd name="connsiteY10" fmla="*/ 2053201 h 2572889"/>
                <a:gd name="connsiteX11" fmla="*/ 53488 w 2087615"/>
                <a:gd name="connsiteY11" fmla="*/ 2447615 h 2572889"/>
                <a:gd name="connsiteX12" fmla="*/ 0 w 2087615"/>
                <a:gd name="connsiteY12" fmla="*/ 2572104 h 2572889"/>
                <a:gd name="connsiteX13" fmla="*/ 26299 w 2087615"/>
                <a:gd name="connsiteY13" fmla="*/ 2564081 h 2572889"/>
                <a:gd name="connsiteX14" fmla="*/ 1914318 w 2087615"/>
                <a:gd name="connsiteY14" fmla="*/ 2480600 h 2572889"/>
                <a:gd name="connsiteX15" fmla="*/ 2021741 w 2087615"/>
                <a:gd name="connsiteY15" fmla="*/ 2158713 h 2572889"/>
                <a:gd name="connsiteX16" fmla="*/ 2086373 w 2087615"/>
                <a:gd name="connsiteY16" fmla="*/ 1611793 h 257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87615" h="2572889">
                  <a:moveTo>
                    <a:pt x="2086373" y="1611793"/>
                  </a:moveTo>
                  <a:cubicBezTo>
                    <a:pt x="2077458" y="1391916"/>
                    <a:pt x="2061412" y="1172359"/>
                    <a:pt x="2050523" y="952610"/>
                  </a:cubicBezTo>
                  <a:cubicBezTo>
                    <a:pt x="2043582" y="813157"/>
                    <a:pt x="2019894" y="677462"/>
                    <a:pt x="1974938" y="545141"/>
                  </a:cubicBezTo>
                  <a:cubicBezTo>
                    <a:pt x="1857837" y="200267"/>
                    <a:pt x="1600136" y="10192"/>
                    <a:pt x="1235968" y="768"/>
                  </a:cubicBezTo>
                  <a:cubicBezTo>
                    <a:pt x="1136187" y="-1843"/>
                    <a:pt x="1036723" y="2168"/>
                    <a:pt x="937642" y="13376"/>
                  </a:cubicBezTo>
                  <a:cubicBezTo>
                    <a:pt x="793414" y="29677"/>
                    <a:pt x="653770" y="63680"/>
                    <a:pt x="524124" y="130605"/>
                  </a:cubicBezTo>
                  <a:cubicBezTo>
                    <a:pt x="333858" y="228795"/>
                    <a:pt x="199500" y="373214"/>
                    <a:pt x="155881" y="589142"/>
                  </a:cubicBezTo>
                  <a:cubicBezTo>
                    <a:pt x="137415" y="680518"/>
                    <a:pt x="131938" y="773614"/>
                    <a:pt x="123852" y="866264"/>
                  </a:cubicBezTo>
                  <a:cubicBezTo>
                    <a:pt x="112071" y="1001577"/>
                    <a:pt x="110861" y="1136954"/>
                    <a:pt x="123151" y="1272204"/>
                  </a:cubicBezTo>
                  <a:cubicBezTo>
                    <a:pt x="136077" y="1414585"/>
                    <a:pt x="168553" y="1553720"/>
                    <a:pt x="194660" y="1693936"/>
                  </a:cubicBezTo>
                  <a:cubicBezTo>
                    <a:pt x="216883" y="1813266"/>
                    <a:pt x="224143" y="1932597"/>
                    <a:pt x="199882" y="2053201"/>
                  </a:cubicBezTo>
                  <a:cubicBezTo>
                    <a:pt x="171864" y="2192717"/>
                    <a:pt x="114809" y="2320644"/>
                    <a:pt x="53488" y="2447615"/>
                  </a:cubicBezTo>
                  <a:cubicBezTo>
                    <a:pt x="33876" y="2488178"/>
                    <a:pt x="8150" y="2526511"/>
                    <a:pt x="0" y="2572104"/>
                  </a:cubicBezTo>
                  <a:cubicBezTo>
                    <a:pt x="10443" y="2574842"/>
                    <a:pt x="18912" y="2570002"/>
                    <a:pt x="26299" y="2564081"/>
                  </a:cubicBezTo>
                  <a:cubicBezTo>
                    <a:pt x="92650" y="2511038"/>
                    <a:pt x="1903620" y="2490279"/>
                    <a:pt x="1914318" y="2480600"/>
                  </a:cubicBezTo>
                  <a:cubicBezTo>
                    <a:pt x="1962076" y="2377316"/>
                    <a:pt x="1994233" y="2268811"/>
                    <a:pt x="2021741" y="2158713"/>
                  </a:cubicBezTo>
                  <a:cubicBezTo>
                    <a:pt x="2066697" y="1979017"/>
                    <a:pt x="2093887" y="1796965"/>
                    <a:pt x="2086373" y="1611793"/>
                  </a:cubicBezTo>
                  <a:close/>
                </a:path>
              </a:pathLst>
            </a:custGeom>
            <a:solidFill>
              <a:srgbClr val="FBD770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57">
              <a:extLst>
                <a:ext uri="{FF2B5EF4-FFF2-40B4-BE49-F238E27FC236}">
                  <a16:creationId xmlns:a16="http://schemas.microsoft.com/office/drawing/2014/main" id="{08EA8399-62A0-4DB1-9855-957E57872C9F}"/>
                </a:ext>
              </a:extLst>
            </p:cNvPr>
            <p:cNvSpPr/>
            <p:nvPr/>
          </p:nvSpPr>
          <p:spPr>
            <a:xfrm>
              <a:off x="7537195" y="3861222"/>
              <a:ext cx="24281" cy="27519"/>
            </a:xfrm>
            <a:custGeom>
              <a:avLst/>
              <a:gdLst>
                <a:gd name="connsiteX0" fmla="*/ 38906 w 42026"/>
                <a:gd name="connsiteY0" fmla="*/ 47630 h 47630"/>
                <a:gd name="connsiteX1" fmla="*/ 0 w 42026"/>
                <a:gd name="connsiteY1" fmla="*/ 0 h 47630"/>
                <a:gd name="connsiteX2" fmla="*/ 42027 w 42026"/>
                <a:gd name="connsiteY2" fmla="*/ 44765 h 47630"/>
                <a:gd name="connsiteX3" fmla="*/ 38906 w 42026"/>
                <a:gd name="connsiteY3" fmla="*/ 47630 h 4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26" h="47630">
                  <a:moveTo>
                    <a:pt x="38906" y="47630"/>
                  </a:moveTo>
                  <a:cubicBezTo>
                    <a:pt x="25917" y="31775"/>
                    <a:pt x="12926" y="15919"/>
                    <a:pt x="0" y="0"/>
                  </a:cubicBezTo>
                  <a:cubicBezTo>
                    <a:pt x="21204" y="9042"/>
                    <a:pt x="32730" y="25917"/>
                    <a:pt x="42027" y="44765"/>
                  </a:cubicBezTo>
                  <a:cubicBezTo>
                    <a:pt x="40944" y="45720"/>
                    <a:pt x="39925" y="46675"/>
                    <a:pt x="38906" y="47630"/>
                  </a:cubicBezTo>
                  <a:close/>
                </a:path>
              </a:pathLst>
            </a:custGeom>
            <a:solidFill>
              <a:srgbClr val="49122C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57">
              <a:extLst>
                <a:ext uri="{FF2B5EF4-FFF2-40B4-BE49-F238E27FC236}">
                  <a16:creationId xmlns:a16="http://schemas.microsoft.com/office/drawing/2014/main" id="{1441F0B5-6C91-4C2A-B02F-98787051528B}"/>
                </a:ext>
              </a:extLst>
            </p:cNvPr>
            <p:cNvSpPr/>
            <p:nvPr/>
          </p:nvSpPr>
          <p:spPr>
            <a:xfrm>
              <a:off x="6897268" y="3651174"/>
              <a:ext cx="1440927" cy="474931"/>
            </a:xfrm>
            <a:custGeom>
              <a:avLst/>
              <a:gdLst>
                <a:gd name="connsiteX0" fmla="*/ 2493783 w 2493991"/>
                <a:gd name="connsiteY0" fmla="*/ 798978 h 822022"/>
                <a:gd name="connsiteX1" fmla="*/ 2378400 w 2493991"/>
                <a:gd name="connsiteY1" fmla="*/ 453786 h 822022"/>
                <a:gd name="connsiteX2" fmla="*/ 2119745 w 2493991"/>
                <a:gd name="connsiteY2" fmla="*/ 263265 h 822022"/>
                <a:gd name="connsiteX3" fmla="*/ 1818744 w 2493991"/>
                <a:gd name="connsiteY3" fmla="*/ 170488 h 822022"/>
                <a:gd name="connsiteX4" fmla="*/ 1573715 w 2493991"/>
                <a:gd name="connsiteY4" fmla="*/ 91656 h 822022"/>
                <a:gd name="connsiteX5" fmla="*/ 1559325 w 2493991"/>
                <a:gd name="connsiteY5" fmla="*/ 83314 h 822022"/>
                <a:gd name="connsiteX6" fmla="*/ 1521182 w 2493991"/>
                <a:gd name="connsiteY6" fmla="*/ 19828 h 822022"/>
                <a:gd name="connsiteX7" fmla="*/ 1500933 w 2493991"/>
                <a:gd name="connsiteY7" fmla="*/ 1298 h 822022"/>
                <a:gd name="connsiteX8" fmla="*/ 989544 w 2493991"/>
                <a:gd name="connsiteY8" fmla="*/ 2572 h 822022"/>
                <a:gd name="connsiteX9" fmla="*/ 972351 w 2493991"/>
                <a:gd name="connsiteY9" fmla="*/ 23903 h 822022"/>
                <a:gd name="connsiteX10" fmla="*/ 906637 w 2493991"/>
                <a:gd name="connsiteY10" fmla="*/ 95285 h 822022"/>
                <a:gd name="connsiteX11" fmla="*/ 881802 w 2493991"/>
                <a:gd name="connsiteY11" fmla="*/ 104263 h 822022"/>
                <a:gd name="connsiteX12" fmla="*/ 502925 w 2493991"/>
                <a:gd name="connsiteY12" fmla="*/ 225186 h 822022"/>
                <a:gd name="connsiteX13" fmla="*/ 205490 w 2493991"/>
                <a:gd name="connsiteY13" fmla="*/ 354705 h 822022"/>
                <a:gd name="connsiteX14" fmla="*/ 198995 w 2493991"/>
                <a:gd name="connsiteY14" fmla="*/ 364256 h 822022"/>
                <a:gd name="connsiteX15" fmla="*/ 198995 w 2493991"/>
                <a:gd name="connsiteY15" fmla="*/ 364256 h 822022"/>
                <a:gd name="connsiteX16" fmla="*/ 8792 w 2493991"/>
                <a:gd name="connsiteY16" fmla="*/ 741542 h 822022"/>
                <a:gd name="connsiteX17" fmla="*/ 7455 w 2493991"/>
                <a:gd name="connsiteY17" fmla="*/ 817126 h 822022"/>
                <a:gd name="connsiteX18" fmla="*/ 7455 w 2493991"/>
                <a:gd name="connsiteY18" fmla="*/ 817126 h 822022"/>
                <a:gd name="connsiteX19" fmla="*/ 44642 w 2493991"/>
                <a:gd name="connsiteY19" fmla="*/ 821138 h 822022"/>
                <a:gd name="connsiteX20" fmla="*/ 1498386 w 2493991"/>
                <a:gd name="connsiteY20" fmla="*/ 821329 h 822022"/>
                <a:gd name="connsiteX21" fmla="*/ 2449591 w 2493991"/>
                <a:gd name="connsiteY21" fmla="*/ 821329 h 822022"/>
                <a:gd name="connsiteX22" fmla="*/ 2475062 w 2493991"/>
                <a:gd name="connsiteY22" fmla="*/ 821138 h 822022"/>
                <a:gd name="connsiteX23" fmla="*/ 2493783 w 2493991"/>
                <a:gd name="connsiteY23" fmla="*/ 798978 h 822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93991" h="822022">
                  <a:moveTo>
                    <a:pt x="2493783" y="798978"/>
                  </a:moveTo>
                  <a:cubicBezTo>
                    <a:pt x="2482321" y="674809"/>
                    <a:pt x="2451756" y="557324"/>
                    <a:pt x="2378400" y="453786"/>
                  </a:cubicBezTo>
                  <a:cubicBezTo>
                    <a:pt x="2313132" y="361709"/>
                    <a:pt x="2224939" y="301025"/>
                    <a:pt x="2119745" y="263265"/>
                  </a:cubicBezTo>
                  <a:cubicBezTo>
                    <a:pt x="2019390" y="232381"/>
                    <a:pt x="1918908" y="202008"/>
                    <a:pt x="1818744" y="170488"/>
                  </a:cubicBezTo>
                  <a:cubicBezTo>
                    <a:pt x="1736919" y="144698"/>
                    <a:pt x="1653566" y="123494"/>
                    <a:pt x="1573715" y="91656"/>
                  </a:cubicBezTo>
                  <a:cubicBezTo>
                    <a:pt x="1567539" y="88854"/>
                    <a:pt x="1563081" y="88026"/>
                    <a:pt x="1559325" y="83314"/>
                  </a:cubicBezTo>
                  <a:cubicBezTo>
                    <a:pt x="1544679" y="61473"/>
                    <a:pt x="1529460" y="45681"/>
                    <a:pt x="1521182" y="19828"/>
                  </a:cubicBezTo>
                  <a:cubicBezTo>
                    <a:pt x="1518189" y="10468"/>
                    <a:pt x="1510930" y="3845"/>
                    <a:pt x="1500933" y="1298"/>
                  </a:cubicBezTo>
                  <a:cubicBezTo>
                    <a:pt x="1424839" y="88"/>
                    <a:pt x="1001961" y="-1376"/>
                    <a:pt x="989544" y="2572"/>
                  </a:cubicBezTo>
                  <a:cubicBezTo>
                    <a:pt x="979355" y="6138"/>
                    <a:pt x="974962" y="14734"/>
                    <a:pt x="972351" y="23903"/>
                  </a:cubicBezTo>
                  <a:cubicBezTo>
                    <a:pt x="961972" y="59626"/>
                    <a:pt x="939494" y="80576"/>
                    <a:pt x="906637" y="95285"/>
                  </a:cubicBezTo>
                  <a:cubicBezTo>
                    <a:pt x="898995" y="98724"/>
                    <a:pt x="892882" y="100443"/>
                    <a:pt x="881802" y="104263"/>
                  </a:cubicBezTo>
                  <a:cubicBezTo>
                    <a:pt x="755531" y="144571"/>
                    <a:pt x="629323" y="185197"/>
                    <a:pt x="502925" y="225186"/>
                  </a:cubicBezTo>
                  <a:cubicBezTo>
                    <a:pt x="399196" y="257980"/>
                    <a:pt x="291518" y="281540"/>
                    <a:pt x="205490" y="354705"/>
                  </a:cubicBezTo>
                  <a:cubicBezTo>
                    <a:pt x="203325" y="357889"/>
                    <a:pt x="201160" y="361072"/>
                    <a:pt x="198995" y="364256"/>
                  </a:cubicBezTo>
                  <a:lnTo>
                    <a:pt x="198995" y="364256"/>
                  </a:lnTo>
                  <a:cubicBezTo>
                    <a:pt x="83358" y="463720"/>
                    <a:pt x="30952" y="595340"/>
                    <a:pt x="8792" y="741542"/>
                  </a:cubicBezTo>
                  <a:cubicBezTo>
                    <a:pt x="5099" y="766121"/>
                    <a:pt x="-8209" y="791783"/>
                    <a:pt x="7455" y="817126"/>
                  </a:cubicBezTo>
                  <a:cubicBezTo>
                    <a:pt x="7455" y="817126"/>
                    <a:pt x="7455" y="817126"/>
                    <a:pt x="7455" y="817126"/>
                  </a:cubicBezTo>
                  <a:cubicBezTo>
                    <a:pt x="19108" y="824831"/>
                    <a:pt x="32225" y="821138"/>
                    <a:pt x="44642" y="821138"/>
                  </a:cubicBezTo>
                  <a:cubicBezTo>
                    <a:pt x="529224" y="821329"/>
                    <a:pt x="1013804" y="821329"/>
                    <a:pt x="1498386" y="821329"/>
                  </a:cubicBezTo>
                  <a:cubicBezTo>
                    <a:pt x="1815433" y="821329"/>
                    <a:pt x="2132544" y="821329"/>
                    <a:pt x="2449591" y="821329"/>
                  </a:cubicBezTo>
                  <a:cubicBezTo>
                    <a:pt x="2458060" y="821329"/>
                    <a:pt x="2466593" y="821520"/>
                    <a:pt x="2475062" y="821138"/>
                  </a:cubicBezTo>
                  <a:cubicBezTo>
                    <a:pt x="2489007" y="820565"/>
                    <a:pt x="2495247" y="814643"/>
                    <a:pt x="2493783" y="798978"/>
                  </a:cubicBezTo>
                  <a:close/>
                </a:path>
              </a:pathLst>
            </a:custGeom>
            <a:solidFill>
              <a:srgbClr val="D6529E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57">
              <a:extLst>
                <a:ext uri="{FF2B5EF4-FFF2-40B4-BE49-F238E27FC236}">
                  <a16:creationId xmlns:a16="http://schemas.microsoft.com/office/drawing/2014/main" id="{DF2AD138-2C79-4EFA-99B3-9147EF803A7E}"/>
                </a:ext>
              </a:extLst>
            </p:cNvPr>
            <p:cNvSpPr/>
            <p:nvPr/>
          </p:nvSpPr>
          <p:spPr>
            <a:xfrm>
              <a:off x="7463284" y="3623632"/>
              <a:ext cx="309918" cy="502157"/>
            </a:xfrm>
            <a:custGeom>
              <a:avLst/>
              <a:gdLst>
                <a:gd name="connsiteX0" fmla="*/ 536414 w 536413"/>
                <a:gd name="connsiteY0" fmla="*/ 58201 h 869146"/>
                <a:gd name="connsiteX1" fmla="*/ 295142 w 536413"/>
                <a:gd name="connsiteY1" fmla="*/ 62594 h 869146"/>
                <a:gd name="connsiteX2" fmla="*/ 272028 w 536413"/>
                <a:gd name="connsiteY2" fmla="*/ 86028 h 869146"/>
                <a:gd name="connsiteX3" fmla="*/ 271455 w 536413"/>
                <a:gd name="connsiteY3" fmla="*/ 869062 h 869146"/>
                <a:gd name="connsiteX4" fmla="*/ 265278 w 536413"/>
                <a:gd name="connsiteY4" fmla="*/ 869062 h 869146"/>
                <a:gd name="connsiteX5" fmla="*/ 264387 w 536413"/>
                <a:gd name="connsiteY5" fmla="*/ 90421 h 869146"/>
                <a:gd name="connsiteX6" fmla="*/ 236369 w 536413"/>
                <a:gd name="connsiteY6" fmla="*/ 62467 h 869146"/>
                <a:gd name="connsiteX7" fmla="*/ 0 w 536413"/>
                <a:gd name="connsiteY7" fmla="*/ 56991 h 869146"/>
                <a:gd name="connsiteX8" fmla="*/ 10825 w 536413"/>
                <a:gd name="connsiteY8" fmla="*/ 0 h 869146"/>
                <a:gd name="connsiteX9" fmla="*/ 523297 w 536413"/>
                <a:gd name="connsiteY9" fmla="*/ 0 h 869146"/>
                <a:gd name="connsiteX10" fmla="*/ 536414 w 536413"/>
                <a:gd name="connsiteY10" fmla="*/ 58201 h 86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6413" h="869146">
                  <a:moveTo>
                    <a:pt x="536414" y="58201"/>
                  </a:moveTo>
                  <a:cubicBezTo>
                    <a:pt x="458219" y="60366"/>
                    <a:pt x="373338" y="61512"/>
                    <a:pt x="295142" y="62594"/>
                  </a:cubicBezTo>
                  <a:cubicBezTo>
                    <a:pt x="277058" y="62849"/>
                    <a:pt x="271900" y="68071"/>
                    <a:pt x="272028" y="86028"/>
                  </a:cubicBezTo>
                  <a:cubicBezTo>
                    <a:pt x="272664" y="212999"/>
                    <a:pt x="271773" y="776858"/>
                    <a:pt x="271455" y="869062"/>
                  </a:cubicBezTo>
                  <a:cubicBezTo>
                    <a:pt x="269481" y="869253"/>
                    <a:pt x="266551" y="869062"/>
                    <a:pt x="265278" y="869062"/>
                  </a:cubicBezTo>
                  <a:cubicBezTo>
                    <a:pt x="265278" y="756163"/>
                    <a:pt x="263113" y="191031"/>
                    <a:pt x="264387" y="90421"/>
                  </a:cubicBezTo>
                  <a:cubicBezTo>
                    <a:pt x="264705" y="67943"/>
                    <a:pt x="258528" y="62658"/>
                    <a:pt x="236369" y="62467"/>
                  </a:cubicBezTo>
                  <a:cubicBezTo>
                    <a:pt x="159128" y="61894"/>
                    <a:pt x="77176" y="59156"/>
                    <a:pt x="0" y="56991"/>
                  </a:cubicBezTo>
                  <a:cubicBezTo>
                    <a:pt x="2038" y="38142"/>
                    <a:pt x="8787" y="18848"/>
                    <a:pt x="10825" y="0"/>
                  </a:cubicBezTo>
                  <a:cubicBezTo>
                    <a:pt x="181670" y="15283"/>
                    <a:pt x="352515" y="15346"/>
                    <a:pt x="523297" y="0"/>
                  </a:cubicBezTo>
                  <a:cubicBezTo>
                    <a:pt x="529601" y="22414"/>
                    <a:pt x="534376" y="39671"/>
                    <a:pt x="536414" y="58201"/>
                  </a:cubicBezTo>
                  <a:close/>
                </a:path>
              </a:pathLst>
            </a:custGeom>
            <a:solidFill>
              <a:srgbClr val="1E1E11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57">
              <a:extLst>
                <a:ext uri="{FF2B5EF4-FFF2-40B4-BE49-F238E27FC236}">
                  <a16:creationId xmlns:a16="http://schemas.microsoft.com/office/drawing/2014/main" id="{EDFDBC19-A44A-48D6-847D-C34242384E7B}"/>
                </a:ext>
              </a:extLst>
            </p:cNvPr>
            <p:cNvSpPr/>
            <p:nvPr/>
          </p:nvSpPr>
          <p:spPr>
            <a:xfrm>
              <a:off x="7119420" y="2692687"/>
              <a:ext cx="996163" cy="943904"/>
            </a:xfrm>
            <a:custGeom>
              <a:avLst/>
              <a:gdLst>
                <a:gd name="connsiteX0" fmla="*/ 1724095 w 1724184"/>
                <a:gd name="connsiteY0" fmla="*/ 585914 h 1633733"/>
                <a:gd name="connsiteX1" fmla="*/ 1631254 w 1724184"/>
                <a:gd name="connsiteY1" fmla="*/ 461107 h 1633733"/>
                <a:gd name="connsiteX2" fmla="*/ 1597378 w 1724184"/>
                <a:gd name="connsiteY2" fmla="*/ 420481 h 1633733"/>
                <a:gd name="connsiteX3" fmla="*/ 1587381 w 1724184"/>
                <a:gd name="connsiteY3" fmla="*/ 364382 h 1633733"/>
                <a:gd name="connsiteX4" fmla="*/ 1268232 w 1724184"/>
                <a:gd name="connsiteY4" fmla="*/ 71086 h 1633733"/>
                <a:gd name="connsiteX5" fmla="*/ 787726 w 1724184"/>
                <a:gd name="connsiteY5" fmla="*/ 3716 h 1633733"/>
                <a:gd name="connsiteX6" fmla="*/ 384015 w 1724184"/>
                <a:gd name="connsiteY6" fmla="*/ 117952 h 1633733"/>
                <a:gd name="connsiteX7" fmla="*/ 129944 w 1724184"/>
                <a:gd name="connsiteY7" fmla="*/ 407300 h 1633733"/>
                <a:gd name="connsiteX8" fmla="*/ 125933 w 1724184"/>
                <a:gd name="connsiteY8" fmla="*/ 453084 h 1633733"/>
                <a:gd name="connsiteX9" fmla="*/ 50794 w 1724184"/>
                <a:gd name="connsiteY9" fmla="*/ 480656 h 1633733"/>
                <a:gd name="connsiteX10" fmla="*/ 1635 w 1724184"/>
                <a:gd name="connsiteY10" fmla="*/ 624884 h 1633733"/>
                <a:gd name="connsiteX11" fmla="*/ 215717 w 1724184"/>
                <a:gd name="connsiteY11" fmla="*/ 917925 h 1633733"/>
                <a:gd name="connsiteX12" fmla="*/ 479785 w 1724184"/>
                <a:gd name="connsiteY12" fmla="*/ 1300496 h 1633733"/>
                <a:gd name="connsiteX13" fmla="*/ 592939 w 1724184"/>
                <a:gd name="connsiteY13" fmla="*/ 1357677 h 1633733"/>
                <a:gd name="connsiteX14" fmla="*/ 610641 w 1724184"/>
                <a:gd name="connsiteY14" fmla="*/ 1380410 h 1633733"/>
                <a:gd name="connsiteX15" fmla="*/ 611214 w 1724184"/>
                <a:gd name="connsiteY15" fmla="*/ 1617479 h 1633733"/>
                <a:gd name="connsiteX16" fmla="*/ 654451 w 1724184"/>
                <a:gd name="connsiteY16" fmla="*/ 1626458 h 1633733"/>
                <a:gd name="connsiteX17" fmla="*/ 1068924 w 1724184"/>
                <a:gd name="connsiteY17" fmla="*/ 1626585 h 1633733"/>
                <a:gd name="connsiteX18" fmla="*/ 1113052 w 1724184"/>
                <a:gd name="connsiteY18" fmla="*/ 1617607 h 1633733"/>
                <a:gd name="connsiteX19" fmla="*/ 1118719 w 1724184"/>
                <a:gd name="connsiteY19" fmla="*/ 1611303 h 1633733"/>
                <a:gd name="connsiteX20" fmla="*/ 1111014 w 1724184"/>
                <a:gd name="connsiteY20" fmla="*/ 1376908 h 1633733"/>
                <a:gd name="connsiteX21" fmla="*/ 1128971 w 1724184"/>
                <a:gd name="connsiteY21" fmla="*/ 1353348 h 1633733"/>
                <a:gd name="connsiteX22" fmla="*/ 1318218 w 1724184"/>
                <a:gd name="connsiteY22" fmla="*/ 1244142 h 1633733"/>
                <a:gd name="connsiteX23" fmla="*/ 1501162 w 1724184"/>
                <a:gd name="connsiteY23" fmla="*/ 996439 h 1633733"/>
                <a:gd name="connsiteX24" fmla="*/ 1514598 w 1724184"/>
                <a:gd name="connsiteY24" fmla="*/ 889716 h 1633733"/>
                <a:gd name="connsiteX25" fmla="*/ 1514598 w 1724184"/>
                <a:gd name="connsiteY25" fmla="*/ 889716 h 1633733"/>
                <a:gd name="connsiteX26" fmla="*/ 1519246 w 1724184"/>
                <a:gd name="connsiteY26" fmla="*/ 889334 h 1633733"/>
                <a:gd name="connsiteX27" fmla="*/ 1521030 w 1724184"/>
                <a:gd name="connsiteY27" fmla="*/ 892900 h 1633733"/>
                <a:gd name="connsiteX28" fmla="*/ 1571334 w 1724184"/>
                <a:gd name="connsiteY28" fmla="*/ 875771 h 1633733"/>
                <a:gd name="connsiteX29" fmla="*/ 1724095 w 1724184"/>
                <a:gd name="connsiteY29" fmla="*/ 585914 h 163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24184" h="1633733">
                  <a:moveTo>
                    <a:pt x="1724095" y="585914"/>
                  </a:moveTo>
                  <a:cubicBezTo>
                    <a:pt x="1722758" y="524975"/>
                    <a:pt x="1678884" y="464227"/>
                    <a:pt x="1631254" y="461107"/>
                  </a:cubicBezTo>
                  <a:cubicBezTo>
                    <a:pt x="1599607" y="459006"/>
                    <a:pt x="1593175" y="446971"/>
                    <a:pt x="1597378" y="420481"/>
                  </a:cubicBezTo>
                  <a:cubicBezTo>
                    <a:pt x="1610559" y="398958"/>
                    <a:pt x="1594895" y="381575"/>
                    <a:pt x="1587381" y="364382"/>
                  </a:cubicBezTo>
                  <a:cubicBezTo>
                    <a:pt x="1524150" y="220090"/>
                    <a:pt x="1411696" y="127249"/>
                    <a:pt x="1268232" y="71086"/>
                  </a:cubicBezTo>
                  <a:cubicBezTo>
                    <a:pt x="1113943" y="10657"/>
                    <a:pt x="953286" y="-9083"/>
                    <a:pt x="787726" y="3716"/>
                  </a:cubicBezTo>
                  <a:cubicBezTo>
                    <a:pt x="645027" y="14732"/>
                    <a:pt x="509586" y="48608"/>
                    <a:pt x="384015" y="117952"/>
                  </a:cubicBezTo>
                  <a:cubicBezTo>
                    <a:pt x="264812" y="183794"/>
                    <a:pt x="175728" y="276826"/>
                    <a:pt x="129944" y="407300"/>
                  </a:cubicBezTo>
                  <a:cubicBezTo>
                    <a:pt x="124786" y="422009"/>
                    <a:pt x="116763" y="436910"/>
                    <a:pt x="125933" y="453084"/>
                  </a:cubicBezTo>
                  <a:cubicBezTo>
                    <a:pt x="101290" y="463145"/>
                    <a:pt x="72699" y="460407"/>
                    <a:pt x="50794" y="480656"/>
                  </a:cubicBezTo>
                  <a:cubicBezTo>
                    <a:pt x="7940" y="520326"/>
                    <a:pt x="-4987" y="571141"/>
                    <a:pt x="1635" y="624884"/>
                  </a:cubicBezTo>
                  <a:cubicBezTo>
                    <a:pt x="13734" y="722946"/>
                    <a:pt x="152422" y="939448"/>
                    <a:pt x="215717" y="917925"/>
                  </a:cubicBezTo>
                  <a:cubicBezTo>
                    <a:pt x="253923" y="1134044"/>
                    <a:pt x="345300" y="1226503"/>
                    <a:pt x="479785" y="1300496"/>
                  </a:cubicBezTo>
                  <a:cubicBezTo>
                    <a:pt x="516845" y="1320872"/>
                    <a:pt x="553459" y="1342140"/>
                    <a:pt x="592939" y="1357677"/>
                  </a:cubicBezTo>
                  <a:cubicBezTo>
                    <a:pt x="603318" y="1361753"/>
                    <a:pt x="610705" y="1366974"/>
                    <a:pt x="610641" y="1380410"/>
                  </a:cubicBezTo>
                  <a:cubicBezTo>
                    <a:pt x="610195" y="1450073"/>
                    <a:pt x="598224" y="1611112"/>
                    <a:pt x="611214" y="1617479"/>
                  </a:cubicBezTo>
                  <a:cubicBezTo>
                    <a:pt x="625032" y="1623146"/>
                    <a:pt x="639678" y="1625439"/>
                    <a:pt x="654451" y="1626458"/>
                  </a:cubicBezTo>
                  <a:cubicBezTo>
                    <a:pt x="792630" y="1636009"/>
                    <a:pt x="930809" y="1636264"/>
                    <a:pt x="1068924" y="1626585"/>
                  </a:cubicBezTo>
                  <a:cubicBezTo>
                    <a:pt x="1083951" y="1625502"/>
                    <a:pt x="1098915" y="1623338"/>
                    <a:pt x="1113052" y="1617607"/>
                  </a:cubicBezTo>
                  <a:cubicBezTo>
                    <a:pt x="1112797" y="1615505"/>
                    <a:pt x="1118974" y="1613404"/>
                    <a:pt x="1118719" y="1611303"/>
                  </a:cubicBezTo>
                  <a:cubicBezTo>
                    <a:pt x="1108658" y="1533426"/>
                    <a:pt x="1117700" y="1454848"/>
                    <a:pt x="1111014" y="1376908"/>
                  </a:cubicBezTo>
                  <a:cubicBezTo>
                    <a:pt x="1109358" y="1357487"/>
                    <a:pt x="1118974" y="1357550"/>
                    <a:pt x="1128971" y="1353348"/>
                  </a:cubicBezTo>
                  <a:cubicBezTo>
                    <a:pt x="1196660" y="1324820"/>
                    <a:pt x="1258744" y="1286996"/>
                    <a:pt x="1318218" y="1244142"/>
                  </a:cubicBezTo>
                  <a:cubicBezTo>
                    <a:pt x="1415071" y="1174288"/>
                    <a:pt x="1454296" y="1137738"/>
                    <a:pt x="1501162" y="996439"/>
                  </a:cubicBezTo>
                  <a:cubicBezTo>
                    <a:pt x="1513516" y="968039"/>
                    <a:pt x="1514916" y="919135"/>
                    <a:pt x="1514598" y="889716"/>
                  </a:cubicBezTo>
                  <a:cubicBezTo>
                    <a:pt x="1514598" y="889716"/>
                    <a:pt x="1514598" y="889716"/>
                    <a:pt x="1514598" y="889716"/>
                  </a:cubicBezTo>
                  <a:cubicBezTo>
                    <a:pt x="1516190" y="889716"/>
                    <a:pt x="1517718" y="889525"/>
                    <a:pt x="1519246" y="889334"/>
                  </a:cubicBezTo>
                  <a:cubicBezTo>
                    <a:pt x="1519820" y="890544"/>
                    <a:pt x="1520393" y="891690"/>
                    <a:pt x="1521030" y="892900"/>
                  </a:cubicBezTo>
                  <a:cubicBezTo>
                    <a:pt x="1539241" y="891308"/>
                    <a:pt x="1557070" y="886660"/>
                    <a:pt x="1571334" y="875771"/>
                  </a:cubicBezTo>
                  <a:cubicBezTo>
                    <a:pt x="1666849" y="802670"/>
                    <a:pt x="1726833" y="710084"/>
                    <a:pt x="1724095" y="585914"/>
                  </a:cubicBezTo>
                  <a:close/>
                </a:path>
              </a:pathLst>
            </a:custGeom>
            <a:solidFill>
              <a:srgbClr val="FCD4B4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57">
              <a:extLst>
                <a:ext uri="{FF2B5EF4-FFF2-40B4-BE49-F238E27FC236}">
                  <a16:creationId xmlns:a16="http://schemas.microsoft.com/office/drawing/2014/main" id="{4BE9243E-79B8-417D-BC79-A9B516B9422E}"/>
                </a:ext>
              </a:extLst>
            </p:cNvPr>
            <p:cNvSpPr/>
            <p:nvPr/>
          </p:nvSpPr>
          <p:spPr>
            <a:xfrm>
              <a:off x="7174539" y="2457776"/>
              <a:ext cx="891339" cy="496648"/>
            </a:xfrm>
            <a:custGeom>
              <a:avLst/>
              <a:gdLst>
                <a:gd name="connsiteX0" fmla="*/ 1502040 w 1542752"/>
                <a:gd name="connsiteY0" fmla="*/ 827072 h 859610"/>
                <a:gd name="connsiteX1" fmla="*/ 1281654 w 1542752"/>
                <a:gd name="connsiteY1" fmla="*/ 542373 h 859610"/>
                <a:gd name="connsiteX2" fmla="*/ 913475 w 1542752"/>
                <a:gd name="connsiteY2" fmla="*/ 422978 h 859610"/>
                <a:gd name="connsiteX3" fmla="*/ 374322 w 1542752"/>
                <a:gd name="connsiteY3" fmla="*/ 492259 h 859610"/>
                <a:gd name="connsiteX4" fmla="*/ 41229 w 1542752"/>
                <a:gd name="connsiteY4" fmla="*/ 820004 h 859610"/>
                <a:gd name="connsiteX5" fmla="*/ 30658 w 1542752"/>
                <a:gd name="connsiteY5" fmla="*/ 859611 h 859610"/>
                <a:gd name="connsiteX6" fmla="*/ 30 w 1542752"/>
                <a:gd name="connsiteY6" fmla="*/ 747985 h 859610"/>
                <a:gd name="connsiteX7" fmla="*/ 325864 w 1542752"/>
                <a:gd name="connsiteY7" fmla="*/ 138215 h 859610"/>
                <a:gd name="connsiteX8" fmla="*/ 1460141 w 1542752"/>
                <a:gd name="connsiteY8" fmla="*/ 411262 h 859610"/>
                <a:gd name="connsiteX9" fmla="*/ 1542729 w 1542752"/>
                <a:gd name="connsiteY9" fmla="*/ 737478 h 859610"/>
                <a:gd name="connsiteX10" fmla="*/ 1518596 w 1542752"/>
                <a:gd name="connsiteY10" fmla="*/ 858910 h 859610"/>
                <a:gd name="connsiteX11" fmla="*/ 1502040 w 1542752"/>
                <a:gd name="connsiteY11" fmla="*/ 827072 h 859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2752" h="859610">
                  <a:moveTo>
                    <a:pt x="1502040" y="827072"/>
                  </a:moveTo>
                  <a:cubicBezTo>
                    <a:pt x="1466381" y="702966"/>
                    <a:pt x="1388695" y="610952"/>
                    <a:pt x="1281654" y="542373"/>
                  </a:cubicBezTo>
                  <a:cubicBezTo>
                    <a:pt x="1169519" y="470609"/>
                    <a:pt x="1043757" y="438133"/>
                    <a:pt x="913475" y="422978"/>
                  </a:cubicBezTo>
                  <a:cubicBezTo>
                    <a:pt x="728366" y="401392"/>
                    <a:pt x="547333" y="420941"/>
                    <a:pt x="374322" y="492259"/>
                  </a:cubicBezTo>
                  <a:cubicBezTo>
                    <a:pt x="219588" y="556063"/>
                    <a:pt x="98601" y="656418"/>
                    <a:pt x="41229" y="820004"/>
                  </a:cubicBezTo>
                  <a:cubicBezTo>
                    <a:pt x="36708" y="832867"/>
                    <a:pt x="34160" y="846366"/>
                    <a:pt x="30658" y="859611"/>
                  </a:cubicBezTo>
                  <a:cubicBezTo>
                    <a:pt x="2577" y="827327"/>
                    <a:pt x="-352" y="786382"/>
                    <a:pt x="30" y="747985"/>
                  </a:cubicBezTo>
                  <a:cubicBezTo>
                    <a:pt x="2832" y="488884"/>
                    <a:pt x="114839" y="285500"/>
                    <a:pt x="325864" y="138215"/>
                  </a:cubicBezTo>
                  <a:cubicBezTo>
                    <a:pt x="705760" y="-126935"/>
                    <a:pt x="1242238" y="3093"/>
                    <a:pt x="1460141" y="411262"/>
                  </a:cubicBezTo>
                  <a:cubicBezTo>
                    <a:pt x="1514457" y="513017"/>
                    <a:pt x="1541074" y="622223"/>
                    <a:pt x="1542729" y="737478"/>
                  </a:cubicBezTo>
                  <a:cubicBezTo>
                    <a:pt x="1543303" y="779378"/>
                    <a:pt x="1533114" y="819176"/>
                    <a:pt x="1518596" y="858910"/>
                  </a:cubicBezTo>
                  <a:cubicBezTo>
                    <a:pt x="1503313" y="852797"/>
                    <a:pt x="1503313" y="852797"/>
                    <a:pt x="1502040" y="827072"/>
                  </a:cubicBezTo>
                  <a:close/>
                </a:path>
              </a:pathLst>
            </a:custGeom>
            <a:solidFill>
              <a:srgbClr val="17110C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oup 47">
            <a:extLst>
              <a:ext uri="{FF2B5EF4-FFF2-40B4-BE49-F238E27FC236}">
                <a16:creationId xmlns:a16="http://schemas.microsoft.com/office/drawing/2014/main" id="{F948E16B-6232-46E1-AE8D-55D43E3EE3B2}"/>
              </a:ext>
            </a:extLst>
          </p:cNvPr>
          <p:cNvGrpSpPr/>
          <p:nvPr/>
        </p:nvGrpSpPr>
        <p:grpSpPr>
          <a:xfrm flipH="1">
            <a:off x="9596437" y="1989450"/>
            <a:ext cx="1971685" cy="856491"/>
            <a:chOff x="80904" y="1129566"/>
            <a:chExt cx="3303442" cy="85649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5999673-4404-4D7B-B797-9DDB20B26653}"/>
                </a:ext>
              </a:extLst>
            </p:cNvPr>
            <p:cNvSpPr txBox="1"/>
            <p:nvPr/>
          </p:nvSpPr>
          <p:spPr>
            <a:xfrm>
              <a:off x="80904" y="1129566"/>
              <a:ext cx="330344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23DDEE6-9C40-4CF2-9F3B-A8E4D75019E8}"/>
                </a:ext>
              </a:extLst>
            </p:cNvPr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47">
            <a:extLst>
              <a:ext uri="{FF2B5EF4-FFF2-40B4-BE49-F238E27FC236}">
                <a16:creationId xmlns:a16="http://schemas.microsoft.com/office/drawing/2014/main" id="{8F386AC7-FE3E-4D61-B262-5AAD91823077}"/>
              </a:ext>
            </a:extLst>
          </p:cNvPr>
          <p:cNvGrpSpPr/>
          <p:nvPr/>
        </p:nvGrpSpPr>
        <p:grpSpPr>
          <a:xfrm flipH="1">
            <a:off x="9596437" y="4166025"/>
            <a:ext cx="1971685" cy="856491"/>
            <a:chOff x="80904" y="1129566"/>
            <a:chExt cx="3303442" cy="85649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8B0B6C5-6983-4F26-B975-8FB7C0A7FFE1}"/>
                </a:ext>
              </a:extLst>
            </p:cNvPr>
            <p:cNvSpPr txBox="1"/>
            <p:nvPr/>
          </p:nvSpPr>
          <p:spPr>
            <a:xfrm>
              <a:off x="80904" y="1129566"/>
              <a:ext cx="330344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21114BB-41AC-4FBC-814D-434DB82F432E}"/>
                </a:ext>
              </a:extLst>
            </p:cNvPr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47">
            <a:extLst>
              <a:ext uri="{FF2B5EF4-FFF2-40B4-BE49-F238E27FC236}">
                <a16:creationId xmlns:a16="http://schemas.microsoft.com/office/drawing/2014/main" id="{C07AA21A-884A-41CA-B6B1-3D01709E3BFB}"/>
              </a:ext>
            </a:extLst>
          </p:cNvPr>
          <p:cNvGrpSpPr/>
          <p:nvPr/>
        </p:nvGrpSpPr>
        <p:grpSpPr>
          <a:xfrm flipH="1">
            <a:off x="603015" y="2773899"/>
            <a:ext cx="1971685" cy="856491"/>
            <a:chOff x="80904" y="1129566"/>
            <a:chExt cx="3303442" cy="85649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3B2B21-DAF0-499D-8811-ED2753E1C218}"/>
                </a:ext>
              </a:extLst>
            </p:cNvPr>
            <p:cNvSpPr txBox="1"/>
            <p:nvPr/>
          </p:nvSpPr>
          <p:spPr>
            <a:xfrm>
              <a:off x="80904" y="1129566"/>
              <a:ext cx="330344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35A4220-745B-432B-8E16-3BAAA6B6E346}"/>
                </a:ext>
              </a:extLst>
            </p:cNvPr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47">
            <a:extLst>
              <a:ext uri="{FF2B5EF4-FFF2-40B4-BE49-F238E27FC236}">
                <a16:creationId xmlns:a16="http://schemas.microsoft.com/office/drawing/2014/main" id="{E9E8A74A-C150-4081-BCDA-AEB0D4B2C63F}"/>
              </a:ext>
            </a:extLst>
          </p:cNvPr>
          <p:cNvGrpSpPr/>
          <p:nvPr/>
        </p:nvGrpSpPr>
        <p:grpSpPr>
          <a:xfrm flipH="1">
            <a:off x="603015" y="4950474"/>
            <a:ext cx="1971685" cy="856491"/>
            <a:chOff x="80904" y="1129566"/>
            <a:chExt cx="3303442" cy="85649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F21D-8BEC-489A-90D0-5F89A7022724}"/>
                </a:ext>
              </a:extLst>
            </p:cNvPr>
            <p:cNvSpPr txBox="1"/>
            <p:nvPr/>
          </p:nvSpPr>
          <p:spPr>
            <a:xfrm>
              <a:off x="80904" y="1129566"/>
              <a:ext cx="330344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8E6F600-7109-4740-A195-67FDBBB76E4A}"/>
                </a:ext>
              </a:extLst>
            </p:cNvPr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47">
            <a:extLst>
              <a:ext uri="{FF2B5EF4-FFF2-40B4-BE49-F238E27FC236}">
                <a16:creationId xmlns:a16="http://schemas.microsoft.com/office/drawing/2014/main" id="{403087F7-E062-46C1-8BD9-5B7A2183E467}"/>
              </a:ext>
            </a:extLst>
          </p:cNvPr>
          <p:cNvGrpSpPr/>
          <p:nvPr/>
        </p:nvGrpSpPr>
        <p:grpSpPr>
          <a:xfrm flipH="1">
            <a:off x="6820150" y="5348083"/>
            <a:ext cx="1971685" cy="856491"/>
            <a:chOff x="80904" y="1129566"/>
            <a:chExt cx="3303442" cy="85649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270B829-D566-4A22-9B64-430B68CA1CCD}"/>
                </a:ext>
              </a:extLst>
            </p:cNvPr>
            <p:cNvSpPr txBox="1"/>
            <p:nvPr/>
          </p:nvSpPr>
          <p:spPr>
            <a:xfrm>
              <a:off x="80904" y="1129566"/>
              <a:ext cx="330344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2931CD9-C769-4D75-AA31-A13728E1F1BB}"/>
                </a:ext>
              </a:extLst>
            </p:cNvPr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5" name="Group 47">
            <a:extLst>
              <a:ext uri="{FF2B5EF4-FFF2-40B4-BE49-F238E27FC236}">
                <a16:creationId xmlns:a16="http://schemas.microsoft.com/office/drawing/2014/main" id="{DAA213AC-0D80-4E07-BE65-E13D76DDC63A}"/>
              </a:ext>
            </a:extLst>
          </p:cNvPr>
          <p:cNvGrpSpPr/>
          <p:nvPr/>
        </p:nvGrpSpPr>
        <p:grpSpPr>
          <a:xfrm flipH="1">
            <a:off x="3536438" y="1430690"/>
            <a:ext cx="1971685" cy="856491"/>
            <a:chOff x="80904" y="1129566"/>
            <a:chExt cx="3303442" cy="85649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1E14CF0-8E69-46BE-B79E-A09A5B63104C}"/>
                </a:ext>
              </a:extLst>
            </p:cNvPr>
            <p:cNvSpPr txBox="1"/>
            <p:nvPr/>
          </p:nvSpPr>
          <p:spPr>
            <a:xfrm>
              <a:off x="80904" y="1129566"/>
              <a:ext cx="330344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4EA53E8-534E-4929-8FD2-41608D4A9E89}"/>
                </a:ext>
              </a:extLst>
            </p:cNvPr>
            <p:cNvSpPr txBox="1"/>
            <p:nvPr/>
          </p:nvSpPr>
          <p:spPr>
            <a:xfrm>
              <a:off x="92915" y="1339726"/>
              <a:ext cx="329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AB9AB2-80EE-4300-883C-E422188D06B1}"/>
              </a:ext>
            </a:extLst>
          </p:cNvPr>
          <p:cNvSpPr txBox="1"/>
          <p:nvPr/>
        </p:nvSpPr>
        <p:spPr>
          <a:xfrm>
            <a:off x="3043597" y="1145816"/>
            <a:ext cx="411421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Awesome </a:t>
            </a:r>
            <a:r>
              <a:rPr lang="en-GB" altLang="ko-KR" sz="2800" b="1" dirty="0">
                <a:solidFill>
                  <a:schemeClr val="accent3"/>
                </a:solidFill>
                <a:cs typeface="Arial" pitchFamily="34" charset="0"/>
              </a:rPr>
              <a:t>P</a:t>
            </a:r>
            <a:r>
              <a:rPr lang="en-US" altLang="ko-KR" sz="2800" b="1" dirty="0" err="1">
                <a:solidFill>
                  <a:schemeClr val="accent3"/>
                </a:solidFill>
                <a:cs typeface="Arial" pitchFamily="34" charset="0"/>
              </a:rPr>
              <a:t>resentation</a:t>
            </a:r>
            <a:endParaRPr lang="en-US" altLang="ko-KR" sz="2800" b="1" dirty="0">
              <a:solidFill>
                <a:schemeClr val="accent3"/>
              </a:solidFill>
              <a:cs typeface="Arial" pitchFamily="34" charset="0"/>
            </a:endParaRPr>
          </a:p>
          <a:p>
            <a:r>
              <a:rPr lang="en-GB" altLang="ko-KR" sz="2800" b="1" dirty="0">
                <a:solidFill>
                  <a:schemeClr val="accent3"/>
                </a:solidFill>
                <a:cs typeface="Arial" pitchFamily="34" charset="0"/>
              </a:rPr>
              <a:t>w</a:t>
            </a:r>
            <a:r>
              <a:rPr lang="en-US" altLang="ko-KR" sz="2800" b="1" dirty="0" err="1">
                <a:solidFill>
                  <a:schemeClr val="accent3"/>
                </a:solidFill>
                <a:cs typeface="Arial" pitchFamily="34" charset="0"/>
              </a:rPr>
              <a:t>ith</a:t>
            </a:r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GB" altLang="ko-KR" sz="2800" b="1" dirty="0">
                <a:solidFill>
                  <a:schemeClr val="accent3"/>
                </a:solidFill>
                <a:cs typeface="Arial" pitchFamily="34" charset="0"/>
              </a:rPr>
              <a:t>A</a:t>
            </a:r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llppt.com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" name="직사각형 16">
            <a:extLst>
              <a:ext uri="{FF2B5EF4-FFF2-40B4-BE49-F238E27FC236}">
                <a16:creationId xmlns:a16="http://schemas.microsoft.com/office/drawing/2014/main" id="{F0EBE44D-C249-4179-95D1-D1989A06E8BA}"/>
              </a:ext>
            </a:extLst>
          </p:cNvPr>
          <p:cNvSpPr/>
          <p:nvPr/>
        </p:nvSpPr>
        <p:spPr>
          <a:xfrm>
            <a:off x="5350717" y="4965433"/>
            <a:ext cx="382390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7B6B6-CCEB-4F92-8456-726180F42EF6}"/>
              </a:ext>
            </a:extLst>
          </p:cNvPr>
          <p:cNvSpPr txBox="1"/>
          <p:nvPr/>
        </p:nvSpPr>
        <p:spPr>
          <a:xfrm>
            <a:off x="9699476" y="183143"/>
            <a:ext cx="21536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62CB6190-07DD-4E17-89A9-AC033069D0C0}"/>
              </a:ext>
            </a:extLst>
          </p:cNvPr>
          <p:cNvSpPr>
            <a:spLocks noChangeAspect="1"/>
          </p:cNvSpPr>
          <p:nvPr/>
        </p:nvSpPr>
        <p:spPr>
          <a:xfrm>
            <a:off x="6173663" y="937205"/>
            <a:ext cx="4704255" cy="3037400"/>
          </a:xfrm>
          <a:custGeom>
            <a:avLst/>
            <a:gdLst/>
            <a:ahLst/>
            <a:cxnLst/>
            <a:rect l="l" t="t" r="r" b="b"/>
            <a:pathLst>
              <a:path w="3903331" h="2520264">
                <a:moveTo>
                  <a:pt x="979557" y="2088232"/>
                </a:moveTo>
                <a:lnTo>
                  <a:pt x="1699637" y="2088232"/>
                </a:lnTo>
                <a:lnTo>
                  <a:pt x="1699637" y="2376264"/>
                </a:lnTo>
                <a:lnTo>
                  <a:pt x="2183836" y="2376264"/>
                </a:lnTo>
                <a:cubicBezTo>
                  <a:pt x="2223601" y="2376264"/>
                  <a:pt x="2255836" y="2408499"/>
                  <a:pt x="2255836" y="2448264"/>
                </a:cubicBezTo>
                <a:lnTo>
                  <a:pt x="2255836" y="2520264"/>
                </a:lnTo>
                <a:lnTo>
                  <a:pt x="423358" y="2520264"/>
                </a:lnTo>
                <a:lnTo>
                  <a:pt x="423358" y="2448264"/>
                </a:lnTo>
                <a:cubicBezTo>
                  <a:pt x="423358" y="2408499"/>
                  <a:pt x="455593" y="2376264"/>
                  <a:pt x="495358" y="2376264"/>
                </a:cubicBezTo>
                <a:lnTo>
                  <a:pt x="979557" y="2376264"/>
                </a:lnTo>
                <a:close/>
                <a:moveTo>
                  <a:pt x="3399275" y="1789990"/>
                </a:moveTo>
                <a:cubicBezTo>
                  <a:pt x="3458928" y="1789990"/>
                  <a:pt x="3507287" y="1838349"/>
                  <a:pt x="3507287" y="1898002"/>
                </a:cubicBezTo>
                <a:cubicBezTo>
                  <a:pt x="3507287" y="1957655"/>
                  <a:pt x="3458928" y="2006014"/>
                  <a:pt x="3399275" y="2006014"/>
                </a:cubicBezTo>
                <a:cubicBezTo>
                  <a:pt x="3339622" y="2006014"/>
                  <a:pt x="3291263" y="1957655"/>
                  <a:pt x="3291263" y="1898002"/>
                </a:cubicBezTo>
                <a:cubicBezTo>
                  <a:pt x="3291263" y="1838349"/>
                  <a:pt x="3339622" y="1789990"/>
                  <a:pt x="3399275" y="1789990"/>
                </a:cubicBezTo>
                <a:close/>
                <a:moveTo>
                  <a:pt x="1339597" y="1746047"/>
                </a:moveTo>
                <a:cubicBezTo>
                  <a:pt x="1279944" y="1746047"/>
                  <a:pt x="1231585" y="1794406"/>
                  <a:pt x="1231585" y="1854059"/>
                </a:cubicBezTo>
                <a:cubicBezTo>
                  <a:pt x="1231585" y="1913712"/>
                  <a:pt x="1279944" y="1962071"/>
                  <a:pt x="1339597" y="1962071"/>
                </a:cubicBezTo>
                <a:cubicBezTo>
                  <a:pt x="1399250" y="1962071"/>
                  <a:pt x="1447609" y="1913712"/>
                  <a:pt x="1447609" y="1854059"/>
                </a:cubicBezTo>
                <a:cubicBezTo>
                  <a:pt x="1447609" y="1794406"/>
                  <a:pt x="1399250" y="1746047"/>
                  <a:pt x="1339597" y="1746047"/>
                </a:cubicBezTo>
                <a:close/>
                <a:moveTo>
                  <a:pt x="3399275" y="1692573"/>
                </a:moveTo>
                <a:cubicBezTo>
                  <a:pt x="3285820" y="1692573"/>
                  <a:pt x="3193846" y="1784547"/>
                  <a:pt x="3193846" y="1898002"/>
                </a:cubicBezTo>
                <a:cubicBezTo>
                  <a:pt x="3193846" y="2011457"/>
                  <a:pt x="3285820" y="2103431"/>
                  <a:pt x="3399275" y="2103431"/>
                </a:cubicBezTo>
                <a:cubicBezTo>
                  <a:pt x="3512730" y="2103431"/>
                  <a:pt x="3604704" y="2011457"/>
                  <a:pt x="3604704" y="1898002"/>
                </a:cubicBezTo>
                <a:cubicBezTo>
                  <a:pt x="3604704" y="1784547"/>
                  <a:pt x="3512730" y="1692573"/>
                  <a:pt x="3399275" y="1692573"/>
                </a:cubicBezTo>
                <a:close/>
                <a:moveTo>
                  <a:pt x="3118980" y="1080112"/>
                </a:moveTo>
                <a:cubicBezTo>
                  <a:pt x="3074938" y="1080112"/>
                  <a:pt x="3039235" y="1115815"/>
                  <a:pt x="3039235" y="1159857"/>
                </a:cubicBezTo>
                <a:lnTo>
                  <a:pt x="3039235" y="1180387"/>
                </a:lnTo>
                <a:cubicBezTo>
                  <a:pt x="3039235" y="1224429"/>
                  <a:pt x="3074938" y="1260132"/>
                  <a:pt x="3118980" y="1260132"/>
                </a:cubicBezTo>
                <a:lnTo>
                  <a:pt x="3679570" y="1260132"/>
                </a:lnTo>
                <a:cubicBezTo>
                  <a:pt x="3723612" y="1260132"/>
                  <a:pt x="3759315" y="1224429"/>
                  <a:pt x="3759315" y="1180387"/>
                </a:cubicBezTo>
                <a:lnTo>
                  <a:pt x="3759315" y="1159857"/>
                </a:lnTo>
                <a:cubicBezTo>
                  <a:pt x="3759315" y="1115815"/>
                  <a:pt x="3723612" y="1080112"/>
                  <a:pt x="3679570" y="1080112"/>
                </a:cubicBezTo>
                <a:close/>
                <a:moveTo>
                  <a:pt x="3118980" y="782689"/>
                </a:moveTo>
                <a:cubicBezTo>
                  <a:pt x="3074938" y="782689"/>
                  <a:pt x="3039235" y="818392"/>
                  <a:pt x="3039235" y="862434"/>
                </a:cubicBezTo>
                <a:lnTo>
                  <a:pt x="3039235" y="882964"/>
                </a:lnTo>
                <a:cubicBezTo>
                  <a:pt x="3039235" y="927006"/>
                  <a:pt x="3074938" y="962709"/>
                  <a:pt x="3118980" y="962709"/>
                </a:cubicBezTo>
                <a:lnTo>
                  <a:pt x="3679570" y="962709"/>
                </a:lnTo>
                <a:cubicBezTo>
                  <a:pt x="3723612" y="962709"/>
                  <a:pt x="3759315" y="927006"/>
                  <a:pt x="3759315" y="882964"/>
                </a:cubicBezTo>
                <a:lnTo>
                  <a:pt x="3759315" y="862434"/>
                </a:lnTo>
                <a:cubicBezTo>
                  <a:pt x="3759315" y="818392"/>
                  <a:pt x="3723612" y="782689"/>
                  <a:pt x="3679570" y="782689"/>
                </a:cubicBezTo>
                <a:close/>
                <a:moveTo>
                  <a:pt x="3118980" y="485267"/>
                </a:moveTo>
                <a:cubicBezTo>
                  <a:pt x="3074938" y="485267"/>
                  <a:pt x="3039235" y="520970"/>
                  <a:pt x="3039235" y="565012"/>
                </a:cubicBezTo>
                <a:lnTo>
                  <a:pt x="3039235" y="585542"/>
                </a:lnTo>
                <a:cubicBezTo>
                  <a:pt x="3039235" y="629584"/>
                  <a:pt x="3074938" y="665287"/>
                  <a:pt x="3118980" y="665287"/>
                </a:cubicBezTo>
                <a:lnTo>
                  <a:pt x="3679570" y="665287"/>
                </a:lnTo>
                <a:cubicBezTo>
                  <a:pt x="3723612" y="665287"/>
                  <a:pt x="3759315" y="629584"/>
                  <a:pt x="3759315" y="585542"/>
                </a:cubicBezTo>
                <a:lnTo>
                  <a:pt x="3759315" y="565012"/>
                </a:lnTo>
                <a:cubicBezTo>
                  <a:pt x="3759315" y="520970"/>
                  <a:pt x="3723612" y="485267"/>
                  <a:pt x="3679570" y="485267"/>
                </a:cubicBezTo>
                <a:close/>
                <a:moveTo>
                  <a:pt x="3118980" y="187845"/>
                </a:moveTo>
                <a:cubicBezTo>
                  <a:pt x="3074938" y="187845"/>
                  <a:pt x="3039235" y="223548"/>
                  <a:pt x="3039235" y="267590"/>
                </a:cubicBezTo>
                <a:lnTo>
                  <a:pt x="3039235" y="288120"/>
                </a:lnTo>
                <a:cubicBezTo>
                  <a:pt x="3039235" y="332162"/>
                  <a:pt x="3074938" y="367865"/>
                  <a:pt x="3118980" y="367865"/>
                </a:cubicBezTo>
                <a:lnTo>
                  <a:pt x="3679570" y="367865"/>
                </a:lnTo>
                <a:cubicBezTo>
                  <a:pt x="3723612" y="367865"/>
                  <a:pt x="3759315" y="332162"/>
                  <a:pt x="3759315" y="288120"/>
                </a:cubicBezTo>
                <a:lnTo>
                  <a:pt x="3759315" y="267590"/>
                </a:lnTo>
                <a:cubicBezTo>
                  <a:pt x="3759315" y="223548"/>
                  <a:pt x="3723612" y="187845"/>
                  <a:pt x="3679570" y="187845"/>
                </a:cubicBezTo>
                <a:close/>
                <a:moveTo>
                  <a:pt x="331244" y="170684"/>
                </a:moveTo>
                <a:cubicBezTo>
                  <a:pt x="243611" y="170684"/>
                  <a:pt x="172570" y="241725"/>
                  <a:pt x="172570" y="329358"/>
                </a:cubicBezTo>
                <a:lnTo>
                  <a:pt x="172570" y="1516738"/>
                </a:lnTo>
                <a:cubicBezTo>
                  <a:pt x="172570" y="1604371"/>
                  <a:pt x="243611" y="1675412"/>
                  <a:pt x="331244" y="1675412"/>
                </a:cubicBezTo>
                <a:lnTo>
                  <a:pt x="2347950" y="1675412"/>
                </a:lnTo>
                <a:cubicBezTo>
                  <a:pt x="2435583" y="1675412"/>
                  <a:pt x="2506624" y="1604371"/>
                  <a:pt x="2506624" y="1516738"/>
                </a:cubicBezTo>
                <a:lnTo>
                  <a:pt x="2506624" y="329358"/>
                </a:lnTo>
                <a:cubicBezTo>
                  <a:pt x="2506624" y="241725"/>
                  <a:pt x="2435583" y="170684"/>
                  <a:pt x="2347950" y="170684"/>
                </a:cubicBezTo>
                <a:close/>
                <a:moveTo>
                  <a:pt x="3020709" y="0"/>
                </a:moveTo>
                <a:lnTo>
                  <a:pt x="3777841" y="0"/>
                </a:lnTo>
                <a:cubicBezTo>
                  <a:pt x="3847147" y="0"/>
                  <a:pt x="3903331" y="56184"/>
                  <a:pt x="3903331" y="125490"/>
                </a:cubicBezTo>
                <a:lnTo>
                  <a:pt x="3903331" y="2394774"/>
                </a:lnTo>
                <a:cubicBezTo>
                  <a:pt x="3903331" y="2464080"/>
                  <a:pt x="3847147" y="2520264"/>
                  <a:pt x="3777841" y="2520264"/>
                </a:cubicBezTo>
                <a:lnTo>
                  <a:pt x="3020709" y="2520264"/>
                </a:lnTo>
                <a:cubicBezTo>
                  <a:pt x="2951403" y="2520264"/>
                  <a:pt x="2895219" y="2464080"/>
                  <a:pt x="2895219" y="2394774"/>
                </a:cubicBezTo>
                <a:lnTo>
                  <a:pt x="2895219" y="125490"/>
                </a:lnTo>
                <a:cubicBezTo>
                  <a:pt x="2895219" y="56184"/>
                  <a:pt x="2951403" y="0"/>
                  <a:pt x="3020709" y="0"/>
                </a:cubicBezTo>
                <a:close/>
                <a:moveTo>
                  <a:pt x="243661" y="0"/>
                </a:moveTo>
                <a:lnTo>
                  <a:pt x="2435534" y="0"/>
                </a:lnTo>
                <a:cubicBezTo>
                  <a:pt x="2570104" y="0"/>
                  <a:pt x="2679195" y="109091"/>
                  <a:pt x="2679195" y="243661"/>
                </a:cubicBezTo>
                <a:lnTo>
                  <a:pt x="2679195" y="1772563"/>
                </a:lnTo>
                <a:cubicBezTo>
                  <a:pt x="2679195" y="1907133"/>
                  <a:pt x="2570104" y="2016224"/>
                  <a:pt x="2435534" y="2016224"/>
                </a:cubicBezTo>
                <a:lnTo>
                  <a:pt x="243661" y="2016224"/>
                </a:lnTo>
                <a:cubicBezTo>
                  <a:pt x="109091" y="2016224"/>
                  <a:pt x="0" y="1907133"/>
                  <a:pt x="0" y="1772563"/>
                </a:cubicBezTo>
                <a:lnTo>
                  <a:pt x="0" y="243661"/>
                </a:lnTo>
                <a:cubicBezTo>
                  <a:pt x="0" y="109091"/>
                  <a:pt x="109091" y="0"/>
                  <a:pt x="24366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40FAC1F-BDC8-4A70-A82B-ED460A98854A}"/>
              </a:ext>
            </a:extLst>
          </p:cNvPr>
          <p:cNvSpPr/>
          <p:nvPr/>
        </p:nvSpPr>
        <p:spPr>
          <a:xfrm rot="19672007">
            <a:off x="6075183" y="3854652"/>
            <a:ext cx="63519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chemeClr val="accent3"/>
                </a:solidFill>
              </a:rPr>
              <a:t>WEBINAR</a:t>
            </a:r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DB9F8367-994F-43E5-8945-82D67128BB52}"/>
              </a:ext>
            </a:extLst>
          </p:cNvPr>
          <p:cNvSpPr>
            <a:spLocks noChangeAspect="1"/>
          </p:cNvSpPr>
          <p:nvPr/>
        </p:nvSpPr>
        <p:spPr>
          <a:xfrm rot="19399853">
            <a:off x="10089686" y="4430058"/>
            <a:ext cx="1707212" cy="2028392"/>
          </a:xfrm>
          <a:custGeom>
            <a:avLst/>
            <a:gdLst>
              <a:gd name="connsiteX0" fmla="*/ 1048235 w 3149886"/>
              <a:gd name="connsiteY0" fmla="*/ 955278 h 3973870"/>
              <a:gd name="connsiteX1" fmla="*/ 1221426 w 3149886"/>
              <a:gd name="connsiteY1" fmla="*/ 1255837 h 3973870"/>
              <a:gd name="connsiteX2" fmla="*/ 1048235 w 3149886"/>
              <a:gd name="connsiteY2" fmla="*/ 1556396 h 3973870"/>
              <a:gd name="connsiteX3" fmla="*/ 875044 w 3149886"/>
              <a:gd name="connsiteY3" fmla="*/ 1255837 h 3973870"/>
              <a:gd name="connsiteX4" fmla="*/ 1048235 w 3149886"/>
              <a:gd name="connsiteY4" fmla="*/ 955278 h 3973870"/>
              <a:gd name="connsiteX5" fmla="*/ 805954 w 3149886"/>
              <a:gd name="connsiteY5" fmla="*/ 648071 h 3973870"/>
              <a:gd name="connsiteX6" fmla="*/ 805954 w 3149886"/>
              <a:gd name="connsiteY6" fmla="*/ 1853034 h 3973870"/>
              <a:gd name="connsiteX7" fmla="*/ 956357 w 3149886"/>
              <a:gd name="connsiteY7" fmla="*/ 2051540 h 3973870"/>
              <a:gd name="connsiteX8" fmla="*/ 956356 w 3149886"/>
              <a:gd name="connsiteY8" fmla="*/ 2473030 h 3973870"/>
              <a:gd name="connsiteX9" fmla="*/ 1047771 w 3149886"/>
              <a:gd name="connsiteY9" fmla="*/ 2564445 h 3973870"/>
              <a:gd name="connsiteX10" fmla="*/ 1139186 w 3149886"/>
              <a:gd name="connsiteY10" fmla="*/ 2473030 h 3973870"/>
              <a:gd name="connsiteX11" fmla="*/ 1139186 w 3149886"/>
              <a:gd name="connsiteY11" fmla="*/ 2051828 h 3973870"/>
              <a:gd name="connsiteX12" fmla="*/ 1290517 w 3149886"/>
              <a:gd name="connsiteY12" fmla="*/ 1853034 h 3973870"/>
              <a:gd name="connsiteX13" fmla="*/ 1290517 w 3149886"/>
              <a:gd name="connsiteY13" fmla="*/ 649328 h 3973870"/>
              <a:gd name="connsiteX14" fmla="*/ 2088232 w 3149886"/>
              <a:gd name="connsiteY14" fmla="*/ 1560875 h 3973870"/>
              <a:gd name="connsiteX15" fmla="*/ 2088232 w 3149886"/>
              <a:gd name="connsiteY15" fmla="*/ 2137870 h 3973870"/>
              <a:gd name="connsiteX16" fmla="*/ 2088233 w 3149886"/>
              <a:gd name="connsiteY16" fmla="*/ 2137870 h 3973870"/>
              <a:gd name="connsiteX17" fmla="*/ 2088233 w 3149886"/>
              <a:gd name="connsiteY17" fmla="*/ 3055870 h 3973870"/>
              <a:gd name="connsiteX18" fmla="*/ 1170233 w 3149886"/>
              <a:gd name="connsiteY18" fmla="*/ 3973870 h 3973870"/>
              <a:gd name="connsiteX19" fmla="*/ 918001 w 3149886"/>
              <a:gd name="connsiteY19" fmla="*/ 3973870 h 3973870"/>
              <a:gd name="connsiteX20" fmla="*/ 1 w 3149886"/>
              <a:gd name="connsiteY20" fmla="*/ 3055870 h 3973870"/>
              <a:gd name="connsiteX21" fmla="*/ 1 w 3149886"/>
              <a:gd name="connsiteY21" fmla="*/ 2152339 h 3973870"/>
              <a:gd name="connsiteX22" fmla="*/ 0 w 3149886"/>
              <a:gd name="connsiteY22" fmla="*/ 2152339 h 3973870"/>
              <a:gd name="connsiteX23" fmla="*/ 0 w 3149886"/>
              <a:gd name="connsiteY23" fmla="*/ 1560875 h 3973870"/>
              <a:gd name="connsiteX24" fmla="*/ 805954 w 3149886"/>
              <a:gd name="connsiteY24" fmla="*/ 648071 h 3973870"/>
              <a:gd name="connsiteX25" fmla="*/ 1619797 w 3149886"/>
              <a:gd name="connsiteY25" fmla="*/ 91 h 3973870"/>
              <a:gd name="connsiteX26" fmla="*/ 1945434 w 3149886"/>
              <a:gd name="connsiteY26" fmla="*/ 94215 h 3973870"/>
              <a:gd name="connsiteX27" fmla="*/ 2255221 w 3149886"/>
              <a:gd name="connsiteY27" fmla="*/ 627780 h 3973870"/>
              <a:gd name="connsiteX28" fmla="*/ 2257891 w 3149886"/>
              <a:gd name="connsiteY28" fmla="*/ 627572 h 3973870"/>
              <a:gd name="connsiteX29" fmla="*/ 2553934 w 3149886"/>
              <a:gd name="connsiteY29" fmla="*/ 1053951 h 3973870"/>
              <a:gd name="connsiteX30" fmla="*/ 3149886 w 3149886"/>
              <a:gd name="connsiteY30" fmla="*/ 152302 h 3973870"/>
              <a:gd name="connsiteX31" fmla="*/ 3025265 w 3149886"/>
              <a:gd name="connsiteY31" fmla="*/ 1181594 h 3973870"/>
              <a:gd name="connsiteX32" fmla="*/ 2497514 w 3149886"/>
              <a:gd name="connsiteY32" fmla="*/ 1175460 h 3973870"/>
              <a:gd name="connsiteX33" fmla="*/ 2128339 w 3149886"/>
              <a:gd name="connsiteY33" fmla="*/ 665512 h 3973870"/>
              <a:gd name="connsiteX34" fmla="*/ 2122734 w 3149886"/>
              <a:gd name="connsiteY34" fmla="*/ 665324 h 3973870"/>
              <a:gd name="connsiteX35" fmla="*/ 1875870 w 3149886"/>
              <a:gd name="connsiteY35" fmla="*/ 208708 h 3973870"/>
              <a:gd name="connsiteX36" fmla="*/ 1356867 w 3149886"/>
              <a:gd name="connsiteY36" fmla="*/ 199997 h 3973870"/>
              <a:gd name="connsiteX37" fmla="*/ 1094818 w 3149886"/>
              <a:gd name="connsiteY37" fmla="*/ 648071 h 3973870"/>
              <a:gd name="connsiteX38" fmla="*/ 960849 w 3149886"/>
              <a:gd name="connsiteY38" fmla="*/ 648071 h 3973870"/>
              <a:gd name="connsiteX39" fmla="*/ 1291185 w 3149886"/>
              <a:gd name="connsiteY39" fmla="*/ 83234 h 3973870"/>
              <a:gd name="connsiteX40" fmla="*/ 1619797 w 3149886"/>
              <a:gd name="connsiteY40" fmla="*/ 91 h 3973870"/>
              <a:gd name="connsiteX0" fmla="*/ 1048235 w 3298489"/>
              <a:gd name="connsiteY0" fmla="*/ 955278 h 3973870"/>
              <a:gd name="connsiteX1" fmla="*/ 1221426 w 3298489"/>
              <a:gd name="connsiteY1" fmla="*/ 1255837 h 3973870"/>
              <a:gd name="connsiteX2" fmla="*/ 1048235 w 3298489"/>
              <a:gd name="connsiteY2" fmla="*/ 1556396 h 3973870"/>
              <a:gd name="connsiteX3" fmla="*/ 875044 w 3298489"/>
              <a:gd name="connsiteY3" fmla="*/ 1255837 h 3973870"/>
              <a:gd name="connsiteX4" fmla="*/ 1048235 w 3298489"/>
              <a:gd name="connsiteY4" fmla="*/ 955278 h 3973870"/>
              <a:gd name="connsiteX5" fmla="*/ 805954 w 3298489"/>
              <a:gd name="connsiteY5" fmla="*/ 648071 h 3973870"/>
              <a:gd name="connsiteX6" fmla="*/ 805954 w 3298489"/>
              <a:gd name="connsiteY6" fmla="*/ 1853034 h 3973870"/>
              <a:gd name="connsiteX7" fmla="*/ 956357 w 3298489"/>
              <a:gd name="connsiteY7" fmla="*/ 2051540 h 3973870"/>
              <a:gd name="connsiteX8" fmla="*/ 956356 w 3298489"/>
              <a:gd name="connsiteY8" fmla="*/ 2473030 h 3973870"/>
              <a:gd name="connsiteX9" fmla="*/ 1047771 w 3298489"/>
              <a:gd name="connsiteY9" fmla="*/ 2564445 h 3973870"/>
              <a:gd name="connsiteX10" fmla="*/ 1139186 w 3298489"/>
              <a:gd name="connsiteY10" fmla="*/ 2473030 h 3973870"/>
              <a:gd name="connsiteX11" fmla="*/ 1139186 w 3298489"/>
              <a:gd name="connsiteY11" fmla="*/ 2051828 h 3973870"/>
              <a:gd name="connsiteX12" fmla="*/ 1290517 w 3298489"/>
              <a:gd name="connsiteY12" fmla="*/ 1853034 h 3973870"/>
              <a:gd name="connsiteX13" fmla="*/ 1290517 w 3298489"/>
              <a:gd name="connsiteY13" fmla="*/ 649328 h 3973870"/>
              <a:gd name="connsiteX14" fmla="*/ 2088232 w 3298489"/>
              <a:gd name="connsiteY14" fmla="*/ 1560875 h 3973870"/>
              <a:gd name="connsiteX15" fmla="*/ 2088232 w 3298489"/>
              <a:gd name="connsiteY15" fmla="*/ 2137870 h 3973870"/>
              <a:gd name="connsiteX16" fmla="*/ 2088233 w 3298489"/>
              <a:gd name="connsiteY16" fmla="*/ 2137870 h 3973870"/>
              <a:gd name="connsiteX17" fmla="*/ 2088233 w 3298489"/>
              <a:gd name="connsiteY17" fmla="*/ 3055870 h 3973870"/>
              <a:gd name="connsiteX18" fmla="*/ 1170233 w 3298489"/>
              <a:gd name="connsiteY18" fmla="*/ 3973870 h 3973870"/>
              <a:gd name="connsiteX19" fmla="*/ 918001 w 3298489"/>
              <a:gd name="connsiteY19" fmla="*/ 3973870 h 3973870"/>
              <a:gd name="connsiteX20" fmla="*/ 1 w 3298489"/>
              <a:gd name="connsiteY20" fmla="*/ 3055870 h 3973870"/>
              <a:gd name="connsiteX21" fmla="*/ 1 w 3298489"/>
              <a:gd name="connsiteY21" fmla="*/ 2152339 h 3973870"/>
              <a:gd name="connsiteX22" fmla="*/ 0 w 3298489"/>
              <a:gd name="connsiteY22" fmla="*/ 2152339 h 3973870"/>
              <a:gd name="connsiteX23" fmla="*/ 0 w 3298489"/>
              <a:gd name="connsiteY23" fmla="*/ 1560875 h 3973870"/>
              <a:gd name="connsiteX24" fmla="*/ 805954 w 3298489"/>
              <a:gd name="connsiteY24" fmla="*/ 648071 h 3973870"/>
              <a:gd name="connsiteX25" fmla="*/ 1619797 w 3298489"/>
              <a:gd name="connsiteY25" fmla="*/ 91 h 3973870"/>
              <a:gd name="connsiteX26" fmla="*/ 1945434 w 3298489"/>
              <a:gd name="connsiteY26" fmla="*/ 94215 h 3973870"/>
              <a:gd name="connsiteX27" fmla="*/ 2255221 w 3298489"/>
              <a:gd name="connsiteY27" fmla="*/ 627780 h 3973870"/>
              <a:gd name="connsiteX28" fmla="*/ 2257891 w 3298489"/>
              <a:gd name="connsiteY28" fmla="*/ 627572 h 3973870"/>
              <a:gd name="connsiteX29" fmla="*/ 2553934 w 3298489"/>
              <a:gd name="connsiteY29" fmla="*/ 1053951 h 3973870"/>
              <a:gd name="connsiteX30" fmla="*/ 3149886 w 3298489"/>
              <a:gd name="connsiteY30" fmla="*/ 152302 h 3973870"/>
              <a:gd name="connsiteX31" fmla="*/ 3298489 w 3298489"/>
              <a:gd name="connsiteY31" fmla="*/ 190914 h 3973870"/>
              <a:gd name="connsiteX32" fmla="*/ 2497514 w 3298489"/>
              <a:gd name="connsiteY32" fmla="*/ 1175460 h 3973870"/>
              <a:gd name="connsiteX33" fmla="*/ 2128339 w 3298489"/>
              <a:gd name="connsiteY33" fmla="*/ 665512 h 3973870"/>
              <a:gd name="connsiteX34" fmla="*/ 2122734 w 3298489"/>
              <a:gd name="connsiteY34" fmla="*/ 665324 h 3973870"/>
              <a:gd name="connsiteX35" fmla="*/ 1875870 w 3298489"/>
              <a:gd name="connsiteY35" fmla="*/ 208708 h 3973870"/>
              <a:gd name="connsiteX36" fmla="*/ 1356867 w 3298489"/>
              <a:gd name="connsiteY36" fmla="*/ 199997 h 3973870"/>
              <a:gd name="connsiteX37" fmla="*/ 1094818 w 3298489"/>
              <a:gd name="connsiteY37" fmla="*/ 648071 h 3973870"/>
              <a:gd name="connsiteX38" fmla="*/ 960849 w 3298489"/>
              <a:gd name="connsiteY38" fmla="*/ 648071 h 3973870"/>
              <a:gd name="connsiteX39" fmla="*/ 1291185 w 3298489"/>
              <a:gd name="connsiteY39" fmla="*/ 83234 h 3973870"/>
              <a:gd name="connsiteX40" fmla="*/ 1619797 w 3298489"/>
              <a:gd name="connsiteY40" fmla="*/ 91 h 3973870"/>
              <a:gd name="connsiteX0" fmla="*/ 1048235 w 3351708"/>
              <a:gd name="connsiteY0" fmla="*/ 955278 h 3973870"/>
              <a:gd name="connsiteX1" fmla="*/ 1221426 w 3351708"/>
              <a:gd name="connsiteY1" fmla="*/ 1255837 h 3973870"/>
              <a:gd name="connsiteX2" fmla="*/ 1048235 w 3351708"/>
              <a:gd name="connsiteY2" fmla="*/ 1556396 h 3973870"/>
              <a:gd name="connsiteX3" fmla="*/ 875044 w 3351708"/>
              <a:gd name="connsiteY3" fmla="*/ 1255837 h 3973870"/>
              <a:gd name="connsiteX4" fmla="*/ 1048235 w 3351708"/>
              <a:gd name="connsiteY4" fmla="*/ 955278 h 3973870"/>
              <a:gd name="connsiteX5" fmla="*/ 805954 w 3351708"/>
              <a:gd name="connsiteY5" fmla="*/ 648071 h 3973870"/>
              <a:gd name="connsiteX6" fmla="*/ 805954 w 3351708"/>
              <a:gd name="connsiteY6" fmla="*/ 1853034 h 3973870"/>
              <a:gd name="connsiteX7" fmla="*/ 956357 w 3351708"/>
              <a:gd name="connsiteY7" fmla="*/ 2051540 h 3973870"/>
              <a:gd name="connsiteX8" fmla="*/ 956356 w 3351708"/>
              <a:gd name="connsiteY8" fmla="*/ 2473030 h 3973870"/>
              <a:gd name="connsiteX9" fmla="*/ 1047771 w 3351708"/>
              <a:gd name="connsiteY9" fmla="*/ 2564445 h 3973870"/>
              <a:gd name="connsiteX10" fmla="*/ 1139186 w 3351708"/>
              <a:gd name="connsiteY10" fmla="*/ 2473030 h 3973870"/>
              <a:gd name="connsiteX11" fmla="*/ 1139186 w 3351708"/>
              <a:gd name="connsiteY11" fmla="*/ 2051828 h 3973870"/>
              <a:gd name="connsiteX12" fmla="*/ 1290517 w 3351708"/>
              <a:gd name="connsiteY12" fmla="*/ 1853034 h 3973870"/>
              <a:gd name="connsiteX13" fmla="*/ 1290517 w 3351708"/>
              <a:gd name="connsiteY13" fmla="*/ 649328 h 3973870"/>
              <a:gd name="connsiteX14" fmla="*/ 2088232 w 3351708"/>
              <a:gd name="connsiteY14" fmla="*/ 1560875 h 3973870"/>
              <a:gd name="connsiteX15" fmla="*/ 2088232 w 3351708"/>
              <a:gd name="connsiteY15" fmla="*/ 2137870 h 3973870"/>
              <a:gd name="connsiteX16" fmla="*/ 2088233 w 3351708"/>
              <a:gd name="connsiteY16" fmla="*/ 2137870 h 3973870"/>
              <a:gd name="connsiteX17" fmla="*/ 2088233 w 3351708"/>
              <a:gd name="connsiteY17" fmla="*/ 3055870 h 3973870"/>
              <a:gd name="connsiteX18" fmla="*/ 1170233 w 3351708"/>
              <a:gd name="connsiteY18" fmla="*/ 3973870 h 3973870"/>
              <a:gd name="connsiteX19" fmla="*/ 918001 w 3351708"/>
              <a:gd name="connsiteY19" fmla="*/ 3973870 h 3973870"/>
              <a:gd name="connsiteX20" fmla="*/ 1 w 3351708"/>
              <a:gd name="connsiteY20" fmla="*/ 3055870 h 3973870"/>
              <a:gd name="connsiteX21" fmla="*/ 1 w 3351708"/>
              <a:gd name="connsiteY21" fmla="*/ 2152339 h 3973870"/>
              <a:gd name="connsiteX22" fmla="*/ 0 w 3351708"/>
              <a:gd name="connsiteY22" fmla="*/ 2152339 h 3973870"/>
              <a:gd name="connsiteX23" fmla="*/ 0 w 3351708"/>
              <a:gd name="connsiteY23" fmla="*/ 1560875 h 3973870"/>
              <a:gd name="connsiteX24" fmla="*/ 805954 w 3351708"/>
              <a:gd name="connsiteY24" fmla="*/ 648071 h 3973870"/>
              <a:gd name="connsiteX25" fmla="*/ 1619797 w 3351708"/>
              <a:gd name="connsiteY25" fmla="*/ 91 h 3973870"/>
              <a:gd name="connsiteX26" fmla="*/ 1945434 w 3351708"/>
              <a:gd name="connsiteY26" fmla="*/ 94215 h 3973870"/>
              <a:gd name="connsiteX27" fmla="*/ 2255221 w 3351708"/>
              <a:gd name="connsiteY27" fmla="*/ 627780 h 3973870"/>
              <a:gd name="connsiteX28" fmla="*/ 2257891 w 3351708"/>
              <a:gd name="connsiteY28" fmla="*/ 627572 h 3973870"/>
              <a:gd name="connsiteX29" fmla="*/ 2553934 w 3351708"/>
              <a:gd name="connsiteY29" fmla="*/ 1053951 h 3973870"/>
              <a:gd name="connsiteX30" fmla="*/ 3149886 w 3351708"/>
              <a:gd name="connsiteY30" fmla="*/ 152302 h 3973870"/>
              <a:gd name="connsiteX31" fmla="*/ 3298489 w 3351708"/>
              <a:gd name="connsiteY31" fmla="*/ 190914 h 3973870"/>
              <a:gd name="connsiteX32" fmla="*/ 2497514 w 3351708"/>
              <a:gd name="connsiteY32" fmla="*/ 1175460 h 3973870"/>
              <a:gd name="connsiteX33" fmla="*/ 2128339 w 3351708"/>
              <a:gd name="connsiteY33" fmla="*/ 665512 h 3973870"/>
              <a:gd name="connsiteX34" fmla="*/ 2122734 w 3351708"/>
              <a:gd name="connsiteY34" fmla="*/ 665324 h 3973870"/>
              <a:gd name="connsiteX35" fmla="*/ 1875870 w 3351708"/>
              <a:gd name="connsiteY35" fmla="*/ 208708 h 3973870"/>
              <a:gd name="connsiteX36" fmla="*/ 1356867 w 3351708"/>
              <a:gd name="connsiteY36" fmla="*/ 199997 h 3973870"/>
              <a:gd name="connsiteX37" fmla="*/ 1094818 w 3351708"/>
              <a:gd name="connsiteY37" fmla="*/ 648071 h 3973870"/>
              <a:gd name="connsiteX38" fmla="*/ 960849 w 3351708"/>
              <a:gd name="connsiteY38" fmla="*/ 648071 h 3973870"/>
              <a:gd name="connsiteX39" fmla="*/ 1291185 w 3351708"/>
              <a:gd name="connsiteY39" fmla="*/ 83234 h 3973870"/>
              <a:gd name="connsiteX40" fmla="*/ 1619797 w 3351708"/>
              <a:gd name="connsiteY40" fmla="*/ 91 h 3973870"/>
              <a:gd name="connsiteX0" fmla="*/ 1048235 w 3351710"/>
              <a:gd name="connsiteY0" fmla="*/ 955278 h 3973870"/>
              <a:gd name="connsiteX1" fmla="*/ 1221426 w 3351710"/>
              <a:gd name="connsiteY1" fmla="*/ 1255837 h 3973870"/>
              <a:gd name="connsiteX2" fmla="*/ 1048235 w 3351710"/>
              <a:gd name="connsiteY2" fmla="*/ 1556396 h 3973870"/>
              <a:gd name="connsiteX3" fmla="*/ 875044 w 3351710"/>
              <a:gd name="connsiteY3" fmla="*/ 1255837 h 3973870"/>
              <a:gd name="connsiteX4" fmla="*/ 1048235 w 3351710"/>
              <a:gd name="connsiteY4" fmla="*/ 955278 h 3973870"/>
              <a:gd name="connsiteX5" fmla="*/ 805954 w 3351710"/>
              <a:gd name="connsiteY5" fmla="*/ 648071 h 3973870"/>
              <a:gd name="connsiteX6" fmla="*/ 805954 w 3351710"/>
              <a:gd name="connsiteY6" fmla="*/ 1853034 h 3973870"/>
              <a:gd name="connsiteX7" fmla="*/ 956357 w 3351710"/>
              <a:gd name="connsiteY7" fmla="*/ 2051540 h 3973870"/>
              <a:gd name="connsiteX8" fmla="*/ 956356 w 3351710"/>
              <a:gd name="connsiteY8" fmla="*/ 2473030 h 3973870"/>
              <a:gd name="connsiteX9" fmla="*/ 1047771 w 3351710"/>
              <a:gd name="connsiteY9" fmla="*/ 2564445 h 3973870"/>
              <a:gd name="connsiteX10" fmla="*/ 1139186 w 3351710"/>
              <a:gd name="connsiteY10" fmla="*/ 2473030 h 3973870"/>
              <a:gd name="connsiteX11" fmla="*/ 1139186 w 3351710"/>
              <a:gd name="connsiteY11" fmla="*/ 2051828 h 3973870"/>
              <a:gd name="connsiteX12" fmla="*/ 1290517 w 3351710"/>
              <a:gd name="connsiteY12" fmla="*/ 1853034 h 3973870"/>
              <a:gd name="connsiteX13" fmla="*/ 1290517 w 3351710"/>
              <a:gd name="connsiteY13" fmla="*/ 649328 h 3973870"/>
              <a:gd name="connsiteX14" fmla="*/ 2088232 w 3351710"/>
              <a:gd name="connsiteY14" fmla="*/ 1560875 h 3973870"/>
              <a:gd name="connsiteX15" fmla="*/ 2088232 w 3351710"/>
              <a:gd name="connsiteY15" fmla="*/ 2137870 h 3973870"/>
              <a:gd name="connsiteX16" fmla="*/ 2088233 w 3351710"/>
              <a:gd name="connsiteY16" fmla="*/ 2137870 h 3973870"/>
              <a:gd name="connsiteX17" fmla="*/ 2088233 w 3351710"/>
              <a:gd name="connsiteY17" fmla="*/ 3055870 h 3973870"/>
              <a:gd name="connsiteX18" fmla="*/ 1170233 w 3351710"/>
              <a:gd name="connsiteY18" fmla="*/ 3973870 h 3973870"/>
              <a:gd name="connsiteX19" fmla="*/ 918001 w 3351710"/>
              <a:gd name="connsiteY19" fmla="*/ 3973870 h 3973870"/>
              <a:gd name="connsiteX20" fmla="*/ 1 w 3351710"/>
              <a:gd name="connsiteY20" fmla="*/ 3055870 h 3973870"/>
              <a:gd name="connsiteX21" fmla="*/ 1 w 3351710"/>
              <a:gd name="connsiteY21" fmla="*/ 2152339 h 3973870"/>
              <a:gd name="connsiteX22" fmla="*/ 0 w 3351710"/>
              <a:gd name="connsiteY22" fmla="*/ 2152339 h 3973870"/>
              <a:gd name="connsiteX23" fmla="*/ 0 w 3351710"/>
              <a:gd name="connsiteY23" fmla="*/ 1560875 h 3973870"/>
              <a:gd name="connsiteX24" fmla="*/ 805954 w 3351710"/>
              <a:gd name="connsiteY24" fmla="*/ 648071 h 3973870"/>
              <a:gd name="connsiteX25" fmla="*/ 1619797 w 3351710"/>
              <a:gd name="connsiteY25" fmla="*/ 91 h 3973870"/>
              <a:gd name="connsiteX26" fmla="*/ 1945434 w 3351710"/>
              <a:gd name="connsiteY26" fmla="*/ 94215 h 3973870"/>
              <a:gd name="connsiteX27" fmla="*/ 2255221 w 3351710"/>
              <a:gd name="connsiteY27" fmla="*/ 627780 h 3973870"/>
              <a:gd name="connsiteX28" fmla="*/ 2257891 w 3351710"/>
              <a:gd name="connsiteY28" fmla="*/ 627572 h 3973870"/>
              <a:gd name="connsiteX29" fmla="*/ 2553934 w 3351710"/>
              <a:gd name="connsiteY29" fmla="*/ 1053951 h 3973870"/>
              <a:gd name="connsiteX30" fmla="*/ 3149886 w 3351710"/>
              <a:gd name="connsiteY30" fmla="*/ 152302 h 3973870"/>
              <a:gd name="connsiteX31" fmla="*/ 3298489 w 3351710"/>
              <a:gd name="connsiteY31" fmla="*/ 190914 h 3973870"/>
              <a:gd name="connsiteX32" fmla="*/ 2497514 w 3351710"/>
              <a:gd name="connsiteY32" fmla="*/ 1175460 h 3973870"/>
              <a:gd name="connsiteX33" fmla="*/ 2128339 w 3351710"/>
              <a:gd name="connsiteY33" fmla="*/ 665512 h 3973870"/>
              <a:gd name="connsiteX34" fmla="*/ 2122734 w 3351710"/>
              <a:gd name="connsiteY34" fmla="*/ 665324 h 3973870"/>
              <a:gd name="connsiteX35" fmla="*/ 1875870 w 3351710"/>
              <a:gd name="connsiteY35" fmla="*/ 208708 h 3973870"/>
              <a:gd name="connsiteX36" fmla="*/ 1356867 w 3351710"/>
              <a:gd name="connsiteY36" fmla="*/ 199997 h 3973870"/>
              <a:gd name="connsiteX37" fmla="*/ 1094818 w 3351710"/>
              <a:gd name="connsiteY37" fmla="*/ 648071 h 3973870"/>
              <a:gd name="connsiteX38" fmla="*/ 960849 w 3351710"/>
              <a:gd name="connsiteY38" fmla="*/ 648071 h 3973870"/>
              <a:gd name="connsiteX39" fmla="*/ 1291185 w 3351710"/>
              <a:gd name="connsiteY39" fmla="*/ 83234 h 3973870"/>
              <a:gd name="connsiteX40" fmla="*/ 1619797 w 3351710"/>
              <a:gd name="connsiteY40" fmla="*/ 91 h 3973870"/>
              <a:gd name="connsiteX0" fmla="*/ 1048235 w 3354135"/>
              <a:gd name="connsiteY0" fmla="*/ 955278 h 3973870"/>
              <a:gd name="connsiteX1" fmla="*/ 1221426 w 3354135"/>
              <a:gd name="connsiteY1" fmla="*/ 1255837 h 3973870"/>
              <a:gd name="connsiteX2" fmla="*/ 1048235 w 3354135"/>
              <a:gd name="connsiteY2" fmla="*/ 1556396 h 3973870"/>
              <a:gd name="connsiteX3" fmla="*/ 875044 w 3354135"/>
              <a:gd name="connsiteY3" fmla="*/ 1255837 h 3973870"/>
              <a:gd name="connsiteX4" fmla="*/ 1048235 w 3354135"/>
              <a:gd name="connsiteY4" fmla="*/ 955278 h 3973870"/>
              <a:gd name="connsiteX5" fmla="*/ 805954 w 3354135"/>
              <a:gd name="connsiteY5" fmla="*/ 648071 h 3973870"/>
              <a:gd name="connsiteX6" fmla="*/ 805954 w 3354135"/>
              <a:gd name="connsiteY6" fmla="*/ 1853034 h 3973870"/>
              <a:gd name="connsiteX7" fmla="*/ 956357 w 3354135"/>
              <a:gd name="connsiteY7" fmla="*/ 2051540 h 3973870"/>
              <a:gd name="connsiteX8" fmla="*/ 956356 w 3354135"/>
              <a:gd name="connsiteY8" fmla="*/ 2473030 h 3973870"/>
              <a:gd name="connsiteX9" fmla="*/ 1047771 w 3354135"/>
              <a:gd name="connsiteY9" fmla="*/ 2564445 h 3973870"/>
              <a:gd name="connsiteX10" fmla="*/ 1139186 w 3354135"/>
              <a:gd name="connsiteY10" fmla="*/ 2473030 h 3973870"/>
              <a:gd name="connsiteX11" fmla="*/ 1139186 w 3354135"/>
              <a:gd name="connsiteY11" fmla="*/ 2051828 h 3973870"/>
              <a:gd name="connsiteX12" fmla="*/ 1290517 w 3354135"/>
              <a:gd name="connsiteY12" fmla="*/ 1853034 h 3973870"/>
              <a:gd name="connsiteX13" fmla="*/ 1290517 w 3354135"/>
              <a:gd name="connsiteY13" fmla="*/ 649328 h 3973870"/>
              <a:gd name="connsiteX14" fmla="*/ 2088232 w 3354135"/>
              <a:gd name="connsiteY14" fmla="*/ 1560875 h 3973870"/>
              <a:gd name="connsiteX15" fmla="*/ 2088232 w 3354135"/>
              <a:gd name="connsiteY15" fmla="*/ 2137870 h 3973870"/>
              <a:gd name="connsiteX16" fmla="*/ 2088233 w 3354135"/>
              <a:gd name="connsiteY16" fmla="*/ 2137870 h 3973870"/>
              <a:gd name="connsiteX17" fmla="*/ 2088233 w 3354135"/>
              <a:gd name="connsiteY17" fmla="*/ 3055870 h 3973870"/>
              <a:gd name="connsiteX18" fmla="*/ 1170233 w 3354135"/>
              <a:gd name="connsiteY18" fmla="*/ 3973870 h 3973870"/>
              <a:gd name="connsiteX19" fmla="*/ 918001 w 3354135"/>
              <a:gd name="connsiteY19" fmla="*/ 3973870 h 3973870"/>
              <a:gd name="connsiteX20" fmla="*/ 1 w 3354135"/>
              <a:gd name="connsiteY20" fmla="*/ 3055870 h 3973870"/>
              <a:gd name="connsiteX21" fmla="*/ 1 w 3354135"/>
              <a:gd name="connsiteY21" fmla="*/ 2152339 h 3973870"/>
              <a:gd name="connsiteX22" fmla="*/ 0 w 3354135"/>
              <a:gd name="connsiteY22" fmla="*/ 2152339 h 3973870"/>
              <a:gd name="connsiteX23" fmla="*/ 0 w 3354135"/>
              <a:gd name="connsiteY23" fmla="*/ 1560875 h 3973870"/>
              <a:gd name="connsiteX24" fmla="*/ 805954 w 3354135"/>
              <a:gd name="connsiteY24" fmla="*/ 648071 h 3973870"/>
              <a:gd name="connsiteX25" fmla="*/ 1619797 w 3354135"/>
              <a:gd name="connsiteY25" fmla="*/ 91 h 3973870"/>
              <a:gd name="connsiteX26" fmla="*/ 1945434 w 3354135"/>
              <a:gd name="connsiteY26" fmla="*/ 94215 h 3973870"/>
              <a:gd name="connsiteX27" fmla="*/ 2255221 w 3354135"/>
              <a:gd name="connsiteY27" fmla="*/ 627780 h 3973870"/>
              <a:gd name="connsiteX28" fmla="*/ 2257891 w 3354135"/>
              <a:gd name="connsiteY28" fmla="*/ 627572 h 3973870"/>
              <a:gd name="connsiteX29" fmla="*/ 2553934 w 3354135"/>
              <a:gd name="connsiteY29" fmla="*/ 1053951 h 3973870"/>
              <a:gd name="connsiteX30" fmla="*/ 3149886 w 3354135"/>
              <a:gd name="connsiteY30" fmla="*/ 152302 h 3973870"/>
              <a:gd name="connsiteX31" fmla="*/ 3298489 w 3354135"/>
              <a:gd name="connsiteY31" fmla="*/ 190914 h 3973870"/>
              <a:gd name="connsiteX32" fmla="*/ 2497514 w 3354135"/>
              <a:gd name="connsiteY32" fmla="*/ 1175460 h 3973870"/>
              <a:gd name="connsiteX33" fmla="*/ 2128339 w 3354135"/>
              <a:gd name="connsiteY33" fmla="*/ 665512 h 3973870"/>
              <a:gd name="connsiteX34" fmla="*/ 2122734 w 3354135"/>
              <a:gd name="connsiteY34" fmla="*/ 665324 h 3973870"/>
              <a:gd name="connsiteX35" fmla="*/ 1875870 w 3354135"/>
              <a:gd name="connsiteY35" fmla="*/ 208708 h 3973870"/>
              <a:gd name="connsiteX36" fmla="*/ 1356867 w 3354135"/>
              <a:gd name="connsiteY36" fmla="*/ 199997 h 3973870"/>
              <a:gd name="connsiteX37" fmla="*/ 1094818 w 3354135"/>
              <a:gd name="connsiteY37" fmla="*/ 648071 h 3973870"/>
              <a:gd name="connsiteX38" fmla="*/ 960849 w 3354135"/>
              <a:gd name="connsiteY38" fmla="*/ 648071 h 3973870"/>
              <a:gd name="connsiteX39" fmla="*/ 1291185 w 3354135"/>
              <a:gd name="connsiteY39" fmla="*/ 83234 h 3973870"/>
              <a:gd name="connsiteX40" fmla="*/ 1619797 w 3354135"/>
              <a:gd name="connsiteY40" fmla="*/ 91 h 3973870"/>
              <a:gd name="connsiteX0" fmla="*/ 1048235 w 3354137"/>
              <a:gd name="connsiteY0" fmla="*/ 955278 h 3973870"/>
              <a:gd name="connsiteX1" fmla="*/ 1221426 w 3354137"/>
              <a:gd name="connsiteY1" fmla="*/ 1255837 h 3973870"/>
              <a:gd name="connsiteX2" fmla="*/ 1048235 w 3354137"/>
              <a:gd name="connsiteY2" fmla="*/ 1556396 h 3973870"/>
              <a:gd name="connsiteX3" fmla="*/ 875044 w 3354137"/>
              <a:gd name="connsiteY3" fmla="*/ 1255837 h 3973870"/>
              <a:gd name="connsiteX4" fmla="*/ 1048235 w 3354137"/>
              <a:gd name="connsiteY4" fmla="*/ 955278 h 3973870"/>
              <a:gd name="connsiteX5" fmla="*/ 805954 w 3354137"/>
              <a:gd name="connsiteY5" fmla="*/ 648071 h 3973870"/>
              <a:gd name="connsiteX6" fmla="*/ 805954 w 3354137"/>
              <a:gd name="connsiteY6" fmla="*/ 1853034 h 3973870"/>
              <a:gd name="connsiteX7" fmla="*/ 956357 w 3354137"/>
              <a:gd name="connsiteY7" fmla="*/ 2051540 h 3973870"/>
              <a:gd name="connsiteX8" fmla="*/ 956356 w 3354137"/>
              <a:gd name="connsiteY8" fmla="*/ 2473030 h 3973870"/>
              <a:gd name="connsiteX9" fmla="*/ 1047771 w 3354137"/>
              <a:gd name="connsiteY9" fmla="*/ 2564445 h 3973870"/>
              <a:gd name="connsiteX10" fmla="*/ 1139186 w 3354137"/>
              <a:gd name="connsiteY10" fmla="*/ 2473030 h 3973870"/>
              <a:gd name="connsiteX11" fmla="*/ 1139186 w 3354137"/>
              <a:gd name="connsiteY11" fmla="*/ 2051828 h 3973870"/>
              <a:gd name="connsiteX12" fmla="*/ 1290517 w 3354137"/>
              <a:gd name="connsiteY12" fmla="*/ 1853034 h 3973870"/>
              <a:gd name="connsiteX13" fmla="*/ 1290517 w 3354137"/>
              <a:gd name="connsiteY13" fmla="*/ 649328 h 3973870"/>
              <a:gd name="connsiteX14" fmla="*/ 2088232 w 3354137"/>
              <a:gd name="connsiteY14" fmla="*/ 1560875 h 3973870"/>
              <a:gd name="connsiteX15" fmla="*/ 2088232 w 3354137"/>
              <a:gd name="connsiteY15" fmla="*/ 2137870 h 3973870"/>
              <a:gd name="connsiteX16" fmla="*/ 2088233 w 3354137"/>
              <a:gd name="connsiteY16" fmla="*/ 2137870 h 3973870"/>
              <a:gd name="connsiteX17" fmla="*/ 2088233 w 3354137"/>
              <a:gd name="connsiteY17" fmla="*/ 3055870 h 3973870"/>
              <a:gd name="connsiteX18" fmla="*/ 1170233 w 3354137"/>
              <a:gd name="connsiteY18" fmla="*/ 3973870 h 3973870"/>
              <a:gd name="connsiteX19" fmla="*/ 918001 w 3354137"/>
              <a:gd name="connsiteY19" fmla="*/ 3973870 h 3973870"/>
              <a:gd name="connsiteX20" fmla="*/ 1 w 3354137"/>
              <a:gd name="connsiteY20" fmla="*/ 3055870 h 3973870"/>
              <a:gd name="connsiteX21" fmla="*/ 1 w 3354137"/>
              <a:gd name="connsiteY21" fmla="*/ 2152339 h 3973870"/>
              <a:gd name="connsiteX22" fmla="*/ 0 w 3354137"/>
              <a:gd name="connsiteY22" fmla="*/ 2152339 h 3973870"/>
              <a:gd name="connsiteX23" fmla="*/ 0 w 3354137"/>
              <a:gd name="connsiteY23" fmla="*/ 1560875 h 3973870"/>
              <a:gd name="connsiteX24" fmla="*/ 805954 w 3354137"/>
              <a:gd name="connsiteY24" fmla="*/ 648071 h 3973870"/>
              <a:gd name="connsiteX25" fmla="*/ 1619797 w 3354137"/>
              <a:gd name="connsiteY25" fmla="*/ 91 h 3973870"/>
              <a:gd name="connsiteX26" fmla="*/ 1945434 w 3354137"/>
              <a:gd name="connsiteY26" fmla="*/ 94215 h 3973870"/>
              <a:gd name="connsiteX27" fmla="*/ 2255221 w 3354137"/>
              <a:gd name="connsiteY27" fmla="*/ 627780 h 3973870"/>
              <a:gd name="connsiteX28" fmla="*/ 2257891 w 3354137"/>
              <a:gd name="connsiteY28" fmla="*/ 627572 h 3973870"/>
              <a:gd name="connsiteX29" fmla="*/ 2553934 w 3354137"/>
              <a:gd name="connsiteY29" fmla="*/ 1053951 h 3973870"/>
              <a:gd name="connsiteX30" fmla="*/ 3149886 w 3354137"/>
              <a:gd name="connsiteY30" fmla="*/ 152302 h 3973870"/>
              <a:gd name="connsiteX31" fmla="*/ 3298489 w 3354137"/>
              <a:gd name="connsiteY31" fmla="*/ 190914 h 3973870"/>
              <a:gd name="connsiteX32" fmla="*/ 2497514 w 3354137"/>
              <a:gd name="connsiteY32" fmla="*/ 1175460 h 3973870"/>
              <a:gd name="connsiteX33" fmla="*/ 2128339 w 3354137"/>
              <a:gd name="connsiteY33" fmla="*/ 665512 h 3973870"/>
              <a:gd name="connsiteX34" fmla="*/ 2122734 w 3354137"/>
              <a:gd name="connsiteY34" fmla="*/ 665324 h 3973870"/>
              <a:gd name="connsiteX35" fmla="*/ 1875870 w 3354137"/>
              <a:gd name="connsiteY35" fmla="*/ 208708 h 3973870"/>
              <a:gd name="connsiteX36" fmla="*/ 1356867 w 3354137"/>
              <a:gd name="connsiteY36" fmla="*/ 199997 h 3973870"/>
              <a:gd name="connsiteX37" fmla="*/ 1094818 w 3354137"/>
              <a:gd name="connsiteY37" fmla="*/ 648071 h 3973870"/>
              <a:gd name="connsiteX38" fmla="*/ 960849 w 3354137"/>
              <a:gd name="connsiteY38" fmla="*/ 648071 h 3973870"/>
              <a:gd name="connsiteX39" fmla="*/ 1291185 w 3354137"/>
              <a:gd name="connsiteY39" fmla="*/ 83234 h 3973870"/>
              <a:gd name="connsiteX40" fmla="*/ 1619797 w 3354137"/>
              <a:gd name="connsiteY40" fmla="*/ 91 h 3973870"/>
              <a:gd name="connsiteX0" fmla="*/ 1048235 w 3356560"/>
              <a:gd name="connsiteY0" fmla="*/ 955278 h 3973870"/>
              <a:gd name="connsiteX1" fmla="*/ 1221426 w 3356560"/>
              <a:gd name="connsiteY1" fmla="*/ 1255837 h 3973870"/>
              <a:gd name="connsiteX2" fmla="*/ 1048235 w 3356560"/>
              <a:gd name="connsiteY2" fmla="*/ 1556396 h 3973870"/>
              <a:gd name="connsiteX3" fmla="*/ 875044 w 3356560"/>
              <a:gd name="connsiteY3" fmla="*/ 1255837 h 3973870"/>
              <a:gd name="connsiteX4" fmla="*/ 1048235 w 3356560"/>
              <a:gd name="connsiteY4" fmla="*/ 955278 h 3973870"/>
              <a:gd name="connsiteX5" fmla="*/ 805954 w 3356560"/>
              <a:gd name="connsiteY5" fmla="*/ 648071 h 3973870"/>
              <a:gd name="connsiteX6" fmla="*/ 805954 w 3356560"/>
              <a:gd name="connsiteY6" fmla="*/ 1853034 h 3973870"/>
              <a:gd name="connsiteX7" fmla="*/ 956357 w 3356560"/>
              <a:gd name="connsiteY7" fmla="*/ 2051540 h 3973870"/>
              <a:gd name="connsiteX8" fmla="*/ 956356 w 3356560"/>
              <a:gd name="connsiteY8" fmla="*/ 2473030 h 3973870"/>
              <a:gd name="connsiteX9" fmla="*/ 1047771 w 3356560"/>
              <a:gd name="connsiteY9" fmla="*/ 2564445 h 3973870"/>
              <a:gd name="connsiteX10" fmla="*/ 1139186 w 3356560"/>
              <a:gd name="connsiteY10" fmla="*/ 2473030 h 3973870"/>
              <a:gd name="connsiteX11" fmla="*/ 1139186 w 3356560"/>
              <a:gd name="connsiteY11" fmla="*/ 2051828 h 3973870"/>
              <a:gd name="connsiteX12" fmla="*/ 1290517 w 3356560"/>
              <a:gd name="connsiteY12" fmla="*/ 1853034 h 3973870"/>
              <a:gd name="connsiteX13" fmla="*/ 1290517 w 3356560"/>
              <a:gd name="connsiteY13" fmla="*/ 649328 h 3973870"/>
              <a:gd name="connsiteX14" fmla="*/ 2088232 w 3356560"/>
              <a:gd name="connsiteY14" fmla="*/ 1560875 h 3973870"/>
              <a:gd name="connsiteX15" fmla="*/ 2088232 w 3356560"/>
              <a:gd name="connsiteY15" fmla="*/ 2137870 h 3973870"/>
              <a:gd name="connsiteX16" fmla="*/ 2088233 w 3356560"/>
              <a:gd name="connsiteY16" fmla="*/ 2137870 h 3973870"/>
              <a:gd name="connsiteX17" fmla="*/ 2088233 w 3356560"/>
              <a:gd name="connsiteY17" fmla="*/ 3055870 h 3973870"/>
              <a:gd name="connsiteX18" fmla="*/ 1170233 w 3356560"/>
              <a:gd name="connsiteY18" fmla="*/ 3973870 h 3973870"/>
              <a:gd name="connsiteX19" fmla="*/ 918001 w 3356560"/>
              <a:gd name="connsiteY19" fmla="*/ 3973870 h 3973870"/>
              <a:gd name="connsiteX20" fmla="*/ 1 w 3356560"/>
              <a:gd name="connsiteY20" fmla="*/ 3055870 h 3973870"/>
              <a:gd name="connsiteX21" fmla="*/ 1 w 3356560"/>
              <a:gd name="connsiteY21" fmla="*/ 2152339 h 3973870"/>
              <a:gd name="connsiteX22" fmla="*/ 0 w 3356560"/>
              <a:gd name="connsiteY22" fmla="*/ 2152339 h 3973870"/>
              <a:gd name="connsiteX23" fmla="*/ 0 w 3356560"/>
              <a:gd name="connsiteY23" fmla="*/ 1560875 h 3973870"/>
              <a:gd name="connsiteX24" fmla="*/ 805954 w 3356560"/>
              <a:gd name="connsiteY24" fmla="*/ 648071 h 3973870"/>
              <a:gd name="connsiteX25" fmla="*/ 1619797 w 3356560"/>
              <a:gd name="connsiteY25" fmla="*/ 91 h 3973870"/>
              <a:gd name="connsiteX26" fmla="*/ 1945434 w 3356560"/>
              <a:gd name="connsiteY26" fmla="*/ 94215 h 3973870"/>
              <a:gd name="connsiteX27" fmla="*/ 2255221 w 3356560"/>
              <a:gd name="connsiteY27" fmla="*/ 627780 h 3973870"/>
              <a:gd name="connsiteX28" fmla="*/ 2257891 w 3356560"/>
              <a:gd name="connsiteY28" fmla="*/ 627572 h 3973870"/>
              <a:gd name="connsiteX29" fmla="*/ 2553934 w 3356560"/>
              <a:gd name="connsiteY29" fmla="*/ 1053951 h 3973870"/>
              <a:gd name="connsiteX30" fmla="*/ 3149886 w 3356560"/>
              <a:gd name="connsiteY30" fmla="*/ 152302 h 3973870"/>
              <a:gd name="connsiteX31" fmla="*/ 3298489 w 3356560"/>
              <a:gd name="connsiteY31" fmla="*/ 190914 h 3973870"/>
              <a:gd name="connsiteX32" fmla="*/ 2497514 w 3356560"/>
              <a:gd name="connsiteY32" fmla="*/ 1175460 h 3973870"/>
              <a:gd name="connsiteX33" fmla="*/ 2128339 w 3356560"/>
              <a:gd name="connsiteY33" fmla="*/ 665512 h 3973870"/>
              <a:gd name="connsiteX34" fmla="*/ 2122734 w 3356560"/>
              <a:gd name="connsiteY34" fmla="*/ 665324 h 3973870"/>
              <a:gd name="connsiteX35" fmla="*/ 1875870 w 3356560"/>
              <a:gd name="connsiteY35" fmla="*/ 208708 h 3973870"/>
              <a:gd name="connsiteX36" fmla="*/ 1356867 w 3356560"/>
              <a:gd name="connsiteY36" fmla="*/ 199997 h 3973870"/>
              <a:gd name="connsiteX37" fmla="*/ 1094818 w 3356560"/>
              <a:gd name="connsiteY37" fmla="*/ 648071 h 3973870"/>
              <a:gd name="connsiteX38" fmla="*/ 960849 w 3356560"/>
              <a:gd name="connsiteY38" fmla="*/ 648071 h 3973870"/>
              <a:gd name="connsiteX39" fmla="*/ 1291185 w 3356560"/>
              <a:gd name="connsiteY39" fmla="*/ 83234 h 3973870"/>
              <a:gd name="connsiteX40" fmla="*/ 1619797 w 3356560"/>
              <a:gd name="connsiteY40" fmla="*/ 91 h 3973870"/>
              <a:gd name="connsiteX0" fmla="*/ 1048235 w 3342639"/>
              <a:gd name="connsiteY0" fmla="*/ 955278 h 3973870"/>
              <a:gd name="connsiteX1" fmla="*/ 1221426 w 3342639"/>
              <a:gd name="connsiteY1" fmla="*/ 1255837 h 3973870"/>
              <a:gd name="connsiteX2" fmla="*/ 1048235 w 3342639"/>
              <a:gd name="connsiteY2" fmla="*/ 1556396 h 3973870"/>
              <a:gd name="connsiteX3" fmla="*/ 875044 w 3342639"/>
              <a:gd name="connsiteY3" fmla="*/ 1255837 h 3973870"/>
              <a:gd name="connsiteX4" fmla="*/ 1048235 w 3342639"/>
              <a:gd name="connsiteY4" fmla="*/ 955278 h 3973870"/>
              <a:gd name="connsiteX5" fmla="*/ 805954 w 3342639"/>
              <a:gd name="connsiteY5" fmla="*/ 648071 h 3973870"/>
              <a:gd name="connsiteX6" fmla="*/ 805954 w 3342639"/>
              <a:gd name="connsiteY6" fmla="*/ 1853034 h 3973870"/>
              <a:gd name="connsiteX7" fmla="*/ 956357 w 3342639"/>
              <a:gd name="connsiteY7" fmla="*/ 2051540 h 3973870"/>
              <a:gd name="connsiteX8" fmla="*/ 956356 w 3342639"/>
              <a:gd name="connsiteY8" fmla="*/ 2473030 h 3973870"/>
              <a:gd name="connsiteX9" fmla="*/ 1047771 w 3342639"/>
              <a:gd name="connsiteY9" fmla="*/ 2564445 h 3973870"/>
              <a:gd name="connsiteX10" fmla="*/ 1139186 w 3342639"/>
              <a:gd name="connsiteY10" fmla="*/ 2473030 h 3973870"/>
              <a:gd name="connsiteX11" fmla="*/ 1139186 w 3342639"/>
              <a:gd name="connsiteY11" fmla="*/ 2051828 h 3973870"/>
              <a:gd name="connsiteX12" fmla="*/ 1290517 w 3342639"/>
              <a:gd name="connsiteY12" fmla="*/ 1853034 h 3973870"/>
              <a:gd name="connsiteX13" fmla="*/ 1290517 w 3342639"/>
              <a:gd name="connsiteY13" fmla="*/ 649328 h 3973870"/>
              <a:gd name="connsiteX14" fmla="*/ 2088232 w 3342639"/>
              <a:gd name="connsiteY14" fmla="*/ 1560875 h 3973870"/>
              <a:gd name="connsiteX15" fmla="*/ 2088232 w 3342639"/>
              <a:gd name="connsiteY15" fmla="*/ 2137870 h 3973870"/>
              <a:gd name="connsiteX16" fmla="*/ 2088233 w 3342639"/>
              <a:gd name="connsiteY16" fmla="*/ 2137870 h 3973870"/>
              <a:gd name="connsiteX17" fmla="*/ 2088233 w 3342639"/>
              <a:gd name="connsiteY17" fmla="*/ 3055870 h 3973870"/>
              <a:gd name="connsiteX18" fmla="*/ 1170233 w 3342639"/>
              <a:gd name="connsiteY18" fmla="*/ 3973870 h 3973870"/>
              <a:gd name="connsiteX19" fmla="*/ 918001 w 3342639"/>
              <a:gd name="connsiteY19" fmla="*/ 3973870 h 3973870"/>
              <a:gd name="connsiteX20" fmla="*/ 1 w 3342639"/>
              <a:gd name="connsiteY20" fmla="*/ 3055870 h 3973870"/>
              <a:gd name="connsiteX21" fmla="*/ 1 w 3342639"/>
              <a:gd name="connsiteY21" fmla="*/ 2152339 h 3973870"/>
              <a:gd name="connsiteX22" fmla="*/ 0 w 3342639"/>
              <a:gd name="connsiteY22" fmla="*/ 2152339 h 3973870"/>
              <a:gd name="connsiteX23" fmla="*/ 0 w 3342639"/>
              <a:gd name="connsiteY23" fmla="*/ 1560875 h 3973870"/>
              <a:gd name="connsiteX24" fmla="*/ 805954 w 3342639"/>
              <a:gd name="connsiteY24" fmla="*/ 648071 h 3973870"/>
              <a:gd name="connsiteX25" fmla="*/ 1619797 w 3342639"/>
              <a:gd name="connsiteY25" fmla="*/ 91 h 3973870"/>
              <a:gd name="connsiteX26" fmla="*/ 1945434 w 3342639"/>
              <a:gd name="connsiteY26" fmla="*/ 94215 h 3973870"/>
              <a:gd name="connsiteX27" fmla="*/ 2255221 w 3342639"/>
              <a:gd name="connsiteY27" fmla="*/ 627780 h 3973870"/>
              <a:gd name="connsiteX28" fmla="*/ 2257891 w 3342639"/>
              <a:gd name="connsiteY28" fmla="*/ 627572 h 3973870"/>
              <a:gd name="connsiteX29" fmla="*/ 2553934 w 3342639"/>
              <a:gd name="connsiteY29" fmla="*/ 1053951 h 3973870"/>
              <a:gd name="connsiteX30" fmla="*/ 3149886 w 3342639"/>
              <a:gd name="connsiteY30" fmla="*/ 152302 h 3973870"/>
              <a:gd name="connsiteX31" fmla="*/ 3298489 w 3342639"/>
              <a:gd name="connsiteY31" fmla="*/ 190914 h 3973870"/>
              <a:gd name="connsiteX32" fmla="*/ 2497514 w 3342639"/>
              <a:gd name="connsiteY32" fmla="*/ 1175460 h 3973870"/>
              <a:gd name="connsiteX33" fmla="*/ 2128339 w 3342639"/>
              <a:gd name="connsiteY33" fmla="*/ 665512 h 3973870"/>
              <a:gd name="connsiteX34" fmla="*/ 2122734 w 3342639"/>
              <a:gd name="connsiteY34" fmla="*/ 665324 h 3973870"/>
              <a:gd name="connsiteX35" fmla="*/ 1875870 w 3342639"/>
              <a:gd name="connsiteY35" fmla="*/ 208708 h 3973870"/>
              <a:gd name="connsiteX36" fmla="*/ 1356867 w 3342639"/>
              <a:gd name="connsiteY36" fmla="*/ 199997 h 3973870"/>
              <a:gd name="connsiteX37" fmla="*/ 1094818 w 3342639"/>
              <a:gd name="connsiteY37" fmla="*/ 648071 h 3973870"/>
              <a:gd name="connsiteX38" fmla="*/ 960849 w 3342639"/>
              <a:gd name="connsiteY38" fmla="*/ 648071 h 3973870"/>
              <a:gd name="connsiteX39" fmla="*/ 1291185 w 3342639"/>
              <a:gd name="connsiteY39" fmla="*/ 83234 h 3973870"/>
              <a:gd name="connsiteX40" fmla="*/ 1619797 w 3342639"/>
              <a:gd name="connsiteY40" fmla="*/ 91 h 3973870"/>
              <a:gd name="connsiteX0" fmla="*/ 1048235 w 3344629"/>
              <a:gd name="connsiteY0" fmla="*/ 955278 h 3973870"/>
              <a:gd name="connsiteX1" fmla="*/ 1221426 w 3344629"/>
              <a:gd name="connsiteY1" fmla="*/ 1255837 h 3973870"/>
              <a:gd name="connsiteX2" fmla="*/ 1048235 w 3344629"/>
              <a:gd name="connsiteY2" fmla="*/ 1556396 h 3973870"/>
              <a:gd name="connsiteX3" fmla="*/ 875044 w 3344629"/>
              <a:gd name="connsiteY3" fmla="*/ 1255837 h 3973870"/>
              <a:gd name="connsiteX4" fmla="*/ 1048235 w 3344629"/>
              <a:gd name="connsiteY4" fmla="*/ 955278 h 3973870"/>
              <a:gd name="connsiteX5" fmla="*/ 805954 w 3344629"/>
              <a:gd name="connsiteY5" fmla="*/ 648071 h 3973870"/>
              <a:gd name="connsiteX6" fmla="*/ 805954 w 3344629"/>
              <a:gd name="connsiteY6" fmla="*/ 1853034 h 3973870"/>
              <a:gd name="connsiteX7" fmla="*/ 956357 w 3344629"/>
              <a:gd name="connsiteY7" fmla="*/ 2051540 h 3973870"/>
              <a:gd name="connsiteX8" fmla="*/ 956356 w 3344629"/>
              <a:gd name="connsiteY8" fmla="*/ 2473030 h 3973870"/>
              <a:gd name="connsiteX9" fmla="*/ 1047771 w 3344629"/>
              <a:gd name="connsiteY9" fmla="*/ 2564445 h 3973870"/>
              <a:gd name="connsiteX10" fmla="*/ 1139186 w 3344629"/>
              <a:gd name="connsiteY10" fmla="*/ 2473030 h 3973870"/>
              <a:gd name="connsiteX11" fmla="*/ 1139186 w 3344629"/>
              <a:gd name="connsiteY11" fmla="*/ 2051828 h 3973870"/>
              <a:gd name="connsiteX12" fmla="*/ 1290517 w 3344629"/>
              <a:gd name="connsiteY12" fmla="*/ 1853034 h 3973870"/>
              <a:gd name="connsiteX13" fmla="*/ 1290517 w 3344629"/>
              <a:gd name="connsiteY13" fmla="*/ 649328 h 3973870"/>
              <a:gd name="connsiteX14" fmla="*/ 2088232 w 3344629"/>
              <a:gd name="connsiteY14" fmla="*/ 1560875 h 3973870"/>
              <a:gd name="connsiteX15" fmla="*/ 2088232 w 3344629"/>
              <a:gd name="connsiteY15" fmla="*/ 2137870 h 3973870"/>
              <a:gd name="connsiteX16" fmla="*/ 2088233 w 3344629"/>
              <a:gd name="connsiteY16" fmla="*/ 2137870 h 3973870"/>
              <a:gd name="connsiteX17" fmla="*/ 2088233 w 3344629"/>
              <a:gd name="connsiteY17" fmla="*/ 3055870 h 3973870"/>
              <a:gd name="connsiteX18" fmla="*/ 1170233 w 3344629"/>
              <a:gd name="connsiteY18" fmla="*/ 3973870 h 3973870"/>
              <a:gd name="connsiteX19" fmla="*/ 918001 w 3344629"/>
              <a:gd name="connsiteY19" fmla="*/ 3973870 h 3973870"/>
              <a:gd name="connsiteX20" fmla="*/ 1 w 3344629"/>
              <a:gd name="connsiteY20" fmla="*/ 3055870 h 3973870"/>
              <a:gd name="connsiteX21" fmla="*/ 1 w 3344629"/>
              <a:gd name="connsiteY21" fmla="*/ 2152339 h 3973870"/>
              <a:gd name="connsiteX22" fmla="*/ 0 w 3344629"/>
              <a:gd name="connsiteY22" fmla="*/ 2152339 h 3973870"/>
              <a:gd name="connsiteX23" fmla="*/ 0 w 3344629"/>
              <a:gd name="connsiteY23" fmla="*/ 1560875 h 3973870"/>
              <a:gd name="connsiteX24" fmla="*/ 805954 w 3344629"/>
              <a:gd name="connsiteY24" fmla="*/ 648071 h 3973870"/>
              <a:gd name="connsiteX25" fmla="*/ 1619797 w 3344629"/>
              <a:gd name="connsiteY25" fmla="*/ 91 h 3973870"/>
              <a:gd name="connsiteX26" fmla="*/ 1945434 w 3344629"/>
              <a:gd name="connsiteY26" fmla="*/ 94215 h 3973870"/>
              <a:gd name="connsiteX27" fmla="*/ 2255221 w 3344629"/>
              <a:gd name="connsiteY27" fmla="*/ 627780 h 3973870"/>
              <a:gd name="connsiteX28" fmla="*/ 2257891 w 3344629"/>
              <a:gd name="connsiteY28" fmla="*/ 627572 h 3973870"/>
              <a:gd name="connsiteX29" fmla="*/ 2553934 w 3344629"/>
              <a:gd name="connsiteY29" fmla="*/ 1053951 h 3973870"/>
              <a:gd name="connsiteX30" fmla="*/ 3149886 w 3344629"/>
              <a:gd name="connsiteY30" fmla="*/ 152302 h 3973870"/>
              <a:gd name="connsiteX31" fmla="*/ 3298489 w 3344629"/>
              <a:gd name="connsiteY31" fmla="*/ 190914 h 3973870"/>
              <a:gd name="connsiteX32" fmla="*/ 2497514 w 3344629"/>
              <a:gd name="connsiteY32" fmla="*/ 1175460 h 3973870"/>
              <a:gd name="connsiteX33" fmla="*/ 2128339 w 3344629"/>
              <a:gd name="connsiteY33" fmla="*/ 665512 h 3973870"/>
              <a:gd name="connsiteX34" fmla="*/ 2122734 w 3344629"/>
              <a:gd name="connsiteY34" fmla="*/ 665324 h 3973870"/>
              <a:gd name="connsiteX35" fmla="*/ 1875870 w 3344629"/>
              <a:gd name="connsiteY35" fmla="*/ 208708 h 3973870"/>
              <a:gd name="connsiteX36" fmla="*/ 1356867 w 3344629"/>
              <a:gd name="connsiteY36" fmla="*/ 199997 h 3973870"/>
              <a:gd name="connsiteX37" fmla="*/ 1094818 w 3344629"/>
              <a:gd name="connsiteY37" fmla="*/ 648071 h 3973870"/>
              <a:gd name="connsiteX38" fmla="*/ 960849 w 3344629"/>
              <a:gd name="connsiteY38" fmla="*/ 648071 h 3973870"/>
              <a:gd name="connsiteX39" fmla="*/ 1291185 w 3344629"/>
              <a:gd name="connsiteY39" fmla="*/ 83234 h 3973870"/>
              <a:gd name="connsiteX40" fmla="*/ 1619797 w 3344629"/>
              <a:gd name="connsiteY40" fmla="*/ 91 h 3973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344629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cubicBezTo>
                  <a:pt x="956357" y="2192037"/>
                  <a:pt x="956356" y="2332533"/>
                  <a:pt x="956356" y="2473030"/>
                </a:cubicBez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7987" y="1025006"/>
                  <a:pt x="2553934" y="1053951"/>
                </a:cubicBezTo>
                <a:cubicBezTo>
                  <a:pt x="2809457" y="1098521"/>
                  <a:pt x="3368954" y="1323743"/>
                  <a:pt x="3149886" y="152302"/>
                </a:cubicBezTo>
                <a:cubicBezTo>
                  <a:pt x="3149886" y="202003"/>
                  <a:pt x="3298489" y="141213"/>
                  <a:pt x="3298489" y="190914"/>
                </a:cubicBezTo>
                <a:cubicBezTo>
                  <a:pt x="3536746" y="1383878"/>
                  <a:pt x="2789114" y="1323054"/>
                  <a:pt x="2497514" y="1175460"/>
                </a:cubicBezTo>
                <a:cubicBezTo>
                  <a:pt x="2309741" y="1080418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Arrow: Pentagon 13">
            <a:extLst>
              <a:ext uri="{FF2B5EF4-FFF2-40B4-BE49-F238E27FC236}">
                <a16:creationId xmlns:a16="http://schemas.microsoft.com/office/drawing/2014/main" id="{FC4F34CF-3359-4935-ACA4-86177F2AB014}"/>
              </a:ext>
            </a:extLst>
          </p:cNvPr>
          <p:cNvSpPr/>
          <p:nvPr/>
        </p:nvSpPr>
        <p:spPr>
          <a:xfrm>
            <a:off x="0" y="2486173"/>
            <a:ext cx="1738265" cy="1030107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Pentagon 14">
            <a:extLst>
              <a:ext uri="{FF2B5EF4-FFF2-40B4-BE49-F238E27FC236}">
                <a16:creationId xmlns:a16="http://schemas.microsoft.com/office/drawing/2014/main" id="{4D375007-653A-465C-BA6B-42796A216FEA}"/>
              </a:ext>
            </a:extLst>
          </p:cNvPr>
          <p:cNvSpPr/>
          <p:nvPr/>
        </p:nvSpPr>
        <p:spPr>
          <a:xfrm>
            <a:off x="0" y="3685884"/>
            <a:ext cx="1738265" cy="103010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Pentagon 15">
            <a:extLst>
              <a:ext uri="{FF2B5EF4-FFF2-40B4-BE49-F238E27FC236}">
                <a16:creationId xmlns:a16="http://schemas.microsoft.com/office/drawing/2014/main" id="{ACBC9D09-96E4-4B24-8DF4-FE7D4FF31421}"/>
              </a:ext>
            </a:extLst>
          </p:cNvPr>
          <p:cNvSpPr/>
          <p:nvPr/>
        </p:nvSpPr>
        <p:spPr>
          <a:xfrm>
            <a:off x="0" y="4885595"/>
            <a:ext cx="1738265" cy="103010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lock Arc 5">
            <a:extLst>
              <a:ext uri="{FF2B5EF4-FFF2-40B4-BE49-F238E27FC236}">
                <a16:creationId xmlns:a16="http://schemas.microsoft.com/office/drawing/2014/main" id="{9475B0A1-7A43-4E0E-B784-0874B3723214}"/>
              </a:ext>
            </a:extLst>
          </p:cNvPr>
          <p:cNvSpPr>
            <a:spLocks noChangeAspect="1"/>
          </p:cNvSpPr>
          <p:nvPr/>
        </p:nvSpPr>
        <p:spPr>
          <a:xfrm rot="10800000">
            <a:off x="609921" y="3962152"/>
            <a:ext cx="429646" cy="463309"/>
          </a:xfrm>
          <a:custGeom>
            <a:avLst/>
            <a:gdLst/>
            <a:ahLst/>
            <a:cxnLst/>
            <a:rect l="l" t="t" r="r" b="b"/>
            <a:pathLst>
              <a:path w="3672275" h="3963955">
                <a:moveTo>
                  <a:pt x="984766" y="3417555"/>
                </a:moveTo>
                <a:cubicBezTo>
                  <a:pt x="932254" y="3417555"/>
                  <a:pt x="882982" y="3403623"/>
                  <a:pt x="841068" y="3378104"/>
                </a:cubicBezTo>
                <a:lnTo>
                  <a:pt x="840676" y="3378710"/>
                </a:lnTo>
                <a:lnTo>
                  <a:pt x="835545" y="3375094"/>
                </a:lnTo>
                <a:cubicBezTo>
                  <a:pt x="823791" y="3369308"/>
                  <a:pt x="813094" y="3361844"/>
                  <a:pt x="803763" y="3352697"/>
                </a:cubicBezTo>
                <a:cubicBezTo>
                  <a:pt x="147868" y="2908007"/>
                  <a:pt x="-148746" y="2089941"/>
                  <a:pt x="72539" y="1325492"/>
                </a:cubicBezTo>
                <a:cubicBezTo>
                  <a:pt x="298018" y="546553"/>
                  <a:pt x="1007805" y="7791"/>
                  <a:pt x="1818686" y="83"/>
                </a:cubicBezTo>
                <a:cubicBezTo>
                  <a:pt x="2629567" y="-7624"/>
                  <a:pt x="3349467" y="517549"/>
                  <a:pt x="3589711" y="1292061"/>
                </a:cubicBezTo>
                <a:cubicBezTo>
                  <a:pt x="3828334" y="2061344"/>
                  <a:pt x="3537615" y="2895621"/>
                  <a:pt x="2873980" y="3349798"/>
                </a:cubicBezTo>
                <a:cubicBezTo>
                  <a:pt x="2824845" y="3391084"/>
                  <a:pt x="2761401" y="3415171"/>
                  <a:pt x="2692355" y="3415171"/>
                </a:cubicBezTo>
                <a:cubicBezTo>
                  <a:pt x="2531252" y="3415171"/>
                  <a:pt x="2400652" y="3284038"/>
                  <a:pt x="2400652" y="3122277"/>
                </a:cubicBezTo>
                <a:cubicBezTo>
                  <a:pt x="2400652" y="3018609"/>
                  <a:pt x="2454292" y="2927520"/>
                  <a:pt x="2535552" y="2875976"/>
                </a:cubicBezTo>
                <a:lnTo>
                  <a:pt x="2534959" y="2875094"/>
                </a:lnTo>
                <a:cubicBezTo>
                  <a:pt x="2993902" y="2566441"/>
                  <a:pt x="3196002" y="1993261"/>
                  <a:pt x="3032146" y="1465012"/>
                </a:cubicBezTo>
                <a:cubicBezTo>
                  <a:pt x="2868290" y="936764"/>
                  <a:pt x="2377289" y="578575"/>
                  <a:pt x="1824236" y="583831"/>
                </a:cubicBezTo>
                <a:cubicBezTo>
                  <a:pt x="1271183" y="589088"/>
                  <a:pt x="787080" y="956545"/>
                  <a:pt x="633294" y="1487812"/>
                </a:cubicBezTo>
                <a:cubicBezTo>
                  <a:pt x="479508" y="2019079"/>
                  <a:pt x="692467" y="2588315"/>
                  <a:pt x="1157194" y="2888188"/>
                </a:cubicBezTo>
                <a:lnTo>
                  <a:pt x="1156634" y="2889057"/>
                </a:lnTo>
                <a:cubicBezTo>
                  <a:pt x="1229500" y="2941659"/>
                  <a:pt x="1276469" y="3027652"/>
                  <a:pt x="1276469" y="3124661"/>
                </a:cubicBezTo>
                <a:cubicBezTo>
                  <a:pt x="1276469" y="3286422"/>
                  <a:pt x="1145869" y="3417555"/>
                  <a:pt x="984766" y="3417555"/>
                </a:cubicBezTo>
                <a:close/>
                <a:moveTo>
                  <a:pt x="1836138" y="3963955"/>
                </a:moveTo>
                <a:cubicBezTo>
                  <a:pt x="1677062" y="3963955"/>
                  <a:pt x="1548106" y="3834999"/>
                  <a:pt x="1548106" y="3675923"/>
                </a:cubicBezTo>
                <a:lnTo>
                  <a:pt x="1548106" y="1958036"/>
                </a:lnTo>
                <a:cubicBezTo>
                  <a:pt x="1548106" y="1798960"/>
                  <a:pt x="1677062" y="1670004"/>
                  <a:pt x="1836138" y="1670004"/>
                </a:cubicBezTo>
                <a:cubicBezTo>
                  <a:pt x="1995214" y="1670004"/>
                  <a:pt x="2124170" y="1798960"/>
                  <a:pt x="2124170" y="1958036"/>
                </a:cubicBezTo>
                <a:lnTo>
                  <a:pt x="2124170" y="3675923"/>
                </a:lnTo>
                <a:cubicBezTo>
                  <a:pt x="2124170" y="3834999"/>
                  <a:pt x="1995214" y="3963955"/>
                  <a:pt x="1836138" y="39639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0A85D4B4-B7A6-44D2-8F9C-41CA537B94B7}"/>
              </a:ext>
            </a:extLst>
          </p:cNvPr>
          <p:cNvSpPr>
            <a:spLocks noChangeAspect="1"/>
          </p:cNvSpPr>
          <p:nvPr/>
        </p:nvSpPr>
        <p:spPr>
          <a:xfrm>
            <a:off x="609921" y="5255410"/>
            <a:ext cx="369353" cy="363895"/>
          </a:xfrm>
          <a:custGeom>
            <a:avLst/>
            <a:gdLst/>
            <a:ahLst/>
            <a:cxnLst/>
            <a:rect l="l" t="t" r="r" b="b"/>
            <a:pathLst>
              <a:path w="3994694" h="3935658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602B43EE-72F7-44C2-9EB7-B22A65FFDF73}"/>
              </a:ext>
            </a:extLst>
          </p:cNvPr>
          <p:cNvSpPr>
            <a:spLocks noChangeAspect="1"/>
          </p:cNvSpPr>
          <p:nvPr/>
        </p:nvSpPr>
        <p:spPr>
          <a:xfrm>
            <a:off x="609921" y="2803565"/>
            <a:ext cx="457497" cy="521208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B2B266-B25D-44F0-8617-7CD9D55C6B2A}"/>
              </a:ext>
            </a:extLst>
          </p:cNvPr>
          <p:cNvSpPr txBox="1"/>
          <p:nvPr/>
        </p:nvSpPr>
        <p:spPr>
          <a:xfrm>
            <a:off x="1880404" y="2899140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cs typeface="Arial" pitchFamily="34" charset="0"/>
              </a:rPr>
              <a:t>Simple Portfolio Presentation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FAA972-23FC-4A53-B64A-727CCBA056DC}"/>
              </a:ext>
            </a:extLst>
          </p:cNvPr>
          <p:cNvSpPr txBox="1"/>
          <p:nvPr/>
        </p:nvSpPr>
        <p:spPr>
          <a:xfrm>
            <a:off x="1880404" y="5311164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cs typeface="Arial" pitchFamily="34" charset="0"/>
              </a:rPr>
              <a:t>Portfolio Presentation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D969F9-61BD-455F-B351-A30BE2B72ED7}"/>
              </a:ext>
            </a:extLst>
          </p:cNvPr>
          <p:cNvSpPr txBox="1"/>
          <p:nvPr/>
        </p:nvSpPr>
        <p:spPr>
          <a:xfrm>
            <a:off x="1880404" y="4105152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cs typeface="Arial" pitchFamily="34" charset="0"/>
              </a:rPr>
              <a:t>Simple Portfolio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12EE8F-99C1-46B4-B207-9FC77F58F2C6}"/>
              </a:ext>
            </a:extLst>
          </p:cNvPr>
          <p:cNvSpPr txBox="1"/>
          <p:nvPr/>
        </p:nvSpPr>
        <p:spPr>
          <a:xfrm>
            <a:off x="2686706" y="3213072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4F8B02-F642-4B97-B9C9-DAA2E9403921}"/>
              </a:ext>
            </a:extLst>
          </p:cNvPr>
          <p:cNvSpPr txBox="1"/>
          <p:nvPr/>
        </p:nvSpPr>
        <p:spPr>
          <a:xfrm>
            <a:off x="2686706" y="4416189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65D875-87B8-4B9F-ADD2-ADCBA0720415}"/>
              </a:ext>
            </a:extLst>
          </p:cNvPr>
          <p:cNvSpPr txBox="1"/>
          <p:nvPr/>
        </p:nvSpPr>
        <p:spPr>
          <a:xfrm>
            <a:off x="2686706" y="5619305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26F609-2917-4099-BA42-FBFEDEA6A50F}"/>
              </a:ext>
            </a:extLst>
          </p:cNvPr>
          <p:cNvSpPr txBox="1"/>
          <p:nvPr/>
        </p:nvSpPr>
        <p:spPr>
          <a:xfrm>
            <a:off x="914562" y="917290"/>
            <a:ext cx="419842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BC6C00-F35E-4974-93BC-B2936F1527F5}"/>
              </a:ext>
            </a:extLst>
          </p:cNvPr>
          <p:cNvSpPr txBox="1"/>
          <p:nvPr/>
        </p:nvSpPr>
        <p:spPr>
          <a:xfrm>
            <a:off x="914562" y="1564452"/>
            <a:ext cx="419842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3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EEFAB7-6EB0-4D23-8F23-6E686B1259DA}"/>
              </a:ext>
            </a:extLst>
          </p:cNvPr>
          <p:cNvSpPr txBox="1"/>
          <p:nvPr/>
        </p:nvSpPr>
        <p:spPr>
          <a:xfrm>
            <a:off x="914562" y="682468"/>
            <a:ext cx="419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>
                <a:ea typeface="FZShuTi" pitchFamily="2" charset="-122"/>
                <a:cs typeface="Arial" pitchFamily="34" charset="0"/>
              </a:rPr>
              <a:t>EASY TO CHANGE COLORS</a:t>
            </a:r>
            <a:endParaRPr lang="ko-KR" altLang="en-US" sz="1400" b="0" dirty="0">
              <a:cs typeface="Arial" pitchFamily="34" charset="0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4C819AA-83EF-4E44-A69F-321CCB21F163}"/>
              </a:ext>
            </a:extLst>
          </p:cNvPr>
          <p:cNvGrpSpPr/>
          <p:nvPr/>
        </p:nvGrpSpPr>
        <p:grpSpPr>
          <a:xfrm>
            <a:off x="6373640" y="1122631"/>
            <a:ext cx="2842788" cy="1865014"/>
            <a:chOff x="6373640" y="1122631"/>
            <a:chExt cx="2842788" cy="1865014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D8B672C4-AE1D-40CE-A044-AB62FC107B5A}"/>
                </a:ext>
              </a:extLst>
            </p:cNvPr>
            <p:cNvSpPr/>
            <p:nvPr/>
          </p:nvSpPr>
          <p:spPr>
            <a:xfrm>
              <a:off x="6373640" y="1122631"/>
              <a:ext cx="2842788" cy="1865014"/>
            </a:xfrm>
            <a:prstGeom prst="roundRect">
              <a:avLst>
                <a:gd name="adj" fmla="val 872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A66A068F-A38C-4F8A-B728-287D9289FEFC}"/>
                </a:ext>
              </a:extLst>
            </p:cNvPr>
            <p:cNvGrpSpPr/>
            <p:nvPr/>
          </p:nvGrpSpPr>
          <p:grpSpPr>
            <a:xfrm>
              <a:off x="6534029" y="1254892"/>
              <a:ext cx="2522012" cy="1600492"/>
              <a:chOff x="6585775" y="1254892"/>
              <a:chExt cx="2522012" cy="160049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C27AF8B8-77F2-4AF5-8C59-2C70131A077D}"/>
                  </a:ext>
                </a:extLst>
              </p:cNvPr>
              <p:cNvSpPr/>
              <p:nvPr/>
            </p:nvSpPr>
            <p:spPr>
              <a:xfrm>
                <a:off x="6585775" y="1258295"/>
                <a:ext cx="1786106" cy="1593686"/>
              </a:xfrm>
              <a:prstGeom prst="roundRect">
                <a:avLst>
                  <a:gd name="adj" fmla="val 928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7086BC2C-C9DF-469B-8259-917196CCCA01}"/>
                  </a:ext>
                </a:extLst>
              </p:cNvPr>
              <p:cNvSpPr/>
              <p:nvPr/>
            </p:nvSpPr>
            <p:spPr>
              <a:xfrm>
                <a:off x="8458159" y="1254892"/>
                <a:ext cx="649628" cy="160049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6E4C8FA-5385-4778-8A8E-09E6FC6C01EA}"/>
                </a:ext>
              </a:extLst>
            </p:cNvPr>
            <p:cNvSpPr/>
            <p:nvPr/>
          </p:nvSpPr>
          <p:spPr>
            <a:xfrm>
              <a:off x="6624298" y="1364412"/>
              <a:ext cx="701376" cy="61190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B9DC2C3-7F3E-47B3-B7A8-BA1D0B2AC686}"/>
                </a:ext>
              </a:extLst>
            </p:cNvPr>
            <p:cNvSpPr/>
            <p:nvPr/>
          </p:nvSpPr>
          <p:spPr>
            <a:xfrm>
              <a:off x="7515355" y="1356237"/>
              <a:ext cx="701376" cy="61190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061CC696-0AF1-4B8A-85CF-CBC098CBA71F}"/>
                </a:ext>
              </a:extLst>
            </p:cNvPr>
            <p:cNvSpPr/>
            <p:nvPr/>
          </p:nvSpPr>
          <p:spPr>
            <a:xfrm>
              <a:off x="6624298" y="2149227"/>
              <a:ext cx="701376" cy="61190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E7977A02-7FF6-4735-8DE2-9ABD8A2D3204}"/>
                </a:ext>
              </a:extLst>
            </p:cNvPr>
            <p:cNvSpPr/>
            <p:nvPr/>
          </p:nvSpPr>
          <p:spPr>
            <a:xfrm>
              <a:off x="8470829" y="1494300"/>
              <a:ext cx="531534" cy="140304"/>
            </a:xfrm>
            <a:prstGeom prst="roundRect">
              <a:avLst>
                <a:gd name="adj" fmla="val 205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67B48B2B-2340-4A32-8ACA-EBB979328FE0}"/>
                </a:ext>
              </a:extLst>
            </p:cNvPr>
            <p:cNvSpPr/>
            <p:nvPr/>
          </p:nvSpPr>
          <p:spPr>
            <a:xfrm>
              <a:off x="8775721" y="1364412"/>
              <a:ext cx="226642" cy="95177"/>
            </a:xfrm>
            <a:prstGeom prst="roundRect">
              <a:avLst>
                <a:gd name="adj" fmla="val 2053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B79B0180-3A96-45C3-A479-9A0E4DF783A1}"/>
                </a:ext>
              </a:extLst>
            </p:cNvPr>
            <p:cNvSpPr/>
            <p:nvPr/>
          </p:nvSpPr>
          <p:spPr>
            <a:xfrm>
              <a:off x="8470829" y="1809283"/>
              <a:ext cx="531534" cy="140304"/>
            </a:xfrm>
            <a:prstGeom prst="roundRect">
              <a:avLst>
                <a:gd name="adj" fmla="val 205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490F040-84CC-4F81-9674-2D582FE4C129}"/>
                </a:ext>
              </a:extLst>
            </p:cNvPr>
            <p:cNvSpPr/>
            <p:nvPr/>
          </p:nvSpPr>
          <p:spPr>
            <a:xfrm>
              <a:off x="8775721" y="1679395"/>
              <a:ext cx="226642" cy="95177"/>
            </a:xfrm>
            <a:prstGeom prst="roundRect">
              <a:avLst>
                <a:gd name="adj" fmla="val 2053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057B3B5-7108-414A-BD55-0A3F4527389A}"/>
                </a:ext>
              </a:extLst>
            </p:cNvPr>
            <p:cNvSpPr/>
            <p:nvPr/>
          </p:nvSpPr>
          <p:spPr>
            <a:xfrm>
              <a:off x="8470829" y="2124266"/>
              <a:ext cx="531534" cy="140304"/>
            </a:xfrm>
            <a:prstGeom prst="roundRect">
              <a:avLst>
                <a:gd name="adj" fmla="val 205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D9AA938-1E07-4732-8A0D-CE5DAA1C6897}"/>
                </a:ext>
              </a:extLst>
            </p:cNvPr>
            <p:cNvSpPr/>
            <p:nvPr/>
          </p:nvSpPr>
          <p:spPr>
            <a:xfrm>
              <a:off x="8775721" y="1994378"/>
              <a:ext cx="226642" cy="95177"/>
            </a:xfrm>
            <a:prstGeom prst="roundRect">
              <a:avLst>
                <a:gd name="adj" fmla="val 2053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Group 38">
              <a:extLst>
                <a:ext uri="{FF2B5EF4-FFF2-40B4-BE49-F238E27FC236}">
                  <a16:creationId xmlns:a16="http://schemas.microsoft.com/office/drawing/2014/main" id="{8289D2CD-8CB7-4367-879B-2541DF64ED5C}"/>
                </a:ext>
              </a:extLst>
            </p:cNvPr>
            <p:cNvGrpSpPr/>
            <p:nvPr/>
          </p:nvGrpSpPr>
          <p:grpSpPr>
            <a:xfrm>
              <a:off x="7605782" y="1377441"/>
              <a:ext cx="522162" cy="595854"/>
              <a:chOff x="10255665" y="4623530"/>
              <a:chExt cx="1780099" cy="2031315"/>
            </a:xfrm>
          </p:grpSpPr>
          <p:sp>
            <p:nvSpPr>
              <p:cNvPr id="45" name="Freeform: Shape 39">
                <a:extLst>
                  <a:ext uri="{FF2B5EF4-FFF2-40B4-BE49-F238E27FC236}">
                    <a16:creationId xmlns:a16="http://schemas.microsoft.com/office/drawing/2014/main" id="{CF3C45D8-3F08-4300-9B96-83F2F2BD682A}"/>
                  </a:ext>
                </a:extLst>
              </p:cNvPr>
              <p:cNvSpPr/>
              <p:nvPr/>
            </p:nvSpPr>
            <p:spPr>
              <a:xfrm>
                <a:off x="10527907" y="5069090"/>
                <a:ext cx="1235529" cy="1469753"/>
              </a:xfrm>
              <a:custGeom>
                <a:avLst/>
                <a:gdLst>
                  <a:gd name="connsiteX0" fmla="*/ 1210323 w 1235529"/>
                  <a:gd name="connsiteY0" fmla="*/ 283472 h 1469752"/>
                  <a:gd name="connsiteX1" fmla="*/ 1094383 w 1235529"/>
                  <a:gd name="connsiteY1" fmla="*/ 460897 h 1469752"/>
                  <a:gd name="connsiteX2" fmla="*/ 1096725 w 1235529"/>
                  <a:gd name="connsiteY2" fmla="*/ 316849 h 1469752"/>
                  <a:gd name="connsiteX3" fmla="*/ 914030 w 1235529"/>
                  <a:gd name="connsiteY3" fmla="*/ 106048 h 1469752"/>
                  <a:gd name="connsiteX4" fmla="*/ 446754 w 1235529"/>
                  <a:gd name="connsiteY4" fmla="*/ 34610 h 1469752"/>
                  <a:gd name="connsiteX5" fmla="*/ 353651 w 1235529"/>
                  <a:gd name="connsiteY5" fmla="*/ 8260 h 1469752"/>
                  <a:gd name="connsiteX6" fmla="*/ 326129 w 1235529"/>
                  <a:gd name="connsiteY6" fmla="*/ 5917 h 1469752"/>
                  <a:gd name="connsiteX7" fmla="*/ 196135 w 1235529"/>
                  <a:gd name="connsiteY7" fmla="*/ 108390 h 1469752"/>
                  <a:gd name="connsiteX8" fmla="*/ 120013 w 1235529"/>
                  <a:gd name="connsiteY8" fmla="*/ 192711 h 1469752"/>
                  <a:gd name="connsiteX9" fmla="*/ 94833 w 1235529"/>
                  <a:gd name="connsiteY9" fmla="*/ 310408 h 1469752"/>
                  <a:gd name="connsiteX10" fmla="*/ 111815 w 1235529"/>
                  <a:gd name="connsiteY10" fmla="*/ 404097 h 1469752"/>
                  <a:gd name="connsiteX11" fmla="*/ 19296 w 1235529"/>
                  <a:gd name="connsiteY11" fmla="*/ 294012 h 1469752"/>
                  <a:gd name="connsiteX12" fmla="*/ 3486 w 1235529"/>
                  <a:gd name="connsiteY12" fmla="*/ 328560 h 1469752"/>
                  <a:gd name="connsiteX13" fmla="*/ 118841 w 1235529"/>
                  <a:gd name="connsiteY13" fmla="*/ 537605 h 1469752"/>
                  <a:gd name="connsiteX14" fmla="*/ 157488 w 1235529"/>
                  <a:gd name="connsiteY14" fmla="*/ 582693 h 1469752"/>
                  <a:gd name="connsiteX15" fmla="*/ 169200 w 1235529"/>
                  <a:gd name="connsiteY15" fmla="*/ 619583 h 1469752"/>
                  <a:gd name="connsiteX16" fmla="*/ 277528 w 1235529"/>
                  <a:gd name="connsiteY16" fmla="*/ 769486 h 1469752"/>
                  <a:gd name="connsiteX17" fmla="*/ 438557 w 1235529"/>
                  <a:gd name="connsiteY17" fmla="*/ 856149 h 1469752"/>
                  <a:gd name="connsiteX18" fmla="*/ 433872 w 1235529"/>
                  <a:gd name="connsiteY18" fmla="*/ 1021862 h 1469752"/>
                  <a:gd name="connsiteX19" fmla="*/ 356579 w 1235529"/>
                  <a:gd name="connsiteY19" fmla="*/ 1120822 h 1469752"/>
                  <a:gd name="connsiteX20" fmla="*/ 110058 w 1235529"/>
                  <a:gd name="connsiteY20" fmla="*/ 1192260 h 1469752"/>
                  <a:gd name="connsiteX21" fmla="*/ 247664 w 1235529"/>
                  <a:gd name="connsiteY21" fmla="*/ 1336307 h 1469752"/>
                  <a:gd name="connsiteX22" fmla="*/ 757100 w 1235529"/>
                  <a:gd name="connsiteY22" fmla="*/ 1454590 h 1469752"/>
                  <a:gd name="connsiteX23" fmla="*/ 1135372 w 1235529"/>
                  <a:gd name="connsiteY23" fmla="*/ 1193431 h 1469752"/>
                  <a:gd name="connsiteX24" fmla="*/ 862501 w 1235529"/>
                  <a:gd name="connsiteY24" fmla="*/ 1114966 h 1469752"/>
                  <a:gd name="connsiteX25" fmla="*/ 807459 w 1235529"/>
                  <a:gd name="connsiteY25" fmla="*/ 1052897 h 1469752"/>
                  <a:gd name="connsiteX26" fmla="*/ 798089 w 1235529"/>
                  <a:gd name="connsiteY26" fmla="*/ 856149 h 1469752"/>
                  <a:gd name="connsiteX27" fmla="*/ 798089 w 1235529"/>
                  <a:gd name="connsiteY27" fmla="*/ 856149 h 1469752"/>
                  <a:gd name="connsiteX28" fmla="*/ 850790 w 1235529"/>
                  <a:gd name="connsiteY28" fmla="*/ 833312 h 1469752"/>
                  <a:gd name="connsiteX29" fmla="*/ 1077987 w 1235529"/>
                  <a:gd name="connsiteY29" fmla="*/ 586792 h 1469752"/>
                  <a:gd name="connsiteX30" fmla="*/ 1121318 w 1235529"/>
                  <a:gd name="connsiteY30" fmla="*/ 534677 h 1469752"/>
                  <a:gd name="connsiteX31" fmla="*/ 1232575 w 1235529"/>
                  <a:gd name="connsiteY31" fmla="*/ 387116 h 1469752"/>
                  <a:gd name="connsiteX32" fmla="*/ 1210323 w 1235529"/>
                  <a:gd name="connsiteY32" fmla="*/ 283472 h 1469752"/>
                  <a:gd name="connsiteX33" fmla="*/ 788721 w 1235529"/>
                  <a:gd name="connsiteY33" fmla="*/ 886012 h 1469752"/>
                  <a:gd name="connsiteX34" fmla="*/ 789306 w 1235529"/>
                  <a:gd name="connsiteY34" fmla="*/ 887183 h 1469752"/>
                  <a:gd name="connsiteX35" fmla="*/ 788135 w 1235529"/>
                  <a:gd name="connsiteY35" fmla="*/ 888940 h 1469752"/>
                  <a:gd name="connsiteX36" fmla="*/ 788721 w 1235529"/>
                  <a:gd name="connsiteY36" fmla="*/ 886012 h 146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235529" h="1469752">
                    <a:moveTo>
                      <a:pt x="1210323" y="283472"/>
                    </a:moveTo>
                    <a:cubicBezTo>
                      <a:pt x="1179874" y="348469"/>
                      <a:pt x="1142398" y="405854"/>
                      <a:pt x="1094383" y="460897"/>
                    </a:cubicBezTo>
                    <a:cubicBezTo>
                      <a:pt x="1100238" y="409953"/>
                      <a:pt x="1101409" y="363108"/>
                      <a:pt x="1096725" y="316849"/>
                    </a:cubicBezTo>
                    <a:cubicBezTo>
                      <a:pt x="1082672" y="176315"/>
                      <a:pt x="991324" y="152892"/>
                      <a:pt x="914030" y="106048"/>
                    </a:cubicBezTo>
                    <a:cubicBezTo>
                      <a:pt x="774082" y="8260"/>
                      <a:pt x="618323" y="3575"/>
                      <a:pt x="446754" y="34610"/>
                    </a:cubicBezTo>
                    <a:cubicBezTo>
                      <a:pt x="410450" y="41051"/>
                      <a:pt x="379415" y="33439"/>
                      <a:pt x="353651" y="8260"/>
                    </a:cubicBezTo>
                    <a:cubicBezTo>
                      <a:pt x="343696" y="-1695"/>
                      <a:pt x="337255" y="-2866"/>
                      <a:pt x="326129" y="5917"/>
                    </a:cubicBezTo>
                    <a:cubicBezTo>
                      <a:pt x="283384" y="40465"/>
                      <a:pt x="238881" y="73256"/>
                      <a:pt x="196135" y="108390"/>
                    </a:cubicBezTo>
                    <a:cubicBezTo>
                      <a:pt x="166857" y="132398"/>
                      <a:pt x="136994" y="157577"/>
                      <a:pt x="120013" y="192711"/>
                    </a:cubicBezTo>
                    <a:cubicBezTo>
                      <a:pt x="101860" y="215547"/>
                      <a:pt x="91320" y="278788"/>
                      <a:pt x="94833" y="310408"/>
                    </a:cubicBezTo>
                    <a:cubicBezTo>
                      <a:pt x="99518" y="343199"/>
                      <a:pt x="105374" y="370720"/>
                      <a:pt x="111815" y="404097"/>
                    </a:cubicBezTo>
                    <a:cubicBezTo>
                      <a:pt x="64384" y="377747"/>
                      <a:pt x="38620" y="339686"/>
                      <a:pt x="19296" y="294012"/>
                    </a:cubicBezTo>
                    <a:cubicBezTo>
                      <a:pt x="9342" y="305138"/>
                      <a:pt x="6414" y="316849"/>
                      <a:pt x="3486" y="328560"/>
                    </a:cubicBezTo>
                    <a:cubicBezTo>
                      <a:pt x="-17594" y="407611"/>
                      <a:pt x="61457" y="517696"/>
                      <a:pt x="118841" y="537605"/>
                    </a:cubicBezTo>
                    <a:cubicBezTo>
                      <a:pt x="144020" y="546388"/>
                      <a:pt x="152804" y="559856"/>
                      <a:pt x="157488" y="582693"/>
                    </a:cubicBezTo>
                    <a:cubicBezTo>
                      <a:pt x="159830" y="595575"/>
                      <a:pt x="165686" y="607286"/>
                      <a:pt x="169200" y="619583"/>
                    </a:cubicBezTo>
                    <a:cubicBezTo>
                      <a:pt x="187352" y="682238"/>
                      <a:pt x="224828" y="730839"/>
                      <a:pt x="277528" y="769486"/>
                    </a:cubicBezTo>
                    <a:cubicBezTo>
                      <a:pt x="327301" y="805791"/>
                      <a:pt x="382343" y="832727"/>
                      <a:pt x="438557" y="856149"/>
                    </a:cubicBezTo>
                    <a:cubicBezTo>
                      <a:pt x="442655" y="877229"/>
                      <a:pt x="435629" y="1004881"/>
                      <a:pt x="433872" y="1021862"/>
                    </a:cubicBezTo>
                    <a:cubicBezTo>
                      <a:pt x="427431" y="1072220"/>
                      <a:pt x="426846" y="1103255"/>
                      <a:pt x="356579" y="1120822"/>
                    </a:cubicBezTo>
                    <a:cubicBezTo>
                      <a:pt x="274014" y="1141902"/>
                      <a:pt x="192036" y="1168252"/>
                      <a:pt x="110058" y="1192260"/>
                    </a:cubicBezTo>
                    <a:cubicBezTo>
                      <a:pt x="151633" y="1244374"/>
                      <a:pt x="194378" y="1295318"/>
                      <a:pt x="247664" y="1336307"/>
                    </a:cubicBezTo>
                    <a:cubicBezTo>
                      <a:pt x="399324" y="1454590"/>
                      <a:pt x="568551" y="1499678"/>
                      <a:pt x="757100" y="1454590"/>
                    </a:cubicBezTo>
                    <a:cubicBezTo>
                      <a:pt x="915787" y="1416529"/>
                      <a:pt x="1038169" y="1322254"/>
                      <a:pt x="1135372" y="1193431"/>
                    </a:cubicBezTo>
                    <a:cubicBezTo>
                      <a:pt x="1044610" y="1167081"/>
                      <a:pt x="953849" y="1140145"/>
                      <a:pt x="862501" y="1114966"/>
                    </a:cubicBezTo>
                    <a:cubicBezTo>
                      <a:pt x="829710" y="1105597"/>
                      <a:pt x="812728" y="1085688"/>
                      <a:pt x="807459" y="1052897"/>
                    </a:cubicBezTo>
                    <a:cubicBezTo>
                      <a:pt x="801017" y="1015421"/>
                      <a:pt x="798089" y="883670"/>
                      <a:pt x="798089" y="856149"/>
                    </a:cubicBezTo>
                    <a:lnTo>
                      <a:pt x="798089" y="856149"/>
                    </a:lnTo>
                    <a:cubicBezTo>
                      <a:pt x="815656" y="848537"/>
                      <a:pt x="833223" y="841510"/>
                      <a:pt x="850790" y="833312"/>
                    </a:cubicBezTo>
                    <a:cubicBezTo>
                      <a:pt x="960290" y="782368"/>
                      <a:pt x="1051637" y="714444"/>
                      <a:pt x="1077987" y="586792"/>
                    </a:cubicBezTo>
                    <a:cubicBezTo>
                      <a:pt x="1083257" y="561027"/>
                      <a:pt x="1095554" y="547559"/>
                      <a:pt x="1121318" y="534677"/>
                    </a:cubicBezTo>
                    <a:cubicBezTo>
                      <a:pt x="1181631" y="505399"/>
                      <a:pt x="1215593" y="450942"/>
                      <a:pt x="1232575" y="387116"/>
                    </a:cubicBezTo>
                    <a:cubicBezTo>
                      <a:pt x="1240773" y="351397"/>
                      <a:pt x="1235502" y="316263"/>
                      <a:pt x="1210323" y="283472"/>
                    </a:cubicBezTo>
                    <a:close/>
                    <a:moveTo>
                      <a:pt x="788721" y="886012"/>
                    </a:moveTo>
                    <a:cubicBezTo>
                      <a:pt x="788721" y="886598"/>
                      <a:pt x="789306" y="886598"/>
                      <a:pt x="789306" y="887183"/>
                    </a:cubicBezTo>
                    <a:cubicBezTo>
                      <a:pt x="789306" y="887769"/>
                      <a:pt x="788721" y="888355"/>
                      <a:pt x="788135" y="888940"/>
                    </a:cubicBezTo>
                    <a:cubicBezTo>
                      <a:pt x="788135" y="887183"/>
                      <a:pt x="788135" y="886598"/>
                      <a:pt x="788721" y="88601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0">
                <a:extLst>
                  <a:ext uri="{FF2B5EF4-FFF2-40B4-BE49-F238E27FC236}">
                    <a16:creationId xmlns:a16="http://schemas.microsoft.com/office/drawing/2014/main" id="{35EEE439-E558-4150-9A13-328A97BB9BE2}"/>
                  </a:ext>
                </a:extLst>
              </p:cNvPr>
              <p:cNvSpPr/>
              <p:nvPr/>
            </p:nvSpPr>
            <p:spPr>
              <a:xfrm>
                <a:off x="10447882" y="4623530"/>
                <a:ext cx="1370208" cy="1674699"/>
              </a:xfrm>
              <a:custGeom>
                <a:avLst/>
                <a:gdLst>
                  <a:gd name="connsiteX0" fmla="*/ 37838 w 1370207"/>
                  <a:gd name="connsiteY0" fmla="*/ 1675881 h 1674698"/>
                  <a:gd name="connsiteX1" fmla="*/ 13245 w 1370207"/>
                  <a:gd name="connsiteY1" fmla="*/ 1452783 h 1674698"/>
                  <a:gd name="connsiteX2" fmla="*/ 60675 w 1370207"/>
                  <a:gd name="connsiteY2" fmla="*/ 1167616 h 1674698"/>
                  <a:gd name="connsiteX3" fmla="*/ 36082 w 1370207"/>
                  <a:gd name="connsiteY3" fmla="*/ 907042 h 1674698"/>
                  <a:gd name="connsiteX4" fmla="*/ 20857 w 1370207"/>
                  <a:gd name="connsiteY4" fmla="*/ 678674 h 1674698"/>
                  <a:gd name="connsiteX5" fmla="*/ 75314 w 1370207"/>
                  <a:gd name="connsiteY5" fmla="*/ 383553 h 1674698"/>
                  <a:gd name="connsiteX6" fmla="*/ 378048 w 1370207"/>
                  <a:gd name="connsiteY6" fmla="*/ 66765 h 1674698"/>
                  <a:gd name="connsiteX7" fmla="*/ 1088331 w 1370207"/>
                  <a:gd name="connsiteY7" fmla="*/ 116538 h 1674698"/>
                  <a:gd name="connsiteX8" fmla="*/ 1327239 w 1370207"/>
                  <a:gd name="connsiteY8" fmla="*/ 439181 h 1674698"/>
                  <a:gd name="connsiteX9" fmla="*/ 1342463 w 1370207"/>
                  <a:gd name="connsiteY9" fmla="*/ 516475 h 1674698"/>
                  <a:gd name="connsiteX10" fmla="*/ 1358273 w 1370207"/>
                  <a:gd name="connsiteY10" fmla="*/ 664621 h 1674698"/>
                  <a:gd name="connsiteX11" fmla="*/ 1346562 w 1370207"/>
                  <a:gd name="connsiteY11" fmla="*/ 891232 h 1674698"/>
                  <a:gd name="connsiteX12" fmla="*/ 1324311 w 1370207"/>
                  <a:gd name="connsiteY12" fmla="*/ 1147122 h 1674698"/>
                  <a:gd name="connsiteX13" fmla="*/ 1357688 w 1370207"/>
                  <a:gd name="connsiteY13" fmla="*/ 1415893 h 1674698"/>
                  <a:gd name="connsiteX14" fmla="*/ 1364129 w 1370207"/>
                  <a:gd name="connsiteY14" fmla="*/ 1602101 h 1674698"/>
                  <a:gd name="connsiteX15" fmla="*/ 1333680 w 1370207"/>
                  <a:gd name="connsiteY15" fmla="*/ 1653630 h 1674698"/>
                  <a:gd name="connsiteX16" fmla="*/ 1271611 w 1370207"/>
                  <a:gd name="connsiteY16" fmla="*/ 1650702 h 1674698"/>
                  <a:gd name="connsiteX17" fmla="*/ 1215397 w 1370207"/>
                  <a:gd name="connsiteY17" fmla="*/ 1646603 h 1674698"/>
                  <a:gd name="connsiteX18" fmla="*/ 934329 w 1370207"/>
                  <a:gd name="connsiteY18" fmla="*/ 1566967 h 1674698"/>
                  <a:gd name="connsiteX19" fmla="*/ 881043 w 1370207"/>
                  <a:gd name="connsiteY19" fmla="*/ 1503727 h 1674698"/>
                  <a:gd name="connsiteX20" fmla="*/ 870503 w 1370207"/>
                  <a:gd name="connsiteY20" fmla="*/ 1384859 h 1674698"/>
                  <a:gd name="connsiteX21" fmla="*/ 872259 w 1370207"/>
                  <a:gd name="connsiteY21" fmla="*/ 1309322 h 1674698"/>
                  <a:gd name="connsiteX22" fmla="*/ 898024 w 1370207"/>
                  <a:gd name="connsiteY22" fmla="*/ 1288242 h 1674698"/>
                  <a:gd name="connsiteX23" fmla="*/ 1043828 w 1370207"/>
                  <a:gd name="connsiteY23" fmla="*/ 1205092 h 1674698"/>
                  <a:gd name="connsiteX24" fmla="*/ 1136347 w 1370207"/>
                  <a:gd name="connsiteY24" fmla="*/ 1076269 h 1674698"/>
                  <a:gd name="connsiteX25" fmla="*/ 1157427 w 1370207"/>
                  <a:gd name="connsiteY25" fmla="*/ 1010686 h 1674698"/>
                  <a:gd name="connsiteX26" fmla="*/ 1182606 w 1370207"/>
                  <a:gd name="connsiteY26" fmla="*/ 983165 h 1674698"/>
                  <a:gd name="connsiteX27" fmla="*/ 1307915 w 1370207"/>
                  <a:gd name="connsiteY27" fmla="*/ 815695 h 1674698"/>
                  <a:gd name="connsiteX28" fmla="*/ 1292106 w 1370207"/>
                  <a:gd name="connsiteY28" fmla="*/ 746014 h 1674698"/>
                  <a:gd name="connsiteX29" fmla="*/ 1264584 w 1370207"/>
                  <a:gd name="connsiteY29" fmla="*/ 791687 h 1674698"/>
                  <a:gd name="connsiteX30" fmla="*/ 1191975 w 1370207"/>
                  <a:gd name="connsiteY30" fmla="*/ 895331 h 1674698"/>
                  <a:gd name="connsiteX31" fmla="*/ 1173822 w 1370207"/>
                  <a:gd name="connsiteY31" fmla="*/ 906457 h 1674698"/>
                  <a:gd name="connsiteX32" fmla="*/ 1170894 w 1370207"/>
                  <a:gd name="connsiteY32" fmla="*/ 887719 h 1674698"/>
                  <a:gd name="connsiteX33" fmla="*/ 1166210 w 1370207"/>
                  <a:gd name="connsiteY33" fmla="*/ 729618 h 1674698"/>
                  <a:gd name="connsiteX34" fmla="*/ 947797 w 1370207"/>
                  <a:gd name="connsiteY34" fmla="*/ 553950 h 1674698"/>
                  <a:gd name="connsiteX35" fmla="*/ 635694 w 1370207"/>
                  <a:gd name="connsiteY35" fmla="*/ 489539 h 1674698"/>
                  <a:gd name="connsiteX36" fmla="*/ 524438 w 1370207"/>
                  <a:gd name="connsiteY36" fmla="*/ 495395 h 1674698"/>
                  <a:gd name="connsiteX37" fmla="*/ 434262 w 1370207"/>
                  <a:gd name="connsiteY37" fmla="*/ 463774 h 1674698"/>
                  <a:gd name="connsiteX38" fmla="*/ 403812 w 1370207"/>
                  <a:gd name="connsiteY38" fmla="*/ 462018 h 1674698"/>
                  <a:gd name="connsiteX39" fmla="*/ 238685 w 1370207"/>
                  <a:gd name="connsiteY39" fmla="*/ 616020 h 1674698"/>
                  <a:gd name="connsiteX40" fmla="*/ 201794 w 1370207"/>
                  <a:gd name="connsiteY40" fmla="*/ 682188 h 1674698"/>
                  <a:gd name="connsiteX41" fmla="*/ 180129 w 1370207"/>
                  <a:gd name="connsiteY41" fmla="*/ 794615 h 1674698"/>
                  <a:gd name="connsiteX42" fmla="*/ 194768 w 1370207"/>
                  <a:gd name="connsiteY42" fmla="*/ 863126 h 1674698"/>
                  <a:gd name="connsiteX43" fmla="*/ 96394 w 1370207"/>
                  <a:gd name="connsiteY43" fmla="*/ 758311 h 1674698"/>
                  <a:gd name="connsiteX44" fmla="*/ 92295 w 1370207"/>
                  <a:gd name="connsiteY44" fmla="*/ 847315 h 1674698"/>
                  <a:gd name="connsiteX45" fmla="*/ 181300 w 1370207"/>
                  <a:gd name="connsiteY45" fmla="*/ 970283 h 1674698"/>
                  <a:gd name="connsiteX46" fmla="*/ 195353 w 1370207"/>
                  <a:gd name="connsiteY46" fmla="*/ 977895 h 1674698"/>
                  <a:gd name="connsiteX47" fmla="*/ 243370 w 1370207"/>
                  <a:gd name="connsiteY47" fmla="*/ 1033523 h 1674698"/>
                  <a:gd name="connsiteX48" fmla="*/ 292556 w 1370207"/>
                  <a:gd name="connsiteY48" fmla="*/ 1147122 h 1674698"/>
                  <a:gd name="connsiteX49" fmla="*/ 436018 w 1370207"/>
                  <a:gd name="connsiteY49" fmla="*/ 1260134 h 1674698"/>
                  <a:gd name="connsiteX50" fmla="*/ 493988 w 1370207"/>
                  <a:gd name="connsiteY50" fmla="*/ 1287656 h 1674698"/>
                  <a:gd name="connsiteX51" fmla="*/ 521510 w 1370207"/>
                  <a:gd name="connsiteY51" fmla="*/ 1310493 h 1674698"/>
                  <a:gd name="connsiteX52" fmla="*/ 523266 w 1370207"/>
                  <a:gd name="connsiteY52" fmla="*/ 1416479 h 1674698"/>
                  <a:gd name="connsiteX53" fmla="*/ 515068 w 1370207"/>
                  <a:gd name="connsiteY53" fmla="*/ 1499043 h 1674698"/>
                  <a:gd name="connsiteX54" fmla="*/ 452999 w 1370207"/>
                  <a:gd name="connsiteY54" fmla="*/ 1570481 h 1674698"/>
                  <a:gd name="connsiteX55" fmla="*/ 189498 w 1370207"/>
                  <a:gd name="connsiteY55" fmla="*/ 1646018 h 1674698"/>
                  <a:gd name="connsiteX56" fmla="*/ 56576 w 1370207"/>
                  <a:gd name="connsiteY56" fmla="*/ 1676467 h 1674698"/>
                  <a:gd name="connsiteX57" fmla="*/ 37838 w 1370207"/>
                  <a:gd name="connsiteY57" fmla="*/ 1675881 h 167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370207" h="1674698">
                    <a:moveTo>
                      <a:pt x="37838" y="1675881"/>
                    </a:moveTo>
                    <a:cubicBezTo>
                      <a:pt x="-10763" y="1605614"/>
                      <a:pt x="-4908" y="1529492"/>
                      <a:pt x="13245" y="1452783"/>
                    </a:cubicBezTo>
                    <a:cubicBezTo>
                      <a:pt x="35496" y="1359094"/>
                      <a:pt x="57747" y="1264819"/>
                      <a:pt x="60675" y="1167616"/>
                    </a:cubicBezTo>
                    <a:cubicBezTo>
                      <a:pt x="63017" y="1079782"/>
                      <a:pt x="49549" y="993120"/>
                      <a:pt x="36082" y="907042"/>
                    </a:cubicBezTo>
                    <a:cubicBezTo>
                      <a:pt x="24370" y="831506"/>
                      <a:pt x="6218" y="754797"/>
                      <a:pt x="20857" y="678674"/>
                    </a:cubicBezTo>
                    <a:cubicBezTo>
                      <a:pt x="40180" y="580301"/>
                      <a:pt x="39009" y="478413"/>
                      <a:pt x="75314" y="383553"/>
                    </a:cubicBezTo>
                    <a:cubicBezTo>
                      <a:pt x="131527" y="234821"/>
                      <a:pt x="231658" y="128249"/>
                      <a:pt x="378048" y="66765"/>
                    </a:cubicBezTo>
                    <a:cubicBezTo>
                      <a:pt x="622811" y="-35708"/>
                      <a:pt x="862305" y="-21069"/>
                      <a:pt x="1088331" y="116538"/>
                    </a:cubicBezTo>
                    <a:cubicBezTo>
                      <a:pt x="1208956" y="189733"/>
                      <a:pt x="1290349" y="299818"/>
                      <a:pt x="1327239" y="439181"/>
                    </a:cubicBezTo>
                    <a:cubicBezTo>
                      <a:pt x="1334265" y="464360"/>
                      <a:pt x="1341878" y="490710"/>
                      <a:pt x="1342463" y="516475"/>
                    </a:cubicBezTo>
                    <a:cubicBezTo>
                      <a:pt x="1343049" y="566247"/>
                      <a:pt x="1349490" y="615434"/>
                      <a:pt x="1358273" y="664621"/>
                    </a:cubicBezTo>
                    <a:cubicBezTo>
                      <a:pt x="1371741" y="740744"/>
                      <a:pt x="1358859" y="815695"/>
                      <a:pt x="1346562" y="891232"/>
                    </a:cubicBezTo>
                    <a:cubicBezTo>
                      <a:pt x="1332509" y="976138"/>
                      <a:pt x="1324897" y="1061044"/>
                      <a:pt x="1324311" y="1147122"/>
                    </a:cubicBezTo>
                    <a:cubicBezTo>
                      <a:pt x="1323726" y="1237883"/>
                      <a:pt x="1338950" y="1326888"/>
                      <a:pt x="1357688" y="1415893"/>
                    </a:cubicBezTo>
                    <a:cubicBezTo>
                      <a:pt x="1370571" y="1477377"/>
                      <a:pt x="1382282" y="1539446"/>
                      <a:pt x="1364129" y="1602101"/>
                    </a:cubicBezTo>
                    <a:cubicBezTo>
                      <a:pt x="1358859" y="1619668"/>
                      <a:pt x="1340121" y="1636649"/>
                      <a:pt x="1333680" y="1653630"/>
                    </a:cubicBezTo>
                    <a:cubicBezTo>
                      <a:pt x="1312600" y="1662414"/>
                      <a:pt x="1292106" y="1651874"/>
                      <a:pt x="1271611" y="1650702"/>
                    </a:cubicBezTo>
                    <a:cubicBezTo>
                      <a:pt x="1252873" y="1649531"/>
                      <a:pt x="1234135" y="1647189"/>
                      <a:pt x="1215397" y="1646603"/>
                    </a:cubicBezTo>
                    <a:cubicBezTo>
                      <a:pt x="1121122" y="1621424"/>
                      <a:pt x="1028019" y="1593903"/>
                      <a:pt x="934329" y="1566967"/>
                    </a:cubicBezTo>
                    <a:cubicBezTo>
                      <a:pt x="903294" y="1557599"/>
                      <a:pt x="886313" y="1534762"/>
                      <a:pt x="881043" y="1503727"/>
                    </a:cubicBezTo>
                    <a:cubicBezTo>
                      <a:pt x="874602" y="1464495"/>
                      <a:pt x="870503" y="1424677"/>
                      <a:pt x="870503" y="1384859"/>
                    </a:cubicBezTo>
                    <a:cubicBezTo>
                      <a:pt x="870503" y="1359679"/>
                      <a:pt x="868746" y="1334500"/>
                      <a:pt x="872259" y="1309322"/>
                    </a:cubicBezTo>
                    <a:cubicBezTo>
                      <a:pt x="876359" y="1297025"/>
                      <a:pt x="887484" y="1293511"/>
                      <a:pt x="898024" y="1288242"/>
                    </a:cubicBezTo>
                    <a:cubicBezTo>
                      <a:pt x="948968" y="1264819"/>
                      <a:pt x="999326" y="1240226"/>
                      <a:pt x="1043828" y="1205092"/>
                    </a:cubicBezTo>
                    <a:cubicBezTo>
                      <a:pt x="1087160" y="1171130"/>
                      <a:pt x="1119366" y="1129555"/>
                      <a:pt x="1136347" y="1076269"/>
                    </a:cubicBezTo>
                    <a:cubicBezTo>
                      <a:pt x="1143373" y="1054603"/>
                      <a:pt x="1151571" y="1032938"/>
                      <a:pt x="1157427" y="1010686"/>
                    </a:cubicBezTo>
                    <a:cubicBezTo>
                      <a:pt x="1160940" y="997219"/>
                      <a:pt x="1169138" y="989021"/>
                      <a:pt x="1182606" y="983165"/>
                    </a:cubicBezTo>
                    <a:cubicBezTo>
                      <a:pt x="1256387" y="951545"/>
                      <a:pt x="1292106" y="890647"/>
                      <a:pt x="1307915" y="815695"/>
                    </a:cubicBezTo>
                    <a:cubicBezTo>
                      <a:pt x="1312600" y="792273"/>
                      <a:pt x="1306744" y="768851"/>
                      <a:pt x="1292106" y="746014"/>
                    </a:cubicBezTo>
                    <a:cubicBezTo>
                      <a:pt x="1279223" y="760653"/>
                      <a:pt x="1273367" y="777634"/>
                      <a:pt x="1264584" y="791687"/>
                    </a:cubicBezTo>
                    <a:cubicBezTo>
                      <a:pt x="1241748" y="827407"/>
                      <a:pt x="1218911" y="863126"/>
                      <a:pt x="1191975" y="895331"/>
                    </a:cubicBezTo>
                    <a:cubicBezTo>
                      <a:pt x="1187290" y="901187"/>
                      <a:pt x="1182020" y="909970"/>
                      <a:pt x="1173822" y="906457"/>
                    </a:cubicBezTo>
                    <a:cubicBezTo>
                      <a:pt x="1166796" y="903529"/>
                      <a:pt x="1170309" y="894160"/>
                      <a:pt x="1170894" y="887719"/>
                    </a:cubicBezTo>
                    <a:cubicBezTo>
                      <a:pt x="1173237" y="835019"/>
                      <a:pt x="1175579" y="782318"/>
                      <a:pt x="1166210" y="729618"/>
                    </a:cubicBezTo>
                    <a:cubicBezTo>
                      <a:pt x="1152157" y="666963"/>
                      <a:pt x="987029" y="575616"/>
                      <a:pt x="947797" y="553950"/>
                    </a:cubicBezTo>
                    <a:cubicBezTo>
                      <a:pt x="827757" y="487782"/>
                      <a:pt x="772129" y="469630"/>
                      <a:pt x="635694" y="489539"/>
                    </a:cubicBezTo>
                    <a:cubicBezTo>
                      <a:pt x="621055" y="491881"/>
                      <a:pt x="552544" y="500079"/>
                      <a:pt x="524438" y="495395"/>
                    </a:cubicBezTo>
                    <a:cubicBezTo>
                      <a:pt x="492232" y="490124"/>
                      <a:pt x="460026" y="482512"/>
                      <a:pt x="434262" y="463774"/>
                    </a:cubicBezTo>
                    <a:cubicBezTo>
                      <a:pt x="424307" y="456162"/>
                      <a:pt x="415523" y="452649"/>
                      <a:pt x="403812" y="462018"/>
                    </a:cubicBezTo>
                    <a:cubicBezTo>
                      <a:pt x="348184" y="507691"/>
                      <a:pt x="289628" y="564490"/>
                      <a:pt x="238685" y="616020"/>
                    </a:cubicBezTo>
                    <a:cubicBezTo>
                      <a:pt x="225217" y="629488"/>
                      <a:pt x="204722" y="681017"/>
                      <a:pt x="201794" y="682188"/>
                    </a:cubicBezTo>
                    <a:cubicBezTo>
                      <a:pt x="172516" y="733717"/>
                      <a:pt x="176030" y="775292"/>
                      <a:pt x="180129" y="794615"/>
                    </a:cubicBezTo>
                    <a:cubicBezTo>
                      <a:pt x="183057" y="817452"/>
                      <a:pt x="194768" y="846145"/>
                      <a:pt x="194768" y="863126"/>
                    </a:cubicBezTo>
                    <a:cubicBezTo>
                      <a:pt x="194768" y="872495"/>
                      <a:pt x="122744" y="807497"/>
                      <a:pt x="96394" y="758311"/>
                    </a:cubicBezTo>
                    <a:cubicBezTo>
                      <a:pt x="79998" y="787589"/>
                      <a:pt x="82341" y="818037"/>
                      <a:pt x="92295" y="847315"/>
                    </a:cubicBezTo>
                    <a:cubicBezTo>
                      <a:pt x="108691" y="897088"/>
                      <a:pt x="139140" y="938077"/>
                      <a:pt x="181300" y="970283"/>
                    </a:cubicBezTo>
                    <a:cubicBezTo>
                      <a:pt x="185399" y="973796"/>
                      <a:pt x="190083" y="977310"/>
                      <a:pt x="195353" y="977895"/>
                    </a:cubicBezTo>
                    <a:cubicBezTo>
                      <a:pt x="228144" y="982580"/>
                      <a:pt x="236342" y="1006002"/>
                      <a:pt x="243370" y="1033523"/>
                    </a:cubicBezTo>
                    <a:cubicBezTo>
                      <a:pt x="253324" y="1073927"/>
                      <a:pt x="268548" y="1112574"/>
                      <a:pt x="292556" y="1147122"/>
                    </a:cubicBezTo>
                    <a:cubicBezTo>
                      <a:pt x="328861" y="1199237"/>
                      <a:pt x="382732" y="1229686"/>
                      <a:pt x="436018" y="1260134"/>
                    </a:cubicBezTo>
                    <a:cubicBezTo>
                      <a:pt x="454756" y="1270675"/>
                      <a:pt x="474079" y="1280044"/>
                      <a:pt x="493988" y="1287656"/>
                    </a:cubicBezTo>
                    <a:cubicBezTo>
                      <a:pt x="505114" y="1292340"/>
                      <a:pt x="517411" y="1297025"/>
                      <a:pt x="521510" y="1310493"/>
                    </a:cubicBezTo>
                    <a:cubicBezTo>
                      <a:pt x="524438" y="1345626"/>
                      <a:pt x="522095" y="1381345"/>
                      <a:pt x="523266" y="1416479"/>
                    </a:cubicBezTo>
                    <a:cubicBezTo>
                      <a:pt x="519753" y="1444000"/>
                      <a:pt x="519168" y="1471521"/>
                      <a:pt x="515068" y="1499043"/>
                    </a:cubicBezTo>
                    <a:cubicBezTo>
                      <a:pt x="509799" y="1536518"/>
                      <a:pt x="489304" y="1560526"/>
                      <a:pt x="452999" y="1570481"/>
                    </a:cubicBezTo>
                    <a:cubicBezTo>
                      <a:pt x="365165" y="1595074"/>
                      <a:pt x="277917" y="1622010"/>
                      <a:pt x="189498" y="1646018"/>
                    </a:cubicBezTo>
                    <a:cubicBezTo>
                      <a:pt x="143825" y="1650702"/>
                      <a:pt x="98736" y="1658315"/>
                      <a:pt x="56576" y="1676467"/>
                    </a:cubicBezTo>
                    <a:cubicBezTo>
                      <a:pt x="51306" y="1677052"/>
                      <a:pt x="44279" y="1679980"/>
                      <a:pt x="37838" y="1675881"/>
                    </a:cubicBezTo>
                    <a:close/>
                  </a:path>
                </a:pathLst>
              </a:custGeom>
              <a:solidFill>
                <a:srgbClr val="996633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1">
                <a:extLst>
                  <a:ext uri="{FF2B5EF4-FFF2-40B4-BE49-F238E27FC236}">
                    <a16:creationId xmlns:a16="http://schemas.microsoft.com/office/drawing/2014/main" id="{771B52AD-D027-4608-8D2F-EC458587A5EF}"/>
                  </a:ext>
                </a:extLst>
              </p:cNvPr>
              <p:cNvSpPr/>
              <p:nvPr/>
            </p:nvSpPr>
            <p:spPr>
              <a:xfrm>
                <a:off x="10255665" y="6262521"/>
                <a:ext cx="1780099" cy="392324"/>
              </a:xfrm>
              <a:custGeom>
                <a:avLst/>
                <a:gdLst>
                  <a:gd name="connsiteX0" fmla="*/ 1407028 w 1780099"/>
                  <a:gd name="connsiteY0" fmla="*/ 1171 h 392324"/>
                  <a:gd name="connsiteX1" fmla="*/ 1525897 w 1780099"/>
                  <a:gd name="connsiteY1" fmla="*/ 13468 h 392324"/>
                  <a:gd name="connsiteX2" fmla="*/ 1717375 w 1780099"/>
                  <a:gd name="connsiteY2" fmla="*/ 140534 h 392324"/>
                  <a:gd name="connsiteX3" fmla="*/ 1781201 w 1780099"/>
                  <a:gd name="connsiteY3" fmla="*/ 381785 h 392324"/>
                  <a:gd name="connsiteX4" fmla="*/ 1764219 w 1780099"/>
                  <a:gd name="connsiteY4" fmla="*/ 397009 h 392324"/>
                  <a:gd name="connsiteX5" fmla="*/ 1747824 w 1780099"/>
                  <a:gd name="connsiteY5" fmla="*/ 397009 h 392324"/>
                  <a:gd name="connsiteX6" fmla="*/ 26281 w 1780099"/>
                  <a:gd name="connsiteY6" fmla="*/ 397009 h 392324"/>
                  <a:gd name="connsiteX7" fmla="*/ 1687 w 1780099"/>
                  <a:gd name="connsiteY7" fmla="*/ 367731 h 392324"/>
                  <a:gd name="connsiteX8" fmla="*/ 229469 w 1780099"/>
                  <a:gd name="connsiteY8" fmla="*/ 36890 h 392324"/>
                  <a:gd name="connsiteX9" fmla="*/ 381715 w 1780099"/>
                  <a:gd name="connsiteY9" fmla="*/ 0 h 392324"/>
                  <a:gd name="connsiteX10" fmla="*/ 408065 w 1780099"/>
                  <a:gd name="connsiteY10" fmla="*/ 22837 h 392324"/>
                  <a:gd name="connsiteX11" fmla="*/ 723681 w 1780099"/>
                  <a:gd name="connsiteY11" fmla="*/ 247106 h 392324"/>
                  <a:gd name="connsiteX12" fmla="*/ 1176904 w 1780099"/>
                  <a:gd name="connsiteY12" fmla="*/ 197333 h 392324"/>
                  <a:gd name="connsiteX13" fmla="*/ 1384192 w 1780099"/>
                  <a:gd name="connsiteY13" fmla="*/ 21080 h 392324"/>
                  <a:gd name="connsiteX14" fmla="*/ 1407028 w 1780099"/>
                  <a:gd name="connsiteY14" fmla="*/ 1171 h 39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80099" h="392324">
                    <a:moveTo>
                      <a:pt x="1407028" y="1171"/>
                    </a:moveTo>
                    <a:cubicBezTo>
                      <a:pt x="1447432" y="-585"/>
                      <a:pt x="1486665" y="5856"/>
                      <a:pt x="1525897" y="13468"/>
                    </a:cubicBezTo>
                    <a:cubicBezTo>
                      <a:pt x="1603191" y="35134"/>
                      <a:pt x="1669944" y="74366"/>
                      <a:pt x="1717375" y="140534"/>
                    </a:cubicBezTo>
                    <a:cubicBezTo>
                      <a:pt x="1769489" y="212558"/>
                      <a:pt x="1787642" y="293951"/>
                      <a:pt x="1781201" y="381785"/>
                    </a:cubicBezTo>
                    <a:cubicBezTo>
                      <a:pt x="1780615" y="394081"/>
                      <a:pt x="1775930" y="398180"/>
                      <a:pt x="1764219" y="397009"/>
                    </a:cubicBezTo>
                    <a:cubicBezTo>
                      <a:pt x="1758950" y="396423"/>
                      <a:pt x="1753680" y="397009"/>
                      <a:pt x="1747824" y="397009"/>
                    </a:cubicBezTo>
                    <a:cubicBezTo>
                      <a:pt x="1173976" y="397009"/>
                      <a:pt x="600128" y="397009"/>
                      <a:pt x="26281" y="397009"/>
                    </a:cubicBezTo>
                    <a:cubicBezTo>
                      <a:pt x="-2412" y="397009"/>
                      <a:pt x="-1826" y="397009"/>
                      <a:pt x="1687" y="367731"/>
                    </a:cubicBezTo>
                    <a:cubicBezTo>
                      <a:pt x="18083" y="216071"/>
                      <a:pt x="92448" y="105401"/>
                      <a:pt x="229469" y="36890"/>
                    </a:cubicBezTo>
                    <a:cubicBezTo>
                      <a:pt x="278071" y="15810"/>
                      <a:pt x="328429" y="1757"/>
                      <a:pt x="381715" y="0"/>
                    </a:cubicBezTo>
                    <a:cubicBezTo>
                      <a:pt x="396939" y="0"/>
                      <a:pt x="401038" y="13468"/>
                      <a:pt x="408065" y="22837"/>
                    </a:cubicBezTo>
                    <a:cubicBezTo>
                      <a:pt x="490628" y="129409"/>
                      <a:pt x="594858" y="207873"/>
                      <a:pt x="723681" y="247106"/>
                    </a:cubicBezTo>
                    <a:cubicBezTo>
                      <a:pt x="881197" y="295122"/>
                      <a:pt x="1032857" y="278141"/>
                      <a:pt x="1176904" y="197333"/>
                    </a:cubicBezTo>
                    <a:cubicBezTo>
                      <a:pt x="1257711" y="152245"/>
                      <a:pt x="1325050" y="91933"/>
                      <a:pt x="1384192" y="21080"/>
                    </a:cubicBezTo>
                    <a:cubicBezTo>
                      <a:pt x="1391219" y="12882"/>
                      <a:pt x="1396489" y="4099"/>
                      <a:pt x="1407028" y="117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2">
                <a:extLst>
                  <a:ext uri="{FF2B5EF4-FFF2-40B4-BE49-F238E27FC236}">
                    <a16:creationId xmlns:a16="http://schemas.microsoft.com/office/drawing/2014/main" id="{ED7A3328-31C4-4540-98F2-25DC9C539FF3}"/>
                  </a:ext>
                </a:extLst>
              </p:cNvPr>
              <p:cNvSpPr/>
              <p:nvPr/>
            </p:nvSpPr>
            <p:spPr>
              <a:xfrm>
                <a:off x="10603708" y="5246212"/>
                <a:ext cx="1036439" cy="339624"/>
              </a:xfrm>
              <a:custGeom>
                <a:avLst/>
                <a:gdLst>
                  <a:gd name="connsiteX0" fmla="*/ 1019752 w 1036439"/>
                  <a:gd name="connsiteY0" fmla="*/ 20859 h 339624"/>
                  <a:gd name="connsiteX1" fmla="*/ 899713 w 1036439"/>
                  <a:gd name="connsiteY1" fmla="*/ 3292 h 339624"/>
                  <a:gd name="connsiteX2" fmla="*/ 776160 w 1036439"/>
                  <a:gd name="connsiteY2" fmla="*/ 364 h 339624"/>
                  <a:gd name="connsiteX3" fmla="*/ 625671 w 1036439"/>
                  <a:gd name="connsiteY3" fmla="*/ 26129 h 339624"/>
                  <a:gd name="connsiteX4" fmla="*/ 571800 w 1036439"/>
                  <a:gd name="connsiteY4" fmla="*/ 80586 h 339624"/>
                  <a:gd name="connsiteX5" fmla="*/ 466985 w 1036439"/>
                  <a:gd name="connsiteY5" fmla="*/ 80586 h 339624"/>
                  <a:gd name="connsiteX6" fmla="*/ 413114 w 1036439"/>
                  <a:gd name="connsiteY6" fmla="*/ 26129 h 339624"/>
                  <a:gd name="connsiteX7" fmla="*/ 262624 w 1036439"/>
                  <a:gd name="connsiteY7" fmla="*/ 364 h 339624"/>
                  <a:gd name="connsiteX8" fmla="*/ 45382 w 1036439"/>
                  <a:gd name="connsiteY8" fmla="*/ 16760 h 339624"/>
                  <a:gd name="connsiteX9" fmla="*/ 18447 w 1036439"/>
                  <a:gd name="connsiteY9" fmla="*/ 21444 h 339624"/>
                  <a:gd name="connsiteX10" fmla="*/ 2051 w 1036439"/>
                  <a:gd name="connsiteY10" fmla="*/ 47209 h 339624"/>
                  <a:gd name="connsiteX11" fmla="*/ 23717 w 1036439"/>
                  <a:gd name="connsiteY11" fmla="*/ 99909 h 339624"/>
                  <a:gd name="connsiteX12" fmla="*/ 45968 w 1036439"/>
                  <a:gd name="connsiteY12" fmla="*/ 172518 h 339624"/>
                  <a:gd name="connsiteX13" fmla="*/ 150783 w 1036439"/>
                  <a:gd name="connsiteY13" fmla="*/ 318322 h 339624"/>
                  <a:gd name="connsiteX14" fmla="*/ 322352 w 1036439"/>
                  <a:gd name="connsiteY14" fmla="*/ 336475 h 339624"/>
                  <a:gd name="connsiteX15" fmla="*/ 477525 w 1036439"/>
                  <a:gd name="connsiteY15" fmla="*/ 161393 h 339624"/>
                  <a:gd name="connsiteX16" fmla="*/ 563602 w 1036439"/>
                  <a:gd name="connsiteY16" fmla="*/ 156708 h 339624"/>
                  <a:gd name="connsiteX17" fmla="*/ 708821 w 1036439"/>
                  <a:gd name="connsiteY17" fmla="*/ 335304 h 339624"/>
                  <a:gd name="connsiteX18" fmla="*/ 844085 w 1036439"/>
                  <a:gd name="connsiteY18" fmla="*/ 333547 h 339624"/>
                  <a:gd name="connsiteX19" fmla="*/ 996330 w 1036439"/>
                  <a:gd name="connsiteY19" fmla="*/ 161978 h 339624"/>
                  <a:gd name="connsiteX20" fmla="*/ 1013311 w 1036439"/>
                  <a:gd name="connsiteY20" fmla="*/ 108692 h 339624"/>
                  <a:gd name="connsiteX21" fmla="*/ 1038490 w 1036439"/>
                  <a:gd name="connsiteY21" fmla="*/ 47209 h 339624"/>
                  <a:gd name="connsiteX22" fmla="*/ 1019752 w 1036439"/>
                  <a:gd name="connsiteY22" fmla="*/ 20859 h 339624"/>
                  <a:gd name="connsiteX23" fmla="*/ 440049 w 1036439"/>
                  <a:gd name="connsiteY23" fmla="*/ 166077 h 339624"/>
                  <a:gd name="connsiteX24" fmla="*/ 294830 w 1036439"/>
                  <a:gd name="connsiteY24" fmla="*/ 315395 h 339624"/>
                  <a:gd name="connsiteX25" fmla="*/ 201141 w 1036439"/>
                  <a:gd name="connsiteY25" fmla="*/ 311881 h 339624"/>
                  <a:gd name="connsiteX26" fmla="*/ 91642 w 1036439"/>
                  <a:gd name="connsiteY26" fmla="*/ 222291 h 339624"/>
                  <a:gd name="connsiteX27" fmla="*/ 72318 w 1036439"/>
                  <a:gd name="connsiteY27" fmla="*/ 112206 h 339624"/>
                  <a:gd name="connsiteX28" fmla="*/ 154296 w 1036439"/>
                  <a:gd name="connsiteY28" fmla="*/ 39596 h 339624"/>
                  <a:gd name="connsiteX29" fmla="*/ 230419 w 1036439"/>
                  <a:gd name="connsiteY29" fmla="*/ 39596 h 339624"/>
                  <a:gd name="connsiteX30" fmla="*/ 351630 w 1036439"/>
                  <a:gd name="connsiteY30" fmla="*/ 47794 h 339624"/>
                  <a:gd name="connsiteX31" fmla="*/ 440049 w 1036439"/>
                  <a:gd name="connsiteY31" fmla="*/ 166077 h 339624"/>
                  <a:gd name="connsiteX32" fmla="*/ 949485 w 1036439"/>
                  <a:gd name="connsiteY32" fmla="*/ 215264 h 339624"/>
                  <a:gd name="connsiteX33" fmla="*/ 767377 w 1036439"/>
                  <a:gd name="connsiteY33" fmla="*/ 317152 h 339624"/>
                  <a:gd name="connsiteX34" fmla="*/ 656121 w 1036439"/>
                  <a:gd name="connsiteY34" fmla="*/ 284360 h 339624"/>
                  <a:gd name="connsiteX35" fmla="*/ 615717 w 1036439"/>
                  <a:gd name="connsiteY35" fmla="*/ 87027 h 339624"/>
                  <a:gd name="connsiteX36" fmla="*/ 650850 w 1036439"/>
                  <a:gd name="connsiteY36" fmla="*/ 58920 h 339624"/>
                  <a:gd name="connsiteX37" fmla="*/ 735756 w 1036439"/>
                  <a:gd name="connsiteY37" fmla="*/ 40182 h 339624"/>
                  <a:gd name="connsiteX38" fmla="*/ 883317 w 1036439"/>
                  <a:gd name="connsiteY38" fmla="*/ 40182 h 339624"/>
                  <a:gd name="connsiteX39" fmla="*/ 966467 w 1036439"/>
                  <a:gd name="connsiteY39" fmla="*/ 128016 h 339624"/>
                  <a:gd name="connsiteX40" fmla="*/ 949485 w 1036439"/>
                  <a:gd name="connsiteY40" fmla="*/ 215264 h 33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036439" h="339624">
                    <a:moveTo>
                      <a:pt x="1019752" y="20859"/>
                    </a:moveTo>
                    <a:cubicBezTo>
                      <a:pt x="979349" y="15589"/>
                      <a:pt x="939531" y="9147"/>
                      <a:pt x="899713" y="3292"/>
                    </a:cubicBezTo>
                    <a:cubicBezTo>
                      <a:pt x="858724" y="2121"/>
                      <a:pt x="817149" y="-807"/>
                      <a:pt x="776160" y="364"/>
                    </a:cubicBezTo>
                    <a:cubicBezTo>
                      <a:pt x="724631" y="950"/>
                      <a:pt x="673687" y="5048"/>
                      <a:pt x="625671" y="26129"/>
                    </a:cubicBezTo>
                    <a:cubicBezTo>
                      <a:pt x="600492" y="37254"/>
                      <a:pt x="577070" y="50722"/>
                      <a:pt x="571800" y="80586"/>
                    </a:cubicBezTo>
                    <a:cubicBezTo>
                      <a:pt x="570043" y="89369"/>
                      <a:pt x="468742" y="88784"/>
                      <a:pt x="466985" y="80586"/>
                    </a:cubicBezTo>
                    <a:cubicBezTo>
                      <a:pt x="461129" y="50722"/>
                      <a:pt x="438292" y="37254"/>
                      <a:pt x="413114" y="26129"/>
                    </a:cubicBezTo>
                    <a:cubicBezTo>
                      <a:pt x="365097" y="5048"/>
                      <a:pt x="313569" y="1535"/>
                      <a:pt x="262624" y="364"/>
                    </a:cubicBezTo>
                    <a:cubicBezTo>
                      <a:pt x="189430" y="-1978"/>
                      <a:pt x="117406" y="7391"/>
                      <a:pt x="45382" y="16760"/>
                    </a:cubicBezTo>
                    <a:cubicBezTo>
                      <a:pt x="36599" y="18517"/>
                      <a:pt x="27230" y="20859"/>
                      <a:pt x="18447" y="21444"/>
                    </a:cubicBezTo>
                    <a:cubicBezTo>
                      <a:pt x="1465" y="23201"/>
                      <a:pt x="-3219" y="29642"/>
                      <a:pt x="2051" y="47209"/>
                    </a:cubicBezTo>
                    <a:cubicBezTo>
                      <a:pt x="9663" y="75901"/>
                      <a:pt x="15519" y="89954"/>
                      <a:pt x="23717" y="99909"/>
                    </a:cubicBezTo>
                    <a:cubicBezTo>
                      <a:pt x="43040" y="123917"/>
                      <a:pt x="43040" y="149096"/>
                      <a:pt x="45968" y="172518"/>
                    </a:cubicBezTo>
                    <a:cubicBezTo>
                      <a:pt x="54751" y="240443"/>
                      <a:pt x="87543" y="290216"/>
                      <a:pt x="150783" y="318322"/>
                    </a:cubicBezTo>
                    <a:cubicBezTo>
                      <a:pt x="205826" y="342331"/>
                      <a:pt x="263796" y="346430"/>
                      <a:pt x="322352" y="336475"/>
                    </a:cubicBezTo>
                    <a:cubicBezTo>
                      <a:pt x="417798" y="320079"/>
                      <a:pt x="471669" y="258596"/>
                      <a:pt x="477525" y="161393"/>
                    </a:cubicBezTo>
                    <a:cubicBezTo>
                      <a:pt x="479867" y="127430"/>
                      <a:pt x="563602" y="134457"/>
                      <a:pt x="563602" y="156708"/>
                    </a:cubicBezTo>
                    <a:cubicBezTo>
                      <a:pt x="564187" y="249812"/>
                      <a:pt x="620402" y="317152"/>
                      <a:pt x="708821" y="335304"/>
                    </a:cubicBezTo>
                    <a:cubicBezTo>
                      <a:pt x="753909" y="344673"/>
                      <a:pt x="798997" y="343502"/>
                      <a:pt x="844085" y="333547"/>
                    </a:cubicBezTo>
                    <a:cubicBezTo>
                      <a:pt x="937189" y="313053"/>
                      <a:pt x="984619" y="258010"/>
                      <a:pt x="996330" y="161978"/>
                    </a:cubicBezTo>
                    <a:cubicBezTo>
                      <a:pt x="998673" y="143826"/>
                      <a:pt x="997501" y="123331"/>
                      <a:pt x="1013311" y="108692"/>
                    </a:cubicBezTo>
                    <a:cubicBezTo>
                      <a:pt x="1033806" y="92882"/>
                      <a:pt x="1030293" y="67703"/>
                      <a:pt x="1038490" y="47209"/>
                    </a:cubicBezTo>
                    <a:cubicBezTo>
                      <a:pt x="1044346" y="27300"/>
                      <a:pt x="1035562" y="23201"/>
                      <a:pt x="1019752" y="20859"/>
                    </a:cubicBezTo>
                    <a:close/>
                    <a:moveTo>
                      <a:pt x="440049" y="166077"/>
                    </a:moveTo>
                    <a:cubicBezTo>
                      <a:pt x="435950" y="251569"/>
                      <a:pt x="379736" y="308954"/>
                      <a:pt x="294830" y="315395"/>
                    </a:cubicBezTo>
                    <a:cubicBezTo>
                      <a:pt x="263211" y="317737"/>
                      <a:pt x="232176" y="318322"/>
                      <a:pt x="201141" y="311881"/>
                    </a:cubicBezTo>
                    <a:cubicBezTo>
                      <a:pt x="149027" y="300756"/>
                      <a:pt x="112722" y="270892"/>
                      <a:pt x="91642" y="222291"/>
                    </a:cubicBezTo>
                    <a:cubicBezTo>
                      <a:pt x="76417" y="187157"/>
                      <a:pt x="69976" y="150267"/>
                      <a:pt x="72318" y="112206"/>
                    </a:cubicBezTo>
                    <a:cubicBezTo>
                      <a:pt x="74075" y="74145"/>
                      <a:pt x="110379" y="41939"/>
                      <a:pt x="154296" y="39596"/>
                    </a:cubicBezTo>
                    <a:cubicBezTo>
                      <a:pt x="179475" y="38425"/>
                      <a:pt x="204655" y="39596"/>
                      <a:pt x="230419" y="39596"/>
                    </a:cubicBezTo>
                    <a:cubicBezTo>
                      <a:pt x="270822" y="37840"/>
                      <a:pt x="311812" y="37840"/>
                      <a:pt x="351630" y="47794"/>
                    </a:cubicBezTo>
                    <a:cubicBezTo>
                      <a:pt x="416627" y="63604"/>
                      <a:pt x="443562" y="98738"/>
                      <a:pt x="440049" y="166077"/>
                    </a:cubicBezTo>
                    <a:close/>
                    <a:moveTo>
                      <a:pt x="949485" y="215264"/>
                    </a:moveTo>
                    <a:cubicBezTo>
                      <a:pt x="922550" y="284946"/>
                      <a:pt x="868678" y="317152"/>
                      <a:pt x="767377" y="317152"/>
                    </a:cubicBezTo>
                    <a:cubicBezTo>
                      <a:pt x="734586" y="317737"/>
                      <a:pt x="693010" y="310710"/>
                      <a:pt x="656121" y="284360"/>
                    </a:cubicBezTo>
                    <a:cubicBezTo>
                      <a:pt x="598735" y="243371"/>
                      <a:pt x="579412" y="148510"/>
                      <a:pt x="615717" y="87027"/>
                    </a:cubicBezTo>
                    <a:cubicBezTo>
                      <a:pt x="623915" y="72973"/>
                      <a:pt x="636211" y="64775"/>
                      <a:pt x="650850" y="58920"/>
                    </a:cubicBezTo>
                    <a:cubicBezTo>
                      <a:pt x="677786" y="47794"/>
                      <a:pt x="706478" y="41939"/>
                      <a:pt x="735756" y="40182"/>
                    </a:cubicBezTo>
                    <a:cubicBezTo>
                      <a:pt x="784943" y="36669"/>
                      <a:pt x="834131" y="37254"/>
                      <a:pt x="883317" y="40182"/>
                    </a:cubicBezTo>
                    <a:cubicBezTo>
                      <a:pt x="934261" y="43110"/>
                      <a:pt x="967052" y="77658"/>
                      <a:pt x="966467" y="128016"/>
                    </a:cubicBezTo>
                    <a:cubicBezTo>
                      <a:pt x="965881" y="158465"/>
                      <a:pt x="960026" y="187157"/>
                      <a:pt x="949485" y="21526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9" name="Group 43">
              <a:extLst>
                <a:ext uri="{FF2B5EF4-FFF2-40B4-BE49-F238E27FC236}">
                  <a16:creationId xmlns:a16="http://schemas.microsoft.com/office/drawing/2014/main" id="{2F780C3B-E9FE-4E42-ACD1-35445E85BD32}"/>
                </a:ext>
              </a:extLst>
            </p:cNvPr>
            <p:cNvGrpSpPr/>
            <p:nvPr/>
          </p:nvGrpSpPr>
          <p:grpSpPr>
            <a:xfrm>
              <a:off x="6698423" y="2142955"/>
              <a:ext cx="520078" cy="613574"/>
              <a:chOff x="5466309" y="4387710"/>
              <a:chExt cx="1891355" cy="2231371"/>
            </a:xfrm>
          </p:grpSpPr>
          <p:sp>
            <p:nvSpPr>
              <p:cNvPr id="50" name="Freeform: Shape 44">
                <a:extLst>
                  <a:ext uri="{FF2B5EF4-FFF2-40B4-BE49-F238E27FC236}">
                    <a16:creationId xmlns:a16="http://schemas.microsoft.com/office/drawing/2014/main" id="{737E919A-F8CE-4B51-B606-DB228FD587A1}"/>
                  </a:ext>
                </a:extLst>
              </p:cNvPr>
              <p:cNvSpPr/>
              <p:nvPr/>
            </p:nvSpPr>
            <p:spPr>
              <a:xfrm>
                <a:off x="5466309" y="4853337"/>
                <a:ext cx="1891355" cy="1762532"/>
              </a:xfrm>
              <a:custGeom>
                <a:avLst/>
                <a:gdLst>
                  <a:gd name="connsiteX0" fmla="*/ 1606188 w 1891355"/>
                  <a:gd name="connsiteY0" fmla="*/ 1318422 h 1762532"/>
                  <a:gd name="connsiteX1" fmla="*/ 1514841 w 1891355"/>
                  <a:gd name="connsiteY1" fmla="*/ 1295585 h 1762532"/>
                  <a:gd name="connsiteX2" fmla="*/ 1140669 w 1891355"/>
                  <a:gd name="connsiteY2" fmla="*/ 1112891 h 1762532"/>
                  <a:gd name="connsiteX3" fmla="*/ 1135984 w 1891355"/>
                  <a:gd name="connsiteY3" fmla="*/ 942493 h 1762532"/>
                  <a:gd name="connsiteX4" fmla="*/ 1302283 w 1891355"/>
                  <a:gd name="connsiteY4" fmla="*/ 845876 h 1762532"/>
                  <a:gd name="connsiteX5" fmla="*/ 1391874 w 1891355"/>
                  <a:gd name="connsiteY5" fmla="*/ 748673 h 1762532"/>
                  <a:gd name="connsiteX6" fmla="*/ 1408269 w 1891355"/>
                  <a:gd name="connsiteY6" fmla="*/ 715882 h 1762532"/>
                  <a:gd name="connsiteX7" fmla="*/ 1444574 w 1891355"/>
                  <a:gd name="connsiteY7" fmla="*/ 596428 h 1762532"/>
                  <a:gd name="connsiteX8" fmla="*/ 1474437 w 1891355"/>
                  <a:gd name="connsiteY8" fmla="*/ 563051 h 1762532"/>
                  <a:gd name="connsiteX9" fmla="*/ 1534165 w 1891355"/>
                  <a:gd name="connsiteY9" fmla="*/ 515621 h 1762532"/>
                  <a:gd name="connsiteX10" fmla="*/ 1567541 w 1891355"/>
                  <a:gd name="connsiteY10" fmla="*/ 467019 h 1762532"/>
                  <a:gd name="connsiteX11" fmla="*/ 1588621 w 1891355"/>
                  <a:gd name="connsiteY11" fmla="*/ 424859 h 1762532"/>
                  <a:gd name="connsiteX12" fmla="*/ 1605017 w 1891355"/>
                  <a:gd name="connsiteY12" fmla="*/ 355177 h 1762532"/>
                  <a:gd name="connsiteX13" fmla="*/ 1605017 w 1891355"/>
                  <a:gd name="connsiteY13" fmla="*/ 332926 h 1762532"/>
                  <a:gd name="connsiteX14" fmla="*/ 1572811 w 1891355"/>
                  <a:gd name="connsiteY14" fmla="*/ 326485 h 1762532"/>
                  <a:gd name="connsiteX15" fmla="*/ 1497860 w 1891355"/>
                  <a:gd name="connsiteY15" fmla="*/ 385626 h 1762532"/>
                  <a:gd name="connsiteX16" fmla="*/ 1439890 w 1891355"/>
                  <a:gd name="connsiteY16" fmla="*/ 409049 h 1762532"/>
                  <a:gd name="connsiteX17" fmla="*/ 1412368 w 1891355"/>
                  <a:gd name="connsiteY17" fmla="*/ 387383 h 1762532"/>
                  <a:gd name="connsiteX18" fmla="*/ 1387189 w 1891355"/>
                  <a:gd name="connsiteY18" fmla="*/ 270271 h 1762532"/>
                  <a:gd name="connsiteX19" fmla="*/ 1241970 w 1891355"/>
                  <a:gd name="connsiteY19" fmla="*/ 125638 h 1762532"/>
                  <a:gd name="connsiteX20" fmla="*/ 1078600 w 1891355"/>
                  <a:gd name="connsiteY20" fmla="*/ 104558 h 1762532"/>
                  <a:gd name="connsiteX21" fmla="*/ 929868 w 1891355"/>
                  <a:gd name="connsiteY21" fmla="*/ 94604 h 1762532"/>
                  <a:gd name="connsiteX22" fmla="*/ 692716 w 1891355"/>
                  <a:gd name="connsiteY22" fmla="*/ 6770 h 1762532"/>
                  <a:gd name="connsiteX23" fmla="*/ 640016 w 1891355"/>
                  <a:gd name="connsiteY23" fmla="*/ 11454 h 1762532"/>
                  <a:gd name="connsiteX24" fmla="*/ 512950 w 1891355"/>
                  <a:gd name="connsiteY24" fmla="*/ 155502 h 1762532"/>
                  <a:gd name="connsiteX25" fmla="*/ 391153 w 1891355"/>
                  <a:gd name="connsiteY25" fmla="*/ 270271 h 1762532"/>
                  <a:gd name="connsiteX26" fmla="*/ 327328 w 1891355"/>
                  <a:gd name="connsiteY26" fmla="*/ 270271 h 1762532"/>
                  <a:gd name="connsiteX27" fmla="*/ 302734 w 1891355"/>
                  <a:gd name="connsiteY27" fmla="*/ 277298 h 1762532"/>
                  <a:gd name="connsiteX28" fmla="*/ 291023 w 1891355"/>
                  <a:gd name="connsiteY28" fmla="*/ 307161 h 1762532"/>
                  <a:gd name="connsiteX29" fmla="*/ 303319 w 1891355"/>
                  <a:gd name="connsiteY29" fmla="*/ 424273 h 1762532"/>
                  <a:gd name="connsiteX30" fmla="*/ 426873 w 1891355"/>
                  <a:gd name="connsiteY30" fmla="*/ 566564 h 1762532"/>
                  <a:gd name="connsiteX31" fmla="*/ 443268 w 1891355"/>
                  <a:gd name="connsiteY31" fmla="*/ 589987 h 1762532"/>
                  <a:gd name="connsiteX32" fmla="*/ 465519 w 1891355"/>
                  <a:gd name="connsiteY32" fmla="*/ 669622 h 1762532"/>
                  <a:gd name="connsiteX33" fmla="*/ 520562 w 1891355"/>
                  <a:gd name="connsiteY33" fmla="*/ 780293 h 1762532"/>
                  <a:gd name="connsiteX34" fmla="*/ 720238 w 1891355"/>
                  <a:gd name="connsiteY34" fmla="*/ 925512 h 1762532"/>
                  <a:gd name="connsiteX35" fmla="*/ 751272 w 1891355"/>
                  <a:gd name="connsiteY35" fmla="*/ 972357 h 1762532"/>
                  <a:gd name="connsiteX36" fmla="*/ 743074 w 1891355"/>
                  <a:gd name="connsiteY36" fmla="*/ 1156222 h 1762532"/>
                  <a:gd name="connsiteX37" fmla="*/ 679248 w 1891355"/>
                  <a:gd name="connsiteY37" fmla="*/ 1222390 h 1762532"/>
                  <a:gd name="connsiteX38" fmla="*/ 415161 w 1891355"/>
                  <a:gd name="connsiteY38" fmla="*/ 1305539 h 1762532"/>
                  <a:gd name="connsiteX39" fmla="*/ 348408 w 1891355"/>
                  <a:gd name="connsiteY39" fmla="*/ 1324863 h 1762532"/>
                  <a:gd name="connsiteX40" fmla="*/ 330841 w 1891355"/>
                  <a:gd name="connsiteY40" fmla="*/ 1328376 h 1762532"/>
                  <a:gd name="connsiteX41" fmla="*/ 0 w 1891355"/>
                  <a:gd name="connsiteY41" fmla="*/ 1692008 h 1762532"/>
                  <a:gd name="connsiteX42" fmla="*/ 0 w 1891355"/>
                  <a:gd name="connsiteY42" fmla="*/ 1767546 h 1762532"/>
                  <a:gd name="connsiteX43" fmla="*/ 1891355 w 1891355"/>
                  <a:gd name="connsiteY43" fmla="*/ 1767546 h 1762532"/>
                  <a:gd name="connsiteX44" fmla="*/ 1891355 w 1891355"/>
                  <a:gd name="connsiteY44" fmla="*/ 1634038 h 1762532"/>
                  <a:gd name="connsiteX45" fmla="*/ 1606188 w 1891355"/>
                  <a:gd name="connsiteY45" fmla="*/ 1318422 h 176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891355" h="1762532">
                    <a:moveTo>
                      <a:pt x="1606188" y="1318422"/>
                    </a:moveTo>
                    <a:cubicBezTo>
                      <a:pt x="1606188" y="1318422"/>
                      <a:pt x="1540606" y="1303783"/>
                      <a:pt x="1514841" y="1295585"/>
                    </a:cubicBezTo>
                    <a:cubicBezTo>
                      <a:pt x="1489662" y="1287973"/>
                      <a:pt x="1144182" y="1258109"/>
                      <a:pt x="1140669" y="1112891"/>
                    </a:cubicBezTo>
                    <a:cubicBezTo>
                      <a:pt x="1140669" y="1095909"/>
                      <a:pt x="1135984" y="962987"/>
                      <a:pt x="1135984" y="942493"/>
                    </a:cubicBezTo>
                    <a:cubicBezTo>
                      <a:pt x="1196297" y="918485"/>
                      <a:pt x="1247826" y="879253"/>
                      <a:pt x="1302283" y="845876"/>
                    </a:cubicBezTo>
                    <a:cubicBezTo>
                      <a:pt x="1316922" y="834164"/>
                      <a:pt x="1378991" y="771510"/>
                      <a:pt x="1391874" y="748673"/>
                    </a:cubicBezTo>
                    <a:cubicBezTo>
                      <a:pt x="1397144" y="737547"/>
                      <a:pt x="1402414" y="727007"/>
                      <a:pt x="1408269" y="715882"/>
                    </a:cubicBezTo>
                    <a:cubicBezTo>
                      <a:pt x="1424665" y="677235"/>
                      <a:pt x="1435791" y="636831"/>
                      <a:pt x="1444574" y="596428"/>
                    </a:cubicBezTo>
                    <a:cubicBezTo>
                      <a:pt x="1448673" y="579446"/>
                      <a:pt x="1456871" y="567150"/>
                      <a:pt x="1474437" y="563051"/>
                    </a:cubicBezTo>
                    <a:cubicBezTo>
                      <a:pt x="1496689" y="550168"/>
                      <a:pt x="1516598" y="534359"/>
                      <a:pt x="1534165" y="515621"/>
                    </a:cubicBezTo>
                    <a:cubicBezTo>
                      <a:pt x="1547047" y="500396"/>
                      <a:pt x="1558758" y="485171"/>
                      <a:pt x="1567541" y="467019"/>
                    </a:cubicBezTo>
                    <a:cubicBezTo>
                      <a:pt x="1574568" y="452966"/>
                      <a:pt x="1581595" y="438912"/>
                      <a:pt x="1588621" y="424859"/>
                    </a:cubicBezTo>
                    <a:cubicBezTo>
                      <a:pt x="1600918" y="403193"/>
                      <a:pt x="1599747" y="378600"/>
                      <a:pt x="1605017" y="355177"/>
                    </a:cubicBezTo>
                    <a:cubicBezTo>
                      <a:pt x="1606774" y="347565"/>
                      <a:pt x="1606774" y="340538"/>
                      <a:pt x="1605017" y="332926"/>
                    </a:cubicBezTo>
                    <a:cubicBezTo>
                      <a:pt x="1595648" y="307747"/>
                      <a:pt x="1592135" y="307161"/>
                      <a:pt x="1572811" y="326485"/>
                    </a:cubicBezTo>
                    <a:cubicBezTo>
                      <a:pt x="1549975" y="348736"/>
                      <a:pt x="1524796" y="368645"/>
                      <a:pt x="1497860" y="385626"/>
                    </a:cubicBezTo>
                    <a:cubicBezTo>
                      <a:pt x="1479708" y="396752"/>
                      <a:pt x="1461555" y="406121"/>
                      <a:pt x="1439890" y="409049"/>
                    </a:cubicBezTo>
                    <a:cubicBezTo>
                      <a:pt x="1423494" y="410805"/>
                      <a:pt x="1414125" y="406121"/>
                      <a:pt x="1412368" y="387383"/>
                    </a:cubicBezTo>
                    <a:cubicBezTo>
                      <a:pt x="1408855" y="347565"/>
                      <a:pt x="1400657" y="308333"/>
                      <a:pt x="1387189" y="270271"/>
                    </a:cubicBezTo>
                    <a:cubicBezTo>
                      <a:pt x="1362010" y="198833"/>
                      <a:pt x="1312238" y="151988"/>
                      <a:pt x="1241970" y="125638"/>
                    </a:cubicBezTo>
                    <a:cubicBezTo>
                      <a:pt x="1189270" y="105729"/>
                      <a:pt x="1134228" y="103973"/>
                      <a:pt x="1078600" y="104558"/>
                    </a:cubicBezTo>
                    <a:cubicBezTo>
                      <a:pt x="1028827" y="105143"/>
                      <a:pt x="979055" y="106900"/>
                      <a:pt x="929868" y="94604"/>
                    </a:cubicBezTo>
                    <a:cubicBezTo>
                      <a:pt x="847304" y="74109"/>
                      <a:pt x="767668" y="46588"/>
                      <a:pt x="692716" y="6770"/>
                    </a:cubicBezTo>
                    <a:cubicBezTo>
                      <a:pt x="673393" y="-3185"/>
                      <a:pt x="657583" y="-2599"/>
                      <a:pt x="640016" y="11454"/>
                    </a:cubicBezTo>
                    <a:cubicBezTo>
                      <a:pt x="588487" y="51858"/>
                      <a:pt x="544570" y="98117"/>
                      <a:pt x="512950" y="155502"/>
                    </a:cubicBezTo>
                    <a:cubicBezTo>
                      <a:pt x="484843" y="207031"/>
                      <a:pt x="444439" y="245678"/>
                      <a:pt x="391153" y="270271"/>
                    </a:cubicBezTo>
                    <a:cubicBezTo>
                      <a:pt x="370073" y="280226"/>
                      <a:pt x="348993" y="284910"/>
                      <a:pt x="327328" y="270271"/>
                    </a:cubicBezTo>
                    <a:cubicBezTo>
                      <a:pt x="316202" y="262659"/>
                      <a:pt x="308590" y="267343"/>
                      <a:pt x="302734" y="277298"/>
                    </a:cubicBezTo>
                    <a:cubicBezTo>
                      <a:pt x="297464" y="286667"/>
                      <a:pt x="293951" y="296621"/>
                      <a:pt x="291023" y="307161"/>
                    </a:cubicBezTo>
                    <a:cubicBezTo>
                      <a:pt x="279312" y="347565"/>
                      <a:pt x="286924" y="386798"/>
                      <a:pt x="303319" y="424273"/>
                    </a:cubicBezTo>
                    <a:cubicBezTo>
                      <a:pt x="329670" y="484000"/>
                      <a:pt x="362461" y="539043"/>
                      <a:pt x="426873" y="566564"/>
                    </a:cubicBezTo>
                    <a:cubicBezTo>
                      <a:pt x="437413" y="571249"/>
                      <a:pt x="440926" y="580032"/>
                      <a:pt x="443268" y="589987"/>
                    </a:cubicBezTo>
                    <a:cubicBezTo>
                      <a:pt x="450295" y="616922"/>
                      <a:pt x="457907" y="643272"/>
                      <a:pt x="465519" y="669622"/>
                    </a:cubicBezTo>
                    <a:cubicBezTo>
                      <a:pt x="477231" y="710026"/>
                      <a:pt x="494797" y="747502"/>
                      <a:pt x="520562" y="780293"/>
                    </a:cubicBezTo>
                    <a:cubicBezTo>
                      <a:pt x="573262" y="847047"/>
                      <a:pt x="644700" y="889793"/>
                      <a:pt x="720238" y="925512"/>
                    </a:cubicBezTo>
                    <a:cubicBezTo>
                      <a:pt x="742489" y="936052"/>
                      <a:pt x="750101" y="947763"/>
                      <a:pt x="751272" y="972357"/>
                    </a:cubicBezTo>
                    <a:cubicBezTo>
                      <a:pt x="752443" y="1008661"/>
                      <a:pt x="747173" y="1131043"/>
                      <a:pt x="743074" y="1156222"/>
                    </a:cubicBezTo>
                    <a:cubicBezTo>
                      <a:pt x="737804" y="1193112"/>
                      <a:pt x="713797" y="1211850"/>
                      <a:pt x="679248" y="1222390"/>
                    </a:cubicBezTo>
                    <a:cubicBezTo>
                      <a:pt x="590829" y="1248740"/>
                      <a:pt x="502995" y="1277433"/>
                      <a:pt x="415161" y="1305539"/>
                    </a:cubicBezTo>
                    <a:cubicBezTo>
                      <a:pt x="410477" y="1311395"/>
                      <a:pt x="363047" y="1318422"/>
                      <a:pt x="348408" y="1324863"/>
                    </a:cubicBezTo>
                    <a:cubicBezTo>
                      <a:pt x="342552" y="1327205"/>
                      <a:pt x="336696" y="1327205"/>
                      <a:pt x="330841" y="1328376"/>
                    </a:cubicBezTo>
                    <a:cubicBezTo>
                      <a:pt x="133507" y="1364681"/>
                      <a:pt x="0" y="1497017"/>
                      <a:pt x="0" y="1692008"/>
                    </a:cubicBezTo>
                    <a:lnTo>
                      <a:pt x="0" y="1767546"/>
                    </a:lnTo>
                    <a:lnTo>
                      <a:pt x="1891355" y="1767546"/>
                    </a:lnTo>
                    <a:lnTo>
                      <a:pt x="1891355" y="1634038"/>
                    </a:lnTo>
                    <a:cubicBezTo>
                      <a:pt x="1891355" y="1468325"/>
                      <a:pt x="1777757" y="1370537"/>
                      <a:pt x="1606188" y="1318422"/>
                    </a:cubicBezTo>
                    <a:close/>
                  </a:path>
                </a:pathLst>
              </a:custGeom>
              <a:solidFill>
                <a:srgbClr val="F1BB9D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45">
                <a:extLst>
                  <a:ext uri="{FF2B5EF4-FFF2-40B4-BE49-F238E27FC236}">
                    <a16:creationId xmlns:a16="http://schemas.microsoft.com/office/drawing/2014/main" id="{51589EC9-D22B-4E5C-9E96-A3BC29210F54}"/>
                  </a:ext>
                </a:extLst>
              </p:cNvPr>
              <p:cNvSpPr/>
              <p:nvPr/>
            </p:nvSpPr>
            <p:spPr>
              <a:xfrm>
                <a:off x="5560012" y="6133067"/>
                <a:ext cx="1709832" cy="486014"/>
              </a:xfrm>
              <a:custGeom>
                <a:avLst/>
                <a:gdLst>
                  <a:gd name="connsiteX0" fmla="*/ 320872 w 1709832"/>
                  <a:gd name="connsiteY0" fmla="*/ 26395 h 486013"/>
                  <a:gd name="connsiteX1" fmla="*/ 443840 w 1709832"/>
                  <a:gd name="connsiteY1" fmla="*/ 196207 h 486013"/>
                  <a:gd name="connsiteX2" fmla="*/ 685675 w 1709832"/>
                  <a:gd name="connsiteY2" fmla="*/ 291068 h 486013"/>
                  <a:gd name="connsiteX3" fmla="*/ 1091468 w 1709832"/>
                  <a:gd name="connsiteY3" fmla="*/ 296338 h 486013"/>
                  <a:gd name="connsiteX4" fmla="*/ 1346186 w 1709832"/>
                  <a:gd name="connsiteY4" fmla="*/ 157560 h 486013"/>
                  <a:gd name="connsiteX5" fmla="*/ 1430506 w 1709832"/>
                  <a:gd name="connsiteY5" fmla="*/ 45 h 486013"/>
                  <a:gd name="connsiteX6" fmla="*/ 1710404 w 1709832"/>
                  <a:gd name="connsiteY6" fmla="*/ 127111 h 486013"/>
                  <a:gd name="connsiteX7" fmla="*/ 1685810 w 1709832"/>
                  <a:gd name="connsiteY7" fmla="*/ 250079 h 486013"/>
                  <a:gd name="connsiteX8" fmla="*/ 1582166 w 1709832"/>
                  <a:gd name="connsiteY8" fmla="*/ 487816 h 486013"/>
                  <a:gd name="connsiteX9" fmla="*/ 357762 w 1709832"/>
                  <a:gd name="connsiteY9" fmla="*/ 486645 h 486013"/>
                  <a:gd name="connsiteX10" fmla="*/ 96018 w 1709832"/>
                  <a:gd name="connsiteY10" fmla="*/ 487816 h 486013"/>
                  <a:gd name="connsiteX11" fmla="*/ 37462 w 1709832"/>
                  <a:gd name="connsiteY11" fmla="*/ 299266 h 486013"/>
                  <a:gd name="connsiteX12" fmla="*/ 571 w 1709832"/>
                  <a:gd name="connsiteY12" fmla="*/ 134724 h 486013"/>
                  <a:gd name="connsiteX13" fmla="*/ 276370 w 1709832"/>
                  <a:gd name="connsiteY13" fmla="*/ 8243 h 486013"/>
                  <a:gd name="connsiteX14" fmla="*/ 320872 w 1709832"/>
                  <a:gd name="connsiteY14" fmla="*/ 26395 h 48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09832" h="486013">
                    <a:moveTo>
                      <a:pt x="320872" y="26395"/>
                    </a:moveTo>
                    <a:cubicBezTo>
                      <a:pt x="341367" y="97833"/>
                      <a:pt x="385284" y="152876"/>
                      <a:pt x="443840" y="196207"/>
                    </a:cubicBezTo>
                    <a:cubicBezTo>
                      <a:pt x="515863" y="248908"/>
                      <a:pt x="599598" y="273501"/>
                      <a:pt x="685675" y="291068"/>
                    </a:cubicBezTo>
                    <a:cubicBezTo>
                      <a:pt x="817426" y="318589"/>
                      <a:pt x="960303" y="327958"/>
                      <a:pt x="1091468" y="296338"/>
                    </a:cubicBezTo>
                    <a:cubicBezTo>
                      <a:pt x="1196869" y="260033"/>
                      <a:pt x="1285873" y="231926"/>
                      <a:pt x="1346186" y="157560"/>
                    </a:cubicBezTo>
                    <a:cubicBezTo>
                      <a:pt x="1352042" y="150534"/>
                      <a:pt x="1418210" y="2387"/>
                      <a:pt x="1430506" y="45"/>
                    </a:cubicBezTo>
                    <a:cubicBezTo>
                      <a:pt x="1443389" y="-2297"/>
                      <a:pt x="1694008" y="87293"/>
                      <a:pt x="1710404" y="127111"/>
                    </a:cubicBezTo>
                    <a:cubicBezTo>
                      <a:pt x="1726799" y="149948"/>
                      <a:pt x="1693423" y="224314"/>
                      <a:pt x="1685810" y="250079"/>
                    </a:cubicBezTo>
                    <a:cubicBezTo>
                      <a:pt x="1661217" y="335570"/>
                      <a:pt x="1592706" y="484302"/>
                      <a:pt x="1582166" y="487816"/>
                    </a:cubicBezTo>
                    <a:cubicBezTo>
                      <a:pt x="1572797" y="487816"/>
                      <a:pt x="752429" y="486645"/>
                      <a:pt x="357762" y="486645"/>
                    </a:cubicBezTo>
                    <a:cubicBezTo>
                      <a:pt x="279298" y="486645"/>
                      <a:pt x="174482" y="487816"/>
                      <a:pt x="96018" y="487816"/>
                    </a:cubicBezTo>
                    <a:cubicBezTo>
                      <a:pt x="87234" y="484302"/>
                      <a:pt x="67325" y="371289"/>
                      <a:pt x="37462" y="299266"/>
                    </a:cubicBezTo>
                    <a:cubicBezTo>
                      <a:pt x="21066" y="250664"/>
                      <a:pt x="-4113" y="188009"/>
                      <a:pt x="571" y="134724"/>
                    </a:cubicBezTo>
                    <a:cubicBezTo>
                      <a:pt x="1743" y="123012"/>
                      <a:pt x="268758" y="11170"/>
                      <a:pt x="276370" y="8243"/>
                    </a:cubicBezTo>
                    <a:cubicBezTo>
                      <a:pt x="309161" y="-2883"/>
                      <a:pt x="309161" y="-2883"/>
                      <a:pt x="320872" y="26395"/>
                    </a:cubicBezTo>
                    <a:close/>
                  </a:path>
                </a:pathLst>
              </a:custGeom>
              <a:solidFill>
                <a:srgbClr val="983398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46">
                <a:extLst>
                  <a:ext uri="{FF2B5EF4-FFF2-40B4-BE49-F238E27FC236}">
                    <a16:creationId xmlns:a16="http://schemas.microsoft.com/office/drawing/2014/main" id="{66559C9A-DA1F-4EA4-9B93-4FC2E6DEAECB}"/>
                  </a:ext>
                </a:extLst>
              </p:cNvPr>
              <p:cNvSpPr/>
              <p:nvPr/>
            </p:nvSpPr>
            <p:spPr>
              <a:xfrm>
                <a:off x="5729457" y="4387710"/>
                <a:ext cx="1399486" cy="2020178"/>
              </a:xfrm>
              <a:custGeom>
                <a:avLst/>
                <a:gdLst>
                  <a:gd name="connsiteX0" fmla="*/ 1269844 w 1399485"/>
                  <a:gd name="connsiteY0" fmla="*/ 256325 h 2020178"/>
                  <a:gd name="connsiteX1" fmla="*/ 998145 w 1399485"/>
                  <a:gd name="connsiteY1" fmla="*/ 65433 h 2020178"/>
                  <a:gd name="connsiteX2" fmla="*/ 550778 w 1399485"/>
                  <a:gd name="connsiteY2" fmla="*/ 9804 h 2020178"/>
                  <a:gd name="connsiteX3" fmla="*/ 44855 w 1399485"/>
                  <a:gd name="connsiteY3" fmla="*/ 463027 h 2020178"/>
                  <a:gd name="connsiteX4" fmla="*/ 22604 w 1399485"/>
                  <a:gd name="connsiteY4" fmla="*/ 989445 h 2020178"/>
                  <a:gd name="connsiteX5" fmla="*/ 488123 w 1399485"/>
                  <a:gd name="connsiteY5" fmla="*/ 1539285 h 2020178"/>
                  <a:gd name="connsiteX6" fmla="*/ 492807 w 1399485"/>
                  <a:gd name="connsiteY6" fmla="*/ 1417488 h 2020178"/>
                  <a:gd name="connsiteX7" fmla="*/ 478168 w 1399485"/>
                  <a:gd name="connsiteY7" fmla="*/ 1395237 h 2020178"/>
                  <a:gd name="connsiteX8" fmla="*/ 368669 w 1399485"/>
                  <a:gd name="connsiteY8" fmla="*/ 1337267 h 2020178"/>
                  <a:gd name="connsiteX9" fmla="*/ 214082 w 1399485"/>
                  <a:gd name="connsiteY9" fmla="*/ 1155158 h 2020178"/>
                  <a:gd name="connsiteX10" fmla="*/ 189488 w 1399485"/>
                  <a:gd name="connsiteY10" fmla="*/ 1071423 h 2020178"/>
                  <a:gd name="connsiteX11" fmla="*/ 147913 w 1399485"/>
                  <a:gd name="connsiteY11" fmla="*/ 1019308 h 2020178"/>
                  <a:gd name="connsiteX12" fmla="*/ 116293 w 1399485"/>
                  <a:gd name="connsiteY12" fmla="*/ 997057 h 2020178"/>
                  <a:gd name="connsiteX13" fmla="*/ 32558 w 1399485"/>
                  <a:gd name="connsiteY13" fmla="*/ 854181 h 2020178"/>
                  <a:gd name="connsiteX14" fmla="*/ 50125 w 1399485"/>
                  <a:gd name="connsiteY14" fmla="*/ 734141 h 2020178"/>
                  <a:gd name="connsiteX15" fmla="*/ 144400 w 1399485"/>
                  <a:gd name="connsiteY15" fmla="*/ 759320 h 2020178"/>
                  <a:gd name="connsiteX16" fmla="*/ 252143 w 1399485"/>
                  <a:gd name="connsiteY16" fmla="*/ 626984 h 2020178"/>
                  <a:gd name="connsiteX17" fmla="*/ 388578 w 1399485"/>
                  <a:gd name="connsiteY17" fmla="*/ 475910 h 2020178"/>
                  <a:gd name="connsiteX18" fmla="*/ 413172 w 1399485"/>
                  <a:gd name="connsiteY18" fmla="*/ 473567 h 2020178"/>
                  <a:gd name="connsiteX19" fmla="*/ 481682 w 1399485"/>
                  <a:gd name="connsiteY19" fmla="*/ 505773 h 2020178"/>
                  <a:gd name="connsiteX20" fmla="*/ 792614 w 1399485"/>
                  <a:gd name="connsiteY20" fmla="*/ 578968 h 2020178"/>
                  <a:gd name="connsiteX21" fmla="*/ 893915 w 1399485"/>
                  <a:gd name="connsiteY21" fmla="*/ 587166 h 2020178"/>
                  <a:gd name="connsiteX22" fmla="*/ 1094177 w 1399485"/>
                  <a:gd name="connsiteY22" fmla="*/ 729457 h 2020178"/>
                  <a:gd name="connsiteX23" fmla="*/ 1141021 w 1399485"/>
                  <a:gd name="connsiteY23" fmla="*/ 850667 h 2020178"/>
                  <a:gd name="connsiteX24" fmla="*/ 1176155 w 1399485"/>
                  <a:gd name="connsiteY24" fmla="*/ 894584 h 2020178"/>
                  <a:gd name="connsiteX25" fmla="*/ 1240566 w 1399485"/>
                  <a:gd name="connsiteY25" fmla="*/ 862379 h 2020178"/>
                  <a:gd name="connsiteX26" fmla="*/ 1318446 w 1399485"/>
                  <a:gd name="connsiteY26" fmla="*/ 782157 h 2020178"/>
                  <a:gd name="connsiteX27" fmla="*/ 1210703 w 1399485"/>
                  <a:gd name="connsiteY27" fmla="*/ 1022236 h 2020178"/>
                  <a:gd name="connsiteX28" fmla="*/ 1174398 w 1399485"/>
                  <a:gd name="connsiteY28" fmla="*/ 1059712 h 2020178"/>
                  <a:gd name="connsiteX29" fmla="*/ 1138094 w 1399485"/>
                  <a:gd name="connsiteY29" fmla="*/ 1180337 h 2020178"/>
                  <a:gd name="connsiteX30" fmla="*/ 869322 w 1399485"/>
                  <a:gd name="connsiteY30" fmla="*/ 1402264 h 2020178"/>
                  <a:gd name="connsiteX31" fmla="*/ 865223 w 1399485"/>
                  <a:gd name="connsiteY31" fmla="*/ 1606624 h 2020178"/>
                  <a:gd name="connsiteX32" fmla="*/ 944274 w 1399485"/>
                  <a:gd name="connsiteY32" fmla="*/ 1689773 h 2020178"/>
                  <a:gd name="connsiteX33" fmla="*/ 958913 w 1399485"/>
                  <a:gd name="connsiteY33" fmla="*/ 1764139 h 2020178"/>
                  <a:gd name="connsiteX34" fmla="*/ 917923 w 1399485"/>
                  <a:gd name="connsiteY34" fmla="*/ 1826208 h 2020178"/>
                  <a:gd name="connsiteX35" fmla="*/ 934319 w 1399485"/>
                  <a:gd name="connsiteY35" fmla="*/ 1898232 h 2020178"/>
                  <a:gd name="connsiteX36" fmla="*/ 905627 w 1399485"/>
                  <a:gd name="connsiteY36" fmla="*/ 1993093 h 2020178"/>
                  <a:gd name="connsiteX37" fmla="*/ 878106 w 1399485"/>
                  <a:gd name="connsiteY37" fmla="*/ 2015930 h 2020178"/>
                  <a:gd name="connsiteX38" fmla="*/ 917338 w 1399485"/>
                  <a:gd name="connsiteY38" fmla="*/ 2021785 h 2020178"/>
                  <a:gd name="connsiteX39" fmla="*/ 1035621 w 1399485"/>
                  <a:gd name="connsiteY39" fmla="*/ 2015344 h 2020178"/>
                  <a:gd name="connsiteX40" fmla="*/ 1172642 w 1399485"/>
                  <a:gd name="connsiteY40" fmla="*/ 1892377 h 2020178"/>
                  <a:gd name="connsiteX41" fmla="*/ 1183182 w 1399485"/>
                  <a:gd name="connsiteY41" fmla="*/ 1806299 h 2020178"/>
                  <a:gd name="connsiteX42" fmla="*/ 1167957 w 1399485"/>
                  <a:gd name="connsiteY42" fmla="*/ 1757113 h 2020178"/>
                  <a:gd name="connsiteX43" fmla="*/ 1169714 w 1399485"/>
                  <a:gd name="connsiteY43" fmla="*/ 1560950 h 2020178"/>
                  <a:gd name="connsiteX44" fmla="*/ 1162687 w 1399485"/>
                  <a:gd name="connsiteY44" fmla="*/ 1529330 h 2020178"/>
                  <a:gd name="connsiteX45" fmla="*/ 1218315 w 1399485"/>
                  <a:gd name="connsiteY45" fmla="*/ 1480143 h 2020178"/>
                  <a:gd name="connsiteX46" fmla="*/ 1232954 w 1399485"/>
                  <a:gd name="connsiteY46" fmla="*/ 1343708 h 2020178"/>
                  <a:gd name="connsiteX47" fmla="*/ 1222414 w 1399485"/>
                  <a:gd name="connsiteY47" fmla="*/ 1261729 h 2020178"/>
                  <a:gd name="connsiteX48" fmla="*/ 1338940 w 1399485"/>
                  <a:gd name="connsiteY48" fmla="*/ 1036875 h 2020178"/>
                  <a:gd name="connsiteX49" fmla="*/ 1386371 w 1399485"/>
                  <a:gd name="connsiteY49" fmla="*/ 767518 h 2020178"/>
                  <a:gd name="connsiteX50" fmla="*/ 1384028 w 1399485"/>
                  <a:gd name="connsiteY50" fmla="*/ 683197 h 2020178"/>
                  <a:gd name="connsiteX51" fmla="*/ 1399838 w 1399485"/>
                  <a:gd name="connsiteY51" fmla="*/ 607075 h 2020178"/>
                  <a:gd name="connsiteX52" fmla="*/ 1269844 w 1399485"/>
                  <a:gd name="connsiteY52" fmla="*/ 256325 h 202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399485" h="2020178">
                    <a:moveTo>
                      <a:pt x="1269844" y="256325"/>
                    </a:moveTo>
                    <a:cubicBezTo>
                      <a:pt x="1194307" y="170248"/>
                      <a:pt x="1095933" y="118719"/>
                      <a:pt x="998145" y="65433"/>
                    </a:cubicBezTo>
                    <a:cubicBezTo>
                      <a:pt x="856440" y="-11861"/>
                      <a:pt x="703023" y="-6006"/>
                      <a:pt x="550778" y="9804"/>
                    </a:cubicBezTo>
                    <a:cubicBezTo>
                      <a:pt x="358129" y="29714"/>
                      <a:pt x="103997" y="215921"/>
                      <a:pt x="44855" y="463027"/>
                    </a:cubicBezTo>
                    <a:cubicBezTo>
                      <a:pt x="2695" y="639280"/>
                      <a:pt x="-19557" y="812606"/>
                      <a:pt x="22604" y="989445"/>
                    </a:cubicBezTo>
                    <a:cubicBezTo>
                      <a:pt x="84673" y="1250018"/>
                      <a:pt x="487538" y="1542798"/>
                      <a:pt x="488123" y="1539285"/>
                    </a:cubicBezTo>
                    <a:cubicBezTo>
                      <a:pt x="492222" y="1498881"/>
                      <a:pt x="492807" y="1458478"/>
                      <a:pt x="492807" y="1417488"/>
                    </a:cubicBezTo>
                    <a:cubicBezTo>
                      <a:pt x="492807" y="1405777"/>
                      <a:pt x="489880" y="1399922"/>
                      <a:pt x="478168" y="1395237"/>
                    </a:cubicBezTo>
                    <a:cubicBezTo>
                      <a:pt x="440107" y="1379427"/>
                      <a:pt x="403217" y="1359518"/>
                      <a:pt x="368669" y="1337267"/>
                    </a:cubicBezTo>
                    <a:cubicBezTo>
                      <a:pt x="298988" y="1292179"/>
                      <a:pt x="241017" y="1236551"/>
                      <a:pt x="214082" y="1155158"/>
                    </a:cubicBezTo>
                    <a:cubicBezTo>
                      <a:pt x="205298" y="1127637"/>
                      <a:pt x="195344" y="1100115"/>
                      <a:pt x="189488" y="1071423"/>
                    </a:cubicBezTo>
                    <a:cubicBezTo>
                      <a:pt x="184218" y="1046244"/>
                      <a:pt x="177191" y="1025749"/>
                      <a:pt x="147913" y="1019308"/>
                    </a:cubicBezTo>
                    <a:cubicBezTo>
                      <a:pt x="135031" y="1016380"/>
                      <a:pt x="125662" y="1005840"/>
                      <a:pt x="116293" y="997057"/>
                    </a:cubicBezTo>
                    <a:cubicBezTo>
                      <a:pt x="75304" y="957239"/>
                      <a:pt x="46026" y="909809"/>
                      <a:pt x="32558" y="854181"/>
                    </a:cubicBezTo>
                    <a:cubicBezTo>
                      <a:pt x="22604" y="813191"/>
                      <a:pt x="24946" y="772202"/>
                      <a:pt x="50125" y="734141"/>
                    </a:cubicBezTo>
                    <a:cubicBezTo>
                      <a:pt x="72376" y="758735"/>
                      <a:pt x="118050" y="771031"/>
                      <a:pt x="144400" y="759320"/>
                    </a:cubicBezTo>
                    <a:cubicBezTo>
                      <a:pt x="200028" y="734141"/>
                      <a:pt x="222865" y="680855"/>
                      <a:pt x="252143" y="626984"/>
                    </a:cubicBezTo>
                    <a:cubicBezTo>
                      <a:pt x="285520" y="566085"/>
                      <a:pt x="332950" y="517484"/>
                      <a:pt x="388578" y="475910"/>
                    </a:cubicBezTo>
                    <a:cubicBezTo>
                      <a:pt x="396776" y="469468"/>
                      <a:pt x="403217" y="468297"/>
                      <a:pt x="413172" y="473567"/>
                    </a:cubicBezTo>
                    <a:cubicBezTo>
                      <a:pt x="435423" y="485278"/>
                      <a:pt x="458845" y="495818"/>
                      <a:pt x="481682" y="505773"/>
                    </a:cubicBezTo>
                    <a:cubicBezTo>
                      <a:pt x="581227" y="547933"/>
                      <a:pt x="682529" y="583067"/>
                      <a:pt x="792614" y="578968"/>
                    </a:cubicBezTo>
                    <a:cubicBezTo>
                      <a:pt x="834189" y="577797"/>
                      <a:pt x="852926" y="579553"/>
                      <a:pt x="893915" y="587166"/>
                    </a:cubicBezTo>
                    <a:cubicBezTo>
                      <a:pt x="994046" y="605318"/>
                      <a:pt x="1060214" y="660946"/>
                      <a:pt x="1094177" y="729457"/>
                    </a:cubicBezTo>
                    <a:cubicBezTo>
                      <a:pt x="1109987" y="761077"/>
                      <a:pt x="1140436" y="814948"/>
                      <a:pt x="1141021" y="850667"/>
                    </a:cubicBezTo>
                    <a:cubicBezTo>
                      <a:pt x="1141021" y="872333"/>
                      <a:pt x="1156831" y="899854"/>
                      <a:pt x="1176155" y="894584"/>
                    </a:cubicBezTo>
                    <a:cubicBezTo>
                      <a:pt x="1212460" y="884630"/>
                      <a:pt x="1220072" y="874675"/>
                      <a:pt x="1240566" y="862379"/>
                    </a:cubicBezTo>
                    <a:cubicBezTo>
                      <a:pt x="1275114" y="841884"/>
                      <a:pt x="1290339" y="812020"/>
                      <a:pt x="1318446" y="782157"/>
                    </a:cubicBezTo>
                    <a:cubicBezTo>
                      <a:pt x="1340697" y="923862"/>
                      <a:pt x="1248179" y="1019308"/>
                      <a:pt x="1210703" y="1022236"/>
                    </a:cubicBezTo>
                    <a:cubicBezTo>
                      <a:pt x="1187866" y="1023993"/>
                      <a:pt x="1178497" y="1038046"/>
                      <a:pt x="1174398" y="1059712"/>
                    </a:cubicBezTo>
                    <a:cubicBezTo>
                      <a:pt x="1166786" y="1101287"/>
                      <a:pt x="1153318" y="1141104"/>
                      <a:pt x="1138094" y="1180337"/>
                    </a:cubicBezTo>
                    <a:cubicBezTo>
                      <a:pt x="1097690" y="1240650"/>
                      <a:pt x="981749" y="1363031"/>
                      <a:pt x="869322" y="1402264"/>
                    </a:cubicBezTo>
                    <a:cubicBezTo>
                      <a:pt x="869322" y="1403435"/>
                      <a:pt x="868736" y="1587886"/>
                      <a:pt x="865223" y="1606624"/>
                    </a:cubicBezTo>
                    <a:cubicBezTo>
                      <a:pt x="871664" y="1656982"/>
                      <a:pt x="944274" y="1689773"/>
                      <a:pt x="944274" y="1689773"/>
                    </a:cubicBezTo>
                    <a:cubicBezTo>
                      <a:pt x="962426" y="1707340"/>
                      <a:pt x="961840" y="1758284"/>
                      <a:pt x="958913" y="1764139"/>
                    </a:cubicBezTo>
                    <a:cubicBezTo>
                      <a:pt x="947787" y="1789318"/>
                      <a:pt x="923779" y="1793417"/>
                      <a:pt x="917923" y="1826208"/>
                    </a:cubicBezTo>
                    <a:cubicBezTo>
                      <a:pt x="912653" y="1854315"/>
                      <a:pt x="926707" y="1870711"/>
                      <a:pt x="934319" y="1898232"/>
                    </a:cubicBezTo>
                    <a:cubicBezTo>
                      <a:pt x="945445" y="1936879"/>
                      <a:pt x="933148" y="1967328"/>
                      <a:pt x="905627" y="1993093"/>
                    </a:cubicBezTo>
                    <a:cubicBezTo>
                      <a:pt x="898014" y="2000705"/>
                      <a:pt x="888646" y="2007146"/>
                      <a:pt x="878106" y="2015930"/>
                    </a:cubicBezTo>
                    <a:cubicBezTo>
                      <a:pt x="893330" y="2018272"/>
                      <a:pt x="905041" y="2020028"/>
                      <a:pt x="917338" y="2021785"/>
                    </a:cubicBezTo>
                    <a:cubicBezTo>
                      <a:pt x="957156" y="2028226"/>
                      <a:pt x="996974" y="2025884"/>
                      <a:pt x="1035621" y="2015344"/>
                    </a:cubicBezTo>
                    <a:cubicBezTo>
                      <a:pt x="1107644" y="1995435"/>
                      <a:pt x="1135752" y="1980796"/>
                      <a:pt x="1172642" y="1892377"/>
                    </a:cubicBezTo>
                    <a:cubicBezTo>
                      <a:pt x="1183182" y="1866026"/>
                      <a:pt x="1188452" y="1822109"/>
                      <a:pt x="1183182" y="1806299"/>
                    </a:cubicBezTo>
                    <a:cubicBezTo>
                      <a:pt x="1176741" y="1786976"/>
                      <a:pt x="1165029" y="1772923"/>
                      <a:pt x="1167957" y="1757113"/>
                    </a:cubicBezTo>
                    <a:cubicBezTo>
                      <a:pt x="1209532" y="1686260"/>
                      <a:pt x="1211288" y="1628875"/>
                      <a:pt x="1169714" y="1560950"/>
                    </a:cubicBezTo>
                    <a:cubicBezTo>
                      <a:pt x="1163858" y="1550996"/>
                      <a:pt x="1157417" y="1534014"/>
                      <a:pt x="1162687" y="1529330"/>
                    </a:cubicBezTo>
                    <a:cubicBezTo>
                      <a:pt x="1182596" y="1510592"/>
                      <a:pt x="1206604" y="1505908"/>
                      <a:pt x="1218315" y="1480143"/>
                    </a:cubicBezTo>
                    <a:cubicBezTo>
                      <a:pt x="1235882" y="1451451"/>
                      <a:pt x="1261061" y="1399922"/>
                      <a:pt x="1232954" y="1343708"/>
                    </a:cubicBezTo>
                    <a:cubicBezTo>
                      <a:pt x="1208361" y="1306818"/>
                      <a:pt x="1213045" y="1269342"/>
                      <a:pt x="1222414" y="1261729"/>
                    </a:cubicBezTo>
                    <a:cubicBezTo>
                      <a:pt x="1239981" y="1247091"/>
                      <a:pt x="1332499" y="1052685"/>
                      <a:pt x="1338940" y="1036875"/>
                    </a:cubicBezTo>
                    <a:cubicBezTo>
                      <a:pt x="1377587" y="942600"/>
                      <a:pt x="1391055" y="869405"/>
                      <a:pt x="1386371" y="767518"/>
                    </a:cubicBezTo>
                    <a:cubicBezTo>
                      <a:pt x="1385785" y="748780"/>
                      <a:pt x="1377002" y="700764"/>
                      <a:pt x="1384028" y="683197"/>
                    </a:cubicBezTo>
                    <a:cubicBezTo>
                      <a:pt x="1393397" y="659190"/>
                      <a:pt x="1398082" y="633425"/>
                      <a:pt x="1399838" y="607075"/>
                    </a:cubicBezTo>
                    <a:cubicBezTo>
                      <a:pt x="1410378" y="471225"/>
                      <a:pt x="1358849" y="357041"/>
                      <a:pt x="1269844" y="256325"/>
                    </a:cubicBezTo>
                    <a:close/>
                  </a:path>
                </a:pathLst>
              </a:custGeom>
              <a:solidFill>
                <a:srgbClr val="26202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3" name="Group 87">
              <a:extLst>
                <a:ext uri="{FF2B5EF4-FFF2-40B4-BE49-F238E27FC236}">
                  <a16:creationId xmlns:a16="http://schemas.microsoft.com/office/drawing/2014/main" id="{AE072CE0-458A-4C0D-BBAC-12F0FBA729D2}"/>
                </a:ext>
              </a:extLst>
            </p:cNvPr>
            <p:cNvGrpSpPr/>
            <p:nvPr/>
          </p:nvGrpSpPr>
          <p:grpSpPr>
            <a:xfrm>
              <a:off x="6680053" y="1361916"/>
              <a:ext cx="558018" cy="609374"/>
              <a:chOff x="5108273" y="2376799"/>
              <a:chExt cx="1602571" cy="1750059"/>
            </a:xfrm>
          </p:grpSpPr>
          <p:sp>
            <p:nvSpPr>
              <p:cNvPr id="54" name="Graphic 57">
                <a:extLst>
                  <a:ext uri="{FF2B5EF4-FFF2-40B4-BE49-F238E27FC236}">
                    <a16:creationId xmlns:a16="http://schemas.microsoft.com/office/drawing/2014/main" id="{C50537C1-3870-4D21-8D7F-6235FCD7CF6E}"/>
                  </a:ext>
                </a:extLst>
              </p:cNvPr>
              <p:cNvSpPr/>
              <p:nvPr/>
            </p:nvSpPr>
            <p:spPr>
              <a:xfrm>
                <a:off x="5440455" y="2790270"/>
                <a:ext cx="934763" cy="982430"/>
              </a:xfrm>
              <a:custGeom>
                <a:avLst/>
                <a:gdLst>
                  <a:gd name="connsiteX0" fmla="*/ 357753 w 1617910"/>
                  <a:gd name="connsiteY0" fmla="*/ 1607900 h 1700414"/>
                  <a:gd name="connsiteX1" fmla="*/ 429453 w 1617910"/>
                  <a:gd name="connsiteY1" fmla="*/ 1582684 h 1700414"/>
                  <a:gd name="connsiteX2" fmla="*/ 497014 w 1617910"/>
                  <a:gd name="connsiteY2" fmla="*/ 1505571 h 1700414"/>
                  <a:gd name="connsiteX3" fmla="*/ 511214 w 1617910"/>
                  <a:gd name="connsiteY3" fmla="*/ 1300532 h 1700414"/>
                  <a:gd name="connsiteX4" fmla="*/ 495104 w 1617910"/>
                  <a:gd name="connsiteY4" fmla="*/ 1271813 h 1700414"/>
                  <a:gd name="connsiteX5" fmla="*/ 317382 w 1617910"/>
                  <a:gd name="connsiteY5" fmla="*/ 1129177 h 1700414"/>
                  <a:gd name="connsiteX6" fmla="*/ 232373 w 1617910"/>
                  <a:gd name="connsiteY6" fmla="*/ 989916 h 1700414"/>
                  <a:gd name="connsiteX7" fmla="*/ 191429 w 1617910"/>
                  <a:gd name="connsiteY7" fmla="*/ 856895 h 1700414"/>
                  <a:gd name="connsiteX8" fmla="*/ 179394 w 1617910"/>
                  <a:gd name="connsiteY8" fmla="*/ 832379 h 1700414"/>
                  <a:gd name="connsiteX9" fmla="*/ 19756 w 1617910"/>
                  <a:gd name="connsiteY9" fmla="*/ 629059 h 1700414"/>
                  <a:gd name="connsiteX10" fmla="*/ 31727 w 1617910"/>
                  <a:gd name="connsiteY10" fmla="*/ 415486 h 1700414"/>
                  <a:gd name="connsiteX11" fmla="*/ 85789 w 1617910"/>
                  <a:gd name="connsiteY11" fmla="*/ 375243 h 1700414"/>
                  <a:gd name="connsiteX12" fmla="*/ 123804 w 1617910"/>
                  <a:gd name="connsiteY12" fmla="*/ 327867 h 1700414"/>
                  <a:gd name="connsiteX13" fmla="*/ 138259 w 1617910"/>
                  <a:gd name="connsiteY13" fmla="*/ 349645 h 1700414"/>
                  <a:gd name="connsiteX14" fmla="*/ 221675 w 1617910"/>
                  <a:gd name="connsiteY14" fmla="*/ 678472 h 1700414"/>
                  <a:gd name="connsiteX15" fmla="*/ 225050 w 1617910"/>
                  <a:gd name="connsiteY15" fmla="*/ 692099 h 1700414"/>
                  <a:gd name="connsiteX16" fmla="*/ 219574 w 1617910"/>
                  <a:gd name="connsiteY16" fmla="*/ 405935 h 1700414"/>
                  <a:gd name="connsiteX17" fmla="*/ 299170 w 1617910"/>
                  <a:gd name="connsiteY17" fmla="*/ 59533 h 1700414"/>
                  <a:gd name="connsiteX18" fmla="*/ 352913 w 1617910"/>
                  <a:gd name="connsiteY18" fmla="*/ 20053 h 1700414"/>
                  <a:gd name="connsiteX19" fmla="*/ 1236494 w 1617910"/>
                  <a:gd name="connsiteY19" fmla="*/ 886 h 1700414"/>
                  <a:gd name="connsiteX20" fmla="*/ 1372826 w 1617910"/>
                  <a:gd name="connsiteY20" fmla="*/ 66155 h 1700414"/>
                  <a:gd name="connsiteX21" fmla="*/ 1430135 w 1617910"/>
                  <a:gd name="connsiteY21" fmla="*/ 229168 h 1700414"/>
                  <a:gd name="connsiteX22" fmla="*/ 1435166 w 1617910"/>
                  <a:gd name="connsiteY22" fmla="*/ 593845 h 1700414"/>
                  <a:gd name="connsiteX23" fmla="*/ 1445290 w 1617910"/>
                  <a:gd name="connsiteY23" fmla="*/ 685413 h 1700414"/>
                  <a:gd name="connsiteX24" fmla="*/ 1483178 w 1617910"/>
                  <a:gd name="connsiteY24" fmla="*/ 434844 h 1700414"/>
                  <a:gd name="connsiteX25" fmla="*/ 1499034 w 1617910"/>
                  <a:gd name="connsiteY25" fmla="*/ 398421 h 1700414"/>
                  <a:gd name="connsiteX26" fmla="*/ 1551185 w 1617910"/>
                  <a:gd name="connsiteY26" fmla="*/ 380719 h 1700414"/>
                  <a:gd name="connsiteX27" fmla="*/ 1617664 w 1617910"/>
                  <a:gd name="connsiteY27" fmla="*/ 506799 h 1700414"/>
                  <a:gd name="connsiteX28" fmla="*/ 1470634 w 1617910"/>
                  <a:gd name="connsiteY28" fmla="*/ 817861 h 1700414"/>
                  <a:gd name="connsiteX29" fmla="*/ 1402691 w 1617910"/>
                  <a:gd name="connsiteY29" fmla="*/ 908728 h 1700414"/>
                  <a:gd name="connsiteX30" fmla="*/ 1326215 w 1617910"/>
                  <a:gd name="connsiteY30" fmla="*/ 1088679 h 1700414"/>
                  <a:gd name="connsiteX31" fmla="*/ 1201599 w 1617910"/>
                  <a:gd name="connsiteY31" fmla="*/ 1205080 h 1700414"/>
                  <a:gd name="connsiteX32" fmla="*/ 1181541 w 1617910"/>
                  <a:gd name="connsiteY32" fmla="*/ 1220362 h 1700414"/>
                  <a:gd name="connsiteX33" fmla="*/ 1112133 w 1617910"/>
                  <a:gd name="connsiteY33" fmla="*/ 1414704 h 1700414"/>
                  <a:gd name="connsiteX34" fmla="*/ 1121239 w 1617910"/>
                  <a:gd name="connsiteY34" fmla="*/ 1492963 h 1700414"/>
                  <a:gd name="connsiteX35" fmla="*/ 1205929 w 1617910"/>
                  <a:gd name="connsiteY35" fmla="*/ 1589052 h 1700414"/>
                  <a:gd name="connsiteX36" fmla="*/ 1262983 w 1617910"/>
                  <a:gd name="connsiteY36" fmla="*/ 1607900 h 1700414"/>
                  <a:gd name="connsiteX37" fmla="*/ 1237704 w 1617910"/>
                  <a:gd name="connsiteY37" fmla="*/ 1628340 h 1700414"/>
                  <a:gd name="connsiteX38" fmla="*/ 858126 w 1617910"/>
                  <a:gd name="connsiteY38" fmla="*/ 1699531 h 1700414"/>
                  <a:gd name="connsiteX39" fmla="*/ 392266 w 1617910"/>
                  <a:gd name="connsiteY39" fmla="*/ 1631333 h 1700414"/>
                  <a:gd name="connsiteX40" fmla="*/ 357753 w 1617910"/>
                  <a:gd name="connsiteY40" fmla="*/ 1607900 h 1700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617910" h="1700414">
                    <a:moveTo>
                      <a:pt x="357753" y="1607900"/>
                    </a:moveTo>
                    <a:cubicBezTo>
                      <a:pt x="381632" y="1599431"/>
                      <a:pt x="405447" y="1590644"/>
                      <a:pt x="429453" y="1582684"/>
                    </a:cubicBezTo>
                    <a:cubicBezTo>
                      <a:pt x="467277" y="1570139"/>
                      <a:pt x="490837" y="1543077"/>
                      <a:pt x="497014" y="1505571"/>
                    </a:cubicBezTo>
                    <a:cubicBezTo>
                      <a:pt x="508094" y="1437882"/>
                      <a:pt x="511532" y="1369239"/>
                      <a:pt x="511214" y="1300532"/>
                    </a:cubicBezTo>
                    <a:cubicBezTo>
                      <a:pt x="511150" y="1287223"/>
                      <a:pt x="505483" y="1278945"/>
                      <a:pt x="495104" y="1271813"/>
                    </a:cubicBezTo>
                    <a:cubicBezTo>
                      <a:pt x="432446" y="1228577"/>
                      <a:pt x="373990" y="1179928"/>
                      <a:pt x="317382" y="1129177"/>
                    </a:cubicBezTo>
                    <a:cubicBezTo>
                      <a:pt x="275355" y="1091480"/>
                      <a:pt x="250203" y="1042385"/>
                      <a:pt x="232373" y="989916"/>
                    </a:cubicBezTo>
                    <a:cubicBezTo>
                      <a:pt x="217473" y="946042"/>
                      <a:pt x="199325" y="903124"/>
                      <a:pt x="191429" y="856895"/>
                    </a:cubicBezTo>
                    <a:cubicBezTo>
                      <a:pt x="190028" y="848553"/>
                      <a:pt x="189773" y="836900"/>
                      <a:pt x="179394" y="832379"/>
                    </a:cubicBezTo>
                    <a:cubicBezTo>
                      <a:pt x="89546" y="793345"/>
                      <a:pt x="51531" y="712603"/>
                      <a:pt x="19756" y="629059"/>
                    </a:cubicBezTo>
                    <a:cubicBezTo>
                      <a:pt x="-7498" y="557422"/>
                      <a:pt x="-9281" y="484894"/>
                      <a:pt x="31727" y="415486"/>
                    </a:cubicBezTo>
                    <a:cubicBezTo>
                      <a:pt x="44526" y="393773"/>
                      <a:pt x="63120" y="376771"/>
                      <a:pt x="85789" y="375243"/>
                    </a:cubicBezTo>
                    <a:cubicBezTo>
                      <a:pt x="119983" y="372950"/>
                      <a:pt x="125523" y="355121"/>
                      <a:pt x="123804" y="327867"/>
                    </a:cubicBezTo>
                    <a:cubicBezTo>
                      <a:pt x="136285" y="330032"/>
                      <a:pt x="137049" y="340539"/>
                      <a:pt x="138259" y="349645"/>
                    </a:cubicBezTo>
                    <a:cubicBezTo>
                      <a:pt x="153223" y="462480"/>
                      <a:pt x="178821" y="572641"/>
                      <a:pt x="221675" y="678472"/>
                    </a:cubicBezTo>
                    <a:cubicBezTo>
                      <a:pt x="224031" y="684330"/>
                      <a:pt x="225114" y="690698"/>
                      <a:pt x="225050" y="692099"/>
                    </a:cubicBezTo>
                    <a:cubicBezTo>
                      <a:pt x="213588" y="650391"/>
                      <a:pt x="212570" y="455666"/>
                      <a:pt x="219574" y="405935"/>
                    </a:cubicBezTo>
                    <a:cubicBezTo>
                      <a:pt x="226387" y="357668"/>
                      <a:pt x="293312" y="79846"/>
                      <a:pt x="299170" y="59533"/>
                    </a:cubicBezTo>
                    <a:cubicBezTo>
                      <a:pt x="307066" y="32152"/>
                      <a:pt x="324450" y="19926"/>
                      <a:pt x="352913" y="20053"/>
                    </a:cubicBezTo>
                    <a:cubicBezTo>
                      <a:pt x="409140" y="20308"/>
                      <a:pt x="1085580" y="14386"/>
                      <a:pt x="1236494" y="886"/>
                    </a:cubicBezTo>
                    <a:cubicBezTo>
                      <a:pt x="1297751" y="-4590"/>
                      <a:pt x="1339778" y="15086"/>
                      <a:pt x="1372826" y="66155"/>
                    </a:cubicBezTo>
                    <a:cubicBezTo>
                      <a:pt x="1405365" y="116460"/>
                      <a:pt x="1426315" y="169885"/>
                      <a:pt x="1430135" y="229168"/>
                    </a:cubicBezTo>
                    <a:cubicBezTo>
                      <a:pt x="1433765" y="285204"/>
                      <a:pt x="1432937" y="528450"/>
                      <a:pt x="1435166" y="593845"/>
                    </a:cubicBezTo>
                    <a:cubicBezTo>
                      <a:pt x="1436184" y="624410"/>
                      <a:pt x="1439878" y="655039"/>
                      <a:pt x="1445290" y="685413"/>
                    </a:cubicBezTo>
                    <a:cubicBezTo>
                      <a:pt x="1463184" y="602760"/>
                      <a:pt x="1477702" y="519535"/>
                      <a:pt x="1483178" y="434844"/>
                    </a:cubicBezTo>
                    <a:cubicBezTo>
                      <a:pt x="1484070" y="421154"/>
                      <a:pt x="1486044" y="407208"/>
                      <a:pt x="1499034" y="398421"/>
                    </a:cubicBezTo>
                    <a:cubicBezTo>
                      <a:pt x="1509986" y="370594"/>
                      <a:pt x="1523868" y="365946"/>
                      <a:pt x="1551185" y="380719"/>
                    </a:cubicBezTo>
                    <a:cubicBezTo>
                      <a:pt x="1601362" y="407909"/>
                      <a:pt x="1616008" y="457640"/>
                      <a:pt x="1617664" y="506799"/>
                    </a:cubicBezTo>
                    <a:cubicBezTo>
                      <a:pt x="1621930" y="634026"/>
                      <a:pt x="1570861" y="738328"/>
                      <a:pt x="1470634" y="817861"/>
                    </a:cubicBezTo>
                    <a:cubicBezTo>
                      <a:pt x="1416763" y="824992"/>
                      <a:pt x="1414725" y="869694"/>
                      <a:pt x="1402691" y="908728"/>
                    </a:cubicBezTo>
                    <a:cubicBezTo>
                      <a:pt x="1383460" y="971258"/>
                      <a:pt x="1365694" y="1034808"/>
                      <a:pt x="1326215" y="1088679"/>
                    </a:cubicBezTo>
                    <a:cubicBezTo>
                      <a:pt x="1292084" y="1135226"/>
                      <a:pt x="1243944" y="1167129"/>
                      <a:pt x="1201599" y="1205080"/>
                    </a:cubicBezTo>
                    <a:cubicBezTo>
                      <a:pt x="1195359" y="1210683"/>
                      <a:pt x="1189054" y="1217115"/>
                      <a:pt x="1181541" y="1220362"/>
                    </a:cubicBezTo>
                    <a:cubicBezTo>
                      <a:pt x="1088700" y="1260224"/>
                      <a:pt x="1108057" y="1341412"/>
                      <a:pt x="1112133" y="1414704"/>
                    </a:cubicBezTo>
                    <a:cubicBezTo>
                      <a:pt x="1113534" y="1440366"/>
                      <a:pt x="1116590" y="1466919"/>
                      <a:pt x="1121239" y="1492963"/>
                    </a:cubicBezTo>
                    <a:cubicBezTo>
                      <a:pt x="1130217" y="1543777"/>
                      <a:pt x="1157917" y="1574279"/>
                      <a:pt x="1205929" y="1589052"/>
                    </a:cubicBezTo>
                    <a:cubicBezTo>
                      <a:pt x="1225032" y="1594910"/>
                      <a:pt x="1243944" y="1601596"/>
                      <a:pt x="1262983" y="1607900"/>
                    </a:cubicBezTo>
                    <a:cubicBezTo>
                      <a:pt x="1261200" y="1622864"/>
                      <a:pt x="1248083" y="1624583"/>
                      <a:pt x="1237704" y="1628340"/>
                    </a:cubicBezTo>
                    <a:cubicBezTo>
                      <a:pt x="1115062" y="1672723"/>
                      <a:pt x="988281" y="1695010"/>
                      <a:pt x="858126" y="1699531"/>
                    </a:cubicBezTo>
                    <a:cubicBezTo>
                      <a:pt x="698679" y="1705071"/>
                      <a:pt x="542989" y="1684822"/>
                      <a:pt x="392266" y="1631333"/>
                    </a:cubicBezTo>
                    <a:cubicBezTo>
                      <a:pt x="379212" y="1626685"/>
                      <a:pt x="362147" y="1626175"/>
                      <a:pt x="357753" y="1607900"/>
                    </a:cubicBezTo>
                    <a:close/>
                  </a:path>
                </a:pathLst>
              </a:custGeom>
              <a:solidFill>
                <a:srgbClr val="F8D4B4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Graphic 57">
                <a:extLst>
                  <a:ext uri="{FF2B5EF4-FFF2-40B4-BE49-F238E27FC236}">
                    <a16:creationId xmlns:a16="http://schemas.microsoft.com/office/drawing/2014/main" id="{AFA28FB9-7AC3-4923-85A2-F550A14858AA}"/>
                  </a:ext>
                </a:extLst>
              </p:cNvPr>
              <p:cNvSpPr/>
              <p:nvPr/>
            </p:nvSpPr>
            <p:spPr>
              <a:xfrm>
                <a:off x="5108273" y="3719212"/>
                <a:ext cx="1602571" cy="407646"/>
              </a:xfrm>
              <a:custGeom>
                <a:avLst/>
                <a:gdLst>
                  <a:gd name="connsiteX0" fmla="*/ 932701 w 2773770"/>
                  <a:gd name="connsiteY0" fmla="*/ 64 h 705563"/>
                  <a:gd name="connsiteX1" fmla="*/ 1181614 w 2773770"/>
                  <a:gd name="connsiteY1" fmla="*/ 68134 h 705563"/>
                  <a:gd name="connsiteX2" fmla="*/ 1830354 w 2773770"/>
                  <a:gd name="connsiteY2" fmla="*/ 5158 h 705563"/>
                  <a:gd name="connsiteX3" fmla="*/ 1838059 w 2773770"/>
                  <a:gd name="connsiteY3" fmla="*/ 0 h 705563"/>
                  <a:gd name="connsiteX4" fmla="*/ 2283797 w 2773770"/>
                  <a:gd name="connsiteY4" fmla="*/ 143273 h 705563"/>
                  <a:gd name="connsiteX5" fmla="*/ 2440697 w 2773770"/>
                  <a:gd name="connsiteY5" fmla="*/ 192623 h 705563"/>
                  <a:gd name="connsiteX6" fmla="*/ 2760737 w 2773770"/>
                  <a:gd name="connsiteY6" fmla="*/ 603148 h 705563"/>
                  <a:gd name="connsiteX7" fmla="*/ 2772453 w 2773770"/>
                  <a:gd name="connsiteY7" fmla="*/ 671792 h 705563"/>
                  <a:gd name="connsiteX8" fmla="*/ 2742652 w 2773770"/>
                  <a:gd name="connsiteY8" fmla="*/ 705094 h 705563"/>
                  <a:gd name="connsiteX9" fmla="*/ 2717182 w 2773770"/>
                  <a:gd name="connsiteY9" fmla="*/ 704967 h 705563"/>
                  <a:gd name="connsiteX10" fmla="*/ 53514 w 2773770"/>
                  <a:gd name="connsiteY10" fmla="*/ 704967 h 705563"/>
                  <a:gd name="connsiteX11" fmla="*/ 3464 w 2773770"/>
                  <a:gd name="connsiteY11" fmla="*/ 646957 h 705563"/>
                  <a:gd name="connsiteX12" fmla="*/ 95541 w 2773770"/>
                  <a:gd name="connsiteY12" fmla="*/ 390021 h 705563"/>
                  <a:gd name="connsiteX13" fmla="*/ 386608 w 2773770"/>
                  <a:gd name="connsiteY13" fmla="*/ 171928 h 705563"/>
                  <a:gd name="connsiteX14" fmla="*/ 875201 w 2773770"/>
                  <a:gd name="connsiteY14" fmla="*/ 17002 h 705563"/>
                  <a:gd name="connsiteX15" fmla="*/ 932701 w 2773770"/>
                  <a:gd name="connsiteY15" fmla="*/ 64 h 705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73770" h="705563">
                    <a:moveTo>
                      <a:pt x="932701" y="64"/>
                    </a:moveTo>
                    <a:cubicBezTo>
                      <a:pt x="1012170" y="35404"/>
                      <a:pt x="1096350" y="55399"/>
                      <a:pt x="1181614" y="68134"/>
                    </a:cubicBezTo>
                    <a:cubicBezTo>
                      <a:pt x="1402764" y="101183"/>
                      <a:pt x="1619583" y="82462"/>
                      <a:pt x="1830354" y="5158"/>
                    </a:cubicBezTo>
                    <a:cubicBezTo>
                      <a:pt x="1833156" y="4139"/>
                      <a:pt x="1835512" y="1783"/>
                      <a:pt x="1838059" y="0"/>
                    </a:cubicBezTo>
                    <a:cubicBezTo>
                      <a:pt x="1986617" y="47758"/>
                      <a:pt x="2135239" y="95324"/>
                      <a:pt x="2283797" y="143273"/>
                    </a:cubicBezTo>
                    <a:cubicBezTo>
                      <a:pt x="2335948" y="160084"/>
                      <a:pt x="2390392" y="169827"/>
                      <a:pt x="2440697" y="192623"/>
                    </a:cubicBezTo>
                    <a:cubicBezTo>
                      <a:pt x="2619119" y="273620"/>
                      <a:pt x="2722594" y="413072"/>
                      <a:pt x="2760737" y="603148"/>
                    </a:cubicBezTo>
                    <a:cubicBezTo>
                      <a:pt x="2765321" y="625880"/>
                      <a:pt x="2767932" y="649058"/>
                      <a:pt x="2772453" y="671792"/>
                    </a:cubicBezTo>
                    <a:cubicBezTo>
                      <a:pt x="2777356" y="696752"/>
                      <a:pt x="2768824" y="708087"/>
                      <a:pt x="2742652" y="705094"/>
                    </a:cubicBezTo>
                    <a:cubicBezTo>
                      <a:pt x="2734247" y="704139"/>
                      <a:pt x="2725714" y="704967"/>
                      <a:pt x="2717182" y="704967"/>
                    </a:cubicBezTo>
                    <a:cubicBezTo>
                      <a:pt x="1829271" y="704967"/>
                      <a:pt x="941425" y="704967"/>
                      <a:pt x="53514" y="704967"/>
                    </a:cubicBezTo>
                    <a:cubicBezTo>
                      <a:pt x="-4432" y="704967"/>
                      <a:pt x="-3922" y="705031"/>
                      <a:pt x="3464" y="646957"/>
                    </a:cubicBezTo>
                    <a:cubicBezTo>
                      <a:pt x="15181" y="554435"/>
                      <a:pt x="43963" y="467707"/>
                      <a:pt x="95541" y="390021"/>
                    </a:cubicBezTo>
                    <a:cubicBezTo>
                      <a:pt x="166413" y="283235"/>
                      <a:pt x="262311" y="207269"/>
                      <a:pt x="386608" y="171928"/>
                    </a:cubicBezTo>
                    <a:cubicBezTo>
                      <a:pt x="551085" y="125189"/>
                      <a:pt x="711933" y="67498"/>
                      <a:pt x="875201" y="17002"/>
                    </a:cubicBezTo>
                    <a:cubicBezTo>
                      <a:pt x="894304" y="11143"/>
                      <a:pt x="913534" y="5731"/>
                      <a:pt x="932701" y="64"/>
                    </a:cubicBezTo>
                    <a:close/>
                  </a:path>
                </a:pathLst>
              </a:custGeom>
              <a:solidFill>
                <a:srgbClr val="01A3D2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Graphic 57">
                <a:extLst>
                  <a:ext uri="{FF2B5EF4-FFF2-40B4-BE49-F238E27FC236}">
                    <a16:creationId xmlns:a16="http://schemas.microsoft.com/office/drawing/2014/main" id="{EB965F84-5A32-4E97-A8A9-C4C8F046A6BD}"/>
                  </a:ext>
                </a:extLst>
              </p:cNvPr>
              <p:cNvSpPr/>
              <p:nvPr/>
            </p:nvSpPr>
            <p:spPr>
              <a:xfrm>
                <a:off x="5510531" y="2376799"/>
                <a:ext cx="796637" cy="837067"/>
              </a:xfrm>
              <a:custGeom>
                <a:avLst/>
                <a:gdLst>
                  <a:gd name="connsiteX0" fmla="*/ 1377934 w 1378839"/>
                  <a:gd name="connsiteY0" fmla="*/ 1114004 h 1448817"/>
                  <a:gd name="connsiteX1" fmla="*/ 1332214 w 1378839"/>
                  <a:gd name="connsiteY1" fmla="*/ 1408001 h 1448817"/>
                  <a:gd name="connsiteX2" fmla="*/ 1322090 w 1378839"/>
                  <a:gd name="connsiteY2" fmla="*/ 1442641 h 1448817"/>
                  <a:gd name="connsiteX3" fmla="*/ 1299166 w 1378839"/>
                  <a:gd name="connsiteY3" fmla="*/ 1076308 h 1448817"/>
                  <a:gd name="connsiteX4" fmla="*/ 1295664 w 1378839"/>
                  <a:gd name="connsiteY4" fmla="*/ 914760 h 1448817"/>
                  <a:gd name="connsiteX5" fmla="*/ 1253701 w 1378839"/>
                  <a:gd name="connsiteY5" fmla="*/ 802943 h 1448817"/>
                  <a:gd name="connsiteX6" fmla="*/ 1097883 w 1378839"/>
                  <a:gd name="connsiteY6" fmla="*/ 727677 h 1448817"/>
                  <a:gd name="connsiteX7" fmla="*/ 939583 w 1378839"/>
                  <a:gd name="connsiteY7" fmla="*/ 738629 h 1448817"/>
                  <a:gd name="connsiteX8" fmla="*/ 227484 w 1378839"/>
                  <a:gd name="connsiteY8" fmla="*/ 743342 h 1448817"/>
                  <a:gd name="connsiteX9" fmla="*/ 189787 w 1378839"/>
                  <a:gd name="connsiteY9" fmla="*/ 770977 h 1448817"/>
                  <a:gd name="connsiteX10" fmla="*/ 103505 w 1378839"/>
                  <a:gd name="connsiteY10" fmla="*/ 1343241 h 1448817"/>
                  <a:gd name="connsiteX11" fmla="*/ 115540 w 1378839"/>
                  <a:gd name="connsiteY11" fmla="*/ 1448818 h 1448817"/>
                  <a:gd name="connsiteX12" fmla="*/ 39828 w 1378839"/>
                  <a:gd name="connsiteY12" fmla="*/ 1238620 h 1448817"/>
                  <a:gd name="connsiteX13" fmla="*/ 2577 w 1378839"/>
                  <a:gd name="connsiteY13" fmla="*/ 1043514 h 1448817"/>
                  <a:gd name="connsiteX14" fmla="*/ 48871 w 1378839"/>
                  <a:gd name="connsiteY14" fmla="*/ 557087 h 1448817"/>
                  <a:gd name="connsiteX15" fmla="*/ 148015 w 1378839"/>
                  <a:gd name="connsiteY15" fmla="*/ 416552 h 1448817"/>
                  <a:gd name="connsiteX16" fmla="*/ 515813 w 1378839"/>
                  <a:gd name="connsiteY16" fmla="*/ 243987 h 1448817"/>
                  <a:gd name="connsiteX17" fmla="*/ 649980 w 1378839"/>
                  <a:gd name="connsiteY17" fmla="*/ 219090 h 1448817"/>
                  <a:gd name="connsiteX18" fmla="*/ 665199 w 1378839"/>
                  <a:gd name="connsiteY18" fmla="*/ 176808 h 1448817"/>
                  <a:gd name="connsiteX19" fmla="*/ 495755 w 1378839"/>
                  <a:gd name="connsiteY19" fmla="*/ 78045 h 1448817"/>
                  <a:gd name="connsiteX20" fmla="*/ 394509 w 1378839"/>
                  <a:gd name="connsiteY20" fmla="*/ 71550 h 1448817"/>
                  <a:gd name="connsiteX21" fmla="*/ 372604 w 1378839"/>
                  <a:gd name="connsiteY21" fmla="*/ 65692 h 1448817"/>
                  <a:gd name="connsiteX22" fmla="*/ 388396 w 1378839"/>
                  <a:gd name="connsiteY22" fmla="*/ 48499 h 1448817"/>
                  <a:gd name="connsiteX23" fmla="*/ 552300 w 1378839"/>
                  <a:gd name="connsiteY23" fmla="*/ 2206 h 1448817"/>
                  <a:gd name="connsiteX24" fmla="*/ 708627 w 1378839"/>
                  <a:gd name="connsiteY24" fmla="*/ 20354 h 1448817"/>
                  <a:gd name="connsiteX25" fmla="*/ 1011283 w 1378839"/>
                  <a:gd name="connsiteY25" fmla="*/ 71805 h 1448817"/>
                  <a:gd name="connsiteX26" fmla="*/ 1190661 w 1378839"/>
                  <a:gd name="connsiteY26" fmla="*/ 186551 h 1448817"/>
                  <a:gd name="connsiteX27" fmla="*/ 1187540 w 1378839"/>
                  <a:gd name="connsiteY27" fmla="*/ 349818 h 1448817"/>
                  <a:gd name="connsiteX28" fmla="*/ 1193972 w 1378839"/>
                  <a:gd name="connsiteY28" fmla="*/ 383376 h 1448817"/>
                  <a:gd name="connsiteX29" fmla="*/ 1259877 w 1378839"/>
                  <a:gd name="connsiteY29" fmla="*/ 442914 h 1448817"/>
                  <a:gd name="connsiteX30" fmla="*/ 1352209 w 1378839"/>
                  <a:gd name="connsiteY30" fmla="*/ 655595 h 1448817"/>
                  <a:gd name="connsiteX31" fmla="*/ 1377934 w 1378839"/>
                  <a:gd name="connsiteY31" fmla="*/ 1114004 h 1448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78839" h="1448817">
                    <a:moveTo>
                      <a:pt x="1377934" y="1114004"/>
                    </a:moveTo>
                    <a:cubicBezTo>
                      <a:pt x="1365454" y="1212449"/>
                      <a:pt x="1356348" y="1311403"/>
                      <a:pt x="1332214" y="1408001"/>
                    </a:cubicBezTo>
                    <a:cubicBezTo>
                      <a:pt x="1329986" y="1416979"/>
                      <a:pt x="1327056" y="1425830"/>
                      <a:pt x="1322090" y="1442641"/>
                    </a:cubicBezTo>
                    <a:cubicBezTo>
                      <a:pt x="1300376" y="1315860"/>
                      <a:pt x="1291716" y="1196784"/>
                      <a:pt x="1299166" y="1076308"/>
                    </a:cubicBezTo>
                    <a:cubicBezTo>
                      <a:pt x="1302477" y="1022692"/>
                      <a:pt x="1304515" y="968694"/>
                      <a:pt x="1295664" y="914760"/>
                    </a:cubicBezTo>
                    <a:cubicBezTo>
                      <a:pt x="1288978" y="874261"/>
                      <a:pt x="1272931" y="838539"/>
                      <a:pt x="1253701" y="802943"/>
                    </a:cubicBezTo>
                    <a:cubicBezTo>
                      <a:pt x="1219443" y="739648"/>
                      <a:pt x="1170985" y="714305"/>
                      <a:pt x="1097883" y="727677"/>
                    </a:cubicBezTo>
                    <a:cubicBezTo>
                      <a:pt x="1046178" y="737101"/>
                      <a:pt x="992498" y="736337"/>
                      <a:pt x="939583" y="738629"/>
                    </a:cubicBezTo>
                    <a:cubicBezTo>
                      <a:pt x="702259" y="748818"/>
                      <a:pt x="464872" y="749009"/>
                      <a:pt x="227484" y="743342"/>
                    </a:cubicBezTo>
                    <a:cubicBezTo>
                      <a:pt x="205261" y="742832"/>
                      <a:pt x="196665" y="750473"/>
                      <a:pt x="189787" y="770977"/>
                    </a:cubicBezTo>
                    <a:cubicBezTo>
                      <a:pt x="127639" y="956786"/>
                      <a:pt x="89178" y="1146034"/>
                      <a:pt x="103505" y="1343241"/>
                    </a:cubicBezTo>
                    <a:cubicBezTo>
                      <a:pt x="105861" y="1375780"/>
                      <a:pt x="110828" y="1408065"/>
                      <a:pt x="115540" y="1448818"/>
                    </a:cubicBezTo>
                    <a:cubicBezTo>
                      <a:pt x="80518" y="1376608"/>
                      <a:pt x="58868" y="1308156"/>
                      <a:pt x="39828" y="1238620"/>
                    </a:cubicBezTo>
                    <a:cubicBezTo>
                      <a:pt x="22317" y="1174497"/>
                      <a:pt x="14994" y="1108528"/>
                      <a:pt x="2577" y="1043514"/>
                    </a:cubicBezTo>
                    <a:cubicBezTo>
                      <a:pt x="-4745" y="879228"/>
                      <a:pt x="1431" y="716343"/>
                      <a:pt x="48871" y="557087"/>
                    </a:cubicBezTo>
                    <a:cubicBezTo>
                      <a:pt x="66318" y="498568"/>
                      <a:pt x="106307" y="456668"/>
                      <a:pt x="148015" y="416552"/>
                    </a:cubicBezTo>
                    <a:cubicBezTo>
                      <a:pt x="250790" y="317661"/>
                      <a:pt x="377443" y="268121"/>
                      <a:pt x="515813" y="243987"/>
                    </a:cubicBezTo>
                    <a:cubicBezTo>
                      <a:pt x="560642" y="236155"/>
                      <a:pt x="605343" y="227941"/>
                      <a:pt x="649980" y="219090"/>
                    </a:cubicBezTo>
                    <a:cubicBezTo>
                      <a:pt x="681118" y="212913"/>
                      <a:pt x="685512" y="202279"/>
                      <a:pt x="665199" y="176808"/>
                    </a:cubicBezTo>
                    <a:cubicBezTo>
                      <a:pt x="621644" y="122364"/>
                      <a:pt x="562616" y="93137"/>
                      <a:pt x="495755" y="78045"/>
                    </a:cubicBezTo>
                    <a:cubicBezTo>
                      <a:pt x="462388" y="70531"/>
                      <a:pt x="428512" y="70659"/>
                      <a:pt x="394509" y="71550"/>
                    </a:cubicBezTo>
                    <a:cubicBezTo>
                      <a:pt x="386867" y="71741"/>
                      <a:pt x="375406" y="76517"/>
                      <a:pt x="372604" y="65692"/>
                    </a:cubicBezTo>
                    <a:cubicBezTo>
                      <a:pt x="370057" y="55758"/>
                      <a:pt x="381646" y="52129"/>
                      <a:pt x="388396" y="48499"/>
                    </a:cubicBezTo>
                    <a:cubicBezTo>
                      <a:pt x="439465" y="20800"/>
                      <a:pt x="495054" y="7937"/>
                      <a:pt x="552300" y="2206"/>
                    </a:cubicBezTo>
                    <a:cubicBezTo>
                      <a:pt x="605597" y="-3143"/>
                      <a:pt x="658067" y="614"/>
                      <a:pt x="708627" y="20354"/>
                    </a:cubicBezTo>
                    <a:cubicBezTo>
                      <a:pt x="805989" y="58369"/>
                      <a:pt x="909527" y="59770"/>
                      <a:pt x="1011283" y="71805"/>
                    </a:cubicBezTo>
                    <a:cubicBezTo>
                      <a:pt x="1089096" y="81038"/>
                      <a:pt x="1153537" y="114469"/>
                      <a:pt x="1190661" y="186551"/>
                    </a:cubicBezTo>
                    <a:cubicBezTo>
                      <a:pt x="1218487" y="240549"/>
                      <a:pt x="1218997" y="296457"/>
                      <a:pt x="1187540" y="349818"/>
                    </a:cubicBezTo>
                    <a:cubicBezTo>
                      <a:pt x="1178626" y="364973"/>
                      <a:pt x="1180727" y="372678"/>
                      <a:pt x="1193972" y="383376"/>
                    </a:cubicBezTo>
                    <a:cubicBezTo>
                      <a:pt x="1217023" y="401906"/>
                      <a:pt x="1237973" y="422983"/>
                      <a:pt x="1259877" y="442914"/>
                    </a:cubicBezTo>
                    <a:cubicBezTo>
                      <a:pt x="1322599" y="500032"/>
                      <a:pt x="1338009" y="576763"/>
                      <a:pt x="1352209" y="655595"/>
                    </a:cubicBezTo>
                    <a:cubicBezTo>
                      <a:pt x="1379526" y="807655"/>
                      <a:pt x="1380418" y="960671"/>
                      <a:pt x="1377934" y="1114004"/>
                    </a:cubicBezTo>
                    <a:close/>
                  </a:path>
                </a:pathLst>
              </a:custGeom>
              <a:solidFill>
                <a:srgbClr val="E08B27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7F5289FB-74F0-41CB-9C9A-0DB004FABB1B}"/>
              </a:ext>
            </a:extLst>
          </p:cNvPr>
          <p:cNvGrpSpPr/>
          <p:nvPr/>
        </p:nvGrpSpPr>
        <p:grpSpPr>
          <a:xfrm>
            <a:off x="1039928" y="1875076"/>
            <a:ext cx="4104456" cy="4103588"/>
            <a:chOff x="4184973" y="1314731"/>
            <a:chExt cx="4491483" cy="449053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F23CC2E-B855-4861-95AC-3DCC8C3CBCEF}"/>
                </a:ext>
              </a:extLst>
            </p:cNvPr>
            <p:cNvSpPr/>
            <p:nvPr/>
          </p:nvSpPr>
          <p:spPr>
            <a:xfrm>
              <a:off x="4308587" y="4255750"/>
              <a:ext cx="2738396" cy="1549514"/>
            </a:xfrm>
            <a:custGeom>
              <a:avLst/>
              <a:gdLst/>
              <a:ahLst/>
              <a:cxnLst/>
              <a:rect l="l" t="t" r="r" b="b"/>
              <a:pathLst>
                <a:path w="2738396" h="1549514">
                  <a:moveTo>
                    <a:pt x="0" y="0"/>
                  </a:moveTo>
                  <a:lnTo>
                    <a:pt x="1441874" y="0"/>
                  </a:lnTo>
                  <a:lnTo>
                    <a:pt x="1441874" y="483"/>
                  </a:lnTo>
                  <a:lnTo>
                    <a:pt x="2738018" y="483"/>
                  </a:lnTo>
                  <a:lnTo>
                    <a:pt x="2738018" y="0"/>
                  </a:lnTo>
                  <a:lnTo>
                    <a:pt x="2738396" y="0"/>
                  </a:lnTo>
                  <a:lnTo>
                    <a:pt x="2738396" y="1449998"/>
                  </a:lnTo>
                  <a:cubicBezTo>
                    <a:pt x="2533861" y="1515204"/>
                    <a:pt x="2315911" y="1549514"/>
                    <a:pt x="2089946" y="1549514"/>
                  </a:cubicBezTo>
                  <a:cubicBezTo>
                    <a:pt x="1104429" y="1549514"/>
                    <a:pt x="271346" y="89686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1CFFE0AD-6922-49B8-B8E6-1B7CFDDA4F3D}"/>
                </a:ext>
              </a:extLst>
            </p:cNvPr>
            <p:cNvSpPr/>
            <p:nvPr/>
          </p:nvSpPr>
          <p:spPr>
            <a:xfrm rot="16200000">
              <a:off x="6532501" y="3531332"/>
              <a:ext cx="2738396" cy="1549514"/>
            </a:xfrm>
            <a:custGeom>
              <a:avLst/>
              <a:gdLst/>
              <a:ahLst/>
              <a:cxnLst/>
              <a:rect l="l" t="t" r="r" b="b"/>
              <a:pathLst>
                <a:path w="2738396" h="1549514">
                  <a:moveTo>
                    <a:pt x="0" y="0"/>
                  </a:moveTo>
                  <a:lnTo>
                    <a:pt x="1441874" y="0"/>
                  </a:lnTo>
                  <a:lnTo>
                    <a:pt x="1441874" y="483"/>
                  </a:lnTo>
                  <a:lnTo>
                    <a:pt x="2738018" y="483"/>
                  </a:lnTo>
                  <a:lnTo>
                    <a:pt x="2738018" y="0"/>
                  </a:lnTo>
                  <a:lnTo>
                    <a:pt x="2738396" y="0"/>
                  </a:lnTo>
                  <a:lnTo>
                    <a:pt x="2738396" y="1449998"/>
                  </a:lnTo>
                  <a:cubicBezTo>
                    <a:pt x="2533861" y="1515204"/>
                    <a:pt x="2315911" y="1549514"/>
                    <a:pt x="2089946" y="1549514"/>
                  </a:cubicBezTo>
                  <a:cubicBezTo>
                    <a:pt x="1104429" y="1549514"/>
                    <a:pt x="271346" y="89686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Oval 3">
              <a:extLst>
                <a:ext uri="{FF2B5EF4-FFF2-40B4-BE49-F238E27FC236}">
                  <a16:creationId xmlns:a16="http://schemas.microsoft.com/office/drawing/2014/main" id="{84AA040A-19F2-41EE-A3E6-066EF27852E5}"/>
                </a:ext>
              </a:extLst>
            </p:cNvPr>
            <p:cNvSpPr/>
            <p:nvPr/>
          </p:nvSpPr>
          <p:spPr>
            <a:xfrm rot="10800000">
              <a:off x="5805450" y="1314731"/>
              <a:ext cx="2738396" cy="1549514"/>
            </a:xfrm>
            <a:custGeom>
              <a:avLst/>
              <a:gdLst/>
              <a:ahLst/>
              <a:cxnLst/>
              <a:rect l="l" t="t" r="r" b="b"/>
              <a:pathLst>
                <a:path w="2738396" h="1549514">
                  <a:moveTo>
                    <a:pt x="0" y="0"/>
                  </a:moveTo>
                  <a:lnTo>
                    <a:pt x="1441874" y="0"/>
                  </a:lnTo>
                  <a:lnTo>
                    <a:pt x="1441874" y="483"/>
                  </a:lnTo>
                  <a:lnTo>
                    <a:pt x="2738018" y="483"/>
                  </a:lnTo>
                  <a:lnTo>
                    <a:pt x="2738018" y="0"/>
                  </a:lnTo>
                  <a:lnTo>
                    <a:pt x="2738396" y="0"/>
                  </a:lnTo>
                  <a:lnTo>
                    <a:pt x="2738396" y="1449998"/>
                  </a:lnTo>
                  <a:cubicBezTo>
                    <a:pt x="2533861" y="1515204"/>
                    <a:pt x="2315911" y="1549514"/>
                    <a:pt x="2089946" y="1549514"/>
                  </a:cubicBezTo>
                  <a:cubicBezTo>
                    <a:pt x="1104429" y="1549514"/>
                    <a:pt x="271346" y="89686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AD63ADE2-671C-4BCC-9022-964261E5E19B}"/>
                </a:ext>
              </a:extLst>
            </p:cNvPr>
            <p:cNvSpPr/>
            <p:nvPr/>
          </p:nvSpPr>
          <p:spPr>
            <a:xfrm rot="5400000">
              <a:off x="3590532" y="2049734"/>
              <a:ext cx="2738396" cy="1549514"/>
            </a:xfrm>
            <a:custGeom>
              <a:avLst/>
              <a:gdLst/>
              <a:ahLst/>
              <a:cxnLst/>
              <a:rect l="l" t="t" r="r" b="b"/>
              <a:pathLst>
                <a:path w="2738396" h="1549514">
                  <a:moveTo>
                    <a:pt x="0" y="0"/>
                  </a:moveTo>
                  <a:lnTo>
                    <a:pt x="1441874" y="0"/>
                  </a:lnTo>
                  <a:lnTo>
                    <a:pt x="1441874" y="483"/>
                  </a:lnTo>
                  <a:lnTo>
                    <a:pt x="2738018" y="483"/>
                  </a:lnTo>
                  <a:lnTo>
                    <a:pt x="2738018" y="0"/>
                  </a:lnTo>
                  <a:lnTo>
                    <a:pt x="2738396" y="0"/>
                  </a:lnTo>
                  <a:lnTo>
                    <a:pt x="2738396" y="1449998"/>
                  </a:lnTo>
                  <a:cubicBezTo>
                    <a:pt x="2533861" y="1515204"/>
                    <a:pt x="2315911" y="1549514"/>
                    <a:pt x="2089946" y="1549514"/>
                  </a:cubicBezTo>
                  <a:cubicBezTo>
                    <a:pt x="1104429" y="1549514"/>
                    <a:pt x="271346" y="89686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B2191121-AC96-4394-84D6-497F28523E9F}"/>
                </a:ext>
              </a:extLst>
            </p:cNvPr>
            <p:cNvSpPr/>
            <p:nvPr/>
          </p:nvSpPr>
          <p:spPr>
            <a:xfrm>
              <a:off x="4839301" y="3292483"/>
              <a:ext cx="900000" cy="90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1A5C9E89-BD0B-4612-9BD7-5C65B90601E5}"/>
                </a:ext>
              </a:extLst>
            </p:cNvPr>
            <p:cNvSpPr/>
            <p:nvPr/>
          </p:nvSpPr>
          <p:spPr>
            <a:xfrm>
              <a:off x="6146983" y="4255750"/>
              <a:ext cx="900000" cy="90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70A31D41-9DBE-4B08-8D37-EC507176B042}"/>
                </a:ext>
              </a:extLst>
            </p:cNvPr>
            <p:cNvSpPr/>
            <p:nvPr/>
          </p:nvSpPr>
          <p:spPr>
            <a:xfrm>
              <a:off x="5805449" y="1964245"/>
              <a:ext cx="900000" cy="90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FD21D769-5E74-485F-8272-6DE074C8D0F3}"/>
                </a:ext>
              </a:extLst>
            </p:cNvPr>
            <p:cNvSpPr/>
            <p:nvPr/>
          </p:nvSpPr>
          <p:spPr>
            <a:xfrm>
              <a:off x="7128598" y="2935095"/>
              <a:ext cx="900000" cy="9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0F62027-B513-4E83-A6F9-4802AEE26BC5}"/>
              </a:ext>
            </a:extLst>
          </p:cNvPr>
          <p:cNvSpPr txBox="1"/>
          <p:nvPr/>
        </p:nvSpPr>
        <p:spPr>
          <a:xfrm>
            <a:off x="2566268" y="2495010"/>
            <a:ext cx="743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C135C1-1694-4809-98FA-12CA00535979}"/>
              </a:ext>
            </a:extLst>
          </p:cNvPr>
          <p:cNvSpPr txBox="1"/>
          <p:nvPr/>
        </p:nvSpPr>
        <p:spPr>
          <a:xfrm>
            <a:off x="1672688" y="3709896"/>
            <a:ext cx="743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21098A-DE55-4339-81AD-44F2C1D3364E}"/>
              </a:ext>
            </a:extLst>
          </p:cNvPr>
          <p:cNvSpPr txBox="1"/>
          <p:nvPr/>
        </p:nvSpPr>
        <p:spPr>
          <a:xfrm>
            <a:off x="2867093" y="4610378"/>
            <a:ext cx="743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46E076-A0D8-41DA-ADF9-32A5923AB1EA}"/>
              </a:ext>
            </a:extLst>
          </p:cNvPr>
          <p:cNvSpPr txBox="1"/>
          <p:nvPr/>
        </p:nvSpPr>
        <p:spPr>
          <a:xfrm>
            <a:off x="3779936" y="3404008"/>
            <a:ext cx="743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37CD2B-1825-4A6A-A016-652C356B1DF8}"/>
              </a:ext>
            </a:extLst>
          </p:cNvPr>
          <p:cNvSpPr txBox="1"/>
          <p:nvPr/>
        </p:nvSpPr>
        <p:spPr>
          <a:xfrm>
            <a:off x="3343219" y="2869186"/>
            <a:ext cx="1613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STRENGTHS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9490A-99F9-4D20-9351-373CD058E865}"/>
              </a:ext>
            </a:extLst>
          </p:cNvPr>
          <p:cNvSpPr txBox="1"/>
          <p:nvPr/>
        </p:nvSpPr>
        <p:spPr>
          <a:xfrm>
            <a:off x="992978" y="3227021"/>
            <a:ext cx="1492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WEAKNESS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6AE89-3583-4B47-A686-F278B1E10D98}"/>
              </a:ext>
            </a:extLst>
          </p:cNvPr>
          <p:cNvSpPr txBox="1"/>
          <p:nvPr/>
        </p:nvSpPr>
        <p:spPr>
          <a:xfrm>
            <a:off x="1271466" y="4657248"/>
            <a:ext cx="155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OPPORTUNITIES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4BC3BD-0F39-4031-AEC2-AC3B3A9FB19F}"/>
              </a:ext>
            </a:extLst>
          </p:cNvPr>
          <p:cNvSpPr txBox="1"/>
          <p:nvPr/>
        </p:nvSpPr>
        <p:spPr>
          <a:xfrm>
            <a:off x="3771985" y="4299096"/>
            <a:ext cx="1416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THREATS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76C6A5-398D-4870-9104-F932DEB1E949}"/>
              </a:ext>
            </a:extLst>
          </p:cNvPr>
          <p:cNvSpPr txBox="1"/>
          <p:nvPr/>
        </p:nvSpPr>
        <p:spPr>
          <a:xfrm>
            <a:off x="2518882" y="3654896"/>
            <a:ext cx="1176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SWOT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1" name="Group 25">
            <a:extLst>
              <a:ext uri="{FF2B5EF4-FFF2-40B4-BE49-F238E27FC236}">
                <a16:creationId xmlns:a16="http://schemas.microsoft.com/office/drawing/2014/main" id="{1E8CEFDF-AA85-40DC-8D1C-3E448F21D3CE}"/>
              </a:ext>
            </a:extLst>
          </p:cNvPr>
          <p:cNvGrpSpPr/>
          <p:nvPr/>
        </p:nvGrpSpPr>
        <p:grpSpPr>
          <a:xfrm>
            <a:off x="5648646" y="1818620"/>
            <a:ext cx="5781354" cy="671825"/>
            <a:chOff x="-475010" y="1129566"/>
            <a:chExt cx="4241713" cy="67182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1F99CC-AB2D-419C-A17E-A0726EFE9345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0AE31DE-9944-40F4-85FC-F851E7EBD60B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24" name="Group 28">
            <a:extLst>
              <a:ext uri="{FF2B5EF4-FFF2-40B4-BE49-F238E27FC236}">
                <a16:creationId xmlns:a16="http://schemas.microsoft.com/office/drawing/2014/main" id="{6DE5CC6F-CC73-4748-A124-EE3EC3456555}"/>
              </a:ext>
            </a:extLst>
          </p:cNvPr>
          <p:cNvGrpSpPr/>
          <p:nvPr/>
        </p:nvGrpSpPr>
        <p:grpSpPr>
          <a:xfrm>
            <a:off x="5648646" y="3005650"/>
            <a:ext cx="5781354" cy="671825"/>
            <a:chOff x="-475010" y="1129566"/>
            <a:chExt cx="4241713" cy="67182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BC6D13-8E0A-4E6A-A77E-6E83C7CC54BA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849826-4408-495B-9171-A79369B63A14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27" name="Group 31">
            <a:extLst>
              <a:ext uri="{FF2B5EF4-FFF2-40B4-BE49-F238E27FC236}">
                <a16:creationId xmlns:a16="http://schemas.microsoft.com/office/drawing/2014/main" id="{5B866574-04F2-4919-9348-32CBAD45E264}"/>
              </a:ext>
            </a:extLst>
          </p:cNvPr>
          <p:cNvGrpSpPr/>
          <p:nvPr/>
        </p:nvGrpSpPr>
        <p:grpSpPr>
          <a:xfrm>
            <a:off x="5648646" y="4192678"/>
            <a:ext cx="5781354" cy="671825"/>
            <a:chOff x="-475010" y="1129566"/>
            <a:chExt cx="4241713" cy="67182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A35054-E780-467A-974C-4D385BF8173F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931F6B-A193-4C1D-AC97-30C6248264E2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30" name="Group 34">
            <a:extLst>
              <a:ext uri="{FF2B5EF4-FFF2-40B4-BE49-F238E27FC236}">
                <a16:creationId xmlns:a16="http://schemas.microsoft.com/office/drawing/2014/main" id="{7F02955E-40C9-4296-BD0C-D6AC7935005B}"/>
              </a:ext>
            </a:extLst>
          </p:cNvPr>
          <p:cNvGrpSpPr/>
          <p:nvPr/>
        </p:nvGrpSpPr>
        <p:grpSpPr>
          <a:xfrm>
            <a:off x="5648646" y="5395596"/>
            <a:ext cx="5781354" cy="671825"/>
            <a:chOff x="-475010" y="1129566"/>
            <a:chExt cx="4241713" cy="67182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450D4C-7817-47CE-8188-18484CB4E949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77EBB0-C01C-4BFB-B522-BD97DE5BE479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33" name="Parallelogram 15">
            <a:extLst>
              <a:ext uri="{FF2B5EF4-FFF2-40B4-BE49-F238E27FC236}">
                <a16:creationId xmlns:a16="http://schemas.microsoft.com/office/drawing/2014/main" id="{10C6A40F-9C7C-4D94-95F9-A62860CD3C75}"/>
              </a:ext>
            </a:extLst>
          </p:cNvPr>
          <p:cNvSpPr/>
          <p:nvPr/>
        </p:nvSpPr>
        <p:spPr>
          <a:xfrm flipH="1">
            <a:off x="2094156" y="5033080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Frame 17">
            <a:extLst>
              <a:ext uri="{FF2B5EF4-FFF2-40B4-BE49-F238E27FC236}">
                <a16:creationId xmlns:a16="http://schemas.microsoft.com/office/drawing/2014/main" id="{107C203C-1F99-46E2-B96A-94B3E086081E}"/>
              </a:ext>
            </a:extLst>
          </p:cNvPr>
          <p:cNvSpPr/>
          <p:nvPr/>
        </p:nvSpPr>
        <p:spPr>
          <a:xfrm>
            <a:off x="1817192" y="2769816"/>
            <a:ext cx="343730" cy="34373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70AA21CE-91AC-4156-BBAD-E6E21FB6A009}"/>
              </a:ext>
            </a:extLst>
          </p:cNvPr>
          <p:cNvSpPr>
            <a:spLocks noChangeAspect="1"/>
          </p:cNvSpPr>
          <p:nvPr/>
        </p:nvSpPr>
        <p:spPr>
          <a:xfrm rot="9900000">
            <a:off x="3711970" y="238649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3E3F9A5E-7DD8-4600-9984-3449BA6D2DEC}"/>
              </a:ext>
            </a:extLst>
          </p:cNvPr>
          <p:cNvSpPr/>
          <p:nvPr/>
        </p:nvSpPr>
        <p:spPr>
          <a:xfrm>
            <a:off x="3996050" y="4736924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A54F5634-0332-48F0-B473-F0FAA3DC729B}"/>
              </a:ext>
            </a:extLst>
          </p:cNvPr>
          <p:cNvGrpSpPr/>
          <p:nvPr/>
        </p:nvGrpSpPr>
        <p:grpSpPr>
          <a:xfrm>
            <a:off x="5047915" y="2661008"/>
            <a:ext cx="2201724" cy="1377014"/>
            <a:chOff x="9107787" y="3930309"/>
            <a:chExt cx="2645841" cy="165477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12FD69D-3A8C-453B-BDCD-D186E188224C}"/>
                </a:ext>
              </a:extLst>
            </p:cNvPr>
            <p:cNvSpPr/>
            <p:nvPr/>
          </p:nvSpPr>
          <p:spPr>
            <a:xfrm>
              <a:off x="9107787" y="4308814"/>
              <a:ext cx="2525916" cy="1276273"/>
            </a:xfrm>
            <a:custGeom>
              <a:avLst/>
              <a:gdLst>
                <a:gd name="connsiteX0" fmla="*/ 0 w 2154724"/>
                <a:gd name="connsiteY0" fmla="*/ 0 h 1104256"/>
                <a:gd name="connsiteX1" fmla="*/ 2154724 w 2154724"/>
                <a:gd name="connsiteY1" fmla="*/ 0 h 1104256"/>
                <a:gd name="connsiteX2" fmla="*/ 2154724 w 2154724"/>
                <a:gd name="connsiteY2" fmla="*/ 1104256 h 1104256"/>
                <a:gd name="connsiteX3" fmla="*/ 0 w 2154724"/>
                <a:gd name="connsiteY3" fmla="*/ 1104256 h 1104256"/>
                <a:gd name="connsiteX4" fmla="*/ 0 w 2154724"/>
                <a:gd name="connsiteY4" fmla="*/ 0 h 1104256"/>
                <a:gd name="connsiteX0" fmla="*/ 0 w 2335793"/>
                <a:gd name="connsiteY0" fmla="*/ 0 h 1113309"/>
                <a:gd name="connsiteX1" fmla="*/ 2335793 w 2335793"/>
                <a:gd name="connsiteY1" fmla="*/ 9053 h 1113309"/>
                <a:gd name="connsiteX2" fmla="*/ 2335793 w 2335793"/>
                <a:gd name="connsiteY2" fmla="*/ 1113309 h 1113309"/>
                <a:gd name="connsiteX3" fmla="*/ 181069 w 2335793"/>
                <a:gd name="connsiteY3" fmla="*/ 1113309 h 1113309"/>
                <a:gd name="connsiteX4" fmla="*/ 0 w 2335793"/>
                <a:gd name="connsiteY4" fmla="*/ 0 h 1113309"/>
                <a:gd name="connsiteX0" fmla="*/ 0 w 2525916"/>
                <a:gd name="connsiteY0" fmla="*/ 81482 h 1194791"/>
                <a:gd name="connsiteX1" fmla="*/ 2525916 w 2525916"/>
                <a:gd name="connsiteY1" fmla="*/ 0 h 1194791"/>
                <a:gd name="connsiteX2" fmla="*/ 2335793 w 2525916"/>
                <a:gd name="connsiteY2" fmla="*/ 1194791 h 1194791"/>
                <a:gd name="connsiteX3" fmla="*/ 181069 w 2525916"/>
                <a:gd name="connsiteY3" fmla="*/ 1194791 h 1194791"/>
                <a:gd name="connsiteX4" fmla="*/ 0 w 2525916"/>
                <a:gd name="connsiteY4" fmla="*/ 81482 h 1194791"/>
                <a:gd name="connsiteX0" fmla="*/ 0 w 2525916"/>
                <a:gd name="connsiteY0" fmla="*/ 81482 h 1276273"/>
                <a:gd name="connsiteX1" fmla="*/ 2525916 w 2525916"/>
                <a:gd name="connsiteY1" fmla="*/ 0 h 1276273"/>
                <a:gd name="connsiteX2" fmla="*/ 2353900 w 2525916"/>
                <a:gd name="connsiteY2" fmla="*/ 1276273 h 1276273"/>
                <a:gd name="connsiteX3" fmla="*/ 181069 w 2525916"/>
                <a:gd name="connsiteY3" fmla="*/ 1194791 h 1276273"/>
                <a:gd name="connsiteX4" fmla="*/ 0 w 2525916"/>
                <a:gd name="connsiteY4" fmla="*/ 81482 h 12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5916" h="1276273">
                  <a:moveTo>
                    <a:pt x="0" y="81482"/>
                  </a:moveTo>
                  <a:lnTo>
                    <a:pt x="2525916" y="0"/>
                  </a:lnTo>
                  <a:lnTo>
                    <a:pt x="2353900" y="1276273"/>
                  </a:lnTo>
                  <a:lnTo>
                    <a:pt x="181069" y="1194791"/>
                  </a:lnTo>
                  <a:lnTo>
                    <a:pt x="0" y="8148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17">
              <a:extLst>
                <a:ext uri="{FF2B5EF4-FFF2-40B4-BE49-F238E27FC236}">
                  <a16:creationId xmlns:a16="http://schemas.microsoft.com/office/drawing/2014/main" id="{85619CBC-C856-4974-AF13-33AC94BBC74D}"/>
                </a:ext>
              </a:extLst>
            </p:cNvPr>
            <p:cNvSpPr/>
            <p:nvPr/>
          </p:nvSpPr>
          <p:spPr>
            <a:xfrm>
              <a:off x="9524246" y="4847651"/>
              <a:ext cx="2229382" cy="622519"/>
            </a:xfrm>
            <a:custGeom>
              <a:avLst/>
              <a:gdLst>
                <a:gd name="connsiteX0" fmla="*/ 0 w 2154724"/>
                <a:gd name="connsiteY0" fmla="*/ 0 h 1104256"/>
                <a:gd name="connsiteX1" fmla="*/ 2154724 w 2154724"/>
                <a:gd name="connsiteY1" fmla="*/ 0 h 1104256"/>
                <a:gd name="connsiteX2" fmla="*/ 2154724 w 2154724"/>
                <a:gd name="connsiteY2" fmla="*/ 1104256 h 1104256"/>
                <a:gd name="connsiteX3" fmla="*/ 0 w 2154724"/>
                <a:gd name="connsiteY3" fmla="*/ 1104256 h 1104256"/>
                <a:gd name="connsiteX4" fmla="*/ 0 w 2154724"/>
                <a:gd name="connsiteY4" fmla="*/ 0 h 1104256"/>
                <a:gd name="connsiteX0" fmla="*/ 0 w 2335793"/>
                <a:gd name="connsiteY0" fmla="*/ 0 h 1113309"/>
                <a:gd name="connsiteX1" fmla="*/ 2335793 w 2335793"/>
                <a:gd name="connsiteY1" fmla="*/ 9053 h 1113309"/>
                <a:gd name="connsiteX2" fmla="*/ 2335793 w 2335793"/>
                <a:gd name="connsiteY2" fmla="*/ 1113309 h 1113309"/>
                <a:gd name="connsiteX3" fmla="*/ 181069 w 2335793"/>
                <a:gd name="connsiteY3" fmla="*/ 1113309 h 1113309"/>
                <a:gd name="connsiteX4" fmla="*/ 0 w 2335793"/>
                <a:gd name="connsiteY4" fmla="*/ 0 h 1113309"/>
                <a:gd name="connsiteX0" fmla="*/ 0 w 2525916"/>
                <a:gd name="connsiteY0" fmla="*/ 81482 h 1194791"/>
                <a:gd name="connsiteX1" fmla="*/ 2525916 w 2525916"/>
                <a:gd name="connsiteY1" fmla="*/ 0 h 1194791"/>
                <a:gd name="connsiteX2" fmla="*/ 2335793 w 2525916"/>
                <a:gd name="connsiteY2" fmla="*/ 1194791 h 1194791"/>
                <a:gd name="connsiteX3" fmla="*/ 181069 w 2525916"/>
                <a:gd name="connsiteY3" fmla="*/ 1194791 h 1194791"/>
                <a:gd name="connsiteX4" fmla="*/ 0 w 2525916"/>
                <a:gd name="connsiteY4" fmla="*/ 81482 h 1194791"/>
                <a:gd name="connsiteX0" fmla="*/ 0 w 2525916"/>
                <a:gd name="connsiteY0" fmla="*/ 81482 h 1276273"/>
                <a:gd name="connsiteX1" fmla="*/ 2525916 w 2525916"/>
                <a:gd name="connsiteY1" fmla="*/ 0 h 1276273"/>
                <a:gd name="connsiteX2" fmla="*/ 2353900 w 2525916"/>
                <a:gd name="connsiteY2" fmla="*/ 1276273 h 1276273"/>
                <a:gd name="connsiteX3" fmla="*/ 181069 w 2525916"/>
                <a:gd name="connsiteY3" fmla="*/ 1194791 h 1276273"/>
                <a:gd name="connsiteX4" fmla="*/ 0 w 2525916"/>
                <a:gd name="connsiteY4" fmla="*/ 81482 h 12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5916" h="1276273">
                  <a:moveTo>
                    <a:pt x="0" y="81482"/>
                  </a:moveTo>
                  <a:lnTo>
                    <a:pt x="2525916" y="0"/>
                  </a:lnTo>
                  <a:lnTo>
                    <a:pt x="2353900" y="1276273"/>
                  </a:lnTo>
                  <a:lnTo>
                    <a:pt x="181069" y="1194791"/>
                  </a:lnTo>
                  <a:lnTo>
                    <a:pt x="0" y="814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11B9D377-A8AE-46D1-9A86-60583FE28EBD}"/>
                </a:ext>
              </a:extLst>
            </p:cNvPr>
            <p:cNvSpPr/>
            <p:nvPr/>
          </p:nvSpPr>
          <p:spPr>
            <a:xfrm>
              <a:off x="9332046" y="4884975"/>
              <a:ext cx="283049" cy="547869"/>
            </a:xfrm>
            <a:custGeom>
              <a:avLst/>
              <a:gdLst>
                <a:gd name="connsiteX0" fmla="*/ 128153 w 283049"/>
                <a:gd name="connsiteY0" fmla="*/ 0 h 547869"/>
                <a:gd name="connsiteX1" fmla="*/ 283049 w 283049"/>
                <a:gd name="connsiteY1" fmla="*/ 547869 h 547869"/>
                <a:gd name="connsiteX2" fmla="*/ 159812 w 283049"/>
                <a:gd name="connsiteY2" fmla="*/ 545315 h 547869"/>
                <a:gd name="connsiteX3" fmla="*/ 0 w 283049"/>
                <a:gd name="connsiteY3" fmla="*/ 2284 h 54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049" h="547869">
                  <a:moveTo>
                    <a:pt x="128153" y="0"/>
                  </a:moveTo>
                  <a:lnTo>
                    <a:pt x="283049" y="547869"/>
                  </a:lnTo>
                  <a:lnTo>
                    <a:pt x="159812" y="545315"/>
                  </a:lnTo>
                  <a:lnTo>
                    <a:pt x="0" y="22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51858024-B8DA-4EDF-95C6-0030D5C8496E}"/>
                </a:ext>
              </a:extLst>
            </p:cNvPr>
            <p:cNvSpPr/>
            <p:nvPr/>
          </p:nvSpPr>
          <p:spPr>
            <a:xfrm>
              <a:off x="9457855" y="3930309"/>
              <a:ext cx="504648" cy="886420"/>
            </a:xfrm>
            <a:custGeom>
              <a:avLst/>
              <a:gdLst>
                <a:gd name="connsiteX0" fmla="*/ 63816 w 504648"/>
                <a:gd name="connsiteY0" fmla="*/ 330047 h 886420"/>
                <a:gd name="connsiteX1" fmla="*/ 439992 w 504648"/>
                <a:gd name="connsiteY1" fmla="*/ 330047 h 886420"/>
                <a:gd name="connsiteX2" fmla="*/ 439877 w 504648"/>
                <a:gd name="connsiteY2" fmla="*/ 390627 h 886420"/>
                <a:gd name="connsiteX3" fmla="*/ 367802 w 504648"/>
                <a:gd name="connsiteY3" fmla="*/ 537770 h 886420"/>
                <a:gd name="connsiteX4" fmla="*/ 182983 w 504648"/>
                <a:gd name="connsiteY4" fmla="*/ 564847 h 886420"/>
                <a:gd name="connsiteX5" fmla="*/ 72315 w 504648"/>
                <a:gd name="connsiteY5" fmla="*/ 445983 h 886420"/>
                <a:gd name="connsiteX6" fmla="*/ 64097 w 504648"/>
                <a:gd name="connsiteY6" fmla="*/ 397642 h 886420"/>
                <a:gd name="connsiteX7" fmla="*/ 0 w 504648"/>
                <a:gd name="connsiteY7" fmla="*/ 330047 h 886420"/>
                <a:gd name="connsiteX8" fmla="*/ 26871 w 504648"/>
                <a:gd name="connsiteY8" fmla="*/ 330047 h 886420"/>
                <a:gd name="connsiteX9" fmla="*/ 27011 w 504648"/>
                <a:gd name="connsiteY9" fmla="*/ 393905 h 886420"/>
                <a:gd name="connsiteX10" fmla="*/ 58371 w 504648"/>
                <a:gd name="connsiteY10" fmla="*/ 501624 h 886420"/>
                <a:gd name="connsiteX11" fmla="*/ 174678 w 504648"/>
                <a:gd name="connsiteY11" fmla="*/ 598524 h 886420"/>
                <a:gd name="connsiteX12" fmla="*/ 256019 w 504648"/>
                <a:gd name="connsiteY12" fmla="*/ 611920 h 886420"/>
                <a:gd name="connsiteX13" fmla="*/ 363475 w 504648"/>
                <a:gd name="connsiteY13" fmla="*/ 582527 h 886420"/>
                <a:gd name="connsiteX14" fmla="*/ 475738 w 504648"/>
                <a:gd name="connsiteY14" fmla="*/ 415213 h 886420"/>
                <a:gd name="connsiteX15" fmla="*/ 477618 w 504648"/>
                <a:gd name="connsiteY15" fmla="*/ 378323 h 886420"/>
                <a:gd name="connsiteX16" fmla="*/ 477677 w 504648"/>
                <a:gd name="connsiteY16" fmla="*/ 330047 h 886420"/>
                <a:gd name="connsiteX17" fmla="*/ 504648 w 504648"/>
                <a:gd name="connsiteY17" fmla="*/ 330047 h 886420"/>
                <a:gd name="connsiteX18" fmla="*/ 504630 w 504648"/>
                <a:gd name="connsiteY18" fmla="*/ 383896 h 886420"/>
                <a:gd name="connsiteX19" fmla="*/ 485463 w 504648"/>
                <a:gd name="connsiteY19" fmla="*/ 483244 h 886420"/>
                <a:gd name="connsiteX20" fmla="*/ 438587 w 504648"/>
                <a:gd name="connsiteY20" fmla="*/ 556630 h 886420"/>
                <a:gd name="connsiteX21" fmla="*/ 362316 w 504648"/>
                <a:gd name="connsiteY21" fmla="*/ 613953 h 886420"/>
                <a:gd name="connsiteX22" fmla="*/ 319832 w 504648"/>
                <a:gd name="connsiteY22" fmla="*/ 629753 h 886420"/>
                <a:gd name="connsiteX23" fmla="*/ 312926 w 504648"/>
                <a:gd name="connsiteY23" fmla="*/ 639085 h 886420"/>
                <a:gd name="connsiteX24" fmla="*/ 312999 w 504648"/>
                <a:gd name="connsiteY24" fmla="*/ 749999 h 886420"/>
                <a:gd name="connsiteX25" fmla="*/ 402251 w 504648"/>
                <a:gd name="connsiteY25" fmla="*/ 749999 h 886420"/>
                <a:gd name="connsiteX26" fmla="*/ 433566 w 504648"/>
                <a:gd name="connsiteY26" fmla="*/ 781315 h 886420"/>
                <a:gd name="connsiteX27" fmla="*/ 433566 w 504648"/>
                <a:gd name="connsiteY27" fmla="*/ 855105 h 886420"/>
                <a:gd name="connsiteX28" fmla="*/ 402251 w 504648"/>
                <a:gd name="connsiteY28" fmla="*/ 886420 h 886420"/>
                <a:gd name="connsiteX29" fmla="*/ 102106 w 504648"/>
                <a:gd name="connsiteY29" fmla="*/ 886420 h 886420"/>
                <a:gd name="connsiteX30" fmla="*/ 70790 w 504648"/>
                <a:gd name="connsiteY30" fmla="*/ 855105 h 886420"/>
                <a:gd name="connsiteX31" fmla="*/ 70790 w 504648"/>
                <a:gd name="connsiteY31" fmla="*/ 781315 h 886420"/>
                <a:gd name="connsiteX32" fmla="*/ 102106 w 504648"/>
                <a:gd name="connsiteY32" fmla="*/ 749999 h 886420"/>
                <a:gd name="connsiteX33" fmla="*/ 203263 w 504648"/>
                <a:gd name="connsiteY33" fmla="*/ 749999 h 886420"/>
                <a:gd name="connsiteX34" fmla="*/ 203263 w 504648"/>
                <a:gd name="connsiteY34" fmla="*/ 635282 h 886420"/>
                <a:gd name="connsiteX35" fmla="*/ 170155 w 504648"/>
                <a:gd name="connsiteY35" fmla="*/ 625448 h 886420"/>
                <a:gd name="connsiteX36" fmla="*/ 67419 w 504648"/>
                <a:gd name="connsiteY36" fmla="*/ 558531 h 886420"/>
                <a:gd name="connsiteX37" fmla="*/ 131 w 504648"/>
                <a:gd name="connsiteY37" fmla="*/ 393643 h 886420"/>
                <a:gd name="connsiteX38" fmla="*/ 63981 w 504648"/>
                <a:gd name="connsiteY38" fmla="*/ 268626 h 886420"/>
                <a:gd name="connsiteX39" fmla="*/ 439914 w 504648"/>
                <a:gd name="connsiteY39" fmla="*/ 268626 h 886420"/>
                <a:gd name="connsiteX40" fmla="*/ 439914 w 504648"/>
                <a:gd name="connsiteY40" fmla="*/ 310739 h 886420"/>
                <a:gd name="connsiteX41" fmla="*/ 63981 w 504648"/>
                <a:gd name="connsiteY41" fmla="*/ 310739 h 886420"/>
                <a:gd name="connsiteX42" fmla="*/ 63981 w 504648"/>
                <a:gd name="connsiteY42" fmla="*/ 268626 h 886420"/>
                <a:gd name="connsiteX43" fmla="*/ 461138 w 504648"/>
                <a:gd name="connsiteY43" fmla="*/ 115155 h 886420"/>
                <a:gd name="connsiteX44" fmla="*/ 461556 w 504648"/>
                <a:gd name="connsiteY44" fmla="*/ 115540 h 886420"/>
                <a:gd name="connsiteX45" fmla="*/ 461556 w 504648"/>
                <a:gd name="connsiteY45" fmla="*/ 116098 h 886420"/>
                <a:gd name="connsiteX46" fmla="*/ 43739 w 504648"/>
                <a:gd name="connsiteY46" fmla="*/ 104825 h 886420"/>
                <a:gd name="connsiteX47" fmla="*/ 43092 w 504648"/>
                <a:gd name="connsiteY47" fmla="*/ 106095 h 886420"/>
                <a:gd name="connsiteX48" fmla="*/ 43092 w 504648"/>
                <a:gd name="connsiteY48" fmla="*/ 105369 h 886420"/>
                <a:gd name="connsiteX49" fmla="*/ 223666 w 504648"/>
                <a:gd name="connsiteY49" fmla="*/ 1731 h 886420"/>
                <a:gd name="connsiteX50" fmla="*/ 319755 w 504648"/>
                <a:gd name="connsiteY50" fmla="*/ 14122 h 886420"/>
                <a:gd name="connsiteX51" fmla="*/ 430423 w 504648"/>
                <a:gd name="connsiteY51" fmla="*/ 132986 h 886420"/>
                <a:gd name="connsiteX52" fmla="*/ 438641 w 504648"/>
                <a:gd name="connsiteY52" fmla="*/ 181327 h 886420"/>
                <a:gd name="connsiteX53" fmla="*/ 438922 w 504648"/>
                <a:gd name="connsiteY53" fmla="*/ 248922 h 886420"/>
                <a:gd name="connsiteX54" fmla="*/ 62746 w 504648"/>
                <a:gd name="connsiteY54" fmla="*/ 248922 h 886420"/>
                <a:gd name="connsiteX55" fmla="*/ 62861 w 504648"/>
                <a:gd name="connsiteY55" fmla="*/ 188342 h 886420"/>
                <a:gd name="connsiteX56" fmla="*/ 134936 w 504648"/>
                <a:gd name="connsiteY56" fmla="*/ 41199 h 886420"/>
                <a:gd name="connsiteX57" fmla="*/ 223666 w 504648"/>
                <a:gd name="connsiteY57" fmla="*/ 1731 h 88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04648" h="886420">
                  <a:moveTo>
                    <a:pt x="63816" y="330047"/>
                  </a:moveTo>
                  <a:lnTo>
                    <a:pt x="439992" y="330047"/>
                  </a:lnTo>
                  <a:lnTo>
                    <a:pt x="439877" y="390627"/>
                  </a:lnTo>
                  <a:cubicBezTo>
                    <a:pt x="439855" y="451469"/>
                    <a:pt x="415029" y="500793"/>
                    <a:pt x="367802" y="537770"/>
                  </a:cubicBezTo>
                  <a:cubicBezTo>
                    <a:pt x="311878" y="581565"/>
                    <a:pt x="248720" y="590198"/>
                    <a:pt x="182983" y="564847"/>
                  </a:cubicBezTo>
                  <a:cubicBezTo>
                    <a:pt x="127802" y="543561"/>
                    <a:pt x="90890" y="502694"/>
                    <a:pt x="72315" y="445983"/>
                  </a:cubicBezTo>
                  <a:cubicBezTo>
                    <a:pt x="67157" y="430270"/>
                    <a:pt x="64141" y="414252"/>
                    <a:pt x="64097" y="397642"/>
                  </a:cubicBezTo>
                  <a:close/>
                  <a:moveTo>
                    <a:pt x="0" y="330047"/>
                  </a:moveTo>
                  <a:lnTo>
                    <a:pt x="26871" y="330047"/>
                  </a:lnTo>
                  <a:lnTo>
                    <a:pt x="27011" y="393905"/>
                  </a:lnTo>
                  <a:cubicBezTo>
                    <a:pt x="27186" y="432783"/>
                    <a:pt x="38834" y="468449"/>
                    <a:pt x="58371" y="501624"/>
                  </a:cubicBezTo>
                  <a:cubicBezTo>
                    <a:pt x="85536" y="547757"/>
                    <a:pt x="124873" y="579533"/>
                    <a:pt x="174678" y="598524"/>
                  </a:cubicBezTo>
                  <a:cubicBezTo>
                    <a:pt x="200859" y="608511"/>
                    <a:pt x="228002" y="611986"/>
                    <a:pt x="256019" y="611920"/>
                  </a:cubicBezTo>
                  <a:cubicBezTo>
                    <a:pt x="294678" y="611811"/>
                    <a:pt x="330563" y="601824"/>
                    <a:pt x="363475" y="582527"/>
                  </a:cubicBezTo>
                  <a:cubicBezTo>
                    <a:pt x="427529" y="544960"/>
                    <a:pt x="464834" y="488686"/>
                    <a:pt x="475738" y="415213"/>
                  </a:cubicBezTo>
                  <a:cubicBezTo>
                    <a:pt x="477531" y="403084"/>
                    <a:pt x="477552" y="390627"/>
                    <a:pt x="477618" y="378323"/>
                  </a:cubicBezTo>
                  <a:lnTo>
                    <a:pt x="477677" y="330047"/>
                  </a:lnTo>
                  <a:lnTo>
                    <a:pt x="504648" y="330047"/>
                  </a:lnTo>
                  <a:lnTo>
                    <a:pt x="504630" y="383896"/>
                  </a:lnTo>
                  <a:cubicBezTo>
                    <a:pt x="504695" y="418272"/>
                    <a:pt x="498707" y="451512"/>
                    <a:pt x="485463" y="483244"/>
                  </a:cubicBezTo>
                  <a:cubicBezTo>
                    <a:pt x="474143" y="510365"/>
                    <a:pt x="458671" y="534951"/>
                    <a:pt x="438587" y="556630"/>
                  </a:cubicBezTo>
                  <a:cubicBezTo>
                    <a:pt x="416580" y="580385"/>
                    <a:pt x="391666" y="600272"/>
                    <a:pt x="362316" y="613953"/>
                  </a:cubicBezTo>
                  <a:cubicBezTo>
                    <a:pt x="348658" y="620312"/>
                    <a:pt x="334169" y="624989"/>
                    <a:pt x="319832" y="629753"/>
                  </a:cubicBezTo>
                  <a:cubicBezTo>
                    <a:pt x="314675" y="631458"/>
                    <a:pt x="312905" y="633534"/>
                    <a:pt x="312926" y="639085"/>
                  </a:cubicBezTo>
                  <a:lnTo>
                    <a:pt x="312999" y="749999"/>
                  </a:lnTo>
                  <a:lnTo>
                    <a:pt x="402251" y="749999"/>
                  </a:lnTo>
                  <a:cubicBezTo>
                    <a:pt x="419546" y="749999"/>
                    <a:pt x="433566" y="764020"/>
                    <a:pt x="433566" y="781315"/>
                  </a:cubicBezTo>
                  <a:lnTo>
                    <a:pt x="433566" y="855105"/>
                  </a:lnTo>
                  <a:cubicBezTo>
                    <a:pt x="433566" y="872400"/>
                    <a:pt x="419546" y="886420"/>
                    <a:pt x="402251" y="886420"/>
                  </a:cubicBezTo>
                  <a:lnTo>
                    <a:pt x="102106" y="886420"/>
                  </a:lnTo>
                  <a:cubicBezTo>
                    <a:pt x="84811" y="886420"/>
                    <a:pt x="70790" y="872400"/>
                    <a:pt x="70790" y="855105"/>
                  </a:cubicBezTo>
                  <a:lnTo>
                    <a:pt x="70790" y="781315"/>
                  </a:lnTo>
                  <a:cubicBezTo>
                    <a:pt x="70790" y="764020"/>
                    <a:pt x="84811" y="749999"/>
                    <a:pt x="102106" y="749999"/>
                  </a:cubicBezTo>
                  <a:lnTo>
                    <a:pt x="203263" y="749999"/>
                  </a:lnTo>
                  <a:lnTo>
                    <a:pt x="203263" y="635282"/>
                  </a:lnTo>
                  <a:cubicBezTo>
                    <a:pt x="192030" y="631960"/>
                    <a:pt x="180972" y="629076"/>
                    <a:pt x="170155" y="625448"/>
                  </a:cubicBezTo>
                  <a:cubicBezTo>
                    <a:pt x="130162" y="612008"/>
                    <a:pt x="96048" y="589476"/>
                    <a:pt x="67419" y="558531"/>
                  </a:cubicBezTo>
                  <a:cubicBezTo>
                    <a:pt x="24367" y="511982"/>
                    <a:pt x="1267" y="457085"/>
                    <a:pt x="131" y="393643"/>
                  </a:cubicBezTo>
                  <a:close/>
                  <a:moveTo>
                    <a:pt x="63981" y="268626"/>
                  </a:moveTo>
                  <a:cubicBezTo>
                    <a:pt x="189292" y="268626"/>
                    <a:pt x="314253" y="268626"/>
                    <a:pt x="439914" y="268626"/>
                  </a:cubicBezTo>
                  <a:cubicBezTo>
                    <a:pt x="439914" y="282875"/>
                    <a:pt x="439914" y="296643"/>
                    <a:pt x="439914" y="310739"/>
                  </a:cubicBezTo>
                  <a:cubicBezTo>
                    <a:pt x="314450" y="310739"/>
                    <a:pt x="189336" y="310739"/>
                    <a:pt x="63981" y="310739"/>
                  </a:cubicBezTo>
                  <a:cubicBezTo>
                    <a:pt x="63981" y="296534"/>
                    <a:pt x="63981" y="282788"/>
                    <a:pt x="63981" y="268626"/>
                  </a:cubicBezTo>
                  <a:close/>
                  <a:moveTo>
                    <a:pt x="461138" y="115155"/>
                  </a:moveTo>
                  <a:lnTo>
                    <a:pt x="461556" y="115540"/>
                  </a:lnTo>
                  <a:lnTo>
                    <a:pt x="461556" y="116098"/>
                  </a:lnTo>
                  <a:close/>
                  <a:moveTo>
                    <a:pt x="43739" y="104825"/>
                  </a:moveTo>
                  <a:lnTo>
                    <a:pt x="43092" y="106095"/>
                  </a:lnTo>
                  <a:lnTo>
                    <a:pt x="43092" y="105369"/>
                  </a:lnTo>
                  <a:close/>
                  <a:moveTo>
                    <a:pt x="223666" y="1731"/>
                  </a:moveTo>
                  <a:cubicBezTo>
                    <a:pt x="254663" y="-2733"/>
                    <a:pt x="286886" y="1446"/>
                    <a:pt x="319755" y="14122"/>
                  </a:cubicBezTo>
                  <a:cubicBezTo>
                    <a:pt x="374936" y="35408"/>
                    <a:pt x="411848" y="76275"/>
                    <a:pt x="430423" y="132986"/>
                  </a:cubicBezTo>
                  <a:cubicBezTo>
                    <a:pt x="435581" y="148699"/>
                    <a:pt x="438597" y="164717"/>
                    <a:pt x="438641" y="181327"/>
                  </a:cubicBezTo>
                  <a:lnTo>
                    <a:pt x="438922" y="248922"/>
                  </a:lnTo>
                  <a:lnTo>
                    <a:pt x="62746" y="248922"/>
                  </a:lnTo>
                  <a:lnTo>
                    <a:pt x="62861" y="188342"/>
                  </a:lnTo>
                  <a:cubicBezTo>
                    <a:pt x="62883" y="127500"/>
                    <a:pt x="87709" y="78176"/>
                    <a:pt x="134936" y="41199"/>
                  </a:cubicBezTo>
                  <a:cubicBezTo>
                    <a:pt x="162898" y="19301"/>
                    <a:pt x="192669" y="6194"/>
                    <a:pt x="223666" y="173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7DE27B1E-425C-4C89-8176-32542648E6D1}"/>
                </a:ext>
              </a:extLst>
            </p:cNvPr>
            <p:cNvSpPr/>
            <p:nvPr/>
          </p:nvSpPr>
          <p:spPr>
            <a:xfrm>
              <a:off x="9839354" y="5032772"/>
              <a:ext cx="1680163" cy="252273"/>
            </a:xfrm>
            <a:custGeom>
              <a:avLst/>
              <a:gdLst/>
              <a:ahLst/>
              <a:cxnLst/>
              <a:rect l="l" t="t" r="r" b="b"/>
              <a:pathLst>
                <a:path w="1680163" h="252273">
                  <a:moveTo>
                    <a:pt x="647044" y="142312"/>
                  </a:moveTo>
                  <a:lnTo>
                    <a:pt x="647044" y="209769"/>
                  </a:lnTo>
                  <a:lnTo>
                    <a:pt x="694195" y="209769"/>
                  </a:lnTo>
                  <a:cubicBezTo>
                    <a:pt x="712550" y="209769"/>
                    <a:pt x="724195" y="209253"/>
                    <a:pt x="729128" y="208220"/>
                  </a:cubicBezTo>
                  <a:cubicBezTo>
                    <a:pt x="736699" y="206843"/>
                    <a:pt x="742866" y="203488"/>
                    <a:pt x="747627" y="198153"/>
                  </a:cubicBezTo>
                  <a:cubicBezTo>
                    <a:pt x="752387" y="192819"/>
                    <a:pt x="754768" y="185677"/>
                    <a:pt x="754768" y="176729"/>
                  </a:cubicBezTo>
                  <a:cubicBezTo>
                    <a:pt x="754768" y="169157"/>
                    <a:pt x="752933" y="162733"/>
                    <a:pt x="749261" y="157456"/>
                  </a:cubicBezTo>
                  <a:cubicBezTo>
                    <a:pt x="745590" y="152178"/>
                    <a:pt x="740284" y="148335"/>
                    <a:pt x="733344" y="145926"/>
                  </a:cubicBezTo>
                  <a:cubicBezTo>
                    <a:pt x="726403" y="143517"/>
                    <a:pt x="711346" y="142312"/>
                    <a:pt x="688172" y="142312"/>
                  </a:cubicBezTo>
                  <a:close/>
                  <a:moveTo>
                    <a:pt x="1294958" y="58852"/>
                  </a:moveTo>
                  <a:lnTo>
                    <a:pt x="1260886" y="152465"/>
                  </a:lnTo>
                  <a:lnTo>
                    <a:pt x="1329719" y="152465"/>
                  </a:lnTo>
                  <a:close/>
                  <a:moveTo>
                    <a:pt x="1504294" y="42677"/>
                  </a:moveTo>
                  <a:lnTo>
                    <a:pt x="1504294" y="106691"/>
                  </a:lnTo>
                  <a:lnTo>
                    <a:pt x="1541980" y="106691"/>
                  </a:lnTo>
                  <a:cubicBezTo>
                    <a:pt x="1566416" y="106691"/>
                    <a:pt x="1581674" y="105659"/>
                    <a:pt x="1587754" y="103594"/>
                  </a:cubicBezTo>
                  <a:cubicBezTo>
                    <a:pt x="1593835" y="101529"/>
                    <a:pt x="1598595" y="97972"/>
                    <a:pt x="1602037" y="92925"/>
                  </a:cubicBezTo>
                  <a:cubicBezTo>
                    <a:pt x="1605479" y="87877"/>
                    <a:pt x="1607200" y="81567"/>
                    <a:pt x="1607200" y="73996"/>
                  </a:cubicBezTo>
                  <a:cubicBezTo>
                    <a:pt x="1607200" y="65506"/>
                    <a:pt x="1604934" y="58652"/>
                    <a:pt x="1600402" y="53432"/>
                  </a:cubicBezTo>
                  <a:cubicBezTo>
                    <a:pt x="1595871" y="48212"/>
                    <a:pt x="1589475" y="44914"/>
                    <a:pt x="1581215" y="43537"/>
                  </a:cubicBezTo>
                  <a:cubicBezTo>
                    <a:pt x="1577085" y="42963"/>
                    <a:pt x="1564695" y="42677"/>
                    <a:pt x="1544045" y="42677"/>
                  </a:cubicBezTo>
                  <a:close/>
                  <a:moveTo>
                    <a:pt x="647044" y="41988"/>
                  </a:moveTo>
                  <a:lnTo>
                    <a:pt x="647044" y="100324"/>
                  </a:lnTo>
                  <a:lnTo>
                    <a:pt x="680428" y="100324"/>
                  </a:lnTo>
                  <a:cubicBezTo>
                    <a:pt x="700275" y="100324"/>
                    <a:pt x="712608" y="100037"/>
                    <a:pt x="717426" y="99464"/>
                  </a:cubicBezTo>
                  <a:cubicBezTo>
                    <a:pt x="726145" y="98431"/>
                    <a:pt x="733000" y="95420"/>
                    <a:pt x="737990" y="90430"/>
                  </a:cubicBezTo>
                  <a:cubicBezTo>
                    <a:pt x="742980" y="85439"/>
                    <a:pt x="745475" y="78871"/>
                    <a:pt x="745475" y="70726"/>
                  </a:cubicBezTo>
                  <a:cubicBezTo>
                    <a:pt x="745475" y="62925"/>
                    <a:pt x="743325" y="56587"/>
                    <a:pt x="739022" y="51711"/>
                  </a:cubicBezTo>
                  <a:cubicBezTo>
                    <a:pt x="734720" y="46835"/>
                    <a:pt x="728325" y="43881"/>
                    <a:pt x="719835" y="42849"/>
                  </a:cubicBezTo>
                  <a:cubicBezTo>
                    <a:pt x="714787" y="42275"/>
                    <a:pt x="700275" y="41988"/>
                    <a:pt x="676298" y="41988"/>
                  </a:cubicBezTo>
                  <a:close/>
                  <a:moveTo>
                    <a:pt x="1453358" y="0"/>
                  </a:moveTo>
                  <a:lnTo>
                    <a:pt x="1560565" y="0"/>
                  </a:lnTo>
                  <a:cubicBezTo>
                    <a:pt x="1587525" y="0"/>
                    <a:pt x="1607113" y="2266"/>
                    <a:pt x="1619331" y="6797"/>
                  </a:cubicBezTo>
                  <a:cubicBezTo>
                    <a:pt x="1631549" y="11329"/>
                    <a:pt x="1641329" y="19388"/>
                    <a:pt x="1648671" y="30975"/>
                  </a:cubicBezTo>
                  <a:cubicBezTo>
                    <a:pt x="1656014" y="42562"/>
                    <a:pt x="1659685" y="55812"/>
                    <a:pt x="1659685" y="70726"/>
                  </a:cubicBezTo>
                  <a:cubicBezTo>
                    <a:pt x="1659685" y="89655"/>
                    <a:pt x="1654121" y="105286"/>
                    <a:pt x="1642993" y="117619"/>
                  </a:cubicBezTo>
                  <a:cubicBezTo>
                    <a:pt x="1631865" y="129951"/>
                    <a:pt x="1615230" y="137724"/>
                    <a:pt x="1593089" y="140936"/>
                  </a:cubicBezTo>
                  <a:cubicBezTo>
                    <a:pt x="1604102" y="147360"/>
                    <a:pt x="1613194" y="154416"/>
                    <a:pt x="1620364" y="162102"/>
                  </a:cubicBezTo>
                  <a:cubicBezTo>
                    <a:pt x="1627534" y="169788"/>
                    <a:pt x="1637199" y="183440"/>
                    <a:pt x="1649360" y="203058"/>
                  </a:cubicBezTo>
                  <a:lnTo>
                    <a:pt x="1680163" y="252273"/>
                  </a:lnTo>
                  <a:lnTo>
                    <a:pt x="1619245" y="252273"/>
                  </a:lnTo>
                  <a:lnTo>
                    <a:pt x="1582420" y="197379"/>
                  </a:lnTo>
                  <a:cubicBezTo>
                    <a:pt x="1569341" y="177761"/>
                    <a:pt x="1560393" y="165400"/>
                    <a:pt x="1555575" y="160295"/>
                  </a:cubicBezTo>
                  <a:cubicBezTo>
                    <a:pt x="1550757" y="155190"/>
                    <a:pt x="1545651" y="151691"/>
                    <a:pt x="1540259" y="149798"/>
                  </a:cubicBezTo>
                  <a:cubicBezTo>
                    <a:pt x="1534867" y="147905"/>
                    <a:pt x="1526321" y="146959"/>
                    <a:pt x="1514619" y="146959"/>
                  </a:cubicBezTo>
                  <a:lnTo>
                    <a:pt x="1504294" y="146959"/>
                  </a:lnTo>
                  <a:lnTo>
                    <a:pt x="1504294" y="252273"/>
                  </a:lnTo>
                  <a:lnTo>
                    <a:pt x="1453358" y="252273"/>
                  </a:lnTo>
                  <a:close/>
                  <a:moveTo>
                    <a:pt x="1268630" y="0"/>
                  </a:moveTo>
                  <a:lnTo>
                    <a:pt x="1322491" y="0"/>
                  </a:lnTo>
                  <a:lnTo>
                    <a:pt x="1423504" y="252273"/>
                  </a:lnTo>
                  <a:lnTo>
                    <a:pt x="1368093" y="252273"/>
                  </a:lnTo>
                  <a:lnTo>
                    <a:pt x="1346067" y="194970"/>
                  </a:lnTo>
                  <a:lnTo>
                    <a:pt x="1245226" y="194970"/>
                  </a:lnTo>
                  <a:lnTo>
                    <a:pt x="1224404" y="252273"/>
                  </a:lnTo>
                  <a:lnTo>
                    <a:pt x="1170371" y="252273"/>
                  </a:lnTo>
                  <a:close/>
                  <a:moveTo>
                    <a:pt x="939352" y="0"/>
                  </a:moveTo>
                  <a:lnTo>
                    <a:pt x="988912" y="0"/>
                  </a:lnTo>
                  <a:lnTo>
                    <a:pt x="1092161" y="168469"/>
                  </a:lnTo>
                  <a:lnTo>
                    <a:pt x="1092161" y="0"/>
                  </a:lnTo>
                  <a:lnTo>
                    <a:pt x="1139484" y="0"/>
                  </a:lnTo>
                  <a:lnTo>
                    <a:pt x="1139484" y="252273"/>
                  </a:lnTo>
                  <a:lnTo>
                    <a:pt x="1088375" y="252273"/>
                  </a:lnTo>
                  <a:lnTo>
                    <a:pt x="986675" y="87762"/>
                  </a:lnTo>
                  <a:lnTo>
                    <a:pt x="986675" y="252273"/>
                  </a:lnTo>
                  <a:lnTo>
                    <a:pt x="939352" y="252273"/>
                  </a:lnTo>
                  <a:close/>
                  <a:moveTo>
                    <a:pt x="851562" y="0"/>
                  </a:moveTo>
                  <a:lnTo>
                    <a:pt x="902499" y="0"/>
                  </a:lnTo>
                  <a:lnTo>
                    <a:pt x="902499" y="252273"/>
                  </a:lnTo>
                  <a:lnTo>
                    <a:pt x="851562" y="252273"/>
                  </a:lnTo>
                  <a:close/>
                  <a:moveTo>
                    <a:pt x="596108" y="0"/>
                  </a:moveTo>
                  <a:lnTo>
                    <a:pt x="696948" y="0"/>
                  </a:lnTo>
                  <a:cubicBezTo>
                    <a:pt x="716910" y="0"/>
                    <a:pt x="731795" y="832"/>
                    <a:pt x="741604" y="2495"/>
                  </a:cubicBezTo>
                  <a:cubicBezTo>
                    <a:pt x="751412" y="4159"/>
                    <a:pt x="760189" y="7629"/>
                    <a:pt x="767932" y="12906"/>
                  </a:cubicBezTo>
                  <a:cubicBezTo>
                    <a:pt x="775676" y="18184"/>
                    <a:pt x="782129" y="25210"/>
                    <a:pt x="787292" y="33986"/>
                  </a:cubicBezTo>
                  <a:cubicBezTo>
                    <a:pt x="792454" y="42763"/>
                    <a:pt x="795035" y="52600"/>
                    <a:pt x="795035" y="63499"/>
                  </a:cubicBezTo>
                  <a:cubicBezTo>
                    <a:pt x="795035" y="75315"/>
                    <a:pt x="791852" y="86156"/>
                    <a:pt x="785485" y="96022"/>
                  </a:cubicBezTo>
                  <a:cubicBezTo>
                    <a:pt x="779118" y="105888"/>
                    <a:pt x="770485" y="113288"/>
                    <a:pt x="759586" y="118221"/>
                  </a:cubicBezTo>
                  <a:cubicBezTo>
                    <a:pt x="774959" y="122695"/>
                    <a:pt x="786775" y="130324"/>
                    <a:pt x="795035" y="141108"/>
                  </a:cubicBezTo>
                  <a:cubicBezTo>
                    <a:pt x="803295" y="151892"/>
                    <a:pt x="807425" y="164568"/>
                    <a:pt x="807425" y="179138"/>
                  </a:cubicBezTo>
                  <a:cubicBezTo>
                    <a:pt x="807425" y="190610"/>
                    <a:pt x="804758" y="201767"/>
                    <a:pt x="799423" y="212608"/>
                  </a:cubicBezTo>
                  <a:cubicBezTo>
                    <a:pt x="794089" y="223449"/>
                    <a:pt x="786804" y="232111"/>
                    <a:pt x="777569" y="238593"/>
                  </a:cubicBezTo>
                  <a:cubicBezTo>
                    <a:pt x="768334" y="245074"/>
                    <a:pt x="756948" y="249061"/>
                    <a:pt x="743411" y="250552"/>
                  </a:cubicBezTo>
                  <a:cubicBezTo>
                    <a:pt x="734921" y="251470"/>
                    <a:pt x="714443" y="252044"/>
                    <a:pt x="681977" y="252273"/>
                  </a:cubicBezTo>
                  <a:lnTo>
                    <a:pt x="596108" y="252273"/>
                  </a:lnTo>
                  <a:close/>
                  <a:moveTo>
                    <a:pt x="357811" y="0"/>
                  </a:moveTo>
                  <a:lnTo>
                    <a:pt x="544865" y="0"/>
                  </a:lnTo>
                  <a:lnTo>
                    <a:pt x="544865" y="42677"/>
                  </a:lnTo>
                  <a:lnTo>
                    <a:pt x="408747" y="42677"/>
                  </a:lnTo>
                  <a:lnTo>
                    <a:pt x="408747" y="98603"/>
                  </a:lnTo>
                  <a:lnTo>
                    <a:pt x="535400" y="98603"/>
                  </a:lnTo>
                  <a:lnTo>
                    <a:pt x="535400" y="141108"/>
                  </a:lnTo>
                  <a:lnTo>
                    <a:pt x="408747" y="141108"/>
                  </a:lnTo>
                  <a:lnTo>
                    <a:pt x="408747" y="209769"/>
                  </a:lnTo>
                  <a:lnTo>
                    <a:pt x="549683" y="209769"/>
                  </a:lnTo>
                  <a:lnTo>
                    <a:pt x="549683" y="252273"/>
                  </a:lnTo>
                  <a:lnTo>
                    <a:pt x="357811" y="252273"/>
                  </a:lnTo>
                  <a:close/>
                  <a:moveTo>
                    <a:pt x="0" y="0"/>
                  </a:moveTo>
                  <a:lnTo>
                    <a:pt x="52141" y="0"/>
                  </a:lnTo>
                  <a:lnTo>
                    <a:pt x="90171" y="173287"/>
                  </a:lnTo>
                  <a:lnTo>
                    <a:pt x="136289" y="0"/>
                  </a:lnTo>
                  <a:lnTo>
                    <a:pt x="196863" y="0"/>
                  </a:lnTo>
                  <a:lnTo>
                    <a:pt x="241088" y="176213"/>
                  </a:lnTo>
                  <a:lnTo>
                    <a:pt x="279806" y="0"/>
                  </a:lnTo>
                  <a:lnTo>
                    <a:pt x="331087" y="0"/>
                  </a:lnTo>
                  <a:lnTo>
                    <a:pt x="269826" y="252273"/>
                  </a:lnTo>
                  <a:lnTo>
                    <a:pt x="215792" y="252273"/>
                  </a:lnTo>
                  <a:lnTo>
                    <a:pt x="165543" y="63671"/>
                  </a:lnTo>
                  <a:lnTo>
                    <a:pt x="115467" y="252273"/>
                  </a:lnTo>
                  <a:lnTo>
                    <a:pt x="60229" y="2522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FD5FB4D-B5CF-4E8C-B21D-7A5CA13DB9A1}"/>
                </a:ext>
              </a:extLst>
            </p:cNvPr>
            <p:cNvSpPr/>
            <p:nvPr/>
          </p:nvSpPr>
          <p:spPr>
            <a:xfrm>
              <a:off x="10221565" y="4449302"/>
              <a:ext cx="1228205" cy="327273"/>
            </a:xfrm>
            <a:custGeom>
              <a:avLst/>
              <a:gdLst/>
              <a:ahLst/>
              <a:cxnLst/>
              <a:rect l="l" t="t" r="r" b="b"/>
              <a:pathLst>
                <a:path w="1228205" h="327273">
                  <a:moveTo>
                    <a:pt x="952277" y="0"/>
                  </a:moveTo>
                  <a:lnTo>
                    <a:pt x="1223293" y="0"/>
                  </a:lnTo>
                  <a:lnTo>
                    <a:pt x="1223293" y="69874"/>
                  </a:lnTo>
                  <a:lnTo>
                    <a:pt x="1053629" y="69874"/>
                  </a:lnTo>
                  <a:lnTo>
                    <a:pt x="1053629" y="121890"/>
                  </a:lnTo>
                  <a:lnTo>
                    <a:pt x="1211015" y="121890"/>
                  </a:lnTo>
                  <a:lnTo>
                    <a:pt x="1211015" y="188639"/>
                  </a:lnTo>
                  <a:lnTo>
                    <a:pt x="1053629" y="188639"/>
                  </a:lnTo>
                  <a:lnTo>
                    <a:pt x="1053629" y="253156"/>
                  </a:lnTo>
                  <a:lnTo>
                    <a:pt x="1228205" y="253156"/>
                  </a:lnTo>
                  <a:lnTo>
                    <a:pt x="1228205" y="327273"/>
                  </a:lnTo>
                  <a:lnTo>
                    <a:pt x="952277" y="327273"/>
                  </a:lnTo>
                  <a:close/>
                  <a:moveTo>
                    <a:pt x="529829" y="0"/>
                  </a:moveTo>
                  <a:lnTo>
                    <a:pt x="635544" y="0"/>
                  </a:lnTo>
                  <a:lnTo>
                    <a:pt x="709204" y="235520"/>
                  </a:lnTo>
                  <a:lnTo>
                    <a:pt x="781921" y="0"/>
                  </a:lnTo>
                  <a:lnTo>
                    <a:pt x="884560" y="0"/>
                  </a:lnTo>
                  <a:lnTo>
                    <a:pt x="763040" y="327273"/>
                  </a:lnTo>
                  <a:lnTo>
                    <a:pt x="653428" y="327273"/>
                  </a:lnTo>
                  <a:close/>
                  <a:moveTo>
                    <a:pt x="346919" y="0"/>
                  </a:moveTo>
                  <a:lnTo>
                    <a:pt x="448271" y="0"/>
                  </a:lnTo>
                  <a:lnTo>
                    <a:pt x="448271" y="327273"/>
                  </a:lnTo>
                  <a:lnTo>
                    <a:pt x="346919" y="327273"/>
                  </a:lnTo>
                  <a:close/>
                  <a:moveTo>
                    <a:pt x="0" y="0"/>
                  </a:moveTo>
                  <a:lnTo>
                    <a:pt x="101129" y="0"/>
                  </a:lnTo>
                  <a:lnTo>
                    <a:pt x="101129" y="246682"/>
                  </a:lnTo>
                  <a:lnTo>
                    <a:pt x="258961" y="246682"/>
                  </a:lnTo>
                  <a:lnTo>
                    <a:pt x="258961" y="327273"/>
                  </a:lnTo>
                  <a:lnTo>
                    <a:pt x="0" y="3272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10DFB3A-CB72-4BCF-8BAE-D9F1FBDF29AD}"/>
              </a:ext>
            </a:extLst>
          </p:cNvPr>
          <p:cNvSpPr txBox="1"/>
          <p:nvPr/>
        </p:nvSpPr>
        <p:spPr>
          <a:xfrm>
            <a:off x="717642" y="3414417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999060-6AC0-4368-A775-66310F0E3D54}"/>
              </a:ext>
            </a:extLst>
          </p:cNvPr>
          <p:cNvSpPr txBox="1"/>
          <p:nvPr/>
        </p:nvSpPr>
        <p:spPr>
          <a:xfrm>
            <a:off x="9306973" y="3414417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700B98-B50A-4FEA-8BD0-1E05065BEDF8}"/>
              </a:ext>
            </a:extLst>
          </p:cNvPr>
          <p:cNvSpPr txBox="1"/>
          <p:nvPr/>
        </p:nvSpPr>
        <p:spPr>
          <a:xfrm>
            <a:off x="717642" y="5431237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654A91-0244-420C-A607-F4221C27FC29}"/>
              </a:ext>
            </a:extLst>
          </p:cNvPr>
          <p:cNvSpPr txBox="1"/>
          <p:nvPr/>
        </p:nvSpPr>
        <p:spPr>
          <a:xfrm>
            <a:off x="9306973" y="5431237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Rectangle 36">
            <a:extLst>
              <a:ext uri="{FF2B5EF4-FFF2-40B4-BE49-F238E27FC236}">
                <a16:creationId xmlns:a16="http://schemas.microsoft.com/office/drawing/2014/main" id="{5A2BDD86-C801-4872-80CE-87EA3636CF0D}"/>
              </a:ext>
            </a:extLst>
          </p:cNvPr>
          <p:cNvSpPr/>
          <p:nvPr/>
        </p:nvSpPr>
        <p:spPr>
          <a:xfrm>
            <a:off x="10158751" y="4923550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2" name="Rounded Rectangle 27">
            <a:extLst>
              <a:ext uri="{FF2B5EF4-FFF2-40B4-BE49-F238E27FC236}">
                <a16:creationId xmlns:a16="http://schemas.microsoft.com/office/drawing/2014/main" id="{3C8DB1C6-8373-45BE-93F9-AAFAC8C678E1}"/>
              </a:ext>
            </a:extLst>
          </p:cNvPr>
          <p:cNvSpPr/>
          <p:nvPr/>
        </p:nvSpPr>
        <p:spPr>
          <a:xfrm>
            <a:off x="1562687" y="291848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Rounded Rectangle 7">
            <a:extLst>
              <a:ext uri="{FF2B5EF4-FFF2-40B4-BE49-F238E27FC236}">
                <a16:creationId xmlns:a16="http://schemas.microsoft.com/office/drawing/2014/main" id="{BCC002AA-CB8B-4B4F-89AF-B5E868BEC9E1}"/>
              </a:ext>
            </a:extLst>
          </p:cNvPr>
          <p:cNvSpPr/>
          <p:nvPr/>
        </p:nvSpPr>
        <p:spPr>
          <a:xfrm>
            <a:off x="10138191" y="2872462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49435ECB-2572-4A0B-8693-89272B11DE93}"/>
              </a:ext>
            </a:extLst>
          </p:cNvPr>
          <p:cNvSpPr/>
          <p:nvPr/>
        </p:nvSpPr>
        <p:spPr>
          <a:xfrm>
            <a:off x="1605656" y="4956543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C5D7AA-7006-41EE-8082-D437F08CEC4E}"/>
              </a:ext>
            </a:extLst>
          </p:cNvPr>
          <p:cNvSpPr txBox="1"/>
          <p:nvPr/>
        </p:nvSpPr>
        <p:spPr>
          <a:xfrm>
            <a:off x="717642" y="1397597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F95B1E-2151-41EB-8F44-49A1458786B9}"/>
              </a:ext>
            </a:extLst>
          </p:cNvPr>
          <p:cNvSpPr txBox="1"/>
          <p:nvPr/>
        </p:nvSpPr>
        <p:spPr>
          <a:xfrm>
            <a:off x="9306973" y="1397597"/>
            <a:ext cx="211513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Freeform 18">
            <a:extLst>
              <a:ext uri="{FF2B5EF4-FFF2-40B4-BE49-F238E27FC236}">
                <a16:creationId xmlns:a16="http://schemas.microsoft.com/office/drawing/2014/main" id="{46EC1FB3-8C1E-4FB9-BE84-DD78C40BF4FB}"/>
              </a:ext>
            </a:extLst>
          </p:cNvPr>
          <p:cNvSpPr/>
          <p:nvPr/>
        </p:nvSpPr>
        <p:spPr>
          <a:xfrm>
            <a:off x="1562687" y="852462"/>
            <a:ext cx="439174" cy="35444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Block Arc 10">
            <a:extLst>
              <a:ext uri="{FF2B5EF4-FFF2-40B4-BE49-F238E27FC236}">
                <a16:creationId xmlns:a16="http://schemas.microsoft.com/office/drawing/2014/main" id="{3E33E4B2-5FAA-42B2-858A-EB749DADEBDB}"/>
              </a:ext>
            </a:extLst>
          </p:cNvPr>
          <p:cNvSpPr/>
          <p:nvPr/>
        </p:nvSpPr>
        <p:spPr>
          <a:xfrm>
            <a:off x="10091365" y="869880"/>
            <a:ext cx="478961" cy="32442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08B923-46B0-4E77-91E3-4068A622DD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448850-B5BD-4023-BE0F-671C307AE9D0}"/>
              </a:ext>
            </a:extLst>
          </p:cNvPr>
          <p:cNvCxnSpPr/>
          <p:nvPr/>
        </p:nvCxnSpPr>
        <p:spPr bwMode="auto">
          <a:xfrm>
            <a:off x="732922" y="2559207"/>
            <a:ext cx="3888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9C434F-E7CC-470A-B0D5-595AD7415B3D}"/>
              </a:ext>
            </a:extLst>
          </p:cNvPr>
          <p:cNvCxnSpPr/>
          <p:nvPr/>
        </p:nvCxnSpPr>
        <p:spPr bwMode="auto">
          <a:xfrm>
            <a:off x="732922" y="2254395"/>
            <a:ext cx="3888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F02E43-BB92-460A-87B3-14FFE01C6B03}"/>
              </a:ext>
            </a:extLst>
          </p:cNvPr>
          <p:cNvSpPr txBox="1"/>
          <p:nvPr/>
        </p:nvSpPr>
        <p:spPr>
          <a:xfrm>
            <a:off x="732923" y="2256423"/>
            <a:ext cx="78553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</a:rPr>
              <a:t>A Case</a:t>
            </a:r>
            <a:endParaRPr lang="ko-KR" altLang="en-US" sz="1400" b="1" dirty="0">
              <a:solidFill>
                <a:schemeClr val="accent3"/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E5EE107-AC10-4E37-8CDA-8752C5FC62B6}"/>
              </a:ext>
            </a:extLst>
          </p:cNvPr>
          <p:cNvGrpSpPr/>
          <p:nvPr/>
        </p:nvGrpSpPr>
        <p:grpSpPr>
          <a:xfrm>
            <a:off x="709011" y="2832304"/>
            <a:ext cx="3670878" cy="1426542"/>
            <a:chOff x="709011" y="2832304"/>
            <a:chExt cx="3670878" cy="1426542"/>
          </a:xfrm>
        </p:grpSpPr>
        <p:grpSp>
          <p:nvGrpSpPr>
            <p:cNvPr id="9" name="Group 2">
              <a:extLst>
                <a:ext uri="{FF2B5EF4-FFF2-40B4-BE49-F238E27FC236}">
                  <a16:creationId xmlns:a16="http://schemas.microsoft.com/office/drawing/2014/main" id="{DAFB2DBD-229D-428D-AD7D-B460498408D3}"/>
                </a:ext>
              </a:extLst>
            </p:cNvPr>
            <p:cNvGrpSpPr/>
            <p:nvPr/>
          </p:nvGrpSpPr>
          <p:grpSpPr>
            <a:xfrm>
              <a:off x="711757" y="2832304"/>
              <a:ext cx="3668132" cy="686298"/>
              <a:chOff x="1013692" y="2833009"/>
              <a:chExt cx="3668132" cy="68629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8A3A89-9F13-45B2-BD73-C0CC2C0A306B}"/>
                  </a:ext>
                </a:extLst>
              </p:cNvPr>
              <p:cNvSpPr txBox="1"/>
              <p:nvPr/>
            </p:nvSpPr>
            <p:spPr>
              <a:xfrm>
                <a:off x="1034858" y="2833009"/>
                <a:ext cx="1034257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 Here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순서도: 처리 10">
                <a:extLst>
                  <a:ext uri="{FF2B5EF4-FFF2-40B4-BE49-F238E27FC236}">
                    <a16:creationId xmlns:a16="http://schemas.microsoft.com/office/drawing/2014/main" id="{3C7A0476-325C-447F-9813-581348E4BA61}"/>
                  </a:ext>
                </a:extLst>
              </p:cNvPr>
              <p:cNvSpPr/>
              <p:nvPr/>
            </p:nvSpPr>
            <p:spPr>
              <a:xfrm>
                <a:off x="1013692" y="3140968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순서도: 처리 11">
                <a:extLst>
                  <a:ext uri="{FF2B5EF4-FFF2-40B4-BE49-F238E27FC236}">
                    <a16:creationId xmlns:a16="http://schemas.microsoft.com/office/drawing/2014/main" id="{E2A4CD72-6351-4644-8A08-131658C2B6F4}"/>
                  </a:ext>
                </a:extLst>
              </p:cNvPr>
              <p:cNvSpPr/>
              <p:nvPr/>
            </p:nvSpPr>
            <p:spPr>
              <a:xfrm>
                <a:off x="1165261" y="3140968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순서도: 처리 12">
                <a:extLst>
                  <a:ext uri="{FF2B5EF4-FFF2-40B4-BE49-F238E27FC236}">
                    <a16:creationId xmlns:a16="http://schemas.microsoft.com/office/drawing/2014/main" id="{8C4B3DC3-3C92-4F78-B226-00F1F77D2AC9}"/>
                  </a:ext>
                </a:extLst>
              </p:cNvPr>
              <p:cNvSpPr/>
              <p:nvPr/>
            </p:nvSpPr>
            <p:spPr>
              <a:xfrm>
                <a:off x="1316830" y="3140968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순서도: 처리 13">
                <a:extLst>
                  <a:ext uri="{FF2B5EF4-FFF2-40B4-BE49-F238E27FC236}">
                    <a16:creationId xmlns:a16="http://schemas.microsoft.com/office/drawing/2014/main" id="{CD8D0450-25B0-4EE7-91F5-A90CF5845692}"/>
                  </a:ext>
                </a:extLst>
              </p:cNvPr>
              <p:cNvSpPr/>
              <p:nvPr/>
            </p:nvSpPr>
            <p:spPr>
              <a:xfrm>
                <a:off x="1468399" y="3140968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순서도: 처리 14">
                <a:extLst>
                  <a:ext uri="{FF2B5EF4-FFF2-40B4-BE49-F238E27FC236}">
                    <a16:creationId xmlns:a16="http://schemas.microsoft.com/office/drawing/2014/main" id="{5AFFCC5C-B088-4B2C-A190-A1F0C738C072}"/>
                  </a:ext>
                </a:extLst>
              </p:cNvPr>
              <p:cNvSpPr/>
              <p:nvPr/>
            </p:nvSpPr>
            <p:spPr>
              <a:xfrm>
                <a:off x="1619968" y="3140968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순서도: 처리 15">
                <a:extLst>
                  <a:ext uri="{FF2B5EF4-FFF2-40B4-BE49-F238E27FC236}">
                    <a16:creationId xmlns:a16="http://schemas.microsoft.com/office/drawing/2014/main" id="{7FFC9DC1-3FB1-44F4-86DC-447EEDE4E94B}"/>
                  </a:ext>
                </a:extLst>
              </p:cNvPr>
              <p:cNvSpPr/>
              <p:nvPr/>
            </p:nvSpPr>
            <p:spPr>
              <a:xfrm>
                <a:off x="1771537" y="3140968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순서도: 처리 16">
                <a:extLst>
                  <a:ext uri="{FF2B5EF4-FFF2-40B4-BE49-F238E27FC236}">
                    <a16:creationId xmlns:a16="http://schemas.microsoft.com/office/drawing/2014/main" id="{5A91E92D-637B-42DC-B91B-4FE5FE7A1E9D}"/>
                  </a:ext>
                </a:extLst>
              </p:cNvPr>
              <p:cNvSpPr/>
              <p:nvPr/>
            </p:nvSpPr>
            <p:spPr>
              <a:xfrm>
                <a:off x="1923106" y="3140968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순서도: 처리 17">
                <a:extLst>
                  <a:ext uri="{FF2B5EF4-FFF2-40B4-BE49-F238E27FC236}">
                    <a16:creationId xmlns:a16="http://schemas.microsoft.com/office/drawing/2014/main" id="{AE181C17-74E1-42BF-B36F-77B3F3300034}"/>
                  </a:ext>
                </a:extLst>
              </p:cNvPr>
              <p:cNvSpPr/>
              <p:nvPr/>
            </p:nvSpPr>
            <p:spPr>
              <a:xfrm>
                <a:off x="2074675" y="3140968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순서도: 처리 18">
                <a:extLst>
                  <a:ext uri="{FF2B5EF4-FFF2-40B4-BE49-F238E27FC236}">
                    <a16:creationId xmlns:a16="http://schemas.microsoft.com/office/drawing/2014/main" id="{0331F00F-6040-4D12-9274-0C7A299E161A}"/>
                  </a:ext>
                </a:extLst>
              </p:cNvPr>
              <p:cNvSpPr/>
              <p:nvPr/>
            </p:nvSpPr>
            <p:spPr>
              <a:xfrm>
                <a:off x="2226244" y="3140968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순서도: 처리 19">
                <a:extLst>
                  <a:ext uri="{FF2B5EF4-FFF2-40B4-BE49-F238E27FC236}">
                    <a16:creationId xmlns:a16="http://schemas.microsoft.com/office/drawing/2014/main" id="{7CAD5846-7ACF-40D3-85B7-E3E8B0FBA3FF}"/>
                  </a:ext>
                </a:extLst>
              </p:cNvPr>
              <p:cNvSpPr/>
              <p:nvPr/>
            </p:nvSpPr>
            <p:spPr>
              <a:xfrm>
                <a:off x="2377813" y="3140968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순서도: 처리 20">
                <a:extLst>
                  <a:ext uri="{FF2B5EF4-FFF2-40B4-BE49-F238E27FC236}">
                    <a16:creationId xmlns:a16="http://schemas.microsoft.com/office/drawing/2014/main" id="{4F68DA5B-C65A-4885-87DC-8D2417F96A81}"/>
                  </a:ext>
                </a:extLst>
              </p:cNvPr>
              <p:cNvSpPr/>
              <p:nvPr/>
            </p:nvSpPr>
            <p:spPr>
              <a:xfrm>
                <a:off x="2529382" y="3140968"/>
                <a:ext cx="108000" cy="288032"/>
              </a:xfrm>
              <a:prstGeom prst="flowChartProcess">
                <a:avLst/>
              </a:prstGeom>
              <a:solidFill>
                <a:schemeClr val="bg1">
                  <a:lumMod val="75000"/>
                  <a:alpha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순서도: 처리 21">
                <a:extLst>
                  <a:ext uri="{FF2B5EF4-FFF2-40B4-BE49-F238E27FC236}">
                    <a16:creationId xmlns:a16="http://schemas.microsoft.com/office/drawing/2014/main" id="{E12DDC9E-0063-4AAF-B1F7-7658882E937E}"/>
                  </a:ext>
                </a:extLst>
              </p:cNvPr>
              <p:cNvSpPr/>
              <p:nvPr/>
            </p:nvSpPr>
            <p:spPr>
              <a:xfrm>
                <a:off x="2680951" y="3140968"/>
                <a:ext cx="108000" cy="288032"/>
              </a:xfrm>
              <a:prstGeom prst="flowChartProcess">
                <a:avLst/>
              </a:prstGeom>
              <a:solidFill>
                <a:schemeClr val="bg1">
                  <a:lumMod val="75000"/>
                  <a:alpha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순서도: 처리 22">
                <a:extLst>
                  <a:ext uri="{FF2B5EF4-FFF2-40B4-BE49-F238E27FC236}">
                    <a16:creationId xmlns:a16="http://schemas.microsoft.com/office/drawing/2014/main" id="{363CF49C-E2D6-4DCB-8CB2-556BC3AC15DE}"/>
                  </a:ext>
                </a:extLst>
              </p:cNvPr>
              <p:cNvSpPr/>
              <p:nvPr/>
            </p:nvSpPr>
            <p:spPr>
              <a:xfrm>
                <a:off x="2832520" y="3140968"/>
                <a:ext cx="108000" cy="288032"/>
              </a:xfrm>
              <a:prstGeom prst="flowChartProcess">
                <a:avLst/>
              </a:prstGeom>
              <a:solidFill>
                <a:schemeClr val="bg1">
                  <a:lumMod val="75000"/>
                  <a:alpha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" name="순서도: 처리 23">
                <a:extLst>
                  <a:ext uri="{FF2B5EF4-FFF2-40B4-BE49-F238E27FC236}">
                    <a16:creationId xmlns:a16="http://schemas.microsoft.com/office/drawing/2014/main" id="{2EFDD82F-80D9-431B-9287-9D544AE0A8E2}"/>
                  </a:ext>
                </a:extLst>
              </p:cNvPr>
              <p:cNvSpPr/>
              <p:nvPr/>
            </p:nvSpPr>
            <p:spPr>
              <a:xfrm>
                <a:off x="2984089" y="3140968"/>
                <a:ext cx="108000" cy="288032"/>
              </a:xfrm>
              <a:prstGeom prst="flowChartProcess">
                <a:avLst/>
              </a:prstGeom>
              <a:solidFill>
                <a:schemeClr val="bg1">
                  <a:lumMod val="75000"/>
                  <a:alpha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순서도: 처리 24">
                <a:extLst>
                  <a:ext uri="{FF2B5EF4-FFF2-40B4-BE49-F238E27FC236}">
                    <a16:creationId xmlns:a16="http://schemas.microsoft.com/office/drawing/2014/main" id="{8DFB9313-69D0-4EB6-AF5B-E03945795FDD}"/>
                  </a:ext>
                </a:extLst>
              </p:cNvPr>
              <p:cNvSpPr/>
              <p:nvPr/>
            </p:nvSpPr>
            <p:spPr>
              <a:xfrm>
                <a:off x="3135658" y="3140968"/>
                <a:ext cx="108000" cy="288032"/>
              </a:xfrm>
              <a:prstGeom prst="flowChartProcess">
                <a:avLst/>
              </a:prstGeom>
              <a:solidFill>
                <a:schemeClr val="bg1">
                  <a:lumMod val="75000"/>
                  <a:alpha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순서도: 처리 25">
                <a:extLst>
                  <a:ext uri="{FF2B5EF4-FFF2-40B4-BE49-F238E27FC236}">
                    <a16:creationId xmlns:a16="http://schemas.microsoft.com/office/drawing/2014/main" id="{4371D2BC-9A7A-4680-868C-517AA0BA8B97}"/>
                  </a:ext>
                </a:extLst>
              </p:cNvPr>
              <p:cNvSpPr/>
              <p:nvPr/>
            </p:nvSpPr>
            <p:spPr>
              <a:xfrm>
                <a:off x="3287227" y="3140968"/>
                <a:ext cx="108000" cy="288032"/>
              </a:xfrm>
              <a:prstGeom prst="flowChartProcess">
                <a:avLst/>
              </a:prstGeom>
              <a:solidFill>
                <a:schemeClr val="bg1">
                  <a:lumMod val="75000"/>
                  <a:alpha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순서도: 처리 26">
                <a:extLst>
                  <a:ext uri="{FF2B5EF4-FFF2-40B4-BE49-F238E27FC236}">
                    <a16:creationId xmlns:a16="http://schemas.microsoft.com/office/drawing/2014/main" id="{CA9445C5-21C6-4F80-89F4-3D82ECC5863D}"/>
                  </a:ext>
                </a:extLst>
              </p:cNvPr>
              <p:cNvSpPr/>
              <p:nvPr/>
            </p:nvSpPr>
            <p:spPr>
              <a:xfrm>
                <a:off x="3438796" y="3140968"/>
                <a:ext cx="108000" cy="288032"/>
              </a:xfrm>
              <a:prstGeom prst="flowChartProcess">
                <a:avLst/>
              </a:prstGeom>
              <a:solidFill>
                <a:schemeClr val="bg1">
                  <a:lumMod val="75000"/>
                  <a:alpha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순서도: 처리 27">
                <a:extLst>
                  <a:ext uri="{FF2B5EF4-FFF2-40B4-BE49-F238E27FC236}">
                    <a16:creationId xmlns:a16="http://schemas.microsoft.com/office/drawing/2014/main" id="{5E4807E7-6632-42FB-A116-C81C68C4D733}"/>
                  </a:ext>
                </a:extLst>
              </p:cNvPr>
              <p:cNvSpPr/>
              <p:nvPr/>
            </p:nvSpPr>
            <p:spPr>
              <a:xfrm>
                <a:off x="3590365" y="3140968"/>
                <a:ext cx="108000" cy="288032"/>
              </a:xfrm>
              <a:prstGeom prst="flowChartProcess">
                <a:avLst/>
              </a:prstGeom>
              <a:solidFill>
                <a:schemeClr val="bg1">
                  <a:lumMod val="75000"/>
                  <a:alpha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순서도: 처리 28">
                <a:extLst>
                  <a:ext uri="{FF2B5EF4-FFF2-40B4-BE49-F238E27FC236}">
                    <a16:creationId xmlns:a16="http://schemas.microsoft.com/office/drawing/2014/main" id="{1602531D-C97A-4EB9-81BD-9CD619BA56F1}"/>
                  </a:ext>
                </a:extLst>
              </p:cNvPr>
              <p:cNvSpPr/>
              <p:nvPr/>
            </p:nvSpPr>
            <p:spPr>
              <a:xfrm>
                <a:off x="3741934" y="3140968"/>
                <a:ext cx="108000" cy="288032"/>
              </a:xfrm>
              <a:prstGeom prst="flowChartProcess">
                <a:avLst/>
              </a:prstGeom>
              <a:solidFill>
                <a:schemeClr val="bg1">
                  <a:lumMod val="75000"/>
                  <a:alpha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" name="순서도: 처리 29">
                <a:extLst>
                  <a:ext uri="{FF2B5EF4-FFF2-40B4-BE49-F238E27FC236}">
                    <a16:creationId xmlns:a16="http://schemas.microsoft.com/office/drawing/2014/main" id="{62C7C550-30E3-4182-AECC-E29DD926E15B}"/>
                  </a:ext>
                </a:extLst>
              </p:cNvPr>
              <p:cNvSpPr/>
              <p:nvPr/>
            </p:nvSpPr>
            <p:spPr>
              <a:xfrm>
                <a:off x="3893502" y="3140968"/>
                <a:ext cx="108000" cy="288032"/>
              </a:xfrm>
              <a:prstGeom prst="flowChartProcess">
                <a:avLst/>
              </a:prstGeom>
              <a:solidFill>
                <a:schemeClr val="bg1">
                  <a:lumMod val="75000"/>
                  <a:alpha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AD88F1-6D07-4688-8AFC-0E57247326D0}"/>
                  </a:ext>
                </a:extLst>
              </p:cNvPr>
              <p:cNvSpPr txBox="1"/>
              <p:nvPr/>
            </p:nvSpPr>
            <p:spPr>
              <a:xfrm>
                <a:off x="4073965" y="3057642"/>
                <a:ext cx="607859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accent3"/>
                    </a:solidFill>
                  </a:rPr>
                  <a:t>50</a:t>
                </a:r>
                <a:r>
                  <a:rPr lang="en-US" altLang="ko-KR" b="1" dirty="0">
                    <a:solidFill>
                      <a:schemeClr val="accent3"/>
                    </a:solidFill>
                  </a:rPr>
                  <a:t>%</a:t>
                </a:r>
                <a:endParaRPr lang="ko-KR" altLang="en-US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2945E307-EADB-4732-993E-5DF54EA4EBDD}"/>
                </a:ext>
              </a:extLst>
            </p:cNvPr>
            <p:cNvGrpSpPr/>
            <p:nvPr/>
          </p:nvGrpSpPr>
          <p:grpSpPr>
            <a:xfrm>
              <a:off x="709011" y="3572548"/>
              <a:ext cx="3668132" cy="686298"/>
              <a:chOff x="709011" y="3572548"/>
              <a:chExt cx="3668132" cy="68629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F41D1D9-F83B-4F9E-B352-83E146A6BCD7}"/>
                  </a:ext>
                </a:extLst>
              </p:cNvPr>
              <p:cNvSpPr txBox="1"/>
              <p:nvPr/>
            </p:nvSpPr>
            <p:spPr>
              <a:xfrm>
                <a:off x="732923" y="3572548"/>
                <a:ext cx="1034257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 Here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" name="순서도: 처리 32">
                <a:extLst>
                  <a:ext uri="{FF2B5EF4-FFF2-40B4-BE49-F238E27FC236}">
                    <a16:creationId xmlns:a16="http://schemas.microsoft.com/office/drawing/2014/main" id="{733B7DE0-439C-41F7-83C4-E59115EF138C}"/>
                  </a:ext>
                </a:extLst>
              </p:cNvPr>
              <p:cNvSpPr/>
              <p:nvPr/>
            </p:nvSpPr>
            <p:spPr>
              <a:xfrm>
                <a:off x="709011" y="3880507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" name="순서도: 처리 33">
                <a:extLst>
                  <a:ext uri="{FF2B5EF4-FFF2-40B4-BE49-F238E27FC236}">
                    <a16:creationId xmlns:a16="http://schemas.microsoft.com/office/drawing/2014/main" id="{47FA011E-3D80-4D47-8D90-ECCF8EA1BC4B}"/>
                  </a:ext>
                </a:extLst>
              </p:cNvPr>
              <p:cNvSpPr/>
              <p:nvPr/>
            </p:nvSpPr>
            <p:spPr>
              <a:xfrm>
                <a:off x="860580" y="3880507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" name="순서도: 처리 34">
                <a:extLst>
                  <a:ext uri="{FF2B5EF4-FFF2-40B4-BE49-F238E27FC236}">
                    <a16:creationId xmlns:a16="http://schemas.microsoft.com/office/drawing/2014/main" id="{43A581A0-4D97-4ACD-9606-BADFA8A88319}"/>
                  </a:ext>
                </a:extLst>
              </p:cNvPr>
              <p:cNvSpPr/>
              <p:nvPr/>
            </p:nvSpPr>
            <p:spPr>
              <a:xfrm>
                <a:off x="1012149" y="3880507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순서도: 처리 35">
                <a:extLst>
                  <a:ext uri="{FF2B5EF4-FFF2-40B4-BE49-F238E27FC236}">
                    <a16:creationId xmlns:a16="http://schemas.microsoft.com/office/drawing/2014/main" id="{54472788-55F5-4E10-A695-EAF526483893}"/>
                  </a:ext>
                </a:extLst>
              </p:cNvPr>
              <p:cNvSpPr/>
              <p:nvPr/>
            </p:nvSpPr>
            <p:spPr>
              <a:xfrm>
                <a:off x="1163718" y="3880507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7" name="순서도: 처리 36">
                <a:extLst>
                  <a:ext uri="{FF2B5EF4-FFF2-40B4-BE49-F238E27FC236}">
                    <a16:creationId xmlns:a16="http://schemas.microsoft.com/office/drawing/2014/main" id="{F8F08A31-B6EA-491C-8033-9177F4DB82AD}"/>
                  </a:ext>
                </a:extLst>
              </p:cNvPr>
              <p:cNvSpPr/>
              <p:nvPr/>
            </p:nvSpPr>
            <p:spPr>
              <a:xfrm>
                <a:off x="1315287" y="3880507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" name="순서도: 처리 37">
                <a:extLst>
                  <a:ext uri="{FF2B5EF4-FFF2-40B4-BE49-F238E27FC236}">
                    <a16:creationId xmlns:a16="http://schemas.microsoft.com/office/drawing/2014/main" id="{F64CFA4F-7B77-4F6B-A739-0DA7FB99DC60}"/>
                  </a:ext>
                </a:extLst>
              </p:cNvPr>
              <p:cNvSpPr/>
              <p:nvPr/>
            </p:nvSpPr>
            <p:spPr>
              <a:xfrm>
                <a:off x="1466856" y="3880507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순서도: 처리 38">
                <a:extLst>
                  <a:ext uri="{FF2B5EF4-FFF2-40B4-BE49-F238E27FC236}">
                    <a16:creationId xmlns:a16="http://schemas.microsoft.com/office/drawing/2014/main" id="{2059C58A-1E0A-4A5D-BCA5-EF3219F24A9E}"/>
                  </a:ext>
                </a:extLst>
              </p:cNvPr>
              <p:cNvSpPr/>
              <p:nvPr/>
            </p:nvSpPr>
            <p:spPr>
              <a:xfrm>
                <a:off x="1618425" y="3880507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0" name="순서도: 처리 39">
                <a:extLst>
                  <a:ext uri="{FF2B5EF4-FFF2-40B4-BE49-F238E27FC236}">
                    <a16:creationId xmlns:a16="http://schemas.microsoft.com/office/drawing/2014/main" id="{72D590DA-3AA9-41D5-B597-8092689903A9}"/>
                  </a:ext>
                </a:extLst>
              </p:cNvPr>
              <p:cNvSpPr/>
              <p:nvPr/>
            </p:nvSpPr>
            <p:spPr>
              <a:xfrm>
                <a:off x="1769994" y="3880507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순서도: 처리 40">
                <a:extLst>
                  <a:ext uri="{FF2B5EF4-FFF2-40B4-BE49-F238E27FC236}">
                    <a16:creationId xmlns:a16="http://schemas.microsoft.com/office/drawing/2014/main" id="{791DE032-E882-4838-8DEE-3A4C948AF7C3}"/>
                  </a:ext>
                </a:extLst>
              </p:cNvPr>
              <p:cNvSpPr/>
              <p:nvPr/>
            </p:nvSpPr>
            <p:spPr>
              <a:xfrm>
                <a:off x="1921563" y="3880507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2" name="순서도: 처리 41">
                <a:extLst>
                  <a:ext uri="{FF2B5EF4-FFF2-40B4-BE49-F238E27FC236}">
                    <a16:creationId xmlns:a16="http://schemas.microsoft.com/office/drawing/2014/main" id="{7466B90B-6291-4438-B596-7553DC5BA5B8}"/>
                  </a:ext>
                </a:extLst>
              </p:cNvPr>
              <p:cNvSpPr/>
              <p:nvPr/>
            </p:nvSpPr>
            <p:spPr>
              <a:xfrm>
                <a:off x="2073132" y="3880507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3" name="순서도: 처리 42">
                <a:extLst>
                  <a:ext uri="{FF2B5EF4-FFF2-40B4-BE49-F238E27FC236}">
                    <a16:creationId xmlns:a16="http://schemas.microsoft.com/office/drawing/2014/main" id="{D379C0C9-10E3-4A59-8467-CD4EDAF4FFC0}"/>
                  </a:ext>
                </a:extLst>
              </p:cNvPr>
              <p:cNvSpPr/>
              <p:nvPr/>
            </p:nvSpPr>
            <p:spPr>
              <a:xfrm>
                <a:off x="2224701" y="3880507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" name="순서도: 처리 43">
                <a:extLst>
                  <a:ext uri="{FF2B5EF4-FFF2-40B4-BE49-F238E27FC236}">
                    <a16:creationId xmlns:a16="http://schemas.microsoft.com/office/drawing/2014/main" id="{053081CA-820C-45ED-A3EF-9639C13C694C}"/>
                  </a:ext>
                </a:extLst>
              </p:cNvPr>
              <p:cNvSpPr/>
              <p:nvPr/>
            </p:nvSpPr>
            <p:spPr>
              <a:xfrm>
                <a:off x="2376270" y="3880507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순서도: 처리 44">
                <a:extLst>
                  <a:ext uri="{FF2B5EF4-FFF2-40B4-BE49-F238E27FC236}">
                    <a16:creationId xmlns:a16="http://schemas.microsoft.com/office/drawing/2014/main" id="{E9817736-FEF7-463C-A992-608542B61DDE}"/>
                  </a:ext>
                </a:extLst>
              </p:cNvPr>
              <p:cNvSpPr/>
              <p:nvPr/>
            </p:nvSpPr>
            <p:spPr>
              <a:xfrm>
                <a:off x="2527839" y="3880507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순서도: 처리 45">
                <a:extLst>
                  <a:ext uri="{FF2B5EF4-FFF2-40B4-BE49-F238E27FC236}">
                    <a16:creationId xmlns:a16="http://schemas.microsoft.com/office/drawing/2014/main" id="{41BE2AA0-C4B1-4E72-B22A-720D1D96797B}"/>
                  </a:ext>
                </a:extLst>
              </p:cNvPr>
              <p:cNvSpPr/>
              <p:nvPr/>
            </p:nvSpPr>
            <p:spPr>
              <a:xfrm>
                <a:off x="2679408" y="3880507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" name="순서도: 처리 46">
                <a:extLst>
                  <a:ext uri="{FF2B5EF4-FFF2-40B4-BE49-F238E27FC236}">
                    <a16:creationId xmlns:a16="http://schemas.microsoft.com/office/drawing/2014/main" id="{BD2F0592-B690-4E7C-9326-F412B7047572}"/>
                  </a:ext>
                </a:extLst>
              </p:cNvPr>
              <p:cNvSpPr/>
              <p:nvPr/>
            </p:nvSpPr>
            <p:spPr>
              <a:xfrm>
                <a:off x="2830977" y="3880507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8" name="순서도: 처리 47">
                <a:extLst>
                  <a:ext uri="{FF2B5EF4-FFF2-40B4-BE49-F238E27FC236}">
                    <a16:creationId xmlns:a16="http://schemas.microsoft.com/office/drawing/2014/main" id="{7D4B0EE9-5195-453E-B0B5-E3984B8B005B}"/>
                  </a:ext>
                </a:extLst>
              </p:cNvPr>
              <p:cNvSpPr/>
              <p:nvPr/>
            </p:nvSpPr>
            <p:spPr>
              <a:xfrm>
                <a:off x="2982546" y="3880507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9" name="순서도: 처리 48">
                <a:extLst>
                  <a:ext uri="{FF2B5EF4-FFF2-40B4-BE49-F238E27FC236}">
                    <a16:creationId xmlns:a16="http://schemas.microsoft.com/office/drawing/2014/main" id="{216D017D-C732-4207-AC85-1877FB8DD580}"/>
                  </a:ext>
                </a:extLst>
              </p:cNvPr>
              <p:cNvSpPr/>
              <p:nvPr/>
            </p:nvSpPr>
            <p:spPr>
              <a:xfrm>
                <a:off x="3134115" y="3880507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0" name="순서도: 처리 49">
                <a:extLst>
                  <a:ext uri="{FF2B5EF4-FFF2-40B4-BE49-F238E27FC236}">
                    <a16:creationId xmlns:a16="http://schemas.microsoft.com/office/drawing/2014/main" id="{56E6D10B-9C57-4F4F-8BC4-41BDC0CE4382}"/>
                  </a:ext>
                </a:extLst>
              </p:cNvPr>
              <p:cNvSpPr/>
              <p:nvPr/>
            </p:nvSpPr>
            <p:spPr>
              <a:xfrm>
                <a:off x="3285684" y="3880507"/>
                <a:ext cx="108000" cy="288032"/>
              </a:xfrm>
              <a:prstGeom prst="flowChartProcess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1" name="순서도: 처리 50">
                <a:extLst>
                  <a:ext uri="{FF2B5EF4-FFF2-40B4-BE49-F238E27FC236}">
                    <a16:creationId xmlns:a16="http://schemas.microsoft.com/office/drawing/2014/main" id="{E459FA08-F5F5-4300-AE32-C68459118266}"/>
                  </a:ext>
                </a:extLst>
              </p:cNvPr>
              <p:cNvSpPr/>
              <p:nvPr/>
            </p:nvSpPr>
            <p:spPr>
              <a:xfrm>
                <a:off x="3437253" y="3880507"/>
                <a:ext cx="108000" cy="288032"/>
              </a:xfrm>
              <a:prstGeom prst="flowChartProcess">
                <a:avLst/>
              </a:prstGeom>
              <a:solidFill>
                <a:schemeClr val="bg1">
                  <a:lumMod val="75000"/>
                  <a:alpha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2" name="순서도: 처리 51">
                <a:extLst>
                  <a:ext uri="{FF2B5EF4-FFF2-40B4-BE49-F238E27FC236}">
                    <a16:creationId xmlns:a16="http://schemas.microsoft.com/office/drawing/2014/main" id="{00972920-9D75-48E9-80B3-08D53623E9A5}"/>
                  </a:ext>
                </a:extLst>
              </p:cNvPr>
              <p:cNvSpPr/>
              <p:nvPr/>
            </p:nvSpPr>
            <p:spPr>
              <a:xfrm>
                <a:off x="3588821" y="3880507"/>
                <a:ext cx="108000" cy="288032"/>
              </a:xfrm>
              <a:prstGeom prst="flowChartProcess">
                <a:avLst/>
              </a:prstGeom>
              <a:solidFill>
                <a:schemeClr val="bg1">
                  <a:lumMod val="75000"/>
                  <a:alpha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EB7507E-08D4-44C7-806D-345E38D9A089}"/>
                  </a:ext>
                </a:extLst>
              </p:cNvPr>
              <p:cNvSpPr txBox="1"/>
              <p:nvPr/>
            </p:nvSpPr>
            <p:spPr>
              <a:xfrm>
                <a:off x="3769284" y="3797181"/>
                <a:ext cx="607859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accent3"/>
                    </a:solidFill>
                  </a:rPr>
                  <a:t>75</a:t>
                </a:r>
                <a:r>
                  <a:rPr lang="en-US" altLang="ko-KR" b="1" dirty="0">
                    <a:solidFill>
                      <a:schemeClr val="accent3"/>
                    </a:solidFill>
                  </a:rPr>
                  <a:t>%</a:t>
                </a:r>
                <a:endParaRPr lang="ko-KR" altLang="en-US" b="1" dirty="0">
                  <a:solidFill>
                    <a:schemeClr val="accent3"/>
                  </a:solidFill>
                </a:endParaRPr>
              </a:p>
            </p:txBody>
          </p:sp>
        </p:grpSp>
      </p:grp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9825835-F796-46C1-A53A-D2B85DE7AC05}"/>
              </a:ext>
            </a:extLst>
          </p:cNvPr>
          <p:cNvCxnSpPr/>
          <p:nvPr/>
        </p:nvCxnSpPr>
        <p:spPr bwMode="auto">
          <a:xfrm>
            <a:off x="1201914" y="4813227"/>
            <a:ext cx="3384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4A6AF98-FC34-4E12-99CE-6A7F7D8DD1FD}"/>
              </a:ext>
            </a:extLst>
          </p:cNvPr>
          <p:cNvCxnSpPr/>
          <p:nvPr/>
        </p:nvCxnSpPr>
        <p:spPr bwMode="auto">
          <a:xfrm>
            <a:off x="1201914" y="4508415"/>
            <a:ext cx="3384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92E299D-9BEB-4198-8608-043F6532796F}"/>
              </a:ext>
            </a:extLst>
          </p:cNvPr>
          <p:cNvSpPr txBox="1"/>
          <p:nvPr/>
        </p:nvSpPr>
        <p:spPr>
          <a:xfrm>
            <a:off x="1201915" y="4499557"/>
            <a:ext cx="67839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Case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04F4161-AB28-4B32-BDEF-549B29DF41F5}"/>
              </a:ext>
            </a:extLst>
          </p:cNvPr>
          <p:cNvSpPr/>
          <p:nvPr/>
        </p:nvSpPr>
        <p:spPr>
          <a:xfrm>
            <a:off x="732922" y="4449727"/>
            <a:ext cx="388504" cy="388504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F2FCBE-864E-4214-AC13-A87C87E596A5}"/>
              </a:ext>
            </a:extLst>
          </p:cNvPr>
          <p:cNvSpPr txBox="1"/>
          <p:nvPr/>
        </p:nvSpPr>
        <p:spPr>
          <a:xfrm>
            <a:off x="732923" y="4901555"/>
            <a:ext cx="341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</a:p>
        </p:txBody>
      </p:sp>
      <p:sp>
        <p:nvSpPr>
          <p:cNvPr id="109" name="Rounded Rectangle 27">
            <a:extLst>
              <a:ext uri="{FF2B5EF4-FFF2-40B4-BE49-F238E27FC236}">
                <a16:creationId xmlns:a16="http://schemas.microsoft.com/office/drawing/2014/main" id="{054A4550-3945-4F67-9BF9-693083EE583E}"/>
              </a:ext>
            </a:extLst>
          </p:cNvPr>
          <p:cNvSpPr/>
          <p:nvPr/>
        </p:nvSpPr>
        <p:spPr>
          <a:xfrm>
            <a:off x="826260" y="4556186"/>
            <a:ext cx="230803" cy="17728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807C03B-49D8-40DC-9E48-0DDA3C5A842B}"/>
              </a:ext>
            </a:extLst>
          </p:cNvPr>
          <p:cNvCxnSpPr/>
          <p:nvPr/>
        </p:nvCxnSpPr>
        <p:spPr bwMode="auto">
          <a:xfrm>
            <a:off x="7594989" y="2562171"/>
            <a:ext cx="3888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7A7F3C9-86C6-41FE-AE84-45B8BBC84E88}"/>
              </a:ext>
            </a:extLst>
          </p:cNvPr>
          <p:cNvCxnSpPr/>
          <p:nvPr/>
        </p:nvCxnSpPr>
        <p:spPr bwMode="auto">
          <a:xfrm>
            <a:off x="7594989" y="2257359"/>
            <a:ext cx="3888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6B4D6C-33C8-4F91-95C0-D2587A0C30DD}"/>
              </a:ext>
            </a:extLst>
          </p:cNvPr>
          <p:cNvSpPr txBox="1"/>
          <p:nvPr/>
        </p:nvSpPr>
        <p:spPr>
          <a:xfrm>
            <a:off x="7594989" y="2254395"/>
            <a:ext cx="79220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ln w="3175">
                  <a:noFill/>
                </a:ln>
                <a:solidFill>
                  <a:schemeClr val="accent4"/>
                </a:solidFill>
              </a:rPr>
              <a:t>B Case</a:t>
            </a:r>
            <a:endParaRPr lang="ko-KR" altLang="en-US" sz="1400" b="1" dirty="0">
              <a:ln w="3175">
                <a:noFill/>
              </a:ln>
              <a:solidFill>
                <a:schemeClr val="accent4"/>
              </a:solidFill>
            </a:endParaRPr>
          </a:p>
        </p:txBody>
      </p:sp>
      <p:grpSp>
        <p:nvGrpSpPr>
          <p:cNvPr id="59" name="Group 7">
            <a:extLst>
              <a:ext uri="{FF2B5EF4-FFF2-40B4-BE49-F238E27FC236}">
                <a16:creationId xmlns:a16="http://schemas.microsoft.com/office/drawing/2014/main" id="{D0E1806F-952D-4927-828D-3689A9B1DB5D}"/>
              </a:ext>
            </a:extLst>
          </p:cNvPr>
          <p:cNvGrpSpPr/>
          <p:nvPr/>
        </p:nvGrpSpPr>
        <p:grpSpPr>
          <a:xfrm>
            <a:off x="7594990" y="2850205"/>
            <a:ext cx="3878007" cy="686298"/>
            <a:chOff x="7394185" y="2852938"/>
            <a:chExt cx="3878007" cy="68629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7A5B914-3E69-4A98-BC7D-0334CAA0D642}"/>
                </a:ext>
              </a:extLst>
            </p:cNvPr>
            <p:cNvSpPr txBox="1"/>
            <p:nvPr/>
          </p:nvSpPr>
          <p:spPr>
            <a:xfrm>
              <a:off x="7394185" y="2852938"/>
              <a:ext cx="103425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순서도: 처리 60">
              <a:extLst>
                <a:ext uri="{FF2B5EF4-FFF2-40B4-BE49-F238E27FC236}">
                  <a16:creationId xmlns:a16="http://schemas.microsoft.com/office/drawing/2014/main" id="{F3D5425E-AF87-4302-9869-13A156D82402}"/>
                </a:ext>
              </a:extLst>
            </p:cNvPr>
            <p:cNvSpPr/>
            <p:nvPr/>
          </p:nvSpPr>
          <p:spPr>
            <a:xfrm>
              <a:off x="7479026" y="3160897"/>
              <a:ext cx="108000" cy="288032"/>
            </a:xfrm>
            <a:prstGeom prst="flowChartProcess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2" name="순서도: 처리 61">
              <a:extLst>
                <a:ext uri="{FF2B5EF4-FFF2-40B4-BE49-F238E27FC236}">
                  <a16:creationId xmlns:a16="http://schemas.microsoft.com/office/drawing/2014/main" id="{9CDC9DBA-4DFB-471C-8B26-D1531D5334B8}"/>
                </a:ext>
              </a:extLst>
            </p:cNvPr>
            <p:cNvSpPr/>
            <p:nvPr/>
          </p:nvSpPr>
          <p:spPr>
            <a:xfrm>
              <a:off x="7630595" y="3160897"/>
              <a:ext cx="108000" cy="288032"/>
            </a:xfrm>
            <a:prstGeom prst="flowChartProcess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3" name="순서도: 처리 62">
              <a:extLst>
                <a:ext uri="{FF2B5EF4-FFF2-40B4-BE49-F238E27FC236}">
                  <a16:creationId xmlns:a16="http://schemas.microsoft.com/office/drawing/2014/main" id="{56BC5BD8-34D3-4232-9B3E-4C75C2011684}"/>
                </a:ext>
              </a:extLst>
            </p:cNvPr>
            <p:cNvSpPr/>
            <p:nvPr/>
          </p:nvSpPr>
          <p:spPr>
            <a:xfrm>
              <a:off x="7782164" y="3160897"/>
              <a:ext cx="108000" cy="288032"/>
            </a:xfrm>
            <a:prstGeom prst="flowChartProcess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4" name="순서도: 처리 63">
              <a:extLst>
                <a:ext uri="{FF2B5EF4-FFF2-40B4-BE49-F238E27FC236}">
                  <a16:creationId xmlns:a16="http://schemas.microsoft.com/office/drawing/2014/main" id="{E8DE8911-68CD-4462-A439-DC8306F63F93}"/>
                </a:ext>
              </a:extLst>
            </p:cNvPr>
            <p:cNvSpPr/>
            <p:nvPr/>
          </p:nvSpPr>
          <p:spPr>
            <a:xfrm>
              <a:off x="7933733" y="3160897"/>
              <a:ext cx="108000" cy="288032"/>
            </a:xfrm>
            <a:prstGeom prst="flowChartProcess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5" name="순서도: 처리 64">
              <a:extLst>
                <a:ext uri="{FF2B5EF4-FFF2-40B4-BE49-F238E27FC236}">
                  <a16:creationId xmlns:a16="http://schemas.microsoft.com/office/drawing/2014/main" id="{425AA3AB-8FDB-4BC7-9559-1B9C077B9FCA}"/>
                </a:ext>
              </a:extLst>
            </p:cNvPr>
            <p:cNvSpPr/>
            <p:nvPr/>
          </p:nvSpPr>
          <p:spPr>
            <a:xfrm>
              <a:off x="8085302" y="3160897"/>
              <a:ext cx="108000" cy="288032"/>
            </a:xfrm>
            <a:prstGeom prst="flowChartProcess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6" name="순서도: 처리 65">
              <a:extLst>
                <a:ext uri="{FF2B5EF4-FFF2-40B4-BE49-F238E27FC236}">
                  <a16:creationId xmlns:a16="http://schemas.microsoft.com/office/drawing/2014/main" id="{ADCFF80A-B3F8-4DDA-8C4A-6CE8A17E29CA}"/>
                </a:ext>
              </a:extLst>
            </p:cNvPr>
            <p:cNvSpPr/>
            <p:nvPr/>
          </p:nvSpPr>
          <p:spPr>
            <a:xfrm>
              <a:off x="8236871" y="3160897"/>
              <a:ext cx="108000" cy="288032"/>
            </a:xfrm>
            <a:prstGeom prst="flowChartProcess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7" name="순서도: 처리 66">
              <a:extLst>
                <a:ext uri="{FF2B5EF4-FFF2-40B4-BE49-F238E27FC236}">
                  <a16:creationId xmlns:a16="http://schemas.microsoft.com/office/drawing/2014/main" id="{31F0A402-3E3B-4859-812A-49027F593135}"/>
                </a:ext>
              </a:extLst>
            </p:cNvPr>
            <p:cNvSpPr/>
            <p:nvPr/>
          </p:nvSpPr>
          <p:spPr>
            <a:xfrm>
              <a:off x="8388440" y="3160897"/>
              <a:ext cx="108000" cy="288032"/>
            </a:xfrm>
            <a:prstGeom prst="flowChartProcess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8" name="순서도: 처리 67">
              <a:extLst>
                <a:ext uri="{FF2B5EF4-FFF2-40B4-BE49-F238E27FC236}">
                  <a16:creationId xmlns:a16="http://schemas.microsoft.com/office/drawing/2014/main" id="{08E3C383-9B98-4922-8845-96E3A78C497E}"/>
                </a:ext>
              </a:extLst>
            </p:cNvPr>
            <p:cNvSpPr/>
            <p:nvPr/>
          </p:nvSpPr>
          <p:spPr>
            <a:xfrm>
              <a:off x="8540009" y="3160897"/>
              <a:ext cx="108000" cy="288032"/>
            </a:xfrm>
            <a:prstGeom prst="flowChartProcess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9" name="순서도: 처리 68">
              <a:extLst>
                <a:ext uri="{FF2B5EF4-FFF2-40B4-BE49-F238E27FC236}">
                  <a16:creationId xmlns:a16="http://schemas.microsoft.com/office/drawing/2014/main" id="{3BF0DAC2-52A5-47A0-B64E-54D81F2E14AD}"/>
                </a:ext>
              </a:extLst>
            </p:cNvPr>
            <p:cNvSpPr/>
            <p:nvPr/>
          </p:nvSpPr>
          <p:spPr>
            <a:xfrm>
              <a:off x="8691578" y="3160897"/>
              <a:ext cx="108000" cy="288032"/>
            </a:xfrm>
            <a:prstGeom prst="flowChartProcess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0" name="순서도: 처리 69">
              <a:extLst>
                <a:ext uri="{FF2B5EF4-FFF2-40B4-BE49-F238E27FC236}">
                  <a16:creationId xmlns:a16="http://schemas.microsoft.com/office/drawing/2014/main" id="{31FBF8A2-D6D7-43DA-BF59-3077AD764CFA}"/>
                </a:ext>
              </a:extLst>
            </p:cNvPr>
            <p:cNvSpPr/>
            <p:nvPr/>
          </p:nvSpPr>
          <p:spPr>
            <a:xfrm>
              <a:off x="8843147" y="3160897"/>
              <a:ext cx="108000" cy="288032"/>
            </a:xfrm>
            <a:prstGeom prst="flowChartProcess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1" name="순서도: 처리 70">
              <a:extLst>
                <a:ext uri="{FF2B5EF4-FFF2-40B4-BE49-F238E27FC236}">
                  <a16:creationId xmlns:a16="http://schemas.microsoft.com/office/drawing/2014/main" id="{29EFBAA2-5F45-4C28-9F8B-DF71B51CFAC6}"/>
                </a:ext>
              </a:extLst>
            </p:cNvPr>
            <p:cNvSpPr/>
            <p:nvPr/>
          </p:nvSpPr>
          <p:spPr>
            <a:xfrm>
              <a:off x="8994716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id="{4713B708-5994-4BFD-B3F3-9FD8B4A48967}"/>
                </a:ext>
              </a:extLst>
            </p:cNvPr>
            <p:cNvSpPr/>
            <p:nvPr/>
          </p:nvSpPr>
          <p:spPr>
            <a:xfrm>
              <a:off x="9146285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3" name="순서도: 처리 72">
              <a:extLst>
                <a:ext uri="{FF2B5EF4-FFF2-40B4-BE49-F238E27FC236}">
                  <a16:creationId xmlns:a16="http://schemas.microsoft.com/office/drawing/2014/main" id="{3C9C1D9C-AA64-45F4-A0E3-871FACEF6599}"/>
                </a:ext>
              </a:extLst>
            </p:cNvPr>
            <p:cNvSpPr/>
            <p:nvPr/>
          </p:nvSpPr>
          <p:spPr>
            <a:xfrm>
              <a:off x="9297854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4" name="순서도: 처리 73">
              <a:extLst>
                <a:ext uri="{FF2B5EF4-FFF2-40B4-BE49-F238E27FC236}">
                  <a16:creationId xmlns:a16="http://schemas.microsoft.com/office/drawing/2014/main" id="{4A3D7C33-72B5-407D-9309-109C0E225AD4}"/>
                </a:ext>
              </a:extLst>
            </p:cNvPr>
            <p:cNvSpPr/>
            <p:nvPr/>
          </p:nvSpPr>
          <p:spPr>
            <a:xfrm>
              <a:off x="9449423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5" name="순서도: 처리 74">
              <a:extLst>
                <a:ext uri="{FF2B5EF4-FFF2-40B4-BE49-F238E27FC236}">
                  <a16:creationId xmlns:a16="http://schemas.microsoft.com/office/drawing/2014/main" id="{8E583CB5-F6E6-4013-8E29-B0F5E23AB296}"/>
                </a:ext>
              </a:extLst>
            </p:cNvPr>
            <p:cNvSpPr/>
            <p:nvPr/>
          </p:nvSpPr>
          <p:spPr>
            <a:xfrm>
              <a:off x="9600992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6" name="순서도: 처리 75">
              <a:extLst>
                <a:ext uri="{FF2B5EF4-FFF2-40B4-BE49-F238E27FC236}">
                  <a16:creationId xmlns:a16="http://schemas.microsoft.com/office/drawing/2014/main" id="{DE2B30F0-BBF0-495F-AC73-36C09687C568}"/>
                </a:ext>
              </a:extLst>
            </p:cNvPr>
            <p:cNvSpPr/>
            <p:nvPr/>
          </p:nvSpPr>
          <p:spPr>
            <a:xfrm>
              <a:off x="9752561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7" name="순서도: 처리 76">
              <a:extLst>
                <a:ext uri="{FF2B5EF4-FFF2-40B4-BE49-F238E27FC236}">
                  <a16:creationId xmlns:a16="http://schemas.microsoft.com/office/drawing/2014/main" id="{B7379680-CB20-460D-9499-78DD9642521E}"/>
                </a:ext>
              </a:extLst>
            </p:cNvPr>
            <p:cNvSpPr/>
            <p:nvPr/>
          </p:nvSpPr>
          <p:spPr>
            <a:xfrm>
              <a:off x="9904130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8" name="순서도: 처리 77">
              <a:extLst>
                <a:ext uri="{FF2B5EF4-FFF2-40B4-BE49-F238E27FC236}">
                  <a16:creationId xmlns:a16="http://schemas.microsoft.com/office/drawing/2014/main" id="{746DD190-D024-4998-882C-D8B16186D910}"/>
                </a:ext>
              </a:extLst>
            </p:cNvPr>
            <p:cNvSpPr/>
            <p:nvPr/>
          </p:nvSpPr>
          <p:spPr>
            <a:xfrm>
              <a:off x="10055699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9" name="순서도: 처리 78">
              <a:extLst>
                <a:ext uri="{FF2B5EF4-FFF2-40B4-BE49-F238E27FC236}">
                  <a16:creationId xmlns:a16="http://schemas.microsoft.com/office/drawing/2014/main" id="{0FE06D8C-BC2A-437D-8A2A-304CE1D6D0D4}"/>
                </a:ext>
              </a:extLst>
            </p:cNvPr>
            <p:cNvSpPr/>
            <p:nvPr/>
          </p:nvSpPr>
          <p:spPr>
            <a:xfrm>
              <a:off x="10207268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0" name="순서도: 처리 79">
              <a:extLst>
                <a:ext uri="{FF2B5EF4-FFF2-40B4-BE49-F238E27FC236}">
                  <a16:creationId xmlns:a16="http://schemas.microsoft.com/office/drawing/2014/main" id="{7634AF20-9D1F-4D74-920D-42B3FCE84F72}"/>
                </a:ext>
              </a:extLst>
            </p:cNvPr>
            <p:cNvSpPr/>
            <p:nvPr/>
          </p:nvSpPr>
          <p:spPr>
            <a:xfrm>
              <a:off x="10358836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B1CF17E-EB15-4A31-979B-81EA88CF9C73}"/>
                </a:ext>
              </a:extLst>
            </p:cNvPr>
            <p:cNvSpPr txBox="1"/>
            <p:nvPr/>
          </p:nvSpPr>
          <p:spPr>
            <a:xfrm>
              <a:off x="10539299" y="3077571"/>
              <a:ext cx="73289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</a:rPr>
                <a:t>50</a:t>
              </a:r>
              <a:r>
                <a:rPr lang="en-US" altLang="ko-KR" b="1" dirty="0">
                  <a:solidFill>
                    <a:schemeClr val="accent4"/>
                  </a:solidFill>
                </a:rPr>
                <a:t>%</a:t>
              </a:r>
              <a:endParaRPr lang="ko-KR" altLang="en-US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C42FF1C-6A09-4C95-AD3F-2208888E8B15}"/>
              </a:ext>
            </a:extLst>
          </p:cNvPr>
          <p:cNvGrpSpPr/>
          <p:nvPr/>
        </p:nvGrpSpPr>
        <p:grpSpPr>
          <a:xfrm>
            <a:off x="7594990" y="3590449"/>
            <a:ext cx="3875261" cy="686298"/>
            <a:chOff x="7594990" y="3590449"/>
            <a:chExt cx="3875261" cy="686298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051597C-15FF-463C-B057-F535AB62E460}"/>
                </a:ext>
              </a:extLst>
            </p:cNvPr>
            <p:cNvSpPr txBox="1"/>
            <p:nvPr/>
          </p:nvSpPr>
          <p:spPr>
            <a:xfrm>
              <a:off x="7594990" y="3590449"/>
              <a:ext cx="103425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순서도: 처리 82">
              <a:extLst>
                <a:ext uri="{FF2B5EF4-FFF2-40B4-BE49-F238E27FC236}">
                  <a16:creationId xmlns:a16="http://schemas.microsoft.com/office/drawing/2014/main" id="{F7BC931E-CBCB-4785-B36C-09049DD542C8}"/>
                </a:ext>
              </a:extLst>
            </p:cNvPr>
            <p:cNvSpPr/>
            <p:nvPr/>
          </p:nvSpPr>
          <p:spPr>
            <a:xfrm>
              <a:off x="7677085" y="3898408"/>
              <a:ext cx="108000" cy="288032"/>
            </a:xfrm>
            <a:prstGeom prst="flowChartProcess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4" name="순서도: 처리 83">
              <a:extLst>
                <a:ext uri="{FF2B5EF4-FFF2-40B4-BE49-F238E27FC236}">
                  <a16:creationId xmlns:a16="http://schemas.microsoft.com/office/drawing/2014/main" id="{E2AEB973-120F-4EAB-B190-C67A83A910E1}"/>
                </a:ext>
              </a:extLst>
            </p:cNvPr>
            <p:cNvSpPr/>
            <p:nvPr/>
          </p:nvSpPr>
          <p:spPr>
            <a:xfrm>
              <a:off x="7828654" y="3898408"/>
              <a:ext cx="108000" cy="288032"/>
            </a:xfrm>
            <a:prstGeom prst="flowChartProcess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5" name="순서도: 처리 84">
              <a:extLst>
                <a:ext uri="{FF2B5EF4-FFF2-40B4-BE49-F238E27FC236}">
                  <a16:creationId xmlns:a16="http://schemas.microsoft.com/office/drawing/2014/main" id="{596365C9-E2EA-4646-B9E7-7946A045C1FA}"/>
                </a:ext>
              </a:extLst>
            </p:cNvPr>
            <p:cNvSpPr/>
            <p:nvPr/>
          </p:nvSpPr>
          <p:spPr>
            <a:xfrm>
              <a:off x="7980223" y="3898408"/>
              <a:ext cx="108000" cy="288032"/>
            </a:xfrm>
            <a:prstGeom prst="flowChartProcess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6" name="순서도: 처리 85">
              <a:extLst>
                <a:ext uri="{FF2B5EF4-FFF2-40B4-BE49-F238E27FC236}">
                  <a16:creationId xmlns:a16="http://schemas.microsoft.com/office/drawing/2014/main" id="{0BD7C905-EF95-47DD-8B62-01A3F9BDC0CA}"/>
                </a:ext>
              </a:extLst>
            </p:cNvPr>
            <p:cNvSpPr/>
            <p:nvPr/>
          </p:nvSpPr>
          <p:spPr>
            <a:xfrm>
              <a:off x="8131792" y="3898408"/>
              <a:ext cx="108000" cy="288032"/>
            </a:xfrm>
            <a:prstGeom prst="flowChartProcess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7" name="순서도: 처리 86">
              <a:extLst>
                <a:ext uri="{FF2B5EF4-FFF2-40B4-BE49-F238E27FC236}">
                  <a16:creationId xmlns:a16="http://schemas.microsoft.com/office/drawing/2014/main" id="{8399E01A-8C5D-4731-A194-11DEE69FE0BC}"/>
                </a:ext>
              </a:extLst>
            </p:cNvPr>
            <p:cNvSpPr/>
            <p:nvPr/>
          </p:nvSpPr>
          <p:spPr>
            <a:xfrm>
              <a:off x="8283361" y="3898408"/>
              <a:ext cx="108000" cy="288032"/>
            </a:xfrm>
            <a:prstGeom prst="flowChartProcess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8" name="순서도: 처리 87">
              <a:extLst>
                <a:ext uri="{FF2B5EF4-FFF2-40B4-BE49-F238E27FC236}">
                  <a16:creationId xmlns:a16="http://schemas.microsoft.com/office/drawing/2014/main" id="{7456C8A0-D3E9-4924-A81E-753317F80F9E}"/>
                </a:ext>
              </a:extLst>
            </p:cNvPr>
            <p:cNvSpPr/>
            <p:nvPr/>
          </p:nvSpPr>
          <p:spPr>
            <a:xfrm>
              <a:off x="8434930" y="3898408"/>
              <a:ext cx="108000" cy="288032"/>
            </a:xfrm>
            <a:prstGeom prst="flowChartProcess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9" name="순서도: 처리 88">
              <a:extLst>
                <a:ext uri="{FF2B5EF4-FFF2-40B4-BE49-F238E27FC236}">
                  <a16:creationId xmlns:a16="http://schemas.microsoft.com/office/drawing/2014/main" id="{DC4A5B0F-3476-46CC-A268-D183E0EE9ABB}"/>
                </a:ext>
              </a:extLst>
            </p:cNvPr>
            <p:cNvSpPr/>
            <p:nvPr/>
          </p:nvSpPr>
          <p:spPr>
            <a:xfrm>
              <a:off x="8586499" y="3898408"/>
              <a:ext cx="108000" cy="288032"/>
            </a:xfrm>
            <a:prstGeom prst="flowChartProcess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0" name="순서도: 처리 89">
              <a:extLst>
                <a:ext uri="{FF2B5EF4-FFF2-40B4-BE49-F238E27FC236}">
                  <a16:creationId xmlns:a16="http://schemas.microsoft.com/office/drawing/2014/main" id="{EC5D0EF2-A1C3-4218-B0F2-C09E90C5D5A5}"/>
                </a:ext>
              </a:extLst>
            </p:cNvPr>
            <p:cNvSpPr/>
            <p:nvPr/>
          </p:nvSpPr>
          <p:spPr>
            <a:xfrm>
              <a:off x="8738068" y="3898408"/>
              <a:ext cx="108000" cy="288032"/>
            </a:xfrm>
            <a:prstGeom prst="flowChartProcess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1" name="순서도: 처리 90">
              <a:extLst>
                <a:ext uri="{FF2B5EF4-FFF2-40B4-BE49-F238E27FC236}">
                  <a16:creationId xmlns:a16="http://schemas.microsoft.com/office/drawing/2014/main" id="{C384852D-AB1C-49E3-B1E8-B89241847728}"/>
                </a:ext>
              </a:extLst>
            </p:cNvPr>
            <p:cNvSpPr/>
            <p:nvPr/>
          </p:nvSpPr>
          <p:spPr>
            <a:xfrm>
              <a:off x="8889637" y="3898408"/>
              <a:ext cx="108000" cy="288032"/>
            </a:xfrm>
            <a:prstGeom prst="flowChartProcess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2" name="순서도: 처리 91">
              <a:extLst>
                <a:ext uri="{FF2B5EF4-FFF2-40B4-BE49-F238E27FC236}">
                  <a16:creationId xmlns:a16="http://schemas.microsoft.com/office/drawing/2014/main" id="{865D91A9-F006-47E4-8601-3750312A17B3}"/>
                </a:ext>
              </a:extLst>
            </p:cNvPr>
            <p:cNvSpPr/>
            <p:nvPr/>
          </p:nvSpPr>
          <p:spPr>
            <a:xfrm>
              <a:off x="9041206" y="3898408"/>
              <a:ext cx="108000" cy="288032"/>
            </a:xfrm>
            <a:prstGeom prst="flowChartProcess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3" name="순서도: 처리 92">
              <a:extLst>
                <a:ext uri="{FF2B5EF4-FFF2-40B4-BE49-F238E27FC236}">
                  <a16:creationId xmlns:a16="http://schemas.microsoft.com/office/drawing/2014/main" id="{2D6BAB76-1856-474D-9CA9-6CE40CCB28E3}"/>
                </a:ext>
              </a:extLst>
            </p:cNvPr>
            <p:cNvSpPr/>
            <p:nvPr/>
          </p:nvSpPr>
          <p:spPr>
            <a:xfrm>
              <a:off x="9192775" y="3898408"/>
              <a:ext cx="108000" cy="288032"/>
            </a:xfrm>
            <a:prstGeom prst="flowChartProcess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4" name="순서도: 처리 93">
              <a:extLst>
                <a:ext uri="{FF2B5EF4-FFF2-40B4-BE49-F238E27FC236}">
                  <a16:creationId xmlns:a16="http://schemas.microsoft.com/office/drawing/2014/main" id="{C8C227DF-856C-4F0B-A80D-4B2C0095C95D}"/>
                </a:ext>
              </a:extLst>
            </p:cNvPr>
            <p:cNvSpPr/>
            <p:nvPr/>
          </p:nvSpPr>
          <p:spPr>
            <a:xfrm>
              <a:off x="9344344" y="3898408"/>
              <a:ext cx="108000" cy="288032"/>
            </a:xfrm>
            <a:prstGeom prst="flowChartProcess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5" name="순서도: 처리 94">
              <a:extLst>
                <a:ext uri="{FF2B5EF4-FFF2-40B4-BE49-F238E27FC236}">
                  <a16:creationId xmlns:a16="http://schemas.microsoft.com/office/drawing/2014/main" id="{48CF13D2-33D6-4797-AD86-20C171317961}"/>
                </a:ext>
              </a:extLst>
            </p:cNvPr>
            <p:cNvSpPr/>
            <p:nvPr/>
          </p:nvSpPr>
          <p:spPr>
            <a:xfrm>
              <a:off x="9495913" y="3898408"/>
              <a:ext cx="108000" cy="288032"/>
            </a:xfrm>
            <a:prstGeom prst="flowChartProcess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6" name="순서도: 처리 95">
              <a:extLst>
                <a:ext uri="{FF2B5EF4-FFF2-40B4-BE49-F238E27FC236}">
                  <a16:creationId xmlns:a16="http://schemas.microsoft.com/office/drawing/2014/main" id="{5E972434-D46B-4072-8E52-89FE0C217BBA}"/>
                </a:ext>
              </a:extLst>
            </p:cNvPr>
            <p:cNvSpPr/>
            <p:nvPr/>
          </p:nvSpPr>
          <p:spPr>
            <a:xfrm>
              <a:off x="9647482" y="3898408"/>
              <a:ext cx="108000" cy="288032"/>
            </a:xfrm>
            <a:prstGeom prst="flowChartProcess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7" name="순서도: 처리 96">
              <a:extLst>
                <a:ext uri="{FF2B5EF4-FFF2-40B4-BE49-F238E27FC236}">
                  <a16:creationId xmlns:a16="http://schemas.microsoft.com/office/drawing/2014/main" id="{DA800C6F-19AC-4BFB-9CB9-591CCB07FCE7}"/>
                </a:ext>
              </a:extLst>
            </p:cNvPr>
            <p:cNvSpPr/>
            <p:nvPr/>
          </p:nvSpPr>
          <p:spPr>
            <a:xfrm>
              <a:off x="9799051" y="3898408"/>
              <a:ext cx="108000" cy="288032"/>
            </a:xfrm>
            <a:prstGeom prst="flowChartProcess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8" name="순서도: 처리 97">
              <a:extLst>
                <a:ext uri="{FF2B5EF4-FFF2-40B4-BE49-F238E27FC236}">
                  <a16:creationId xmlns:a16="http://schemas.microsoft.com/office/drawing/2014/main" id="{998EA1BF-F42F-4248-8058-0A514BB7770C}"/>
                </a:ext>
              </a:extLst>
            </p:cNvPr>
            <p:cNvSpPr/>
            <p:nvPr/>
          </p:nvSpPr>
          <p:spPr>
            <a:xfrm>
              <a:off x="9950620" y="389840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9" name="순서도: 처리 98">
              <a:extLst>
                <a:ext uri="{FF2B5EF4-FFF2-40B4-BE49-F238E27FC236}">
                  <a16:creationId xmlns:a16="http://schemas.microsoft.com/office/drawing/2014/main" id="{DDBBF2B7-B547-44F8-80E6-A1CE78CD1172}"/>
                </a:ext>
              </a:extLst>
            </p:cNvPr>
            <p:cNvSpPr/>
            <p:nvPr/>
          </p:nvSpPr>
          <p:spPr>
            <a:xfrm>
              <a:off x="10102189" y="389840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0" name="순서도: 처리 99">
              <a:extLst>
                <a:ext uri="{FF2B5EF4-FFF2-40B4-BE49-F238E27FC236}">
                  <a16:creationId xmlns:a16="http://schemas.microsoft.com/office/drawing/2014/main" id="{6C5E7E6A-2859-4B6B-AABD-BA47B1E195A5}"/>
                </a:ext>
              </a:extLst>
            </p:cNvPr>
            <p:cNvSpPr/>
            <p:nvPr/>
          </p:nvSpPr>
          <p:spPr>
            <a:xfrm>
              <a:off x="10253758" y="389840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1" name="순서도: 처리 100">
              <a:extLst>
                <a:ext uri="{FF2B5EF4-FFF2-40B4-BE49-F238E27FC236}">
                  <a16:creationId xmlns:a16="http://schemas.microsoft.com/office/drawing/2014/main" id="{1C2C959A-41CC-4245-80A8-36AD7828B6F3}"/>
                </a:ext>
              </a:extLst>
            </p:cNvPr>
            <p:cNvSpPr/>
            <p:nvPr/>
          </p:nvSpPr>
          <p:spPr>
            <a:xfrm>
              <a:off x="10405327" y="389840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2" name="순서도: 처리 101">
              <a:extLst>
                <a:ext uri="{FF2B5EF4-FFF2-40B4-BE49-F238E27FC236}">
                  <a16:creationId xmlns:a16="http://schemas.microsoft.com/office/drawing/2014/main" id="{C2DF1EC8-54F3-45DC-8771-1A3FEBB1D891}"/>
                </a:ext>
              </a:extLst>
            </p:cNvPr>
            <p:cNvSpPr/>
            <p:nvPr/>
          </p:nvSpPr>
          <p:spPr>
            <a:xfrm>
              <a:off x="10556895" y="389840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B19FA59-ED62-44A3-A608-0AEE92F7A3FF}"/>
                </a:ext>
              </a:extLst>
            </p:cNvPr>
            <p:cNvSpPr txBox="1"/>
            <p:nvPr/>
          </p:nvSpPr>
          <p:spPr>
            <a:xfrm>
              <a:off x="10737358" y="3815082"/>
              <a:ext cx="73289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</a:rPr>
                <a:t>75</a:t>
              </a:r>
              <a:r>
                <a:rPr lang="en-US" altLang="ko-KR" b="1" dirty="0">
                  <a:solidFill>
                    <a:schemeClr val="accent4"/>
                  </a:solidFill>
                </a:rPr>
                <a:t>%</a:t>
              </a:r>
              <a:endParaRPr lang="ko-KR" altLang="en-US" b="1" dirty="0">
                <a:solidFill>
                  <a:schemeClr val="accent4"/>
                </a:solidFill>
              </a:endParaRPr>
            </a:p>
          </p:txBody>
        </p:sp>
      </p:grp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952636D6-9345-4FC6-96E9-D29122803364}"/>
              </a:ext>
            </a:extLst>
          </p:cNvPr>
          <p:cNvCxnSpPr/>
          <p:nvPr/>
        </p:nvCxnSpPr>
        <p:spPr bwMode="auto">
          <a:xfrm>
            <a:off x="8063981" y="4831128"/>
            <a:ext cx="3384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FA4718B-0F1E-4870-9B5D-6940855B36A9}"/>
              </a:ext>
            </a:extLst>
          </p:cNvPr>
          <p:cNvCxnSpPr/>
          <p:nvPr/>
        </p:nvCxnSpPr>
        <p:spPr bwMode="auto">
          <a:xfrm>
            <a:off x="8063981" y="4526316"/>
            <a:ext cx="3384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BEF3FBA-CC5F-4384-AB73-6B7EDE4DBEFF}"/>
              </a:ext>
            </a:extLst>
          </p:cNvPr>
          <p:cNvSpPr txBox="1"/>
          <p:nvPr/>
        </p:nvSpPr>
        <p:spPr>
          <a:xfrm>
            <a:off x="8063981" y="4517459"/>
            <a:ext cx="67037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 Case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AEC75FEA-2AC3-4554-AF7A-38EC9BFEFD0E}"/>
              </a:ext>
            </a:extLst>
          </p:cNvPr>
          <p:cNvSpPr/>
          <p:nvPr/>
        </p:nvSpPr>
        <p:spPr>
          <a:xfrm>
            <a:off x="7594989" y="4467628"/>
            <a:ext cx="388504" cy="388504"/>
          </a:xfrm>
          <a:prstGeom prst="ellipse">
            <a:avLst/>
          </a:prstGeom>
          <a:solidFill>
            <a:schemeClr val="accent4">
              <a:alpha val="8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FB080E-D203-44F7-B799-9F330417672D}"/>
              </a:ext>
            </a:extLst>
          </p:cNvPr>
          <p:cNvSpPr txBox="1"/>
          <p:nvPr/>
        </p:nvSpPr>
        <p:spPr>
          <a:xfrm>
            <a:off x="7594990" y="4919457"/>
            <a:ext cx="341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</a:p>
        </p:txBody>
      </p:sp>
      <p:sp>
        <p:nvSpPr>
          <p:cNvPr id="110" name="Rounded Rectangle 7">
            <a:extLst>
              <a:ext uri="{FF2B5EF4-FFF2-40B4-BE49-F238E27FC236}">
                <a16:creationId xmlns:a16="http://schemas.microsoft.com/office/drawing/2014/main" id="{E66779EA-AEBC-49B7-A3CA-5775D3425717}"/>
              </a:ext>
            </a:extLst>
          </p:cNvPr>
          <p:cNvSpPr/>
          <p:nvPr/>
        </p:nvSpPr>
        <p:spPr>
          <a:xfrm>
            <a:off x="7686913" y="4550076"/>
            <a:ext cx="234654" cy="2025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0DB2EB1C-1E95-4C42-9101-24A98C661A39}"/>
              </a:ext>
            </a:extLst>
          </p:cNvPr>
          <p:cNvGrpSpPr/>
          <p:nvPr/>
        </p:nvGrpSpPr>
        <p:grpSpPr>
          <a:xfrm>
            <a:off x="4693385" y="1691909"/>
            <a:ext cx="2882538" cy="4412998"/>
            <a:chOff x="4693385" y="1691909"/>
            <a:chExt cx="2882538" cy="4412998"/>
          </a:xfrm>
        </p:grpSpPr>
        <p:sp>
          <p:nvSpPr>
            <p:cNvPr id="112" name="Freeform: Shape 6">
              <a:extLst>
                <a:ext uri="{FF2B5EF4-FFF2-40B4-BE49-F238E27FC236}">
                  <a16:creationId xmlns:a16="http://schemas.microsoft.com/office/drawing/2014/main" id="{D87D98EE-000C-4B04-9A24-9ED76203BCE8}"/>
                </a:ext>
              </a:extLst>
            </p:cNvPr>
            <p:cNvSpPr/>
            <p:nvPr/>
          </p:nvSpPr>
          <p:spPr>
            <a:xfrm>
              <a:off x="4734228" y="2457256"/>
              <a:ext cx="2162724" cy="2186794"/>
            </a:xfrm>
            <a:custGeom>
              <a:avLst/>
              <a:gdLst>
                <a:gd name="connsiteX0" fmla="*/ 2671750 w 2671755"/>
                <a:gd name="connsiteY0" fmla="*/ 2220579 h 2701490"/>
                <a:gd name="connsiteX1" fmla="*/ 2391821 w 2671755"/>
                <a:gd name="connsiteY1" fmla="*/ 2027444 h 2701490"/>
                <a:gd name="connsiteX2" fmla="*/ 1756116 w 2671755"/>
                <a:gd name="connsiteY2" fmla="*/ 1949252 h 2701490"/>
                <a:gd name="connsiteX3" fmla="*/ 1485570 w 2671755"/>
                <a:gd name="connsiteY3" fmla="*/ 187576 h 2701490"/>
                <a:gd name="connsiteX4" fmla="*/ 1238482 w 2671755"/>
                <a:gd name="connsiteY4" fmla="*/ 2259 h 2701490"/>
                <a:gd name="connsiteX5" fmla="*/ 187576 w 2671755"/>
                <a:gd name="connsiteY5" fmla="*/ 28063 h 2701490"/>
                <a:gd name="connsiteX6" fmla="*/ 2259 w 2671755"/>
                <a:gd name="connsiteY6" fmla="*/ 275151 h 2701490"/>
                <a:gd name="connsiteX7" fmla="*/ 216507 w 2671755"/>
                <a:gd name="connsiteY7" fmla="*/ 1768627 h 2701490"/>
                <a:gd name="connsiteX8" fmla="*/ 220416 w 2671755"/>
                <a:gd name="connsiteY8" fmla="*/ 1850729 h 2701490"/>
                <a:gd name="connsiteX9" fmla="*/ 282188 w 2671755"/>
                <a:gd name="connsiteY9" fmla="*/ 2273750 h 2701490"/>
                <a:gd name="connsiteX10" fmla="*/ 580102 w 2671755"/>
                <a:gd name="connsiteY10" fmla="*/ 2543514 h 2701490"/>
                <a:gd name="connsiteX11" fmla="*/ 852212 w 2671755"/>
                <a:gd name="connsiteY11" fmla="*/ 2562281 h 2701490"/>
                <a:gd name="connsiteX12" fmla="*/ 1053948 w 2671755"/>
                <a:gd name="connsiteY12" fmla="*/ 2616233 h 2701490"/>
                <a:gd name="connsiteX13" fmla="*/ 1127449 w 2671755"/>
                <a:gd name="connsiteY13" fmla="*/ 2663149 h 2701490"/>
                <a:gd name="connsiteX14" fmla="*/ 1209551 w 2671755"/>
                <a:gd name="connsiteY14" fmla="*/ 2696771 h 2701490"/>
                <a:gd name="connsiteX15" fmla="*/ 1401905 w 2671755"/>
                <a:gd name="connsiteY15" fmla="*/ 2685043 h 2701490"/>
                <a:gd name="connsiteX16" fmla="*/ 2526312 w 2671755"/>
                <a:gd name="connsiteY16" fmla="*/ 2345687 h 2701490"/>
                <a:gd name="connsiteX17" fmla="*/ 2671750 w 2671755"/>
                <a:gd name="connsiteY17" fmla="*/ 2220579 h 270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71755" h="2701490">
                  <a:moveTo>
                    <a:pt x="2671750" y="2220579"/>
                  </a:moveTo>
                  <a:cubicBezTo>
                    <a:pt x="2638909" y="2073578"/>
                    <a:pt x="2539605" y="1993821"/>
                    <a:pt x="2391821" y="2027444"/>
                  </a:cubicBezTo>
                  <a:cubicBezTo>
                    <a:pt x="2391821" y="2027444"/>
                    <a:pt x="1760808" y="1980529"/>
                    <a:pt x="1756116" y="1949252"/>
                  </a:cubicBezTo>
                  <a:lnTo>
                    <a:pt x="1485570" y="187576"/>
                  </a:lnTo>
                  <a:cubicBezTo>
                    <a:pt x="1468368" y="67941"/>
                    <a:pt x="1357335" y="-14943"/>
                    <a:pt x="1238482" y="2259"/>
                  </a:cubicBezTo>
                  <a:lnTo>
                    <a:pt x="187576" y="28063"/>
                  </a:lnTo>
                  <a:cubicBezTo>
                    <a:pt x="67941" y="45265"/>
                    <a:pt x="-14943" y="156299"/>
                    <a:pt x="2259" y="275151"/>
                  </a:cubicBezTo>
                  <a:lnTo>
                    <a:pt x="216507" y="1768627"/>
                  </a:lnTo>
                  <a:cubicBezTo>
                    <a:pt x="218071" y="1795994"/>
                    <a:pt x="218853" y="1823362"/>
                    <a:pt x="220416" y="1850729"/>
                  </a:cubicBezTo>
                  <a:cubicBezTo>
                    <a:pt x="225890" y="1993821"/>
                    <a:pt x="239965" y="2136132"/>
                    <a:pt x="282188" y="2273750"/>
                  </a:cubicBezTo>
                  <a:cubicBezTo>
                    <a:pt x="328322" y="2423880"/>
                    <a:pt x="423717" y="2516929"/>
                    <a:pt x="580102" y="2543514"/>
                  </a:cubicBezTo>
                  <a:cubicBezTo>
                    <a:pt x="670023" y="2559153"/>
                    <a:pt x="760726" y="2560717"/>
                    <a:pt x="852212" y="2562281"/>
                  </a:cubicBezTo>
                  <a:cubicBezTo>
                    <a:pt x="924149" y="2563063"/>
                    <a:pt x="992958" y="2575573"/>
                    <a:pt x="1053948" y="2616233"/>
                  </a:cubicBezTo>
                  <a:cubicBezTo>
                    <a:pt x="1078188" y="2632654"/>
                    <a:pt x="1103209" y="2646728"/>
                    <a:pt x="1127449" y="2663149"/>
                  </a:cubicBezTo>
                  <a:cubicBezTo>
                    <a:pt x="1152471" y="2680351"/>
                    <a:pt x="1179838" y="2691298"/>
                    <a:pt x="1209551" y="2696771"/>
                  </a:cubicBezTo>
                  <a:cubicBezTo>
                    <a:pt x="1274451" y="2708500"/>
                    <a:pt x="1337787" y="2695990"/>
                    <a:pt x="1401905" y="2685043"/>
                  </a:cubicBezTo>
                  <a:cubicBezTo>
                    <a:pt x="1424580" y="2674096"/>
                    <a:pt x="2526312" y="2345687"/>
                    <a:pt x="2526312" y="2345687"/>
                  </a:cubicBezTo>
                  <a:cubicBezTo>
                    <a:pt x="2674878" y="2312847"/>
                    <a:pt x="2671750" y="2220579"/>
                    <a:pt x="2671750" y="2220579"/>
                  </a:cubicBezTo>
                  <a:close/>
                </a:path>
              </a:pathLst>
            </a:custGeom>
            <a:solidFill>
              <a:srgbClr val="000101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7">
              <a:extLst>
                <a:ext uri="{FF2B5EF4-FFF2-40B4-BE49-F238E27FC236}">
                  <a16:creationId xmlns:a16="http://schemas.microsoft.com/office/drawing/2014/main" id="{6BFEA518-B768-4046-B8DD-A18EC3AF984E}"/>
                </a:ext>
              </a:extLst>
            </p:cNvPr>
            <p:cNvSpPr/>
            <p:nvPr/>
          </p:nvSpPr>
          <p:spPr>
            <a:xfrm>
              <a:off x="5210056" y="1691909"/>
              <a:ext cx="570542" cy="1078586"/>
            </a:xfrm>
            <a:custGeom>
              <a:avLst/>
              <a:gdLst>
                <a:gd name="connsiteX0" fmla="*/ 637368 w 704828"/>
                <a:gd name="connsiteY0" fmla="*/ 121248 h 1332448"/>
                <a:gd name="connsiteX1" fmla="*/ 186980 w 704828"/>
                <a:gd name="connsiteY1" fmla="*/ 51657 h 1332448"/>
                <a:gd name="connsiteX2" fmla="*/ 48579 w 704828"/>
                <a:gd name="connsiteY2" fmla="*/ 289362 h 1332448"/>
                <a:gd name="connsiteX3" fmla="*/ 36068 w 704828"/>
                <a:gd name="connsiteY3" fmla="*/ 438709 h 1332448"/>
                <a:gd name="connsiteX4" fmla="*/ 6355 w 704828"/>
                <a:gd name="connsiteY4" fmla="*/ 467640 h 1332448"/>
                <a:gd name="connsiteX5" fmla="*/ 17302 w 704828"/>
                <a:gd name="connsiteY5" fmla="*/ 595094 h 1332448"/>
                <a:gd name="connsiteX6" fmla="*/ 79856 w 704828"/>
                <a:gd name="connsiteY6" fmla="*/ 696744 h 1332448"/>
                <a:gd name="connsiteX7" fmla="*/ 98622 w 704828"/>
                <a:gd name="connsiteY7" fmla="*/ 720984 h 1332448"/>
                <a:gd name="connsiteX8" fmla="*/ 104878 w 704828"/>
                <a:gd name="connsiteY8" fmla="*/ 817943 h 1332448"/>
                <a:gd name="connsiteX9" fmla="*/ 68127 w 704828"/>
                <a:gd name="connsiteY9" fmla="*/ 963381 h 1332448"/>
                <a:gd name="connsiteX10" fmla="*/ 11047 w 704828"/>
                <a:gd name="connsiteY10" fmla="*/ 1005605 h 1332448"/>
                <a:gd name="connsiteX11" fmla="*/ 11828 w 704828"/>
                <a:gd name="connsiteY11" fmla="*/ 1050174 h 1332448"/>
                <a:gd name="connsiteX12" fmla="*/ 455962 w 704828"/>
                <a:gd name="connsiteY12" fmla="*/ 1332449 h 1332448"/>
                <a:gd name="connsiteX13" fmla="*/ 563085 w 704828"/>
                <a:gd name="connsiteY13" fmla="*/ 1039227 h 1332448"/>
                <a:gd name="connsiteX14" fmla="*/ 526335 w 704828"/>
                <a:gd name="connsiteY14" fmla="*/ 1023589 h 1332448"/>
                <a:gd name="connsiteX15" fmla="*/ 549793 w 704828"/>
                <a:gd name="connsiteY15" fmla="*/ 953216 h 1332448"/>
                <a:gd name="connsiteX16" fmla="*/ 568559 w 704828"/>
                <a:gd name="connsiteY16" fmla="*/ 928976 h 1332448"/>
                <a:gd name="connsiteX17" fmla="*/ 649097 w 704828"/>
                <a:gd name="connsiteY17" fmla="*/ 767899 h 1332448"/>
                <a:gd name="connsiteX18" fmla="*/ 677246 w 704828"/>
                <a:gd name="connsiteY18" fmla="*/ 669377 h 1332448"/>
                <a:gd name="connsiteX19" fmla="*/ 694449 w 704828"/>
                <a:gd name="connsiteY19" fmla="*/ 366772 h 1332448"/>
                <a:gd name="connsiteX20" fmla="*/ 701486 w 704828"/>
                <a:gd name="connsiteY20" fmla="*/ 344878 h 1332448"/>
                <a:gd name="connsiteX21" fmla="*/ 637368 w 704828"/>
                <a:gd name="connsiteY21" fmla="*/ 121248 h 1332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04828" h="1332448">
                  <a:moveTo>
                    <a:pt x="637368" y="121248"/>
                  </a:moveTo>
                  <a:cubicBezTo>
                    <a:pt x="524771" y="-26536"/>
                    <a:pt x="312088" y="-25754"/>
                    <a:pt x="186980" y="51657"/>
                  </a:cubicBezTo>
                  <a:cubicBezTo>
                    <a:pt x="98622" y="106391"/>
                    <a:pt x="64217" y="191621"/>
                    <a:pt x="48579" y="289362"/>
                  </a:cubicBezTo>
                  <a:cubicBezTo>
                    <a:pt x="40760" y="338623"/>
                    <a:pt x="42324" y="388666"/>
                    <a:pt x="36068" y="438709"/>
                  </a:cubicBezTo>
                  <a:cubicBezTo>
                    <a:pt x="16520" y="437927"/>
                    <a:pt x="7919" y="448092"/>
                    <a:pt x="6355" y="467640"/>
                  </a:cubicBezTo>
                  <a:cubicBezTo>
                    <a:pt x="2445" y="510646"/>
                    <a:pt x="7137" y="553652"/>
                    <a:pt x="17302" y="595094"/>
                  </a:cubicBezTo>
                  <a:cubicBezTo>
                    <a:pt x="26685" y="634972"/>
                    <a:pt x="39978" y="674069"/>
                    <a:pt x="79856" y="696744"/>
                  </a:cubicBezTo>
                  <a:cubicBezTo>
                    <a:pt x="88457" y="701436"/>
                    <a:pt x="96276" y="710037"/>
                    <a:pt x="98622" y="720984"/>
                  </a:cubicBezTo>
                  <a:cubicBezTo>
                    <a:pt x="104096" y="753043"/>
                    <a:pt x="109569" y="785102"/>
                    <a:pt x="104878" y="817943"/>
                  </a:cubicBezTo>
                  <a:cubicBezTo>
                    <a:pt x="97840" y="867986"/>
                    <a:pt x="87675" y="916465"/>
                    <a:pt x="68127" y="963381"/>
                  </a:cubicBezTo>
                  <a:cubicBezTo>
                    <a:pt x="64999" y="970418"/>
                    <a:pt x="18084" y="1000131"/>
                    <a:pt x="11047" y="1005605"/>
                  </a:cubicBezTo>
                  <a:cubicBezTo>
                    <a:pt x="-3810" y="1016552"/>
                    <a:pt x="-3810" y="1039227"/>
                    <a:pt x="11828" y="1050174"/>
                  </a:cubicBezTo>
                  <a:cubicBezTo>
                    <a:pt x="124426" y="1128367"/>
                    <a:pt x="442669" y="1311337"/>
                    <a:pt x="455962" y="1332449"/>
                  </a:cubicBezTo>
                  <a:cubicBezTo>
                    <a:pt x="462217" y="1311337"/>
                    <a:pt x="550575" y="1039227"/>
                    <a:pt x="563085" y="1039227"/>
                  </a:cubicBezTo>
                  <a:cubicBezTo>
                    <a:pt x="556830" y="1034536"/>
                    <a:pt x="524771" y="1038445"/>
                    <a:pt x="526335" y="1023589"/>
                  </a:cubicBezTo>
                  <a:cubicBezTo>
                    <a:pt x="527899" y="997785"/>
                    <a:pt x="527899" y="972764"/>
                    <a:pt x="549793" y="953216"/>
                  </a:cubicBezTo>
                  <a:cubicBezTo>
                    <a:pt x="557612" y="946960"/>
                    <a:pt x="562303" y="936795"/>
                    <a:pt x="568559" y="928976"/>
                  </a:cubicBezTo>
                  <a:cubicBezTo>
                    <a:pt x="603745" y="879715"/>
                    <a:pt x="628767" y="824980"/>
                    <a:pt x="649097" y="767899"/>
                  </a:cubicBezTo>
                  <a:cubicBezTo>
                    <a:pt x="660826" y="735841"/>
                    <a:pt x="674901" y="704564"/>
                    <a:pt x="677246" y="669377"/>
                  </a:cubicBezTo>
                  <a:cubicBezTo>
                    <a:pt x="682720" y="568509"/>
                    <a:pt x="688975" y="467640"/>
                    <a:pt x="694449" y="366772"/>
                  </a:cubicBezTo>
                  <a:cubicBezTo>
                    <a:pt x="699140" y="360517"/>
                    <a:pt x="699922" y="352698"/>
                    <a:pt x="701486" y="344878"/>
                  </a:cubicBezTo>
                  <a:cubicBezTo>
                    <a:pt x="714779" y="259649"/>
                    <a:pt x="687411" y="187711"/>
                    <a:pt x="637368" y="121248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8">
              <a:extLst>
                <a:ext uri="{FF2B5EF4-FFF2-40B4-BE49-F238E27FC236}">
                  <a16:creationId xmlns:a16="http://schemas.microsoft.com/office/drawing/2014/main" id="{CB194F48-8E32-4358-96EA-63F175A30A3E}"/>
                </a:ext>
              </a:extLst>
            </p:cNvPr>
            <p:cNvSpPr/>
            <p:nvPr/>
          </p:nvSpPr>
          <p:spPr>
            <a:xfrm>
              <a:off x="4693385" y="2486211"/>
              <a:ext cx="1535685" cy="1796146"/>
            </a:xfrm>
            <a:custGeom>
              <a:avLst/>
              <a:gdLst>
                <a:gd name="connsiteX0" fmla="*/ 1894930 w 1897132"/>
                <a:gd name="connsiteY0" fmla="*/ 968917 h 2218898"/>
                <a:gd name="connsiteX1" fmla="*/ 1703358 w 1897132"/>
                <a:gd name="connsiteY1" fmla="*/ 455193 h 2218898"/>
                <a:gd name="connsiteX2" fmla="*/ 1625166 w 1897132"/>
                <a:gd name="connsiteY2" fmla="*/ 362144 h 2218898"/>
                <a:gd name="connsiteX3" fmla="*/ 1236549 w 1897132"/>
                <a:gd name="connsiteY3" fmla="*/ 172136 h 2218898"/>
                <a:gd name="connsiteX4" fmla="*/ 1220911 w 1897132"/>
                <a:gd name="connsiteY4" fmla="*/ 152588 h 2218898"/>
                <a:gd name="connsiteX5" fmla="*/ 1213091 w 1897132"/>
                <a:gd name="connsiteY5" fmla="*/ 69704 h 2218898"/>
                <a:gd name="connsiteX6" fmla="*/ 1199799 w 1897132"/>
                <a:gd name="connsiteY6" fmla="*/ 56411 h 2218898"/>
                <a:gd name="connsiteX7" fmla="*/ 1181032 w 1897132"/>
                <a:gd name="connsiteY7" fmla="*/ 55630 h 2218898"/>
                <a:gd name="connsiteX8" fmla="*/ 1159138 w 1897132"/>
                <a:gd name="connsiteY8" fmla="*/ 73614 h 2218898"/>
                <a:gd name="connsiteX9" fmla="*/ 1092675 w 1897132"/>
                <a:gd name="connsiteY9" fmla="*/ 349633 h 2218898"/>
                <a:gd name="connsiteX10" fmla="*/ 952710 w 1897132"/>
                <a:gd name="connsiteY10" fmla="*/ 126785 h 2218898"/>
                <a:gd name="connsiteX11" fmla="*/ 646196 w 1897132"/>
                <a:gd name="connsiteY11" fmla="*/ 7150 h 2218898"/>
                <a:gd name="connsiteX12" fmla="*/ 579732 w 1897132"/>
                <a:gd name="connsiteY12" fmla="*/ 7150 h 2218898"/>
                <a:gd name="connsiteX13" fmla="*/ 560966 w 1897132"/>
                <a:gd name="connsiteY13" fmla="*/ 74396 h 2218898"/>
                <a:gd name="connsiteX14" fmla="*/ 542982 w 1897132"/>
                <a:gd name="connsiteY14" fmla="*/ 97853 h 2218898"/>
                <a:gd name="connsiteX15" fmla="*/ 121524 w 1897132"/>
                <a:gd name="connsiteY15" fmla="*/ 367617 h 2218898"/>
                <a:gd name="connsiteX16" fmla="*/ 1108 w 1897132"/>
                <a:gd name="connsiteY16" fmla="*/ 756234 h 2218898"/>
                <a:gd name="connsiteX17" fmla="*/ 15183 w 1897132"/>
                <a:gd name="connsiteY17" fmla="*/ 1043200 h 2218898"/>
                <a:gd name="connsiteX18" fmla="*/ 43332 w 1897132"/>
                <a:gd name="connsiteY18" fmla="*/ 1065876 h 2218898"/>
                <a:gd name="connsiteX19" fmla="*/ 545328 w 1897132"/>
                <a:gd name="connsiteY19" fmla="*/ 972045 h 2218898"/>
                <a:gd name="connsiteX20" fmla="*/ 453842 w 1897132"/>
                <a:gd name="connsiteY20" fmla="*/ 1750842 h 2218898"/>
                <a:gd name="connsiteX21" fmla="*/ 457752 w 1897132"/>
                <a:gd name="connsiteY21" fmla="*/ 1857184 h 2218898"/>
                <a:gd name="connsiteX22" fmla="*/ 553147 w 1897132"/>
                <a:gd name="connsiteY22" fmla="*/ 2203576 h 2218898"/>
                <a:gd name="connsiteX23" fmla="*/ 573477 w 1897132"/>
                <a:gd name="connsiteY23" fmla="*/ 2217651 h 2218898"/>
                <a:gd name="connsiteX24" fmla="*/ 605536 w 1897132"/>
                <a:gd name="connsiteY24" fmla="*/ 2075341 h 2218898"/>
                <a:gd name="connsiteX25" fmla="*/ 836986 w 1897132"/>
                <a:gd name="connsiteY25" fmla="*/ 1801667 h 2218898"/>
                <a:gd name="connsiteX26" fmla="*/ 836204 w 1897132"/>
                <a:gd name="connsiteY26" fmla="*/ 1801667 h 2218898"/>
                <a:gd name="connsiteX27" fmla="*/ 1803444 w 1897132"/>
                <a:gd name="connsiteY27" fmla="*/ 1706272 h 2218898"/>
                <a:gd name="connsiteX28" fmla="*/ 1656443 w 1897132"/>
                <a:gd name="connsiteY28" fmla="*/ 1072132 h 2218898"/>
                <a:gd name="connsiteX29" fmla="*/ 1671299 w 1897132"/>
                <a:gd name="connsiteY29" fmla="*/ 1048674 h 2218898"/>
                <a:gd name="connsiteX30" fmla="*/ 1879291 w 1897132"/>
                <a:gd name="connsiteY30" fmla="*/ 997849 h 2218898"/>
                <a:gd name="connsiteX31" fmla="*/ 1894930 w 1897132"/>
                <a:gd name="connsiteY31" fmla="*/ 968917 h 221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97132" h="2218898">
                  <a:moveTo>
                    <a:pt x="1894930" y="968917"/>
                  </a:moveTo>
                  <a:cubicBezTo>
                    <a:pt x="1890238" y="954061"/>
                    <a:pt x="1779205" y="605322"/>
                    <a:pt x="1703358" y="455193"/>
                  </a:cubicBezTo>
                  <a:cubicBezTo>
                    <a:pt x="1684592" y="418443"/>
                    <a:pt x="1669735" y="382474"/>
                    <a:pt x="1625166" y="362144"/>
                  </a:cubicBezTo>
                  <a:cubicBezTo>
                    <a:pt x="1493802" y="301936"/>
                    <a:pt x="1365567" y="236254"/>
                    <a:pt x="1236549" y="172136"/>
                  </a:cubicBezTo>
                  <a:cubicBezTo>
                    <a:pt x="1227948" y="168227"/>
                    <a:pt x="1221692" y="163535"/>
                    <a:pt x="1220911" y="152588"/>
                  </a:cubicBezTo>
                  <a:cubicBezTo>
                    <a:pt x="1218565" y="125221"/>
                    <a:pt x="1214655" y="97071"/>
                    <a:pt x="1213091" y="69704"/>
                  </a:cubicBezTo>
                  <a:cubicBezTo>
                    <a:pt x="1212309" y="60321"/>
                    <a:pt x="1209964" y="55630"/>
                    <a:pt x="1199799" y="56411"/>
                  </a:cubicBezTo>
                  <a:cubicBezTo>
                    <a:pt x="1193543" y="56411"/>
                    <a:pt x="1187288" y="55630"/>
                    <a:pt x="1181032" y="55630"/>
                  </a:cubicBezTo>
                  <a:cubicBezTo>
                    <a:pt x="1168522" y="55630"/>
                    <a:pt x="1159138" y="57975"/>
                    <a:pt x="1159138" y="73614"/>
                  </a:cubicBezTo>
                  <a:cubicBezTo>
                    <a:pt x="1158357" y="151024"/>
                    <a:pt x="1098930" y="328521"/>
                    <a:pt x="1092675" y="349633"/>
                  </a:cubicBezTo>
                  <a:cubicBezTo>
                    <a:pt x="1076255" y="323830"/>
                    <a:pt x="983987" y="177610"/>
                    <a:pt x="952710" y="126785"/>
                  </a:cubicBezTo>
                  <a:cubicBezTo>
                    <a:pt x="947237" y="117402"/>
                    <a:pt x="653233" y="6368"/>
                    <a:pt x="646196" y="7150"/>
                  </a:cubicBezTo>
                  <a:cubicBezTo>
                    <a:pt x="623520" y="9496"/>
                    <a:pt x="595371" y="-10052"/>
                    <a:pt x="579732" y="7150"/>
                  </a:cubicBezTo>
                  <a:cubicBezTo>
                    <a:pt x="565658" y="22789"/>
                    <a:pt x="565658" y="50938"/>
                    <a:pt x="560966" y="74396"/>
                  </a:cubicBezTo>
                  <a:cubicBezTo>
                    <a:pt x="558620" y="85343"/>
                    <a:pt x="552365" y="92380"/>
                    <a:pt x="542982" y="97853"/>
                  </a:cubicBezTo>
                  <a:cubicBezTo>
                    <a:pt x="430385" y="159625"/>
                    <a:pt x="150456" y="330085"/>
                    <a:pt x="121524" y="367617"/>
                  </a:cubicBezTo>
                  <a:cubicBezTo>
                    <a:pt x="50369" y="459885"/>
                    <a:pt x="18310" y="625653"/>
                    <a:pt x="1108" y="756234"/>
                  </a:cubicBezTo>
                  <a:cubicBezTo>
                    <a:pt x="-4365" y="809405"/>
                    <a:pt x="12055" y="1000194"/>
                    <a:pt x="15183" y="1043200"/>
                  </a:cubicBezTo>
                  <a:cubicBezTo>
                    <a:pt x="16747" y="1063530"/>
                    <a:pt x="24566" y="1069786"/>
                    <a:pt x="43332" y="1065876"/>
                  </a:cubicBezTo>
                  <a:cubicBezTo>
                    <a:pt x="36295" y="1051019"/>
                    <a:pt x="484338" y="981428"/>
                    <a:pt x="545328" y="972045"/>
                  </a:cubicBezTo>
                  <a:cubicBezTo>
                    <a:pt x="560966" y="969699"/>
                    <a:pt x="467135" y="1753970"/>
                    <a:pt x="453842" y="1750842"/>
                  </a:cubicBezTo>
                  <a:cubicBezTo>
                    <a:pt x="454624" y="1786029"/>
                    <a:pt x="454624" y="1821997"/>
                    <a:pt x="457752" y="1857184"/>
                  </a:cubicBezTo>
                  <a:cubicBezTo>
                    <a:pt x="467135" y="1979164"/>
                    <a:pt x="482774" y="2098798"/>
                    <a:pt x="553147" y="2203576"/>
                  </a:cubicBezTo>
                  <a:cubicBezTo>
                    <a:pt x="559402" y="2212959"/>
                    <a:pt x="572695" y="2222343"/>
                    <a:pt x="573477" y="2217651"/>
                  </a:cubicBezTo>
                  <a:cubicBezTo>
                    <a:pt x="572695" y="2167608"/>
                    <a:pt x="585988" y="2120692"/>
                    <a:pt x="605536" y="2075341"/>
                  </a:cubicBezTo>
                  <a:cubicBezTo>
                    <a:pt x="656361" y="1961962"/>
                    <a:pt x="742373" y="1878296"/>
                    <a:pt x="836986" y="1801667"/>
                  </a:cubicBezTo>
                  <a:cubicBezTo>
                    <a:pt x="836986" y="1801667"/>
                    <a:pt x="836204" y="1801667"/>
                    <a:pt x="836204" y="1801667"/>
                  </a:cubicBezTo>
                  <a:cubicBezTo>
                    <a:pt x="945673" y="1781337"/>
                    <a:pt x="1807354" y="1721911"/>
                    <a:pt x="1803444" y="1706272"/>
                  </a:cubicBezTo>
                  <a:cubicBezTo>
                    <a:pt x="1775295" y="1578037"/>
                    <a:pt x="1684592" y="1201149"/>
                    <a:pt x="1656443" y="1072132"/>
                  </a:cubicBezTo>
                  <a:cubicBezTo>
                    <a:pt x="1653315" y="1057275"/>
                    <a:pt x="1656443" y="1052583"/>
                    <a:pt x="1671299" y="1048674"/>
                  </a:cubicBezTo>
                  <a:cubicBezTo>
                    <a:pt x="1740890" y="1032253"/>
                    <a:pt x="1809700" y="1015051"/>
                    <a:pt x="1879291" y="997849"/>
                  </a:cubicBezTo>
                  <a:cubicBezTo>
                    <a:pt x="1899621" y="995503"/>
                    <a:pt x="1898839" y="982992"/>
                    <a:pt x="1894930" y="968917"/>
                  </a:cubicBezTo>
                  <a:close/>
                </a:path>
              </a:pathLst>
            </a:custGeom>
            <a:solidFill>
              <a:schemeClr val="accent1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9">
              <a:extLst>
                <a:ext uri="{FF2B5EF4-FFF2-40B4-BE49-F238E27FC236}">
                  <a16:creationId xmlns:a16="http://schemas.microsoft.com/office/drawing/2014/main" id="{5B636A4B-2556-4216-88CA-403C1757A66B}"/>
                </a:ext>
              </a:extLst>
            </p:cNvPr>
            <p:cNvSpPr/>
            <p:nvPr/>
          </p:nvSpPr>
          <p:spPr>
            <a:xfrm>
              <a:off x="5053516" y="4362997"/>
              <a:ext cx="1572883" cy="1669820"/>
            </a:xfrm>
            <a:custGeom>
              <a:avLst/>
              <a:gdLst>
                <a:gd name="connsiteX0" fmla="*/ 1907462 w 1943085"/>
                <a:gd name="connsiteY0" fmla="*/ 1491130 h 2062839"/>
                <a:gd name="connsiteX1" fmla="*/ 1884004 w 1943085"/>
                <a:gd name="connsiteY1" fmla="*/ 1471582 h 2062839"/>
                <a:gd name="connsiteX2" fmla="*/ 1878531 w 1943085"/>
                <a:gd name="connsiteY2" fmla="*/ 1437959 h 2062839"/>
                <a:gd name="connsiteX3" fmla="*/ 1821450 w 1943085"/>
                <a:gd name="connsiteY3" fmla="*/ 1380097 h 2062839"/>
                <a:gd name="connsiteX4" fmla="*/ 1545431 w 1943085"/>
                <a:gd name="connsiteY4" fmla="*/ 1334745 h 2062839"/>
                <a:gd name="connsiteX5" fmla="*/ 1200602 w 1943085"/>
                <a:gd name="connsiteY5" fmla="*/ 1280792 h 2062839"/>
                <a:gd name="connsiteX6" fmla="*/ 1108335 w 1943085"/>
                <a:gd name="connsiteY6" fmla="*/ 1261244 h 2062839"/>
                <a:gd name="connsiteX7" fmla="*/ 1109117 w 1943085"/>
                <a:gd name="connsiteY7" fmla="*/ 1254989 h 2062839"/>
                <a:gd name="connsiteX8" fmla="*/ 1173234 w 1943085"/>
                <a:gd name="connsiteY8" fmla="*/ 1245606 h 2062839"/>
                <a:gd name="connsiteX9" fmla="*/ 1184181 w 1943085"/>
                <a:gd name="connsiteY9" fmla="*/ 1249515 h 2062839"/>
                <a:gd name="connsiteX10" fmla="*/ 1203730 w 1943085"/>
                <a:gd name="connsiteY10" fmla="*/ 1264372 h 2062839"/>
                <a:gd name="connsiteX11" fmla="*/ 1355423 w 1943085"/>
                <a:gd name="connsiteY11" fmla="*/ 1259680 h 2062839"/>
                <a:gd name="connsiteX12" fmla="*/ 1382790 w 1943085"/>
                <a:gd name="connsiteY12" fmla="*/ 1222930 h 2062839"/>
                <a:gd name="connsiteX13" fmla="*/ 1389828 w 1943085"/>
                <a:gd name="connsiteY13" fmla="*/ 1169759 h 2062839"/>
                <a:gd name="connsiteX14" fmla="*/ 1361678 w 1943085"/>
                <a:gd name="connsiteY14" fmla="*/ 1109551 h 2062839"/>
                <a:gd name="connsiteX15" fmla="*/ 1338221 w 1943085"/>
                <a:gd name="connsiteY15" fmla="*/ 1070455 h 2062839"/>
                <a:gd name="connsiteX16" fmla="*/ 1335875 w 1943085"/>
                <a:gd name="connsiteY16" fmla="*/ 1041524 h 2062839"/>
                <a:gd name="connsiteX17" fmla="*/ 1303816 w 1943085"/>
                <a:gd name="connsiteY17" fmla="*/ 1029795 h 2062839"/>
                <a:gd name="connsiteX18" fmla="*/ 1224060 w 1943085"/>
                <a:gd name="connsiteY18" fmla="*/ 1075146 h 2062839"/>
                <a:gd name="connsiteX19" fmla="*/ 1055164 w 1943085"/>
                <a:gd name="connsiteY19" fmla="*/ 1167413 h 2062839"/>
                <a:gd name="connsiteX20" fmla="*/ 1017631 w 1943085"/>
                <a:gd name="connsiteY20" fmla="*/ 1143956 h 2062839"/>
                <a:gd name="connsiteX21" fmla="*/ 1011376 w 1943085"/>
                <a:gd name="connsiteY21" fmla="*/ 0 h 2062839"/>
                <a:gd name="connsiteX22" fmla="*/ 816677 w 1943085"/>
                <a:gd name="connsiteY22" fmla="*/ 0 h 2062839"/>
                <a:gd name="connsiteX23" fmla="*/ 814331 w 1943085"/>
                <a:gd name="connsiteY23" fmla="*/ 1155684 h 2062839"/>
                <a:gd name="connsiteX24" fmla="*/ 803384 w 1943085"/>
                <a:gd name="connsiteY24" fmla="*/ 1169759 h 2062839"/>
                <a:gd name="connsiteX25" fmla="*/ 662638 w 1943085"/>
                <a:gd name="connsiteY25" fmla="*/ 1156467 h 2062839"/>
                <a:gd name="connsiteX26" fmla="*/ 356123 w 1943085"/>
                <a:gd name="connsiteY26" fmla="*/ 1056380 h 2062839"/>
                <a:gd name="connsiteX27" fmla="*/ 291223 w 1943085"/>
                <a:gd name="connsiteY27" fmla="*/ 1079056 h 2062839"/>
                <a:gd name="connsiteX28" fmla="*/ 286532 w 1943085"/>
                <a:gd name="connsiteY28" fmla="*/ 1102514 h 2062839"/>
                <a:gd name="connsiteX29" fmla="*/ 285750 w 1943085"/>
                <a:gd name="connsiteY29" fmla="*/ 1211983 h 2062839"/>
                <a:gd name="connsiteX30" fmla="*/ 303734 w 1943085"/>
                <a:gd name="connsiteY30" fmla="*/ 1263590 h 2062839"/>
                <a:gd name="connsiteX31" fmla="*/ 313899 w 1943085"/>
                <a:gd name="connsiteY31" fmla="*/ 1287048 h 2062839"/>
                <a:gd name="connsiteX32" fmla="*/ 342049 w 1943085"/>
                <a:gd name="connsiteY32" fmla="*/ 1344129 h 2062839"/>
                <a:gd name="connsiteX33" fmla="*/ 351432 w 1943085"/>
                <a:gd name="connsiteY33" fmla="*/ 1362113 h 2062839"/>
                <a:gd name="connsiteX34" fmla="*/ 336575 w 1943085"/>
                <a:gd name="connsiteY34" fmla="*/ 1372278 h 2062839"/>
                <a:gd name="connsiteX35" fmla="*/ 65247 w 1943085"/>
                <a:gd name="connsiteY35" fmla="*/ 1437959 h 2062839"/>
                <a:gd name="connsiteX36" fmla="*/ 348 w 1943085"/>
                <a:gd name="connsiteY36" fmla="*/ 1513024 h 2062839"/>
                <a:gd name="connsiteX37" fmla="*/ 348 w 1943085"/>
                <a:gd name="connsiteY37" fmla="*/ 1624839 h 2062839"/>
                <a:gd name="connsiteX38" fmla="*/ 21459 w 1943085"/>
                <a:gd name="connsiteY38" fmla="*/ 1677228 h 2062839"/>
                <a:gd name="connsiteX39" fmla="*/ 53518 w 1943085"/>
                <a:gd name="connsiteY39" fmla="*/ 1735091 h 2062839"/>
                <a:gd name="connsiteX40" fmla="*/ 68375 w 1943085"/>
                <a:gd name="connsiteY40" fmla="*/ 1749947 h 2062839"/>
                <a:gd name="connsiteX41" fmla="*/ 192701 w 1943085"/>
                <a:gd name="connsiteY41" fmla="*/ 1731181 h 2062839"/>
                <a:gd name="connsiteX42" fmla="*/ 234143 w 1943085"/>
                <a:gd name="connsiteY42" fmla="*/ 1630313 h 2062839"/>
                <a:gd name="connsiteX43" fmla="*/ 201302 w 1943085"/>
                <a:gd name="connsiteY43" fmla="*/ 1574796 h 2062839"/>
                <a:gd name="connsiteX44" fmla="*/ 191919 w 1943085"/>
                <a:gd name="connsiteY44" fmla="*/ 1548992 h 2062839"/>
                <a:gd name="connsiteX45" fmla="*/ 213813 w 1943085"/>
                <a:gd name="connsiteY45" fmla="*/ 1538046 h 2062839"/>
                <a:gd name="connsiteX46" fmla="*/ 491396 w 1943085"/>
                <a:gd name="connsiteY46" fmla="*/ 1492694 h 2062839"/>
                <a:gd name="connsiteX47" fmla="*/ 678276 w 1943085"/>
                <a:gd name="connsiteY47" fmla="*/ 1459853 h 2062839"/>
                <a:gd name="connsiteX48" fmla="*/ 819023 w 1943085"/>
                <a:gd name="connsiteY48" fmla="*/ 1446560 h 2062839"/>
                <a:gd name="connsiteX49" fmla="*/ 882358 w 1943085"/>
                <a:gd name="connsiteY49" fmla="*/ 1495822 h 2062839"/>
                <a:gd name="connsiteX50" fmla="*/ 954296 w 1943085"/>
                <a:gd name="connsiteY50" fmla="*/ 1720234 h 2062839"/>
                <a:gd name="connsiteX51" fmla="*/ 964461 w 1943085"/>
                <a:gd name="connsiteY51" fmla="*/ 1858635 h 2062839"/>
                <a:gd name="connsiteX52" fmla="*/ 958987 w 1943085"/>
                <a:gd name="connsiteY52" fmla="*/ 1930572 h 2062839"/>
                <a:gd name="connsiteX53" fmla="*/ 1091914 w 1943085"/>
                <a:gd name="connsiteY53" fmla="*/ 2062717 h 2062839"/>
                <a:gd name="connsiteX54" fmla="*/ 1237352 w 1943085"/>
                <a:gd name="connsiteY54" fmla="*/ 1946992 h 2062839"/>
                <a:gd name="connsiteX55" fmla="*/ 1227969 w 1943085"/>
                <a:gd name="connsiteY55" fmla="*/ 1888348 h 2062839"/>
                <a:gd name="connsiteX56" fmla="*/ 1144303 w 1943085"/>
                <a:gd name="connsiteY56" fmla="*/ 1796863 h 2062839"/>
                <a:gd name="connsiteX57" fmla="*/ 1130229 w 1943085"/>
                <a:gd name="connsiteY57" fmla="*/ 1779660 h 2062839"/>
                <a:gd name="connsiteX58" fmla="*/ 1042653 w 1943085"/>
                <a:gd name="connsiteY58" fmla="*/ 1467673 h 2062839"/>
                <a:gd name="connsiteX59" fmla="*/ 1073148 w 1943085"/>
                <a:gd name="connsiteY59" fmla="*/ 1430140 h 2062839"/>
                <a:gd name="connsiteX60" fmla="*/ 1090351 w 1943085"/>
                <a:gd name="connsiteY60" fmla="*/ 1431704 h 2062839"/>
                <a:gd name="connsiteX61" fmla="*/ 1293651 w 1943085"/>
                <a:gd name="connsiteY61" fmla="*/ 1452816 h 2062839"/>
                <a:gd name="connsiteX62" fmla="*/ 1704943 w 1943085"/>
                <a:gd name="connsiteY62" fmla="*/ 1485657 h 2062839"/>
                <a:gd name="connsiteX63" fmla="*/ 1746385 w 1943085"/>
                <a:gd name="connsiteY63" fmla="*/ 1548211 h 2062839"/>
                <a:gd name="connsiteX64" fmla="*/ 1747949 w 1943085"/>
                <a:gd name="connsiteY64" fmla="*/ 1595126 h 2062839"/>
                <a:gd name="connsiteX65" fmla="*/ 1771407 w 1943085"/>
                <a:gd name="connsiteY65" fmla="*/ 1645169 h 2062839"/>
                <a:gd name="connsiteX66" fmla="*/ 1792519 w 1943085"/>
                <a:gd name="connsiteY66" fmla="*/ 1664718 h 2062839"/>
                <a:gd name="connsiteX67" fmla="*/ 1878531 w 1943085"/>
                <a:gd name="connsiteY67" fmla="*/ 1672537 h 2062839"/>
                <a:gd name="connsiteX68" fmla="*/ 1916845 w 1943085"/>
                <a:gd name="connsiteY68" fmla="*/ 1652989 h 2062839"/>
                <a:gd name="connsiteX69" fmla="*/ 1937957 w 1943085"/>
                <a:gd name="connsiteY69" fmla="*/ 1520843 h 2062839"/>
                <a:gd name="connsiteX70" fmla="*/ 1907462 w 1943085"/>
                <a:gd name="connsiteY70" fmla="*/ 1491130 h 206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943085" h="2062839">
                  <a:moveTo>
                    <a:pt x="1907462" y="1491130"/>
                  </a:moveTo>
                  <a:cubicBezTo>
                    <a:pt x="1894169" y="1492694"/>
                    <a:pt x="1886350" y="1484093"/>
                    <a:pt x="1884004" y="1471582"/>
                  </a:cubicBezTo>
                  <a:cubicBezTo>
                    <a:pt x="1882440" y="1460635"/>
                    <a:pt x="1880876" y="1448906"/>
                    <a:pt x="1878531" y="1437959"/>
                  </a:cubicBezTo>
                  <a:cubicBezTo>
                    <a:pt x="1872275" y="1400427"/>
                    <a:pt x="1857418" y="1386352"/>
                    <a:pt x="1821450" y="1380097"/>
                  </a:cubicBezTo>
                  <a:cubicBezTo>
                    <a:pt x="1729183" y="1365240"/>
                    <a:pt x="1637698" y="1349602"/>
                    <a:pt x="1545431" y="1334745"/>
                  </a:cubicBezTo>
                  <a:cubicBezTo>
                    <a:pt x="1430488" y="1316761"/>
                    <a:pt x="1315545" y="1299559"/>
                    <a:pt x="1200602" y="1280792"/>
                  </a:cubicBezTo>
                  <a:cubicBezTo>
                    <a:pt x="1170107" y="1275319"/>
                    <a:pt x="1141176" y="1258117"/>
                    <a:pt x="1108335" y="1261244"/>
                  </a:cubicBezTo>
                  <a:cubicBezTo>
                    <a:pt x="1109117" y="1259680"/>
                    <a:pt x="1109117" y="1256553"/>
                    <a:pt x="1109117" y="1254989"/>
                  </a:cubicBezTo>
                  <a:cubicBezTo>
                    <a:pt x="1130229" y="1251861"/>
                    <a:pt x="1152123" y="1247951"/>
                    <a:pt x="1173234" y="1245606"/>
                  </a:cubicBezTo>
                  <a:cubicBezTo>
                    <a:pt x="1177144" y="1244824"/>
                    <a:pt x="1183399" y="1240914"/>
                    <a:pt x="1184181" y="1249515"/>
                  </a:cubicBezTo>
                  <a:cubicBezTo>
                    <a:pt x="1184963" y="1262026"/>
                    <a:pt x="1195910" y="1261244"/>
                    <a:pt x="1203730" y="1264372"/>
                  </a:cubicBezTo>
                  <a:cubicBezTo>
                    <a:pt x="1254555" y="1283138"/>
                    <a:pt x="1305380" y="1271409"/>
                    <a:pt x="1355423" y="1259680"/>
                  </a:cubicBezTo>
                  <a:cubicBezTo>
                    <a:pt x="1373407" y="1255771"/>
                    <a:pt x="1379663" y="1240132"/>
                    <a:pt x="1382790" y="1222930"/>
                  </a:cubicBezTo>
                  <a:cubicBezTo>
                    <a:pt x="1385918" y="1205728"/>
                    <a:pt x="1387482" y="1187744"/>
                    <a:pt x="1389828" y="1169759"/>
                  </a:cubicBezTo>
                  <a:cubicBezTo>
                    <a:pt x="1394519" y="1139264"/>
                    <a:pt x="1389046" y="1125190"/>
                    <a:pt x="1361678" y="1109551"/>
                  </a:cubicBezTo>
                  <a:cubicBezTo>
                    <a:pt x="1346040" y="1100950"/>
                    <a:pt x="1338221" y="1088439"/>
                    <a:pt x="1338221" y="1070455"/>
                  </a:cubicBezTo>
                  <a:cubicBezTo>
                    <a:pt x="1338221" y="1061072"/>
                    <a:pt x="1338221" y="1050907"/>
                    <a:pt x="1335875" y="1041524"/>
                  </a:cubicBezTo>
                  <a:cubicBezTo>
                    <a:pt x="1331183" y="1022757"/>
                    <a:pt x="1320236" y="1020412"/>
                    <a:pt x="1303816" y="1029795"/>
                  </a:cubicBezTo>
                  <a:cubicBezTo>
                    <a:pt x="1277230" y="1045433"/>
                    <a:pt x="1251427" y="1061072"/>
                    <a:pt x="1224060" y="1075146"/>
                  </a:cubicBezTo>
                  <a:cubicBezTo>
                    <a:pt x="1167761" y="1105642"/>
                    <a:pt x="1115372" y="1142392"/>
                    <a:pt x="1055164" y="1167413"/>
                  </a:cubicBezTo>
                  <a:cubicBezTo>
                    <a:pt x="1029360" y="1178360"/>
                    <a:pt x="1019195" y="1170541"/>
                    <a:pt x="1017631" y="1143956"/>
                  </a:cubicBezTo>
                  <a:cubicBezTo>
                    <a:pt x="1016068" y="1085311"/>
                    <a:pt x="1013722" y="58644"/>
                    <a:pt x="1011376" y="0"/>
                  </a:cubicBezTo>
                  <a:lnTo>
                    <a:pt x="816677" y="0"/>
                  </a:lnTo>
                  <a:cubicBezTo>
                    <a:pt x="815895" y="62554"/>
                    <a:pt x="815113" y="1093130"/>
                    <a:pt x="814331" y="1155684"/>
                  </a:cubicBezTo>
                  <a:cubicBezTo>
                    <a:pt x="814331" y="1162722"/>
                    <a:pt x="815113" y="1170541"/>
                    <a:pt x="803384" y="1169759"/>
                  </a:cubicBezTo>
                  <a:cubicBezTo>
                    <a:pt x="756469" y="1166632"/>
                    <a:pt x="708771" y="1171323"/>
                    <a:pt x="662638" y="1156467"/>
                  </a:cubicBezTo>
                  <a:cubicBezTo>
                    <a:pt x="560988" y="1122062"/>
                    <a:pt x="458555" y="1088439"/>
                    <a:pt x="356123" y="1056380"/>
                  </a:cubicBezTo>
                  <a:cubicBezTo>
                    <a:pt x="315463" y="1043088"/>
                    <a:pt x="309208" y="1046997"/>
                    <a:pt x="291223" y="1079056"/>
                  </a:cubicBezTo>
                  <a:cubicBezTo>
                    <a:pt x="286532" y="1086875"/>
                    <a:pt x="286532" y="1093913"/>
                    <a:pt x="286532" y="1102514"/>
                  </a:cubicBezTo>
                  <a:cubicBezTo>
                    <a:pt x="286532" y="1139264"/>
                    <a:pt x="287314" y="1175233"/>
                    <a:pt x="285750" y="1211983"/>
                  </a:cubicBezTo>
                  <a:cubicBezTo>
                    <a:pt x="284968" y="1231531"/>
                    <a:pt x="286532" y="1250298"/>
                    <a:pt x="303734" y="1263590"/>
                  </a:cubicBezTo>
                  <a:cubicBezTo>
                    <a:pt x="310772" y="1269063"/>
                    <a:pt x="316245" y="1278447"/>
                    <a:pt x="313899" y="1287048"/>
                  </a:cubicBezTo>
                  <a:cubicBezTo>
                    <a:pt x="306862" y="1315197"/>
                    <a:pt x="320937" y="1330836"/>
                    <a:pt x="342049" y="1344129"/>
                  </a:cubicBezTo>
                  <a:cubicBezTo>
                    <a:pt x="349086" y="1348038"/>
                    <a:pt x="352996" y="1354293"/>
                    <a:pt x="351432" y="1362113"/>
                  </a:cubicBezTo>
                  <a:cubicBezTo>
                    <a:pt x="350650" y="1370714"/>
                    <a:pt x="342830" y="1370714"/>
                    <a:pt x="336575" y="1372278"/>
                  </a:cubicBezTo>
                  <a:cubicBezTo>
                    <a:pt x="246654" y="1395735"/>
                    <a:pt x="156732" y="1421539"/>
                    <a:pt x="65247" y="1437959"/>
                  </a:cubicBezTo>
                  <a:cubicBezTo>
                    <a:pt x="24587" y="1444997"/>
                    <a:pt x="348" y="1478619"/>
                    <a:pt x="348" y="1513024"/>
                  </a:cubicBezTo>
                  <a:cubicBezTo>
                    <a:pt x="348" y="1550556"/>
                    <a:pt x="-434" y="1587307"/>
                    <a:pt x="348" y="1624839"/>
                  </a:cubicBezTo>
                  <a:cubicBezTo>
                    <a:pt x="348" y="1645169"/>
                    <a:pt x="7385" y="1662371"/>
                    <a:pt x="21459" y="1677228"/>
                  </a:cubicBezTo>
                  <a:cubicBezTo>
                    <a:pt x="37098" y="1692867"/>
                    <a:pt x="53518" y="1710069"/>
                    <a:pt x="53518" y="1735091"/>
                  </a:cubicBezTo>
                  <a:cubicBezTo>
                    <a:pt x="53518" y="1742910"/>
                    <a:pt x="62120" y="1746037"/>
                    <a:pt x="68375" y="1749947"/>
                  </a:cubicBezTo>
                  <a:cubicBezTo>
                    <a:pt x="100434" y="1771841"/>
                    <a:pt x="158296" y="1763240"/>
                    <a:pt x="192701" y="1731181"/>
                  </a:cubicBezTo>
                  <a:cubicBezTo>
                    <a:pt x="222414" y="1703814"/>
                    <a:pt x="230233" y="1666281"/>
                    <a:pt x="234143" y="1630313"/>
                  </a:cubicBezTo>
                  <a:cubicBezTo>
                    <a:pt x="236489" y="1607637"/>
                    <a:pt x="219286" y="1588871"/>
                    <a:pt x="201302" y="1574796"/>
                  </a:cubicBezTo>
                  <a:cubicBezTo>
                    <a:pt x="193483" y="1568540"/>
                    <a:pt x="189573" y="1559158"/>
                    <a:pt x="191919" y="1548992"/>
                  </a:cubicBezTo>
                  <a:cubicBezTo>
                    <a:pt x="195047" y="1537264"/>
                    <a:pt x="205994" y="1539610"/>
                    <a:pt x="213813" y="1538046"/>
                  </a:cubicBezTo>
                  <a:cubicBezTo>
                    <a:pt x="306080" y="1523189"/>
                    <a:pt x="399911" y="1516934"/>
                    <a:pt x="491396" y="1492694"/>
                  </a:cubicBezTo>
                  <a:cubicBezTo>
                    <a:pt x="552386" y="1476273"/>
                    <a:pt x="616504" y="1470018"/>
                    <a:pt x="678276" y="1459853"/>
                  </a:cubicBezTo>
                  <a:cubicBezTo>
                    <a:pt x="725192" y="1452034"/>
                    <a:pt x="771325" y="1440305"/>
                    <a:pt x="819023" y="1446560"/>
                  </a:cubicBezTo>
                  <a:cubicBezTo>
                    <a:pt x="848736" y="1451252"/>
                    <a:pt x="871412" y="1462199"/>
                    <a:pt x="882358" y="1495822"/>
                  </a:cubicBezTo>
                  <a:cubicBezTo>
                    <a:pt x="908162" y="1570104"/>
                    <a:pt x="931620" y="1645169"/>
                    <a:pt x="954296" y="1720234"/>
                  </a:cubicBezTo>
                  <a:cubicBezTo>
                    <a:pt x="968370" y="1766368"/>
                    <a:pt x="980099" y="1810937"/>
                    <a:pt x="964461" y="1858635"/>
                  </a:cubicBezTo>
                  <a:cubicBezTo>
                    <a:pt x="957423" y="1881310"/>
                    <a:pt x="957423" y="1906332"/>
                    <a:pt x="958987" y="1930572"/>
                  </a:cubicBezTo>
                  <a:cubicBezTo>
                    <a:pt x="962897" y="1997036"/>
                    <a:pt x="1024669" y="2058807"/>
                    <a:pt x="1091914" y="2062717"/>
                  </a:cubicBezTo>
                  <a:cubicBezTo>
                    <a:pt x="1154468" y="2065845"/>
                    <a:pt x="1227187" y="2008764"/>
                    <a:pt x="1237352" y="1946992"/>
                  </a:cubicBezTo>
                  <a:cubicBezTo>
                    <a:pt x="1241262" y="1926662"/>
                    <a:pt x="1237352" y="1907114"/>
                    <a:pt x="1227969" y="1888348"/>
                  </a:cubicBezTo>
                  <a:cubicBezTo>
                    <a:pt x="1209203" y="1849252"/>
                    <a:pt x="1177144" y="1821884"/>
                    <a:pt x="1144303" y="1796863"/>
                  </a:cubicBezTo>
                  <a:cubicBezTo>
                    <a:pt x="1137266" y="1791389"/>
                    <a:pt x="1132574" y="1787479"/>
                    <a:pt x="1130229" y="1779660"/>
                  </a:cubicBezTo>
                  <a:cubicBezTo>
                    <a:pt x="1098170" y="1676446"/>
                    <a:pt x="1063765" y="1574014"/>
                    <a:pt x="1042653" y="1467673"/>
                  </a:cubicBezTo>
                  <a:cubicBezTo>
                    <a:pt x="1035616" y="1434832"/>
                    <a:pt x="1039525" y="1430140"/>
                    <a:pt x="1073148" y="1430140"/>
                  </a:cubicBezTo>
                  <a:cubicBezTo>
                    <a:pt x="1078622" y="1430140"/>
                    <a:pt x="1084095" y="1430922"/>
                    <a:pt x="1090351" y="1431704"/>
                  </a:cubicBezTo>
                  <a:cubicBezTo>
                    <a:pt x="1158378" y="1438741"/>
                    <a:pt x="1225624" y="1447342"/>
                    <a:pt x="1293651" y="1452816"/>
                  </a:cubicBezTo>
                  <a:cubicBezTo>
                    <a:pt x="1430488" y="1463763"/>
                    <a:pt x="1568106" y="1472364"/>
                    <a:pt x="1704943" y="1485657"/>
                  </a:cubicBezTo>
                  <a:cubicBezTo>
                    <a:pt x="1762024" y="1491130"/>
                    <a:pt x="1762024" y="1491130"/>
                    <a:pt x="1746385" y="1548211"/>
                  </a:cubicBezTo>
                  <a:cubicBezTo>
                    <a:pt x="1741694" y="1563849"/>
                    <a:pt x="1737002" y="1581052"/>
                    <a:pt x="1747949" y="1595126"/>
                  </a:cubicBezTo>
                  <a:cubicBezTo>
                    <a:pt x="1759678" y="1609983"/>
                    <a:pt x="1767497" y="1626403"/>
                    <a:pt x="1771407" y="1645169"/>
                  </a:cubicBezTo>
                  <a:cubicBezTo>
                    <a:pt x="1773753" y="1656898"/>
                    <a:pt x="1780790" y="1661590"/>
                    <a:pt x="1792519" y="1664718"/>
                  </a:cubicBezTo>
                  <a:cubicBezTo>
                    <a:pt x="1820668" y="1670973"/>
                    <a:pt x="1849599" y="1670191"/>
                    <a:pt x="1878531" y="1672537"/>
                  </a:cubicBezTo>
                  <a:cubicBezTo>
                    <a:pt x="1898079" y="1674100"/>
                    <a:pt x="1908244" y="1665499"/>
                    <a:pt x="1916845" y="1652989"/>
                  </a:cubicBezTo>
                  <a:cubicBezTo>
                    <a:pt x="1944212" y="1612329"/>
                    <a:pt x="1948122" y="1566977"/>
                    <a:pt x="1937957" y="1520843"/>
                  </a:cubicBezTo>
                  <a:cubicBezTo>
                    <a:pt x="1937175" y="1504423"/>
                    <a:pt x="1928574" y="1488785"/>
                    <a:pt x="1907462" y="1491130"/>
                  </a:cubicBezTo>
                  <a:close/>
                </a:path>
              </a:pathLst>
            </a:custGeom>
            <a:solidFill>
              <a:srgbClr val="000000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0">
              <a:extLst>
                <a:ext uri="{FF2B5EF4-FFF2-40B4-BE49-F238E27FC236}">
                  <a16:creationId xmlns:a16="http://schemas.microsoft.com/office/drawing/2014/main" id="{8C0E611B-23A8-4BBC-9317-69AAFF45FC22}"/>
                </a:ext>
              </a:extLst>
            </p:cNvPr>
            <p:cNvSpPr/>
            <p:nvPr/>
          </p:nvSpPr>
          <p:spPr>
            <a:xfrm>
              <a:off x="5157576" y="3826889"/>
              <a:ext cx="2204599" cy="1836337"/>
            </a:xfrm>
            <a:custGeom>
              <a:avLst/>
              <a:gdLst>
                <a:gd name="connsiteX0" fmla="*/ 2323913 w 2723485"/>
                <a:gd name="connsiteY0" fmla="*/ 180625 h 2268548"/>
                <a:gd name="connsiteX1" fmla="*/ 2609315 w 2723485"/>
                <a:gd name="connsiteY1" fmla="*/ 362813 h 2268548"/>
                <a:gd name="connsiteX2" fmla="*/ 2721130 w 2723485"/>
                <a:gd name="connsiteY2" fmla="*/ 698259 h 2268548"/>
                <a:gd name="connsiteX3" fmla="*/ 2581166 w 2723485"/>
                <a:gd name="connsiteY3" fmla="*/ 2227703 h 2268548"/>
                <a:gd name="connsiteX4" fmla="*/ 2538160 w 2723485"/>
                <a:gd name="connsiteY4" fmla="*/ 2231613 h 2268548"/>
                <a:gd name="connsiteX5" fmla="*/ 1925913 w 2723485"/>
                <a:gd name="connsiteY5" fmla="*/ 2268363 h 2268548"/>
                <a:gd name="connsiteX6" fmla="*/ 1883689 w 2723485"/>
                <a:gd name="connsiteY6" fmla="*/ 2248815 h 2268548"/>
                <a:gd name="connsiteX7" fmla="*/ 1789858 w 2723485"/>
                <a:gd name="connsiteY7" fmla="*/ 1972014 h 2268548"/>
                <a:gd name="connsiteX8" fmla="*/ 1701501 w 2723485"/>
                <a:gd name="connsiteY8" fmla="*/ 1803118 h 2268548"/>
                <a:gd name="connsiteX9" fmla="*/ 1379348 w 2723485"/>
                <a:gd name="connsiteY9" fmla="*/ 1356639 h 2268548"/>
                <a:gd name="connsiteX10" fmla="*/ 1256586 w 2723485"/>
                <a:gd name="connsiteY10" fmla="*/ 1059508 h 2268548"/>
                <a:gd name="connsiteX11" fmla="*/ 1232346 w 2723485"/>
                <a:gd name="connsiteY11" fmla="*/ 1018848 h 2268548"/>
                <a:gd name="connsiteX12" fmla="*/ 588040 w 2723485"/>
                <a:gd name="connsiteY12" fmla="*/ 789744 h 2268548"/>
                <a:gd name="connsiteX13" fmla="*/ 25054 w 2723485"/>
                <a:gd name="connsiteY13" fmla="*/ 659163 h 2268548"/>
                <a:gd name="connsiteX14" fmla="*/ 5506 w 2723485"/>
                <a:gd name="connsiteY14" fmla="*/ 637269 h 2268548"/>
                <a:gd name="connsiteX15" fmla="*/ 33 w 2723485"/>
                <a:gd name="connsiteY15" fmla="*/ 558294 h 2268548"/>
                <a:gd name="connsiteX16" fmla="*/ 32092 w 2723485"/>
                <a:gd name="connsiteY16" fmla="*/ 415984 h 2268548"/>
                <a:gd name="connsiteX17" fmla="*/ 263541 w 2723485"/>
                <a:gd name="connsiteY17" fmla="*/ 142310 h 2268548"/>
                <a:gd name="connsiteX18" fmla="*/ 1183085 w 2723485"/>
                <a:gd name="connsiteY18" fmla="*/ 0 h 2268548"/>
                <a:gd name="connsiteX19" fmla="*/ 2323913 w 2723485"/>
                <a:gd name="connsiteY19" fmla="*/ 180625 h 2268548"/>
                <a:gd name="connsiteX20" fmla="*/ 2148762 w 2723485"/>
                <a:gd name="connsiteY20" fmla="*/ 1605291 h 2268548"/>
                <a:gd name="connsiteX21" fmla="*/ 2080734 w 2723485"/>
                <a:gd name="connsiteY21" fmla="*/ 921107 h 2268548"/>
                <a:gd name="connsiteX22" fmla="*/ 1854758 w 2723485"/>
                <a:gd name="connsiteY22" fmla="*/ 906251 h 2268548"/>
                <a:gd name="connsiteX23" fmla="*/ 1843811 w 2723485"/>
                <a:gd name="connsiteY23" fmla="*/ 927363 h 2268548"/>
                <a:gd name="connsiteX24" fmla="*/ 2148762 w 2723485"/>
                <a:gd name="connsiteY24" fmla="*/ 1605291 h 226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23485" h="2268548">
                  <a:moveTo>
                    <a:pt x="2323913" y="180625"/>
                  </a:moveTo>
                  <a:cubicBezTo>
                    <a:pt x="2429473" y="225976"/>
                    <a:pt x="2527995" y="279929"/>
                    <a:pt x="2609315" y="362813"/>
                  </a:cubicBezTo>
                  <a:cubicBezTo>
                    <a:pt x="2701582" y="456644"/>
                    <a:pt x="2732859" y="570023"/>
                    <a:pt x="2721130" y="698259"/>
                  </a:cubicBezTo>
                  <a:cubicBezTo>
                    <a:pt x="2709402" y="818675"/>
                    <a:pt x="2586640" y="2166713"/>
                    <a:pt x="2581166" y="2227703"/>
                  </a:cubicBezTo>
                  <a:cubicBezTo>
                    <a:pt x="2566309" y="2225358"/>
                    <a:pt x="2552235" y="2230831"/>
                    <a:pt x="2538160" y="2231613"/>
                  </a:cubicBezTo>
                  <a:cubicBezTo>
                    <a:pt x="2488117" y="2233959"/>
                    <a:pt x="1953281" y="2271491"/>
                    <a:pt x="1925913" y="2268363"/>
                  </a:cubicBezTo>
                  <a:cubicBezTo>
                    <a:pt x="1909493" y="2266800"/>
                    <a:pt x="1889945" y="2266017"/>
                    <a:pt x="1883689" y="2248815"/>
                  </a:cubicBezTo>
                  <a:cubicBezTo>
                    <a:pt x="1872742" y="2222230"/>
                    <a:pt x="1803151" y="1978269"/>
                    <a:pt x="1789858" y="1972014"/>
                  </a:cubicBezTo>
                  <a:cubicBezTo>
                    <a:pt x="1767182" y="1911806"/>
                    <a:pt x="1736687" y="1856289"/>
                    <a:pt x="1701501" y="1803118"/>
                  </a:cubicBezTo>
                  <a:cubicBezTo>
                    <a:pt x="1599851" y="1649861"/>
                    <a:pt x="1490381" y="1502859"/>
                    <a:pt x="1379348" y="1356639"/>
                  </a:cubicBezTo>
                  <a:cubicBezTo>
                    <a:pt x="1312102" y="1268282"/>
                    <a:pt x="1285517" y="1163504"/>
                    <a:pt x="1256586" y="1059508"/>
                  </a:cubicBezTo>
                  <a:cubicBezTo>
                    <a:pt x="1261277" y="1049343"/>
                    <a:pt x="1244857" y="1018848"/>
                    <a:pt x="1232346" y="1018848"/>
                  </a:cubicBezTo>
                  <a:cubicBezTo>
                    <a:pt x="1208888" y="1018848"/>
                    <a:pt x="651376" y="806946"/>
                    <a:pt x="588040" y="789744"/>
                  </a:cubicBezTo>
                  <a:cubicBezTo>
                    <a:pt x="554417" y="780361"/>
                    <a:pt x="75879" y="669327"/>
                    <a:pt x="25054" y="659163"/>
                  </a:cubicBezTo>
                  <a:cubicBezTo>
                    <a:pt x="10980" y="656035"/>
                    <a:pt x="6288" y="650561"/>
                    <a:pt x="5506" y="637269"/>
                  </a:cubicBezTo>
                  <a:cubicBezTo>
                    <a:pt x="5506" y="627886"/>
                    <a:pt x="10980" y="574715"/>
                    <a:pt x="33" y="558294"/>
                  </a:cubicBezTo>
                  <a:cubicBezTo>
                    <a:pt x="-749" y="508251"/>
                    <a:pt x="12544" y="461335"/>
                    <a:pt x="32092" y="415984"/>
                  </a:cubicBezTo>
                  <a:cubicBezTo>
                    <a:pt x="82917" y="302605"/>
                    <a:pt x="168928" y="218939"/>
                    <a:pt x="263541" y="142310"/>
                  </a:cubicBezTo>
                  <a:cubicBezTo>
                    <a:pt x="268233" y="140746"/>
                    <a:pt x="1126004" y="782"/>
                    <a:pt x="1183085" y="0"/>
                  </a:cubicBezTo>
                  <a:cubicBezTo>
                    <a:pt x="1199505" y="1564"/>
                    <a:pt x="2058840" y="105560"/>
                    <a:pt x="2323913" y="180625"/>
                  </a:cubicBezTo>
                  <a:close/>
                  <a:moveTo>
                    <a:pt x="2148762" y="1605291"/>
                  </a:moveTo>
                  <a:cubicBezTo>
                    <a:pt x="2146416" y="1552120"/>
                    <a:pt x="2085426" y="945347"/>
                    <a:pt x="2080734" y="921107"/>
                  </a:cubicBezTo>
                  <a:cubicBezTo>
                    <a:pt x="2077606" y="903123"/>
                    <a:pt x="1861795" y="905469"/>
                    <a:pt x="1854758" y="906251"/>
                  </a:cubicBezTo>
                  <a:cubicBezTo>
                    <a:pt x="1839119" y="907032"/>
                    <a:pt x="1835210" y="914070"/>
                    <a:pt x="1843811" y="927363"/>
                  </a:cubicBezTo>
                  <a:cubicBezTo>
                    <a:pt x="1856322" y="943783"/>
                    <a:pt x="2129214" y="1561503"/>
                    <a:pt x="2148762" y="1605291"/>
                  </a:cubicBezTo>
                  <a:close/>
                </a:path>
              </a:pathLst>
            </a:custGeom>
            <a:solidFill>
              <a:schemeClr val="accent6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">
              <a:extLst>
                <a:ext uri="{FF2B5EF4-FFF2-40B4-BE49-F238E27FC236}">
                  <a16:creationId xmlns:a16="http://schemas.microsoft.com/office/drawing/2014/main" id="{0E491F70-BE66-46B6-A183-B135783D0D90}"/>
                </a:ext>
              </a:extLst>
            </p:cNvPr>
            <p:cNvSpPr/>
            <p:nvPr/>
          </p:nvSpPr>
          <p:spPr>
            <a:xfrm>
              <a:off x="5570207" y="3198915"/>
              <a:ext cx="1894502" cy="866687"/>
            </a:xfrm>
            <a:custGeom>
              <a:avLst/>
              <a:gdLst>
                <a:gd name="connsiteX0" fmla="*/ 1795395 w 2340403"/>
                <a:gd name="connsiteY0" fmla="*/ 996280 h 1070675"/>
                <a:gd name="connsiteX1" fmla="*/ 1771155 w 2340403"/>
                <a:gd name="connsiteY1" fmla="*/ 1015046 h 1070675"/>
                <a:gd name="connsiteX2" fmla="*/ 729632 w 2340403"/>
                <a:gd name="connsiteY2" fmla="*/ 1069781 h 1070675"/>
                <a:gd name="connsiteX3" fmla="*/ 577938 w 2340403"/>
                <a:gd name="connsiteY3" fmla="*/ 1051014 h 1070675"/>
                <a:gd name="connsiteX4" fmla="*/ 24336 w 2340403"/>
                <a:gd name="connsiteY4" fmla="*/ 950928 h 1070675"/>
                <a:gd name="connsiteX5" fmla="*/ 878 w 2340403"/>
                <a:gd name="connsiteY5" fmla="*/ 921215 h 1070675"/>
                <a:gd name="connsiteX6" fmla="*/ 878 w 2340403"/>
                <a:gd name="connsiteY6" fmla="*/ 906358 h 1070675"/>
                <a:gd name="connsiteX7" fmla="*/ 572465 w 2340403"/>
                <a:gd name="connsiteY7" fmla="*/ 880555 h 1070675"/>
                <a:gd name="connsiteX8" fmla="*/ 721812 w 2340403"/>
                <a:gd name="connsiteY8" fmla="*/ 886028 h 1070675"/>
                <a:gd name="connsiteX9" fmla="*/ 1229282 w 2340403"/>
                <a:gd name="connsiteY9" fmla="*/ 37640 h 1070675"/>
                <a:gd name="connsiteX10" fmla="*/ 1248830 w 2340403"/>
                <a:gd name="connsiteY10" fmla="*/ 25911 h 1070675"/>
                <a:gd name="connsiteX11" fmla="*/ 2323194 w 2340403"/>
                <a:gd name="connsiteY11" fmla="*/ 890 h 1070675"/>
                <a:gd name="connsiteX12" fmla="*/ 2340396 w 2340403"/>
                <a:gd name="connsiteY12" fmla="*/ 3235 h 1070675"/>
                <a:gd name="connsiteX13" fmla="*/ 1795395 w 2340403"/>
                <a:gd name="connsiteY13" fmla="*/ 996280 h 107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403" h="1070675">
                  <a:moveTo>
                    <a:pt x="1795395" y="996280"/>
                  </a:moveTo>
                  <a:cubicBezTo>
                    <a:pt x="1790703" y="1009572"/>
                    <a:pt x="1785230" y="1015046"/>
                    <a:pt x="1771155" y="1015046"/>
                  </a:cubicBezTo>
                  <a:cubicBezTo>
                    <a:pt x="1679670" y="1018955"/>
                    <a:pt x="804696" y="1062743"/>
                    <a:pt x="729632" y="1069781"/>
                  </a:cubicBezTo>
                  <a:cubicBezTo>
                    <a:pt x="677243" y="1074472"/>
                    <a:pt x="627982" y="1059616"/>
                    <a:pt x="577938" y="1051014"/>
                  </a:cubicBezTo>
                  <a:cubicBezTo>
                    <a:pt x="419208" y="1022865"/>
                    <a:pt x="50139" y="954056"/>
                    <a:pt x="24336" y="950928"/>
                  </a:cubicBezTo>
                  <a:cubicBezTo>
                    <a:pt x="6351" y="948582"/>
                    <a:pt x="-3032" y="941545"/>
                    <a:pt x="878" y="921215"/>
                  </a:cubicBezTo>
                  <a:cubicBezTo>
                    <a:pt x="1660" y="916523"/>
                    <a:pt x="878" y="911832"/>
                    <a:pt x="878" y="906358"/>
                  </a:cubicBezTo>
                  <a:cubicBezTo>
                    <a:pt x="75161" y="900103"/>
                    <a:pt x="524767" y="879773"/>
                    <a:pt x="572465" y="880555"/>
                  </a:cubicBezTo>
                  <a:cubicBezTo>
                    <a:pt x="572465" y="880555"/>
                    <a:pt x="685062" y="891502"/>
                    <a:pt x="721812" y="886028"/>
                  </a:cubicBezTo>
                  <a:cubicBezTo>
                    <a:pt x="728850" y="882119"/>
                    <a:pt x="1197223" y="92375"/>
                    <a:pt x="1229282" y="37640"/>
                  </a:cubicBezTo>
                  <a:cubicBezTo>
                    <a:pt x="1233973" y="29039"/>
                    <a:pt x="1239447" y="25911"/>
                    <a:pt x="1248830" y="25911"/>
                  </a:cubicBezTo>
                  <a:cubicBezTo>
                    <a:pt x="1392704" y="26693"/>
                    <a:pt x="2244220" y="890"/>
                    <a:pt x="2323194" y="890"/>
                  </a:cubicBezTo>
                  <a:cubicBezTo>
                    <a:pt x="2329449" y="890"/>
                    <a:pt x="2337269" y="-2238"/>
                    <a:pt x="2340396" y="3235"/>
                  </a:cubicBezTo>
                  <a:cubicBezTo>
                    <a:pt x="2342742" y="11055"/>
                    <a:pt x="1799305" y="982205"/>
                    <a:pt x="1795395" y="99628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2">
              <a:extLst>
                <a:ext uri="{FF2B5EF4-FFF2-40B4-BE49-F238E27FC236}">
                  <a16:creationId xmlns:a16="http://schemas.microsoft.com/office/drawing/2014/main" id="{B76416A2-0A6C-4871-9FA5-36F63B559A20}"/>
                </a:ext>
              </a:extLst>
            </p:cNvPr>
            <p:cNvSpPr/>
            <p:nvPr/>
          </p:nvSpPr>
          <p:spPr>
            <a:xfrm>
              <a:off x="4726757" y="3273131"/>
              <a:ext cx="1624588" cy="643636"/>
            </a:xfrm>
            <a:custGeom>
              <a:avLst/>
              <a:gdLst>
                <a:gd name="connsiteX0" fmla="*/ 2006961 w 2006960"/>
                <a:gd name="connsiteY0" fmla="*/ 386180 h 795126"/>
                <a:gd name="connsiteX1" fmla="*/ 1776293 w 2006960"/>
                <a:gd name="connsiteY1" fmla="*/ 777142 h 795126"/>
                <a:gd name="connsiteX2" fmla="*/ 1763000 w 2006960"/>
                <a:gd name="connsiteY2" fmla="*/ 795126 h 795126"/>
                <a:gd name="connsiteX3" fmla="*/ 1613653 w 2006960"/>
                <a:gd name="connsiteY3" fmla="*/ 789653 h 795126"/>
                <a:gd name="connsiteX4" fmla="*/ 1613653 w 2006960"/>
                <a:gd name="connsiteY4" fmla="*/ 789653 h 795126"/>
                <a:gd name="connsiteX5" fmla="*/ 1548753 w 2006960"/>
                <a:gd name="connsiteY5" fmla="*/ 732572 h 795126"/>
                <a:gd name="connsiteX6" fmla="*/ 1515912 w 2006960"/>
                <a:gd name="connsiteY6" fmla="*/ 766977 h 795126"/>
                <a:gd name="connsiteX7" fmla="*/ 1454922 w 2006960"/>
                <a:gd name="connsiteY7" fmla="*/ 786525 h 795126"/>
                <a:gd name="connsiteX8" fmla="*/ 412617 w 2006960"/>
                <a:gd name="connsiteY8" fmla="*/ 777924 h 795126"/>
                <a:gd name="connsiteX9" fmla="*/ 296110 w 2006960"/>
                <a:gd name="connsiteY9" fmla="*/ 752902 h 795126"/>
                <a:gd name="connsiteX10" fmla="*/ 219481 w 2006960"/>
                <a:gd name="connsiteY10" fmla="*/ 701295 h 795126"/>
                <a:gd name="connsiteX11" fmla="*/ 213226 w 2006960"/>
                <a:gd name="connsiteY11" fmla="*/ 696604 h 795126"/>
                <a:gd name="connsiteX12" fmla="*/ 157709 w 2006960"/>
                <a:gd name="connsiteY12" fmla="*/ 598863 h 795126"/>
                <a:gd name="connsiteX13" fmla="*/ 10707 w 2006960"/>
                <a:gd name="connsiteY13" fmla="*/ 145347 h 795126"/>
                <a:gd name="connsiteX14" fmla="*/ 2888 w 2006960"/>
                <a:gd name="connsiteY14" fmla="*/ 94522 h 795126"/>
                <a:gd name="connsiteX15" fmla="*/ 16963 w 2006960"/>
                <a:gd name="connsiteY15" fmla="*/ 71064 h 795126"/>
                <a:gd name="connsiteX16" fmla="*/ 321913 w 2006960"/>
                <a:gd name="connsiteY16" fmla="*/ 28058 h 795126"/>
                <a:gd name="connsiteX17" fmla="*/ 504884 w 2006960"/>
                <a:gd name="connsiteY17" fmla="*/ 691 h 795126"/>
                <a:gd name="connsiteX18" fmla="*/ 529905 w 2006960"/>
                <a:gd name="connsiteY18" fmla="*/ 17893 h 795126"/>
                <a:gd name="connsiteX19" fmla="*/ 566656 w 2006960"/>
                <a:gd name="connsiteY19" fmla="*/ 251689 h 795126"/>
                <a:gd name="connsiteX20" fmla="*/ 554927 w 2006960"/>
                <a:gd name="connsiteY20" fmla="*/ 354903 h 795126"/>
                <a:gd name="connsiteX21" fmla="*/ 567438 w 2006960"/>
                <a:gd name="connsiteY21" fmla="*/ 379142 h 795126"/>
                <a:gd name="connsiteX22" fmla="*/ 898974 w 2006960"/>
                <a:gd name="connsiteY22" fmla="*/ 507378 h 795126"/>
                <a:gd name="connsiteX23" fmla="*/ 1110875 w 2006960"/>
                <a:gd name="connsiteY23" fmla="*/ 566804 h 795126"/>
                <a:gd name="connsiteX24" fmla="*/ 1325123 w 2006960"/>
                <a:gd name="connsiteY24" fmla="*/ 550384 h 795126"/>
                <a:gd name="connsiteX25" fmla="*/ 1545625 w 2006960"/>
                <a:gd name="connsiteY25" fmla="*/ 497995 h 795126"/>
                <a:gd name="connsiteX26" fmla="*/ 1684026 w 2006960"/>
                <a:gd name="connsiteY26" fmla="*/ 502686 h 795126"/>
                <a:gd name="connsiteX27" fmla="*/ 1699665 w 2006960"/>
                <a:gd name="connsiteY27" fmla="*/ 487048 h 795126"/>
                <a:gd name="connsiteX28" fmla="*/ 1615217 w 2006960"/>
                <a:gd name="connsiteY28" fmla="*/ 100777 h 795126"/>
                <a:gd name="connsiteX29" fmla="*/ 1630073 w 2006960"/>
                <a:gd name="connsiteY29" fmla="*/ 77319 h 795126"/>
                <a:gd name="connsiteX30" fmla="*/ 1838065 w 2006960"/>
                <a:gd name="connsiteY30" fmla="*/ 26494 h 795126"/>
                <a:gd name="connsiteX31" fmla="*/ 1985067 w 2006960"/>
                <a:gd name="connsiteY31" fmla="*/ 308769 h 795126"/>
                <a:gd name="connsiteX32" fmla="*/ 2006961 w 2006960"/>
                <a:gd name="connsiteY32" fmla="*/ 386180 h 79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06960" h="795126">
                  <a:moveTo>
                    <a:pt x="2006961" y="386180"/>
                  </a:moveTo>
                  <a:cubicBezTo>
                    <a:pt x="1963173" y="461244"/>
                    <a:pt x="1809134" y="721625"/>
                    <a:pt x="1776293" y="777142"/>
                  </a:cubicBezTo>
                  <a:cubicBezTo>
                    <a:pt x="1772383" y="783397"/>
                    <a:pt x="1770038" y="791216"/>
                    <a:pt x="1763000" y="795126"/>
                  </a:cubicBezTo>
                  <a:cubicBezTo>
                    <a:pt x="1712957" y="793562"/>
                    <a:pt x="1663696" y="791216"/>
                    <a:pt x="1613653" y="789653"/>
                  </a:cubicBezTo>
                  <a:lnTo>
                    <a:pt x="1613653" y="789653"/>
                  </a:lnTo>
                  <a:cubicBezTo>
                    <a:pt x="1594105" y="769323"/>
                    <a:pt x="1568301" y="756030"/>
                    <a:pt x="1548753" y="732572"/>
                  </a:cubicBezTo>
                  <a:cubicBezTo>
                    <a:pt x="1542498" y="751338"/>
                    <a:pt x="1529987" y="759939"/>
                    <a:pt x="1515912" y="766977"/>
                  </a:cubicBezTo>
                  <a:cubicBezTo>
                    <a:pt x="1496364" y="776360"/>
                    <a:pt x="1475252" y="780270"/>
                    <a:pt x="1454922" y="786525"/>
                  </a:cubicBezTo>
                  <a:cubicBezTo>
                    <a:pt x="1390804" y="781833"/>
                    <a:pt x="466569" y="790434"/>
                    <a:pt x="412617" y="777924"/>
                  </a:cubicBezTo>
                  <a:cubicBezTo>
                    <a:pt x="373520" y="769323"/>
                    <a:pt x="335206" y="759157"/>
                    <a:pt x="296110" y="752902"/>
                  </a:cubicBezTo>
                  <a:cubicBezTo>
                    <a:pt x="261705" y="747429"/>
                    <a:pt x="232774" y="737264"/>
                    <a:pt x="219481" y="701295"/>
                  </a:cubicBezTo>
                  <a:cubicBezTo>
                    <a:pt x="218699" y="698949"/>
                    <a:pt x="215571" y="698167"/>
                    <a:pt x="213226" y="696604"/>
                  </a:cubicBezTo>
                  <a:cubicBezTo>
                    <a:pt x="199151" y="661417"/>
                    <a:pt x="176475" y="630922"/>
                    <a:pt x="157709" y="598863"/>
                  </a:cubicBezTo>
                  <a:cubicBezTo>
                    <a:pt x="113921" y="522234"/>
                    <a:pt x="19308" y="217284"/>
                    <a:pt x="10707" y="145347"/>
                  </a:cubicBezTo>
                  <a:cubicBezTo>
                    <a:pt x="8361" y="128145"/>
                    <a:pt x="2888" y="111724"/>
                    <a:pt x="2888" y="94522"/>
                  </a:cubicBezTo>
                  <a:cubicBezTo>
                    <a:pt x="-4149" y="79665"/>
                    <a:pt x="2106" y="72628"/>
                    <a:pt x="16963" y="71064"/>
                  </a:cubicBezTo>
                  <a:cubicBezTo>
                    <a:pt x="118613" y="56989"/>
                    <a:pt x="220263" y="42133"/>
                    <a:pt x="321913" y="28058"/>
                  </a:cubicBezTo>
                  <a:cubicBezTo>
                    <a:pt x="382903" y="19457"/>
                    <a:pt x="443893" y="10856"/>
                    <a:pt x="504884" y="691"/>
                  </a:cubicBezTo>
                  <a:cubicBezTo>
                    <a:pt x="520522" y="-1655"/>
                    <a:pt x="525996" y="1473"/>
                    <a:pt x="529905" y="17893"/>
                  </a:cubicBezTo>
                  <a:cubicBezTo>
                    <a:pt x="548671" y="94522"/>
                    <a:pt x="564310" y="171932"/>
                    <a:pt x="566656" y="251689"/>
                  </a:cubicBezTo>
                  <a:cubicBezTo>
                    <a:pt x="567438" y="286093"/>
                    <a:pt x="565874" y="321280"/>
                    <a:pt x="554927" y="354903"/>
                  </a:cubicBezTo>
                  <a:cubicBezTo>
                    <a:pt x="551017" y="367413"/>
                    <a:pt x="554145" y="373669"/>
                    <a:pt x="567438" y="379142"/>
                  </a:cubicBezTo>
                  <a:cubicBezTo>
                    <a:pt x="677689" y="422930"/>
                    <a:pt x="787158" y="468282"/>
                    <a:pt x="898974" y="507378"/>
                  </a:cubicBezTo>
                  <a:cubicBezTo>
                    <a:pt x="968565" y="531617"/>
                    <a:pt x="1037374" y="556639"/>
                    <a:pt x="1110875" y="566804"/>
                  </a:cubicBezTo>
                  <a:cubicBezTo>
                    <a:pt x="1183594" y="576969"/>
                    <a:pt x="1254749" y="571496"/>
                    <a:pt x="1325123" y="550384"/>
                  </a:cubicBezTo>
                  <a:cubicBezTo>
                    <a:pt x="1397842" y="528490"/>
                    <a:pt x="1469779" y="505814"/>
                    <a:pt x="1545625" y="497995"/>
                  </a:cubicBezTo>
                  <a:cubicBezTo>
                    <a:pt x="1591759" y="493303"/>
                    <a:pt x="1638674" y="493303"/>
                    <a:pt x="1684026" y="502686"/>
                  </a:cubicBezTo>
                  <a:cubicBezTo>
                    <a:pt x="1699665" y="505814"/>
                    <a:pt x="1703574" y="502686"/>
                    <a:pt x="1699665" y="487048"/>
                  </a:cubicBezTo>
                  <a:cubicBezTo>
                    <a:pt x="1671515" y="358812"/>
                    <a:pt x="1643366" y="229795"/>
                    <a:pt x="1615217" y="100777"/>
                  </a:cubicBezTo>
                  <a:cubicBezTo>
                    <a:pt x="1612089" y="85920"/>
                    <a:pt x="1615217" y="81229"/>
                    <a:pt x="1630073" y="77319"/>
                  </a:cubicBezTo>
                  <a:cubicBezTo>
                    <a:pt x="1699665" y="60899"/>
                    <a:pt x="1768474" y="43697"/>
                    <a:pt x="1838065" y="26494"/>
                  </a:cubicBezTo>
                  <a:cubicBezTo>
                    <a:pt x="1847448" y="55425"/>
                    <a:pt x="1958481" y="236832"/>
                    <a:pt x="1985067" y="308769"/>
                  </a:cubicBezTo>
                  <a:cubicBezTo>
                    <a:pt x="1995232" y="332227"/>
                    <a:pt x="2003051" y="358812"/>
                    <a:pt x="2006961" y="386180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3">
              <a:extLst>
                <a:ext uri="{FF2B5EF4-FFF2-40B4-BE49-F238E27FC236}">
                  <a16:creationId xmlns:a16="http://schemas.microsoft.com/office/drawing/2014/main" id="{F7535374-7F25-4CFD-9D9F-E30877E7790C}"/>
                </a:ext>
              </a:extLst>
            </p:cNvPr>
            <p:cNvSpPr/>
            <p:nvPr/>
          </p:nvSpPr>
          <p:spPr>
            <a:xfrm>
              <a:off x="6620349" y="5853439"/>
              <a:ext cx="802580" cy="251468"/>
            </a:xfrm>
            <a:custGeom>
              <a:avLst/>
              <a:gdLst>
                <a:gd name="connsiteX0" fmla="*/ 0 w 991480"/>
                <a:gd name="connsiteY0" fmla="*/ 4101 h 310655"/>
                <a:gd name="connsiteX1" fmla="*/ 297131 w 991480"/>
                <a:gd name="connsiteY1" fmla="*/ 50234 h 310655"/>
                <a:gd name="connsiteX2" fmla="*/ 376888 w 991480"/>
                <a:gd name="connsiteY2" fmla="*/ 72128 h 310655"/>
                <a:gd name="connsiteX3" fmla="*/ 406601 w 991480"/>
                <a:gd name="connsiteY3" fmla="*/ 65873 h 310655"/>
                <a:gd name="connsiteX4" fmla="*/ 541874 w 991480"/>
                <a:gd name="connsiteY4" fmla="*/ 13484 h 310655"/>
                <a:gd name="connsiteX5" fmla="*/ 817893 w 991480"/>
                <a:gd name="connsiteY5" fmla="*/ 29122 h 310655"/>
                <a:gd name="connsiteX6" fmla="*/ 960204 w 991480"/>
                <a:gd name="connsiteY6" fmla="*/ 108096 h 310655"/>
                <a:gd name="connsiteX7" fmla="*/ 991481 w 991480"/>
                <a:gd name="connsiteY7" fmla="*/ 169869 h 310655"/>
                <a:gd name="connsiteX8" fmla="*/ 830404 w 991480"/>
                <a:gd name="connsiteY8" fmla="*/ 289503 h 310655"/>
                <a:gd name="connsiteX9" fmla="*/ 670110 w 991480"/>
                <a:gd name="connsiteY9" fmla="*/ 304360 h 310655"/>
                <a:gd name="connsiteX10" fmla="*/ 553603 w 991480"/>
                <a:gd name="connsiteY10" fmla="*/ 262917 h 310655"/>
                <a:gd name="connsiteX11" fmla="*/ 394090 w 991480"/>
                <a:gd name="connsiteY11" fmla="*/ 210529 h 310655"/>
                <a:gd name="connsiteX12" fmla="*/ 244743 w 991480"/>
                <a:gd name="connsiteY12" fmla="*/ 200363 h 310655"/>
                <a:gd name="connsiteX13" fmla="*/ 23458 w 991480"/>
                <a:gd name="connsiteY13" fmla="*/ 66655 h 310655"/>
                <a:gd name="connsiteX14" fmla="*/ 0 w 991480"/>
                <a:gd name="connsiteY14" fmla="*/ 4101 h 310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480" h="310655">
                  <a:moveTo>
                    <a:pt x="0" y="4101"/>
                  </a:moveTo>
                  <a:cubicBezTo>
                    <a:pt x="103996" y="-11538"/>
                    <a:pt x="200173" y="20521"/>
                    <a:pt x="297131" y="50234"/>
                  </a:cubicBezTo>
                  <a:cubicBezTo>
                    <a:pt x="323717" y="58054"/>
                    <a:pt x="349520" y="68219"/>
                    <a:pt x="376888" y="72128"/>
                  </a:cubicBezTo>
                  <a:cubicBezTo>
                    <a:pt x="387835" y="73692"/>
                    <a:pt x="398000" y="72910"/>
                    <a:pt x="406601" y="65873"/>
                  </a:cubicBezTo>
                  <a:cubicBezTo>
                    <a:pt x="444915" y="30686"/>
                    <a:pt x="492613" y="18957"/>
                    <a:pt x="541874" y="13484"/>
                  </a:cubicBezTo>
                  <a:cubicBezTo>
                    <a:pt x="634923" y="3319"/>
                    <a:pt x="727190" y="3319"/>
                    <a:pt x="817893" y="29122"/>
                  </a:cubicBezTo>
                  <a:cubicBezTo>
                    <a:pt x="871064" y="44761"/>
                    <a:pt x="920325" y="67436"/>
                    <a:pt x="960204" y="108096"/>
                  </a:cubicBezTo>
                  <a:cubicBezTo>
                    <a:pt x="976624" y="125299"/>
                    <a:pt x="989135" y="145629"/>
                    <a:pt x="991481" y="169869"/>
                  </a:cubicBezTo>
                  <a:cubicBezTo>
                    <a:pt x="949256" y="225385"/>
                    <a:pt x="893740" y="261354"/>
                    <a:pt x="830404" y="289503"/>
                  </a:cubicBezTo>
                  <a:cubicBezTo>
                    <a:pt x="778015" y="312961"/>
                    <a:pt x="724062" y="315307"/>
                    <a:pt x="670110" y="304360"/>
                  </a:cubicBezTo>
                  <a:cubicBezTo>
                    <a:pt x="630231" y="296541"/>
                    <a:pt x="592699" y="276992"/>
                    <a:pt x="553603" y="262917"/>
                  </a:cubicBezTo>
                  <a:cubicBezTo>
                    <a:pt x="501214" y="244152"/>
                    <a:pt x="449607" y="219912"/>
                    <a:pt x="394090" y="210529"/>
                  </a:cubicBezTo>
                  <a:cubicBezTo>
                    <a:pt x="344829" y="202710"/>
                    <a:pt x="294786" y="196454"/>
                    <a:pt x="244743" y="200363"/>
                  </a:cubicBezTo>
                  <a:cubicBezTo>
                    <a:pt x="137619" y="209747"/>
                    <a:pt x="71937" y="152666"/>
                    <a:pt x="23458" y="66655"/>
                  </a:cubicBezTo>
                  <a:cubicBezTo>
                    <a:pt x="14075" y="46325"/>
                    <a:pt x="782" y="27558"/>
                    <a:pt x="0" y="41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4">
              <a:extLst>
                <a:ext uri="{FF2B5EF4-FFF2-40B4-BE49-F238E27FC236}">
                  <a16:creationId xmlns:a16="http://schemas.microsoft.com/office/drawing/2014/main" id="{3CCE14C4-A59A-4C6D-9FAB-88248954D5EF}"/>
                </a:ext>
              </a:extLst>
            </p:cNvPr>
            <p:cNvSpPr/>
            <p:nvPr/>
          </p:nvSpPr>
          <p:spPr>
            <a:xfrm>
              <a:off x="5239252" y="1692542"/>
              <a:ext cx="540027" cy="440656"/>
            </a:xfrm>
            <a:custGeom>
              <a:avLst/>
              <a:gdLst>
                <a:gd name="connsiteX0" fmla="*/ 655253 w 667131"/>
                <a:gd name="connsiteY0" fmla="*/ 365208 h 544371"/>
                <a:gd name="connsiteX1" fmla="*/ 648216 w 667131"/>
                <a:gd name="connsiteY1" fmla="*/ 303436 h 544371"/>
                <a:gd name="connsiteX2" fmla="*/ 573933 w 667131"/>
                <a:gd name="connsiteY2" fmla="*/ 251047 h 544371"/>
                <a:gd name="connsiteX3" fmla="*/ 310424 w 667131"/>
                <a:gd name="connsiteY3" fmla="*/ 222116 h 544371"/>
                <a:gd name="connsiteX4" fmla="*/ 215811 w 667131"/>
                <a:gd name="connsiteY4" fmla="*/ 226808 h 544371"/>
                <a:gd name="connsiteX5" fmla="*/ 161858 w 667131"/>
                <a:gd name="connsiteY5" fmla="*/ 298745 h 544371"/>
                <a:gd name="connsiteX6" fmla="*/ 165768 w 667131"/>
                <a:gd name="connsiteY6" fmla="*/ 369118 h 544371"/>
                <a:gd name="connsiteX7" fmla="*/ 143092 w 667131"/>
                <a:gd name="connsiteY7" fmla="*/ 412124 h 544371"/>
                <a:gd name="connsiteX8" fmla="*/ 110251 w 667131"/>
                <a:gd name="connsiteY8" fmla="*/ 484843 h 544371"/>
                <a:gd name="connsiteX9" fmla="*/ 114943 w 667131"/>
                <a:gd name="connsiteY9" fmla="*/ 520029 h 544371"/>
                <a:gd name="connsiteX10" fmla="*/ 99304 w 667131"/>
                <a:gd name="connsiteY10" fmla="*/ 543487 h 544371"/>
                <a:gd name="connsiteX11" fmla="*/ 78974 w 667131"/>
                <a:gd name="connsiteY11" fmla="*/ 529413 h 544371"/>
                <a:gd name="connsiteX12" fmla="*/ 11729 w 667131"/>
                <a:gd name="connsiteY12" fmla="*/ 446529 h 544371"/>
                <a:gd name="connsiteX13" fmla="*/ 0 w 667131"/>
                <a:gd name="connsiteY13" fmla="*/ 438709 h 544371"/>
                <a:gd name="connsiteX14" fmla="*/ 12511 w 667131"/>
                <a:gd name="connsiteY14" fmla="*/ 289362 h 544371"/>
                <a:gd name="connsiteX15" fmla="*/ 150911 w 667131"/>
                <a:gd name="connsiteY15" fmla="*/ 51657 h 544371"/>
                <a:gd name="connsiteX16" fmla="*/ 601300 w 667131"/>
                <a:gd name="connsiteY16" fmla="*/ 121248 h 544371"/>
                <a:gd name="connsiteX17" fmla="*/ 662290 w 667131"/>
                <a:gd name="connsiteY17" fmla="*/ 344096 h 544371"/>
                <a:gd name="connsiteX18" fmla="*/ 655253 w 667131"/>
                <a:gd name="connsiteY18" fmla="*/ 365208 h 54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7131" h="544371">
                  <a:moveTo>
                    <a:pt x="655253" y="365208"/>
                  </a:moveTo>
                  <a:cubicBezTo>
                    <a:pt x="655253" y="344096"/>
                    <a:pt x="653689" y="323766"/>
                    <a:pt x="648216" y="303436"/>
                  </a:cubicBezTo>
                  <a:cubicBezTo>
                    <a:pt x="638832" y="266686"/>
                    <a:pt x="616939" y="247138"/>
                    <a:pt x="573933" y="251047"/>
                  </a:cubicBezTo>
                  <a:cubicBezTo>
                    <a:pt x="483229" y="260430"/>
                    <a:pt x="397218" y="240100"/>
                    <a:pt x="310424" y="222116"/>
                  </a:cubicBezTo>
                  <a:cubicBezTo>
                    <a:pt x="279147" y="215861"/>
                    <a:pt x="247088" y="216643"/>
                    <a:pt x="215811" y="226808"/>
                  </a:cubicBezTo>
                  <a:cubicBezTo>
                    <a:pt x="178279" y="238537"/>
                    <a:pt x="161858" y="259649"/>
                    <a:pt x="161858" y="298745"/>
                  </a:cubicBezTo>
                  <a:cubicBezTo>
                    <a:pt x="161858" y="322203"/>
                    <a:pt x="164204" y="345660"/>
                    <a:pt x="165768" y="369118"/>
                  </a:cubicBezTo>
                  <a:cubicBezTo>
                    <a:pt x="167332" y="388666"/>
                    <a:pt x="161077" y="403523"/>
                    <a:pt x="143092" y="412124"/>
                  </a:cubicBezTo>
                  <a:cubicBezTo>
                    <a:pt x="111033" y="426980"/>
                    <a:pt x="104778" y="452784"/>
                    <a:pt x="110251" y="484843"/>
                  </a:cubicBezTo>
                  <a:cubicBezTo>
                    <a:pt x="111815" y="496572"/>
                    <a:pt x="112597" y="508301"/>
                    <a:pt x="114943" y="520029"/>
                  </a:cubicBezTo>
                  <a:cubicBezTo>
                    <a:pt x="118071" y="534104"/>
                    <a:pt x="115725" y="540359"/>
                    <a:pt x="99304" y="543487"/>
                  </a:cubicBezTo>
                  <a:cubicBezTo>
                    <a:pt x="85230" y="545833"/>
                    <a:pt x="81320" y="544269"/>
                    <a:pt x="78974" y="529413"/>
                  </a:cubicBezTo>
                  <a:cubicBezTo>
                    <a:pt x="72719" y="489534"/>
                    <a:pt x="40660" y="468422"/>
                    <a:pt x="11729" y="446529"/>
                  </a:cubicBezTo>
                  <a:cubicBezTo>
                    <a:pt x="7819" y="443401"/>
                    <a:pt x="3910" y="441055"/>
                    <a:pt x="0" y="438709"/>
                  </a:cubicBezTo>
                  <a:cubicBezTo>
                    <a:pt x="6255" y="389448"/>
                    <a:pt x="4692" y="339405"/>
                    <a:pt x="12511" y="289362"/>
                  </a:cubicBezTo>
                  <a:cubicBezTo>
                    <a:pt x="28149" y="191621"/>
                    <a:pt x="62554" y="106391"/>
                    <a:pt x="150911" y="51657"/>
                  </a:cubicBezTo>
                  <a:cubicBezTo>
                    <a:pt x="276019" y="-25754"/>
                    <a:pt x="487921" y="-26536"/>
                    <a:pt x="601300" y="121248"/>
                  </a:cubicBezTo>
                  <a:cubicBezTo>
                    <a:pt x="652125" y="187711"/>
                    <a:pt x="678711" y="259649"/>
                    <a:pt x="662290" y="344096"/>
                  </a:cubicBezTo>
                  <a:cubicBezTo>
                    <a:pt x="660726" y="351134"/>
                    <a:pt x="660726" y="358953"/>
                    <a:pt x="655253" y="365208"/>
                  </a:cubicBezTo>
                  <a:close/>
                </a:path>
              </a:pathLst>
            </a:custGeom>
            <a:solidFill>
              <a:srgbClr val="000101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5">
              <a:extLst>
                <a:ext uri="{FF2B5EF4-FFF2-40B4-BE49-F238E27FC236}">
                  <a16:creationId xmlns:a16="http://schemas.microsoft.com/office/drawing/2014/main" id="{3670E379-777A-4385-98DC-1B7538E1BCD4}"/>
                </a:ext>
              </a:extLst>
            </p:cNvPr>
            <p:cNvSpPr/>
            <p:nvPr/>
          </p:nvSpPr>
          <p:spPr>
            <a:xfrm>
              <a:off x="6032339" y="3912337"/>
              <a:ext cx="120893" cy="7363"/>
            </a:xfrm>
            <a:custGeom>
              <a:avLst/>
              <a:gdLst>
                <a:gd name="connsiteX0" fmla="*/ 0 w 149347"/>
                <a:gd name="connsiteY0" fmla="*/ 0 h 9096"/>
                <a:gd name="connsiteX1" fmla="*/ 149348 w 149347"/>
                <a:gd name="connsiteY1" fmla="*/ 5474 h 9096"/>
                <a:gd name="connsiteX2" fmla="*/ 40660 w 149347"/>
                <a:gd name="connsiteY2" fmla="*/ 6256 h 9096"/>
                <a:gd name="connsiteX3" fmla="*/ 0 w 149347"/>
                <a:gd name="connsiteY3" fmla="*/ 0 h 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347" h="9096">
                  <a:moveTo>
                    <a:pt x="0" y="0"/>
                  </a:moveTo>
                  <a:cubicBezTo>
                    <a:pt x="50043" y="1564"/>
                    <a:pt x="99304" y="3910"/>
                    <a:pt x="149348" y="5474"/>
                  </a:cubicBezTo>
                  <a:cubicBezTo>
                    <a:pt x="113379" y="10947"/>
                    <a:pt x="76629" y="9383"/>
                    <a:pt x="40660" y="6256"/>
                  </a:cubicBezTo>
                  <a:cubicBezTo>
                    <a:pt x="27367" y="4692"/>
                    <a:pt x="11729" y="14857"/>
                    <a:pt x="0" y="0"/>
                  </a:cubicBezTo>
                  <a:close/>
                </a:path>
              </a:pathLst>
            </a:custGeom>
            <a:solidFill>
              <a:srgbClr val="120202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6">
              <a:extLst>
                <a:ext uri="{FF2B5EF4-FFF2-40B4-BE49-F238E27FC236}">
                  <a16:creationId xmlns:a16="http://schemas.microsoft.com/office/drawing/2014/main" id="{4BE9FA85-A832-45BD-81F2-89000A3F0D85}"/>
                </a:ext>
              </a:extLst>
            </p:cNvPr>
            <p:cNvSpPr/>
            <p:nvPr/>
          </p:nvSpPr>
          <p:spPr>
            <a:xfrm>
              <a:off x="6620594" y="5630727"/>
              <a:ext cx="955329" cy="360217"/>
            </a:xfrm>
            <a:custGeom>
              <a:avLst/>
              <a:gdLst>
                <a:gd name="connsiteX0" fmla="*/ 1131142 w 1180180"/>
                <a:gd name="connsiteY0" fmla="*/ 129103 h 445000"/>
                <a:gd name="connsiteX1" fmla="*/ 1022454 w 1180180"/>
                <a:gd name="connsiteY1" fmla="*/ 82969 h 445000"/>
                <a:gd name="connsiteX2" fmla="*/ 774584 w 1180180"/>
                <a:gd name="connsiteY2" fmla="*/ 85 h 445000"/>
                <a:gd name="connsiteX3" fmla="*/ 119331 w 1180180"/>
                <a:gd name="connsiteY3" fmla="*/ 41527 h 445000"/>
                <a:gd name="connsiteX4" fmla="*/ 77107 w 1180180"/>
                <a:gd name="connsiteY4" fmla="*/ 21979 h 445000"/>
                <a:gd name="connsiteX5" fmla="*/ 479 w 1180180"/>
                <a:gd name="connsiteY5" fmla="*/ 279232 h 445000"/>
                <a:gd name="connsiteX6" fmla="*/ 297610 w 1180180"/>
                <a:gd name="connsiteY6" fmla="*/ 325366 h 445000"/>
                <a:gd name="connsiteX7" fmla="*/ 377366 w 1180180"/>
                <a:gd name="connsiteY7" fmla="*/ 347260 h 445000"/>
                <a:gd name="connsiteX8" fmla="*/ 407079 w 1180180"/>
                <a:gd name="connsiteY8" fmla="*/ 341005 h 445000"/>
                <a:gd name="connsiteX9" fmla="*/ 542352 w 1180180"/>
                <a:gd name="connsiteY9" fmla="*/ 288616 h 445000"/>
                <a:gd name="connsiteX10" fmla="*/ 818372 w 1180180"/>
                <a:gd name="connsiteY10" fmla="*/ 304254 h 445000"/>
                <a:gd name="connsiteX11" fmla="*/ 960682 w 1180180"/>
                <a:gd name="connsiteY11" fmla="*/ 383228 h 445000"/>
                <a:gd name="connsiteX12" fmla="*/ 991959 w 1180180"/>
                <a:gd name="connsiteY12" fmla="*/ 445000 h 445000"/>
                <a:gd name="connsiteX13" fmla="*/ 1160073 w 1180180"/>
                <a:gd name="connsiteY13" fmla="*/ 247955 h 445000"/>
                <a:gd name="connsiteX14" fmla="*/ 1131142 w 1180180"/>
                <a:gd name="connsiteY14" fmla="*/ 129103 h 4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0180" h="445000">
                  <a:moveTo>
                    <a:pt x="1131142" y="129103"/>
                  </a:moveTo>
                  <a:cubicBezTo>
                    <a:pt x="1096737" y="109555"/>
                    <a:pt x="1059987" y="95480"/>
                    <a:pt x="1022454" y="82969"/>
                  </a:cubicBezTo>
                  <a:cubicBezTo>
                    <a:pt x="939570" y="54820"/>
                    <a:pt x="856686" y="27453"/>
                    <a:pt x="774584" y="85"/>
                  </a:cubicBezTo>
                  <a:cubicBezTo>
                    <a:pt x="759728" y="-2261"/>
                    <a:pt x="146699" y="44655"/>
                    <a:pt x="119331" y="41527"/>
                  </a:cubicBezTo>
                  <a:cubicBezTo>
                    <a:pt x="102911" y="39964"/>
                    <a:pt x="83363" y="39181"/>
                    <a:pt x="77107" y="21979"/>
                  </a:cubicBezTo>
                  <a:cubicBezTo>
                    <a:pt x="66160" y="-4606"/>
                    <a:pt x="-6559" y="244046"/>
                    <a:pt x="479" y="279232"/>
                  </a:cubicBezTo>
                  <a:cubicBezTo>
                    <a:pt x="104475" y="263594"/>
                    <a:pt x="200651" y="295653"/>
                    <a:pt x="297610" y="325366"/>
                  </a:cubicBezTo>
                  <a:cubicBezTo>
                    <a:pt x="324195" y="333185"/>
                    <a:pt x="349999" y="343350"/>
                    <a:pt x="377366" y="347260"/>
                  </a:cubicBezTo>
                  <a:cubicBezTo>
                    <a:pt x="388313" y="348824"/>
                    <a:pt x="398478" y="348042"/>
                    <a:pt x="407079" y="341005"/>
                  </a:cubicBezTo>
                  <a:cubicBezTo>
                    <a:pt x="445394" y="305818"/>
                    <a:pt x="493091" y="294089"/>
                    <a:pt x="542352" y="288616"/>
                  </a:cubicBezTo>
                  <a:cubicBezTo>
                    <a:pt x="635402" y="278451"/>
                    <a:pt x="727669" y="278451"/>
                    <a:pt x="818372" y="304254"/>
                  </a:cubicBezTo>
                  <a:cubicBezTo>
                    <a:pt x="871543" y="319893"/>
                    <a:pt x="920804" y="342568"/>
                    <a:pt x="960682" y="383228"/>
                  </a:cubicBezTo>
                  <a:cubicBezTo>
                    <a:pt x="977102" y="400431"/>
                    <a:pt x="989613" y="420760"/>
                    <a:pt x="991959" y="445000"/>
                  </a:cubicBezTo>
                  <a:cubicBezTo>
                    <a:pt x="1007597" y="427798"/>
                    <a:pt x="1126450" y="301908"/>
                    <a:pt x="1160073" y="247955"/>
                  </a:cubicBezTo>
                  <a:cubicBezTo>
                    <a:pt x="1193696" y="194002"/>
                    <a:pt x="1185876" y="160380"/>
                    <a:pt x="1131142" y="129103"/>
                  </a:cubicBezTo>
                  <a:close/>
                </a:path>
              </a:pathLst>
            </a:custGeom>
            <a:solidFill>
              <a:srgbClr val="000101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F11B898-8A3B-4A64-8F40-9D7271CAA56A}"/>
              </a:ext>
            </a:extLst>
          </p:cNvPr>
          <p:cNvGrpSpPr/>
          <p:nvPr/>
        </p:nvGrpSpPr>
        <p:grpSpPr>
          <a:xfrm>
            <a:off x="6916933" y="4743546"/>
            <a:ext cx="1194973" cy="1110520"/>
            <a:chOff x="6916933" y="4444442"/>
            <a:chExt cx="1194973" cy="1110520"/>
          </a:xfrm>
          <a:solidFill>
            <a:schemeClr val="accent1"/>
          </a:solidFill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9E366B2D-B054-48D1-9466-C411B5D466B2}"/>
                </a:ext>
              </a:extLst>
            </p:cNvPr>
            <p:cNvSpPr/>
            <p:nvPr/>
          </p:nvSpPr>
          <p:spPr>
            <a:xfrm>
              <a:off x="7570556" y="4465279"/>
              <a:ext cx="541350" cy="1089683"/>
            </a:xfrm>
            <a:custGeom>
              <a:avLst/>
              <a:gdLst>
                <a:gd name="connsiteX0" fmla="*/ 639430 w 639430"/>
                <a:gd name="connsiteY0" fmla="*/ 29744 h 1287108"/>
                <a:gd name="connsiteX1" fmla="*/ 623909 w 639430"/>
                <a:gd name="connsiteY1" fmla="*/ 183789 h 1287108"/>
                <a:gd name="connsiteX2" fmla="*/ 210611 w 639430"/>
                <a:gd name="connsiteY2" fmla="*/ 1276394 h 1287108"/>
                <a:gd name="connsiteX3" fmla="*/ 201648 w 639430"/>
                <a:gd name="connsiteY3" fmla="*/ 1287109 h 1287108"/>
                <a:gd name="connsiteX4" fmla="*/ 0 w 639430"/>
                <a:gd name="connsiteY4" fmla="*/ 1144299 h 1287108"/>
                <a:gd name="connsiteX5" fmla="*/ 389529 w 639430"/>
                <a:gd name="connsiteY5" fmla="*/ 0 h 1287108"/>
                <a:gd name="connsiteX6" fmla="*/ 639365 w 639430"/>
                <a:gd name="connsiteY6" fmla="*/ 13703 h 1287108"/>
                <a:gd name="connsiteX7" fmla="*/ 639430 w 639430"/>
                <a:gd name="connsiteY7" fmla="*/ 29744 h 1287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9430" h="1287108">
                  <a:moveTo>
                    <a:pt x="639430" y="29744"/>
                  </a:moveTo>
                  <a:cubicBezTo>
                    <a:pt x="634300" y="81114"/>
                    <a:pt x="629819" y="132484"/>
                    <a:pt x="623909" y="183789"/>
                  </a:cubicBezTo>
                  <a:cubicBezTo>
                    <a:pt x="578124" y="582735"/>
                    <a:pt x="439860" y="946807"/>
                    <a:pt x="210611" y="1276394"/>
                  </a:cubicBezTo>
                  <a:cubicBezTo>
                    <a:pt x="208597" y="1279251"/>
                    <a:pt x="206130" y="1281849"/>
                    <a:pt x="201648" y="1287109"/>
                  </a:cubicBezTo>
                  <a:cubicBezTo>
                    <a:pt x="134887" y="1239831"/>
                    <a:pt x="68320" y="1192747"/>
                    <a:pt x="0" y="1144299"/>
                  </a:cubicBezTo>
                  <a:cubicBezTo>
                    <a:pt x="240225" y="800944"/>
                    <a:pt x="369007" y="420897"/>
                    <a:pt x="389529" y="0"/>
                  </a:cubicBezTo>
                  <a:cubicBezTo>
                    <a:pt x="474280" y="4676"/>
                    <a:pt x="556823" y="9157"/>
                    <a:pt x="639365" y="13703"/>
                  </a:cubicBezTo>
                  <a:cubicBezTo>
                    <a:pt x="639430" y="19029"/>
                    <a:pt x="639430" y="24354"/>
                    <a:pt x="639430" y="29744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F6AB2937-5F5D-425F-B6B1-925808A32823}"/>
                </a:ext>
              </a:extLst>
            </p:cNvPr>
            <p:cNvSpPr/>
            <p:nvPr/>
          </p:nvSpPr>
          <p:spPr>
            <a:xfrm>
              <a:off x="7258645" y="4462696"/>
              <a:ext cx="424583" cy="853317"/>
            </a:xfrm>
            <a:custGeom>
              <a:avLst/>
              <a:gdLst>
                <a:gd name="connsiteX0" fmla="*/ 501102 w 501507"/>
                <a:gd name="connsiteY0" fmla="*/ 0 h 1007918"/>
                <a:gd name="connsiteX1" fmla="*/ 158007 w 501507"/>
                <a:gd name="connsiteY1" fmla="*/ 1007918 h 1007918"/>
                <a:gd name="connsiteX2" fmla="*/ 0 w 501507"/>
                <a:gd name="connsiteY2" fmla="*/ 895892 h 1007918"/>
                <a:gd name="connsiteX3" fmla="*/ 218989 w 501507"/>
                <a:gd name="connsiteY3" fmla="*/ 467266 h 1007918"/>
                <a:gd name="connsiteX4" fmla="*/ 307052 w 501507"/>
                <a:gd name="connsiteY4" fmla="*/ 0 h 1007918"/>
                <a:gd name="connsiteX5" fmla="*/ 501102 w 501507"/>
                <a:gd name="connsiteY5" fmla="*/ 0 h 1007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1507" h="1007918">
                  <a:moveTo>
                    <a:pt x="501102" y="0"/>
                  </a:moveTo>
                  <a:cubicBezTo>
                    <a:pt x="511168" y="293543"/>
                    <a:pt x="332055" y="816855"/>
                    <a:pt x="158007" y="1007918"/>
                  </a:cubicBezTo>
                  <a:cubicBezTo>
                    <a:pt x="105987" y="971030"/>
                    <a:pt x="53838" y="934078"/>
                    <a:pt x="0" y="895892"/>
                  </a:cubicBezTo>
                  <a:cubicBezTo>
                    <a:pt x="93843" y="762303"/>
                    <a:pt x="166839" y="620013"/>
                    <a:pt x="218989" y="467266"/>
                  </a:cubicBezTo>
                  <a:cubicBezTo>
                    <a:pt x="270878" y="315234"/>
                    <a:pt x="299258" y="158656"/>
                    <a:pt x="307052" y="0"/>
                  </a:cubicBezTo>
                  <a:cubicBezTo>
                    <a:pt x="372579" y="0"/>
                    <a:pt x="436159" y="0"/>
                    <a:pt x="501102" y="0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E12A9001-A2F8-40D1-9FCB-7E7B389234AC}"/>
                </a:ext>
              </a:extLst>
            </p:cNvPr>
            <p:cNvSpPr/>
            <p:nvPr/>
          </p:nvSpPr>
          <p:spPr>
            <a:xfrm>
              <a:off x="6916933" y="4444442"/>
              <a:ext cx="300365" cy="606997"/>
            </a:xfrm>
            <a:custGeom>
              <a:avLst/>
              <a:gdLst>
                <a:gd name="connsiteX0" fmla="*/ 216975 w 354784"/>
                <a:gd name="connsiteY0" fmla="*/ 0 h 716972"/>
                <a:gd name="connsiteX1" fmla="*/ 354785 w 354784"/>
                <a:gd name="connsiteY1" fmla="*/ 6364 h 716972"/>
                <a:gd name="connsiteX2" fmla="*/ 113001 w 354784"/>
                <a:gd name="connsiteY2" fmla="*/ 716973 h 716972"/>
                <a:gd name="connsiteX3" fmla="*/ 0 w 354784"/>
                <a:gd name="connsiteY3" fmla="*/ 637028 h 716972"/>
                <a:gd name="connsiteX4" fmla="*/ 216975 w 354784"/>
                <a:gd name="connsiteY4" fmla="*/ 0 h 71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84" h="716972">
                  <a:moveTo>
                    <a:pt x="216975" y="0"/>
                  </a:moveTo>
                  <a:cubicBezTo>
                    <a:pt x="264189" y="2208"/>
                    <a:pt x="307636" y="4221"/>
                    <a:pt x="354785" y="6364"/>
                  </a:cubicBezTo>
                  <a:cubicBezTo>
                    <a:pt x="342835" y="266592"/>
                    <a:pt x="262695" y="501296"/>
                    <a:pt x="113001" y="716973"/>
                  </a:cubicBezTo>
                  <a:cubicBezTo>
                    <a:pt x="75009" y="690086"/>
                    <a:pt x="38381" y="664174"/>
                    <a:pt x="0" y="637028"/>
                  </a:cubicBezTo>
                  <a:cubicBezTo>
                    <a:pt x="133458" y="445510"/>
                    <a:pt x="204961" y="234640"/>
                    <a:pt x="216975" y="0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642244C-F543-472E-B372-4AE18721BA0E}"/>
              </a:ext>
            </a:extLst>
          </p:cNvPr>
          <p:cNvGrpSpPr/>
          <p:nvPr/>
        </p:nvGrpSpPr>
        <p:grpSpPr>
          <a:xfrm>
            <a:off x="4081964" y="3529549"/>
            <a:ext cx="1191455" cy="1129544"/>
            <a:chOff x="4081964" y="3230445"/>
            <a:chExt cx="1191455" cy="1129544"/>
          </a:xfrm>
          <a:solidFill>
            <a:schemeClr val="accent2"/>
          </a:solidFill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6BE50F9-08D6-4E1C-ABF3-F9010CBD03EE}"/>
                </a:ext>
              </a:extLst>
            </p:cNvPr>
            <p:cNvSpPr/>
            <p:nvPr/>
          </p:nvSpPr>
          <p:spPr>
            <a:xfrm>
              <a:off x="4081964" y="3230445"/>
              <a:ext cx="538105" cy="1083690"/>
            </a:xfrm>
            <a:custGeom>
              <a:avLst/>
              <a:gdLst>
                <a:gd name="connsiteX0" fmla="*/ 0 w 635598"/>
                <a:gd name="connsiteY0" fmla="*/ 1268990 h 1280030"/>
                <a:gd name="connsiteX1" fmla="*/ 432392 w 635598"/>
                <a:gd name="connsiteY1" fmla="*/ 0 h 1280030"/>
                <a:gd name="connsiteX2" fmla="*/ 635599 w 635598"/>
                <a:gd name="connsiteY2" fmla="*/ 143394 h 1280030"/>
                <a:gd name="connsiteX3" fmla="*/ 248278 w 635598"/>
                <a:gd name="connsiteY3" fmla="*/ 1280030 h 1280030"/>
                <a:gd name="connsiteX4" fmla="*/ 0 w 635598"/>
                <a:gd name="connsiteY4" fmla="*/ 1268990 h 128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598" h="1280030">
                  <a:moveTo>
                    <a:pt x="0" y="1268990"/>
                  </a:moveTo>
                  <a:cubicBezTo>
                    <a:pt x="23055" y="803152"/>
                    <a:pt x="166190" y="382385"/>
                    <a:pt x="432392" y="0"/>
                  </a:cubicBezTo>
                  <a:cubicBezTo>
                    <a:pt x="501296" y="48642"/>
                    <a:pt x="567928" y="95661"/>
                    <a:pt x="635599" y="143394"/>
                  </a:cubicBezTo>
                  <a:cubicBezTo>
                    <a:pt x="397192" y="485385"/>
                    <a:pt x="269189" y="862900"/>
                    <a:pt x="248278" y="1280030"/>
                  </a:cubicBezTo>
                  <a:cubicBezTo>
                    <a:pt x="165605" y="1276328"/>
                    <a:pt x="84946" y="1272757"/>
                    <a:pt x="0" y="1268990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EAC8C410-9BCA-43D8-A414-2659FFF37788}"/>
                </a:ext>
              </a:extLst>
            </p:cNvPr>
            <p:cNvSpPr/>
            <p:nvPr/>
          </p:nvSpPr>
          <p:spPr>
            <a:xfrm>
              <a:off x="4507136" y="3483252"/>
              <a:ext cx="424459" cy="849963"/>
            </a:xfrm>
            <a:custGeom>
              <a:avLst/>
              <a:gdLst>
                <a:gd name="connsiteX0" fmla="*/ 501361 w 501361"/>
                <a:gd name="connsiteY0" fmla="*/ 113196 h 1003956"/>
                <a:gd name="connsiteX1" fmla="*/ 196193 w 501361"/>
                <a:gd name="connsiteY1" fmla="*/ 1003957 h 1003956"/>
                <a:gd name="connsiteX2" fmla="*/ 0 w 501361"/>
                <a:gd name="connsiteY2" fmla="*/ 1003957 h 1003956"/>
                <a:gd name="connsiteX3" fmla="*/ 341017 w 501361"/>
                <a:gd name="connsiteY3" fmla="*/ 0 h 1003956"/>
                <a:gd name="connsiteX4" fmla="*/ 501361 w 501361"/>
                <a:gd name="connsiteY4" fmla="*/ 113196 h 100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361" h="1003956">
                  <a:moveTo>
                    <a:pt x="501361" y="113196"/>
                  </a:moveTo>
                  <a:cubicBezTo>
                    <a:pt x="313805" y="383295"/>
                    <a:pt x="212559" y="679890"/>
                    <a:pt x="196193" y="1003957"/>
                  </a:cubicBezTo>
                  <a:cubicBezTo>
                    <a:pt x="130925" y="1003957"/>
                    <a:pt x="67346" y="1003957"/>
                    <a:pt x="0" y="1003957"/>
                  </a:cubicBezTo>
                  <a:cubicBezTo>
                    <a:pt x="17924" y="634300"/>
                    <a:pt x="130925" y="302765"/>
                    <a:pt x="341017" y="0"/>
                  </a:cubicBezTo>
                  <a:cubicBezTo>
                    <a:pt x="394400" y="37667"/>
                    <a:pt x="446419" y="74425"/>
                    <a:pt x="501361" y="113196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C361702B-3F0A-4ED2-A09A-293FE740C8EB}"/>
                </a:ext>
              </a:extLst>
            </p:cNvPr>
            <p:cNvSpPr/>
            <p:nvPr/>
          </p:nvSpPr>
          <p:spPr>
            <a:xfrm>
              <a:off x="4973823" y="3756454"/>
              <a:ext cx="299596" cy="603535"/>
            </a:xfrm>
            <a:custGeom>
              <a:avLst/>
              <a:gdLst>
                <a:gd name="connsiteX0" fmla="*/ 138134 w 353875"/>
                <a:gd name="connsiteY0" fmla="*/ 712881 h 712881"/>
                <a:gd name="connsiteX1" fmla="*/ 0 w 353875"/>
                <a:gd name="connsiteY1" fmla="*/ 706582 h 712881"/>
                <a:gd name="connsiteX2" fmla="*/ 240939 w 353875"/>
                <a:gd name="connsiteY2" fmla="*/ 0 h 712881"/>
                <a:gd name="connsiteX3" fmla="*/ 353875 w 353875"/>
                <a:gd name="connsiteY3" fmla="*/ 79815 h 712881"/>
                <a:gd name="connsiteX4" fmla="*/ 138134 w 353875"/>
                <a:gd name="connsiteY4" fmla="*/ 712881 h 712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875" h="712881">
                  <a:moveTo>
                    <a:pt x="138134" y="712881"/>
                  </a:moveTo>
                  <a:cubicBezTo>
                    <a:pt x="90985" y="710738"/>
                    <a:pt x="46889" y="708725"/>
                    <a:pt x="0" y="706582"/>
                  </a:cubicBezTo>
                  <a:cubicBezTo>
                    <a:pt x="13183" y="447004"/>
                    <a:pt x="92284" y="213598"/>
                    <a:pt x="240939" y="0"/>
                  </a:cubicBezTo>
                  <a:cubicBezTo>
                    <a:pt x="279451" y="27211"/>
                    <a:pt x="316208" y="53188"/>
                    <a:pt x="353875" y="79815"/>
                  </a:cubicBezTo>
                  <a:cubicBezTo>
                    <a:pt x="221586" y="270164"/>
                    <a:pt x="150603" y="479411"/>
                    <a:pt x="138134" y="712881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C0A794C-063F-44CA-BD2C-C2390B823114}"/>
              </a:ext>
            </a:extLst>
          </p:cNvPr>
          <p:cNvGrpSpPr/>
          <p:nvPr/>
        </p:nvGrpSpPr>
        <p:grpSpPr>
          <a:xfrm>
            <a:off x="4080094" y="4718749"/>
            <a:ext cx="1176993" cy="1085065"/>
            <a:chOff x="4080094" y="4419645"/>
            <a:chExt cx="1176993" cy="1085065"/>
          </a:xfrm>
          <a:solidFill>
            <a:schemeClr val="accent1"/>
          </a:solidFill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391052CB-289D-42B8-AC93-571E3B1D8F3B}"/>
                </a:ext>
              </a:extLst>
            </p:cNvPr>
            <p:cNvSpPr/>
            <p:nvPr/>
          </p:nvSpPr>
          <p:spPr>
            <a:xfrm>
              <a:off x="4080094" y="4420292"/>
              <a:ext cx="510505" cy="1084418"/>
            </a:xfrm>
            <a:custGeom>
              <a:avLst/>
              <a:gdLst>
                <a:gd name="connsiteX0" fmla="*/ 395829 w 602997"/>
                <a:gd name="connsiteY0" fmla="*/ 1280891 h 1280890"/>
                <a:gd name="connsiteX1" fmla="*/ 0 w 602997"/>
                <a:gd name="connsiteY1" fmla="*/ 1510 h 1280890"/>
                <a:gd name="connsiteX2" fmla="*/ 32082 w 602997"/>
                <a:gd name="connsiteY2" fmla="*/ 81 h 1280890"/>
                <a:gd name="connsiteX3" fmla="*/ 248797 w 602997"/>
                <a:gd name="connsiteY3" fmla="*/ 16 h 1280890"/>
                <a:gd name="connsiteX4" fmla="*/ 602997 w 602997"/>
                <a:gd name="connsiteY4" fmla="*/ 1143406 h 1280890"/>
                <a:gd name="connsiteX5" fmla="*/ 395829 w 602997"/>
                <a:gd name="connsiteY5" fmla="*/ 1280891 h 1280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997" h="1280890">
                  <a:moveTo>
                    <a:pt x="395829" y="1280891"/>
                  </a:moveTo>
                  <a:cubicBezTo>
                    <a:pt x="140797" y="890972"/>
                    <a:pt x="9547" y="466243"/>
                    <a:pt x="0" y="1510"/>
                  </a:cubicBezTo>
                  <a:cubicBezTo>
                    <a:pt x="12794" y="926"/>
                    <a:pt x="22405" y="81"/>
                    <a:pt x="32082" y="81"/>
                  </a:cubicBezTo>
                  <a:cubicBezTo>
                    <a:pt x="103390" y="-49"/>
                    <a:pt x="174697" y="16"/>
                    <a:pt x="248797" y="16"/>
                  </a:cubicBezTo>
                  <a:cubicBezTo>
                    <a:pt x="256915" y="413250"/>
                    <a:pt x="374722" y="794207"/>
                    <a:pt x="602997" y="1143406"/>
                  </a:cubicBezTo>
                  <a:cubicBezTo>
                    <a:pt x="534417" y="1188931"/>
                    <a:pt x="467006" y="1233677"/>
                    <a:pt x="395829" y="1280891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8396CB9E-7B70-4C97-B47F-2A2246190118}"/>
                </a:ext>
              </a:extLst>
            </p:cNvPr>
            <p:cNvSpPr/>
            <p:nvPr/>
          </p:nvSpPr>
          <p:spPr>
            <a:xfrm>
              <a:off x="4505762" y="4421790"/>
              <a:ext cx="402630" cy="855241"/>
            </a:xfrm>
            <a:custGeom>
              <a:avLst/>
              <a:gdLst>
                <a:gd name="connsiteX0" fmla="*/ 0 w 475578"/>
                <a:gd name="connsiteY0" fmla="*/ 0 h 1010191"/>
                <a:gd name="connsiteX1" fmla="*/ 196193 w 475578"/>
                <a:gd name="connsiteY1" fmla="*/ 0 h 1010191"/>
                <a:gd name="connsiteX2" fmla="*/ 475579 w 475578"/>
                <a:gd name="connsiteY2" fmla="*/ 901736 h 1010191"/>
                <a:gd name="connsiteX3" fmla="*/ 312182 w 475578"/>
                <a:gd name="connsiteY3" fmla="*/ 1010191 h 1010191"/>
                <a:gd name="connsiteX4" fmla="*/ 0 w 475578"/>
                <a:gd name="connsiteY4" fmla="*/ 0 h 101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578" h="1010191">
                  <a:moveTo>
                    <a:pt x="0" y="0"/>
                  </a:moveTo>
                  <a:cubicBezTo>
                    <a:pt x="67346" y="0"/>
                    <a:pt x="130276" y="0"/>
                    <a:pt x="196193" y="0"/>
                  </a:cubicBezTo>
                  <a:cubicBezTo>
                    <a:pt x="202558" y="326404"/>
                    <a:pt x="295751" y="626247"/>
                    <a:pt x="475579" y="901736"/>
                  </a:cubicBezTo>
                  <a:cubicBezTo>
                    <a:pt x="420962" y="937974"/>
                    <a:pt x="367838" y="973238"/>
                    <a:pt x="312182" y="1010191"/>
                  </a:cubicBezTo>
                  <a:cubicBezTo>
                    <a:pt x="111378" y="703529"/>
                    <a:pt x="7728" y="369137"/>
                    <a:pt x="0" y="0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54DA4911-3573-4CCC-A0AD-09ED16146805}"/>
                </a:ext>
              </a:extLst>
            </p:cNvPr>
            <p:cNvSpPr/>
            <p:nvPr/>
          </p:nvSpPr>
          <p:spPr>
            <a:xfrm>
              <a:off x="4973052" y="4419645"/>
              <a:ext cx="284035" cy="603479"/>
            </a:xfrm>
            <a:custGeom>
              <a:avLst/>
              <a:gdLst>
                <a:gd name="connsiteX0" fmla="*/ 220157 w 335496"/>
                <a:gd name="connsiteY0" fmla="*/ 712816 h 712816"/>
                <a:gd name="connsiteX1" fmla="*/ 0 w 335496"/>
                <a:gd name="connsiteY1" fmla="*/ 0 h 712816"/>
                <a:gd name="connsiteX2" fmla="*/ 138199 w 335496"/>
                <a:gd name="connsiteY2" fmla="*/ 0 h 712816"/>
                <a:gd name="connsiteX3" fmla="*/ 335497 w 335496"/>
                <a:gd name="connsiteY3" fmla="*/ 636183 h 712816"/>
                <a:gd name="connsiteX4" fmla="*/ 220157 w 335496"/>
                <a:gd name="connsiteY4" fmla="*/ 712816 h 71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496" h="712816">
                  <a:moveTo>
                    <a:pt x="220157" y="712816"/>
                  </a:moveTo>
                  <a:cubicBezTo>
                    <a:pt x="78192" y="494607"/>
                    <a:pt x="4936" y="259318"/>
                    <a:pt x="0" y="0"/>
                  </a:cubicBezTo>
                  <a:cubicBezTo>
                    <a:pt x="47409" y="0"/>
                    <a:pt x="91570" y="0"/>
                    <a:pt x="138199" y="0"/>
                  </a:cubicBezTo>
                  <a:cubicBezTo>
                    <a:pt x="143070" y="229444"/>
                    <a:pt x="208143" y="440445"/>
                    <a:pt x="335497" y="636183"/>
                  </a:cubicBezTo>
                  <a:cubicBezTo>
                    <a:pt x="297764" y="661252"/>
                    <a:pt x="260422" y="686060"/>
                    <a:pt x="220157" y="712816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3E0ADA8-EA88-4AAF-85AC-62A8E3DDC86B}"/>
              </a:ext>
            </a:extLst>
          </p:cNvPr>
          <p:cNvGrpSpPr/>
          <p:nvPr/>
        </p:nvGrpSpPr>
        <p:grpSpPr>
          <a:xfrm>
            <a:off x="5555365" y="2677538"/>
            <a:ext cx="1134604" cy="1063691"/>
            <a:chOff x="5555365" y="2378434"/>
            <a:chExt cx="1134604" cy="1063691"/>
          </a:xfrm>
          <a:solidFill>
            <a:schemeClr val="accent4"/>
          </a:solidFill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BC2A5F9F-30B6-40A6-BD01-092F05624681}"/>
                </a:ext>
              </a:extLst>
            </p:cNvPr>
            <p:cNvSpPr/>
            <p:nvPr/>
          </p:nvSpPr>
          <p:spPr>
            <a:xfrm>
              <a:off x="5555365" y="2378434"/>
              <a:ext cx="1134604" cy="287897"/>
            </a:xfrm>
            <a:custGeom>
              <a:avLst/>
              <a:gdLst>
                <a:gd name="connsiteX0" fmla="*/ 1340167 w 1340167"/>
                <a:gd name="connsiteY0" fmla="*/ 104510 h 340058"/>
                <a:gd name="connsiteX1" fmla="*/ 1267756 w 1340167"/>
                <a:gd name="connsiteY1" fmla="*/ 340059 h 340058"/>
                <a:gd name="connsiteX2" fmla="*/ 65982 w 1340167"/>
                <a:gd name="connsiteY2" fmla="*/ 323563 h 340058"/>
                <a:gd name="connsiteX3" fmla="*/ 0 w 1340167"/>
                <a:gd name="connsiteY3" fmla="*/ 87170 h 340058"/>
                <a:gd name="connsiteX4" fmla="*/ 1340167 w 1340167"/>
                <a:gd name="connsiteY4" fmla="*/ 104510 h 34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0167" h="340058">
                  <a:moveTo>
                    <a:pt x="1340167" y="104510"/>
                  </a:moveTo>
                  <a:cubicBezTo>
                    <a:pt x="1316009" y="183091"/>
                    <a:pt x="1292239" y="260374"/>
                    <a:pt x="1267756" y="340059"/>
                  </a:cubicBezTo>
                  <a:cubicBezTo>
                    <a:pt x="868745" y="221213"/>
                    <a:pt x="469344" y="215173"/>
                    <a:pt x="65982" y="323563"/>
                  </a:cubicBezTo>
                  <a:cubicBezTo>
                    <a:pt x="43707" y="243878"/>
                    <a:pt x="21821" y="165362"/>
                    <a:pt x="0" y="87170"/>
                  </a:cubicBezTo>
                  <a:cubicBezTo>
                    <a:pt x="287438" y="-36027"/>
                    <a:pt x="996293" y="-27195"/>
                    <a:pt x="1340167" y="104510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28CCFE6E-4F5C-4274-8509-6D1A960CFAE9}"/>
                </a:ext>
              </a:extLst>
            </p:cNvPr>
            <p:cNvSpPr/>
            <p:nvPr/>
          </p:nvSpPr>
          <p:spPr>
            <a:xfrm>
              <a:off x="5668793" y="2809867"/>
              <a:ext cx="895433" cy="228416"/>
            </a:xfrm>
            <a:custGeom>
              <a:avLst/>
              <a:gdLst>
                <a:gd name="connsiteX0" fmla="*/ 52669 w 1057664"/>
                <a:gd name="connsiteY0" fmla="*/ 257007 h 269800"/>
                <a:gd name="connsiteX1" fmla="*/ 0 w 1057664"/>
                <a:gd name="connsiteY1" fmla="*/ 68282 h 269800"/>
                <a:gd name="connsiteX2" fmla="*/ 1057665 w 1057664"/>
                <a:gd name="connsiteY2" fmla="*/ 82440 h 269800"/>
                <a:gd name="connsiteX3" fmla="*/ 1041948 w 1057664"/>
                <a:gd name="connsiteY3" fmla="*/ 135953 h 269800"/>
                <a:gd name="connsiteX4" fmla="*/ 1000320 w 1057664"/>
                <a:gd name="connsiteY4" fmla="*/ 269801 h 269800"/>
                <a:gd name="connsiteX5" fmla="*/ 52669 w 1057664"/>
                <a:gd name="connsiteY5" fmla="*/ 257007 h 26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7664" h="269800">
                  <a:moveTo>
                    <a:pt x="52669" y="257007"/>
                  </a:moveTo>
                  <a:cubicBezTo>
                    <a:pt x="34874" y="193168"/>
                    <a:pt x="17924" y="132446"/>
                    <a:pt x="0" y="68282"/>
                  </a:cubicBezTo>
                  <a:cubicBezTo>
                    <a:pt x="354655" y="-27639"/>
                    <a:pt x="705348" y="-22119"/>
                    <a:pt x="1057665" y="82440"/>
                  </a:cubicBezTo>
                  <a:cubicBezTo>
                    <a:pt x="1051885" y="102247"/>
                    <a:pt x="1047144" y="119198"/>
                    <a:pt x="1041948" y="135953"/>
                  </a:cubicBezTo>
                  <a:cubicBezTo>
                    <a:pt x="1028310" y="180049"/>
                    <a:pt x="1014542" y="224081"/>
                    <a:pt x="1000320" y="269801"/>
                  </a:cubicBezTo>
                  <a:cubicBezTo>
                    <a:pt x="685540" y="176542"/>
                    <a:pt x="371410" y="171152"/>
                    <a:pt x="52669" y="257007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0762F782-DF17-4320-BEF7-F26FFD2DF684}"/>
                </a:ext>
              </a:extLst>
            </p:cNvPr>
            <p:cNvSpPr/>
            <p:nvPr/>
          </p:nvSpPr>
          <p:spPr>
            <a:xfrm>
              <a:off x="5794150" y="3280787"/>
              <a:ext cx="632455" cy="161338"/>
            </a:xfrm>
            <a:custGeom>
              <a:avLst/>
              <a:gdLst>
                <a:gd name="connsiteX0" fmla="*/ 37213 w 747041"/>
                <a:gd name="connsiteY0" fmla="*/ 181542 h 190568"/>
                <a:gd name="connsiteX1" fmla="*/ 0 w 747041"/>
                <a:gd name="connsiteY1" fmla="*/ 48603 h 190568"/>
                <a:gd name="connsiteX2" fmla="*/ 747041 w 747041"/>
                <a:gd name="connsiteY2" fmla="*/ 58279 h 190568"/>
                <a:gd name="connsiteX3" fmla="*/ 706257 w 747041"/>
                <a:gd name="connsiteY3" fmla="*/ 190569 h 190568"/>
                <a:gd name="connsiteX4" fmla="*/ 37213 w 747041"/>
                <a:gd name="connsiteY4" fmla="*/ 181542 h 19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041" h="190568">
                  <a:moveTo>
                    <a:pt x="37213" y="181542"/>
                  </a:moveTo>
                  <a:cubicBezTo>
                    <a:pt x="24678" y="136731"/>
                    <a:pt x="12729" y="94128"/>
                    <a:pt x="0" y="48603"/>
                  </a:cubicBezTo>
                  <a:cubicBezTo>
                    <a:pt x="250161" y="-19847"/>
                    <a:pt x="497270" y="-15431"/>
                    <a:pt x="747041" y="58279"/>
                  </a:cubicBezTo>
                  <a:cubicBezTo>
                    <a:pt x="733144" y="103415"/>
                    <a:pt x="719895" y="146342"/>
                    <a:pt x="706257" y="190569"/>
                  </a:cubicBezTo>
                  <a:cubicBezTo>
                    <a:pt x="483307" y="124457"/>
                    <a:pt x="261591" y="121144"/>
                    <a:pt x="37213" y="181542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030A2ED-647C-40BA-AD82-B31AFB239F07}"/>
              </a:ext>
            </a:extLst>
          </p:cNvPr>
          <p:cNvGrpSpPr/>
          <p:nvPr/>
        </p:nvGrpSpPr>
        <p:grpSpPr>
          <a:xfrm>
            <a:off x="6446509" y="2801315"/>
            <a:ext cx="1261778" cy="1297515"/>
            <a:chOff x="6446509" y="2502211"/>
            <a:chExt cx="1261778" cy="1297515"/>
          </a:xfrm>
          <a:solidFill>
            <a:schemeClr val="accent3"/>
          </a:solidFill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542FEA56-8689-4533-9618-04DFD4A9FC5A}"/>
                </a:ext>
              </a:extLst>
            </p:cNvPr>
            <p:cNvSpPr/>
            <p:nvPr/>
          </p:nvSpPr>
          <p:spPr>
            <a:xfrm>
              <a:off x="6726147" y="2502211"/>
              <a:ext cx="982140" cy="806032"/>
            </a:xfrm>
            <a:custGeom>
              <a:avLst/>
              <a:gdLst>
                <a:gd name="connsiteX0" fmla="*/ 0 w 1160080"/>
                <a:gd name="connsiteY0" fmla="*/ 232951 h 952067"/>
                <a:gd name="connsiteX1" fmla="*/ 86569 w 1160080"/>
                <a:gd name="connsiteY1" fmla="*/ 0 h 952067"/>
                <a:gd name="connsiteX2" fmla="*/ 1160080 w 1160080"/>
                <a:gd name="connsiteY2" fmla="*/ 801918 h 952067"/>
                <a:gd name="connsiteX3" fmla="*/ 1146182 w 1160080"/>
                <a:gd name="connsiteY3" fmla="*/ 813803 h 952067"/>
                <a:gd name="connsiteX4" fmla="*/ 962003 w 1160080"/>
                <a:gd name="connsiteY4" fmla="*/ 952067 h 952067"/>
                <a:gd name="connsiteX5" fmla="*/ 0 w 1160080"/>
                <a:gd name="connsiteY5" fmla="*/ 232951 h 95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0080" h="952067">
                  <a:moveTo>
                    <a:pt x="0" y="232951"/>
                  </a:moveTo>
                  <a:cubicBezTo>
                    <a:pt x="29030" y="154760"/>
                    <a:pt x="57215" y="78971"/>
                    <a:pt x="86569" y="0"/>
                  </a:cubicBezTo>
                  <a:cubicBezTo>
                    <a:pt x="522013" y="165345"/>
                    <a:pt x="878227" y="432716"/>
                    <a:pt x="1160080" y="801918"/>
                  </a:cubicBezTo>
                  <a:cubicBezTo>
                    <a:pt x="1154235" y="806919"/>
                    <a:pt x="1150404" y="810621"/>
                    <a:pt x="1146182" y="813803"/>
                  </a:cubicBezTo>
                  <a:cubicBezTo>
                    <a:pt x="1085590" y="859328"/>
                    <a:pt x="1024933" y="904788"/>
                    <a:pt x="962003" y="952067"/>
                  </a:cubicBezTo>
                  <a:cubicBezTo>
                    <a:pt x="709699" y="621441"/>
                    <a:pt x="390114" y="381411"/>
                    <a:pt x="0" y="232951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AE9B11A4-A926-49EE-9AF0-66538B598E43}"/>
                </a:ext>
              </a:extLst>
            </p:cNvPr>
            <p:cNvSpPr/>
            <p:nvPr/>
          </p:nvSpPr>
          <p:spPr>
            <a:xfrm>
              <a:off x="6592706" y="2909076"/>
              <a:ext cx="775132" cy="635590"/>
            </a:xfrm>
            <a:custGeom>
              <a:avLst/>
              <a:gdLst>
                <a:gd name="connsiteX0" fmla="*/ 0 w 915568"/>
                <a:gd name="connsiteY0" fmla="*/ 183659 h 750743"/>
                <a:gd name="connsiteX1" fmla="*/ 68385 w 915568"/>
                <a:gd name="connsiteY1" fmla="*/ 0 h 750743"/>
                <a:gd name="connsiteX2" fmla="*/ 915569 w 915568"/>
                <a:gd name="connsiteY2" fmla="*/ 633066 h 750743"/>
                <a:gd name="connsiteX3" fmla="*/ 837767 w 915568"/>
                <a:gd name="connsiteY3" fmla="*/ 691580 h 750743"/>
                <a:gd name="connsiteX4" fmla="*/ 758991 w 915568"/>
                <a:gd name="connsiteY4" fmla="*/ 750743 h 750743"/>
                <a:gd name="connsiteX5" fmla="*/ 0 w 915568"/>
                <a:gd name="connsiteY5" fmla="*/ 183659 h 75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568" h="750743">
                  <a:moveTo>
                    <a:pt x="0" y="183659"/>
                  </a:moveTo>
                  <a:cubicBezTo>
                    <a:pt x="22860" y="122223"/>
                    <a:pt x="45071" y="62540"/>
                    <a:pt x="68385" y="0"/>
                  </a:cubicBezTo>
                  <a:cubicBezTo>
                    <a:pt x="412130" y="130536"/>
                    <a:pt x="692165" y="341082"/>
                    <a:pt x="915569" y="633066"/>
                  </a:cubicBezTo>
                  <a:cubicBezTo>
                    <a:pt x="888683" y="653328"/>
                    <a:pt x="863225" y="672487"/>
                    <a:pt x="837767" y="691580"/>
                  </a:cubicBezTo>
                  <a:cubicBezTo>
                    <a:pt x="812829" y="710349"/>
                    <a:pt x="787826" y="729052"/>
                    <a:pt x="758991" y="750743"/>
                  </a:cubicBezTo>
                  <a:cubicBezTo>
                    <a:pt x="559875" y="491035"/>
                    <a:pt x="308285" y="300427"/>
                    <a:pt x="0" y="183659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08534024-C28D-4DC5-80FA-7A5C7DD5B927}"/>
                </a:ext>
              </a:extLst>
            </p:cNvPr>
            <p:cNvSpPr/>
            <p:nvPr/>
          </p:nvSpPr>
          <p:spPr>
            <a:xfrm>
              <a:off x="6446509" y="3350965"/>
              <a:ext cx="547233" cy="448761"/>
            </a:xfrm>
            <a:custGeom>
              <a:avLst/>
              <a:gdLst>
                <a:gd name="connsiteX0" fmla="*/ 0 w 646379"/>
                <a:gd name="connsiteY0" fmla="*/ 129627 h 530066"/>
                <a:gd name="connsiteX1" fmla="*/ 48383 w 646379"/>
                <a:gd name="connsiteY1" fmla="*/ 0 h 530066"/>
                <a:gd name="connsiteX2" fmla="*/ 646379 w 646379"/>
                <a:gd name="connsiteY2" fmla="*/ 447069 h 530066"/>
                <a:gd name="connsiteX3" fmla="*/ 535846 w 646379"/>
                <a:gd name="connsiteY3" fmla="*/ 530066 h 530066"/>
                <a:gd name="connsiteX4" fmla="*/ 297310 w 646379"/>
                <a:gd name="connsiteY4" fmla="*/ 292244 h 530066"/>
                <a:gd name="connsiteX5" fmla="*/ 0 w 646379"/>
                <a:gd name="connsiteY5" fmla="*/ 129627 h 53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379" h="530066">
                  <a:moveTo>
                    <a:pt x="0" y="129627"/>
                  </a:moveTo>
                  <a:cubicBezTo>
                    <a:pt x="16496" y="85335"/>
                    <a:pt x="31952" y="43902"/>
                    <a:pt x="48383" y="0"/>
                  </a:cubicBezTo>
                  <a:cubicBezTo>
                    <a:pt x="291270" y="92479"/>
                    <a:pt x="488957" y="240809"/>
                    <a:pt x="646379" y="447069"/>
                  </a:cubicBezTo>
                  <a:cubicBezTo>
                    <a:pt x="608972" y="475189"/>
                    <a:pt x="573578" y="501751"/>
                    <a:pt x="535846" y="530066"/>
                  </a:cubicBezTo>
                  <a:cubicBezTo>
                    <a:pt x="466162" y="439341"/>
                    <a:pt x="387581" y="359850"/>
                    <a:pt x="297310" y="292244"/>
                  </a:cubicBezTo>
                  <a:cubicBezTo>
                    <a:pt x="206844" y="224509"/>
                    <a:pt x="108585" y="170995"/>
                    <a:pt x="0" y="129627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3E3E0C6-F2E1-4ED0-8051-AF115325BE15}"/>
              </a:ext>
            </a:extLst>
          </p:cNvPr>
          <p:cNvGrpSpPr/>
          <p:nvPr/>
        </p:nvGrpSpPr>
        <p:grpSpPr>
          <a:xfrm>
            <a:off x="6933153" y="3575624"/>
            <a:ext cx="1178753" cy="1108596"/>
            <a:chOff x="6933153" y="3276520"/>
            <a:chExt cx="1178753" cy="1108596"/>
          </a:xfrm>
          <a:solidFill>
            <a:schemeClr val="accent2"/>
          </a:solidFill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267C801A-F25D-424C-BA42-16F964514215}"/>
                </a:ext>
              </a:extLst>
            </p:cNvPr>
            <p:cNvSpPr/>
            <p:nvPr/>
          </p:nvSpPr>
          <p:spPr>
            <a:xfrm>
              <a:off x="7599861" y="3276520"/>
              <a:ext cx="512045" cy="1082370"/>
            </a:xfrm>
            <a:custGeom>
              <a:avLst/>
              <a:gdLst>
                <a:gd name="connsiteX0" fmla="*/ 604816 w 604815"/>
                <a:gd name="connsiteY0" fmla="*/ 1278472 h 1278471"/>
                <a:gd name="connsiteX1" fmla="*/ 356019 w 604815"/>
                <a:gd name="connsiteY1" fmla="*/ 1278472 h 1278471"/>
                <a:gd name="connsiteX2" fmla="*/ 260487 w 604815"/>
                <a:gd name="connsiteY2" fmla="*/ 683397 h 1278471"/>
                <a:gd name="connsiteX3" fmla="*/ 0 w 604815"/>
                <a:gd name="connsiteY3" fmla="*/ 137160 h 1278471"/>
                <a:gd name="connsiteX4" fmla="*/ 206065 w 604815"/>
                <a:gd name="connsiteY4" fmla="*/ 0 h 1278471"/>
                <a:gd name="connsiteX5" fmla="*/ 222755 w 604815"/>
                <a:gd name="connsiteY5" fmla="*/ 23444 h 1278471"/>
                <a:gd name="connsiteX6" fmla="*/ 595074 w 604815"/>
                <a:gd name="connsiteY6" fmla="*/ 1100138 h 1278471"/>
                <a:gd name="connsiteX7" fmla="*/ 604816 w 604815"/>
                <a:gd name="connsiteY7" fmla="*/ 1198072 h 1278471"/>
                <a:gd name="connsiteX8" fmla="*/ 604816 w 604815"/>
                <a:gd name="connsiteY8" fmla="*/ 1278472 h 1278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4815" h="1278471">
                  <a:moveTo>
                    <a:pt x="604816" y="1278472"/>
                  </a:moveTo>
                  <a:cubicBezTo>
                    <a:pt x="522923" y="1278472"/>
                    <a:pt x="441029" y="1278472"/>
                    <a:pt x="356019" y="1278472"/>
                  </a:cubicBezTo>
                  <a:cubicBezTo>
                    <a:pt x="352512" y="1077213"/>
                    <a:pt x="321079" y="877837"/>
                    <a:pt x="260487" y="683397"/>
                  </a:cubicBezTo>
                  <a:cubicBezTo>
                    <a:pt x="200155" y="489801"/>
                    <a:pt x="113521" y="308610"/>
                    <a:pt x="0" y="137160"/>
                  </a:cubicBezTo>
                  <a:cubicBezTo>
                    <a:pt x="69100" y="91180"/>
                    <a:pt x="137030" y="45980"/>
                    <a:pt x="206065" y="0"/>
                  </a:cubicBezTo>
                  <a:cubicBezTo>
                    <a:pt x="212559" y="9092"/>
                    <a:pt x="218014" y="16041"/>
                    <a:pt x="222755" y="23444"/>
                  </a:cubicBezTo>
                  <a:cubicBezTo>
                    <a:pt x="434405" y="352057"/>
                    <a:pt x="559356" y="710673"/>
                    <a:pt x="595074" y="1100138"/>
                  </a:cubicBezTo>
                  <a:cubicBezTo>
                    <a:pt x="598062" y="1132804"/>
                    <a:pt x="601569" y="1165406"/>
                    <a:pt x="604816" y="1198072"/>
                  </a:cubicBezTo>
                  <a:cubicBezTo>
                    <a:pt x="604816" y="1224894"/>
                    <a:pt x="604816" y="1251650"/>
                    <a:pt x="604816" y="1278472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83A40E31-3C03-4D21-B8C7-405036073AD7}"/>
                </a:ext>
              </a:extLst>
            </p:cNvPr>
            <p:cNvSpPr/>
            <p:nvPr/>
          </p:nvSpPr>
          <p:spPr>
            <a:xfrm>
              <a:off x="7281902" y="3519155"/>
              <a:ext cx="403951" cy="854086"/>
            </a:xfrm>
            <a:custGeom>
              <a:avLst/>
              <a:gdLst>
                <a:gd name="connsiteX0" fmla="*/ 163332 w 477137"/>
                <a:gd name="connsiteY0" fmla="*/ 0 h 1008827"/>
                <a:gd name="connsiteX1" fmla="*/ 477137 w 477137"/>
                <a:gd name="connsiteY1" fmla="*/ 1008827 h 1008827"/>
                <a:gd name="connsiteX2" fmla="*/ 280944 w 477137"/>
                <a:gd name="connsiteY2" fmla="*/ 1008827 h 1008827"/>
                <a:gd name="connsiteX3" fmla="*/ 0 w 477137"/>
                <a:gd name="connsiteY3" fmla="*/ 108715 h 1008827"/>
                <a:gd name="connsiteX4" fmla="*/ 163332 w 477137"/>
                <a:gd name="connsiteY4" fmla="*/ 0 h 100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137" h="1008827">
                  <a:moveTo>
                    <a:pt x="163332" y="0"/>
                  </a:moveTo>
                  <a:cubicBezTo>
                    <a:pt x="364656" y="306921"/>
                    <a:pt x="468630" y="640924"/>
                    <a:pt x="477137" y="1008827"/>
                  </a:cubicBezTo>
                  <a:cubicBezTo>
                    <a:pt x="411350" y="1008827"/>
                    <a:pt x="347706" y="1008827"/>
                    <a:pt x="280944" y="1008827"/>
                  </a:cubicBezTo>
                  <a:cubicBezTo>
                    <a:pt x="273995" y="684046"/>
                    <a:pt x="180347" y="384139"/>
                    <a:pt x="0" y="108715"/>
                  </a:cubicBezTo>
                  <a:cubicBezTo>
                    <a:pt x="53773" y="72931"/>
                    <a:pt x="107026" y="37472"/>
                    <a:pt x="163332" y="0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718B8C9A-83CE-4817-AF36-77C515B7FB36}"/>
                </a:ext>
              </a:extLst>
            </p:cNvPr>
            <p:cNvSpPr/>
            <p:nvPr/>
          </p:nvSpPr>
          <p:spPr>
            <a:xfrm>
              <a:off x="6933153" y="3781801"/>
              <a:ext cx="285246" cy="603315"/>
            </a:xfrm>
            <a:custGeom>
              <a:avLst/>
              <a:gdLst>
                <a:gd name="connsiteX0" fmla="*/ 336925 w 336925"/>
                <a:gd name="connsiteY0" fmla="*/ 712622 h 712621"/>
                <a:gd name="connsiteX1" fmla="*/ 198856 w 336925"/>
                <a:gd name="connsiteY1" fmla="*/ 712622 h 712621"/>
                <a:gd name="connsiteX2" fmla="*/ 0 w 336925"/>
                <a:gd name="connsiteY2" fmla="*/ 76633 h 712621"/>
                <a:gd name="connsiteX3" fmla="*/ 115339 w 336925"/>
                <a:gd name="connsiteY3" fmla="*/ 0 h 712621"/>
                <a:gd name="connsiteX4" fmla="*/ 336925 w 336925"/>
                <a:gd name="connsiteY4" fmla="*/ 712622 h 71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925" h="712621">
                  <a:moveTo>
                    <a:pt x="336925" y="712622"/>
                  </a:moveTo>
                  <a:cubicBezTo>
                    <a:pt x="289257" y="712622"/>
                    <a:pt x="245810" y="712622"/>
                    <a:pt x="198856" y="712622"/>
                  </a:cubicBezTo>
                  <a:cubicBezTo>
                    <a:pt x="192881" y="483502"/>
                    <a:pt x="128003" y="271463"/>
                    <a:pt x="0" y="76633"/>
                  </a:cubicBezTo>
                  <a:cubicBezTo>
                    <a:pt x="38512" y="51045"/>
                    <a:pt x="76114" y="26107"/>
                    <a:pt x="115339" y="0"/>
                  </a:cubicBezTo>
                  <a:cubicBezTo>
                    <a:pt x="257565" y="216391"/>
                    <a:pt x="330691" y="452005"/>
                    <a:pt x="336925" y="712622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85B93B5-4222-4A3B-BA6C-C4D25B47D3DA}"/>
              </a:ext>
            </a:extLst>
          </p:cNvPr>
          <p:cNvGrpSpPr/>
          <p:nvPr/>
        </p:nvGrpSpPr>
        <p:grpSpPr>
          <a:xfrm>
            <a:off x="4517089" y="2783007"/>
            <a:ext cx="1253418" cy="1294049"/>
            <a:chOff x="4517089" y="2483903"/>
            <a:chExt cx="1253418" cy="1294049"/>
          </a:xfrm>
          <a:solidFill>
            <a:schemeClr val="accent3"/>
          </a:solidFill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96132960-CF7F-4AB2-A3AB-431B97333FEC}"/>
                </a:ext>
              </a:extLst>
            </p:cNvPr>
            <p:cNvSpPr/>
            <p:nvPr/>
          </p:nvSpPr>
          <p:spPr>
            <a:xfrm>
              <a:off x="4517089" y="2483903"/>
              <a:ext cx="995555" cy="785525"/>
            </a:xfrm>
            <a:custGeom>
              <a:avLst/>
              <a:gdLst>
                <a:gd name="connsiteX0" fmla="*/ 1095397 w 1175926"/>
                <a:gd name="connsiteY0" fmla="*/ 0 h 927843"/>
                <a:gd name="connsiteX1" fmla="*/ 1175926 w 1175926"/>
                <a:gd name="connsiteY1" fmla="*/ 235224 h 927843"/>
                <a:gd name="connsiteX2" fmla="*/ 636963 w 1175926"/>
                <a:gd name="connsiteY2" fmla="*/ 510843 h 927843"/>
                <a:gd name="connsiteX3" fmla="*/ 194894 w 1175926"/>
                <a:gd name="connsiteY3" fmla="*/ 927843 h 927843"/>
                <a:gd name="connsiteX4" fmla="*/ 0 w 1175926"/>
                <a:gd name="connsiteY4" fmla="*/ 773149 h 927843"/>
                <a:gd name="connsiteX5" fmla="*/ 1095397 w 1175926"/>
                <a:gd name="connsiteY5" fmla="*/ 0 h 92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5926" h="927843">
                  <a:moveTo>
                    <a:pt x="1095397" y="0"/>
                  </a:moveTo>
                  <a:cubicBezTo>
                    <a:pt x="1122348" y="78711"/>
                    <a:pt x="1148585" y="155279"/>
                    <a:pt x="1175926" y="235224"/>
                  </a:cubicBezTo>
                  <a:cubicBezTo>
                    <a:pt x="982850" y="302505"/>
                    <a:pt x="803152" y="393556"/>
                    <a:pt x="636963" y="510843"/>
                  </a:cubicBezTo>
                  <a:cubicBezTo>
                    <a:pt x="470448" y="628390"/>
                    <a:pt x="323742" y="767044"/>
                    <a:pt x="194894" y="927843"/>
                  </a:cubicBezTo>
                  <a:cubicBezTo>
                    <a:pt x="130081" y="876408"/>
                    <a:pt x="66762" y="826077"/>
                    <a:pt x="0" y="773149"/>
                  </a:cubicBezTo>
                  <a:cubicBezTo>
                    <a:pt x="291985" y="411155"/>
                    <a:pt x="655407" y="154175"/>
                    <a:pt x="1095397" y="0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5C46194B-9406-4E41-B565-41BD21D6C084}"/>
                </a:ext>
              </a:extLst>
            </p:cNvPr>
            <p:cNvSpPr/>
            <p:nvPr/>
          </p:nvSpPr>
          <p:spPr>
            <a:xfrm>
              <a:off x="4850442" y="2894506"/>
              <a:ext cx="785249" cy="619644"/>
            </a:xfrm>
            <a:custGeom>
              <a:avLst/>
              <a:gdLst>
                <a:gd name="connsiteX0" fmla="*/ 927518 w 927518"/>
                <a:gd name="connsiteY0" fmla="*/ 185608 h 731909"/>
                <a:gd name="connsiteX1" fmla="*/ 500387 w 927518"/>
                <a:gd name="connsiteY1" fmla="*/ 404401 h 731909"/>
                <a:gd name="connsiteX2" fmla="*/ 153785 w 927518"/>
                <a:gd name="connsiteY2" fmla="*/ 731910 h 731909"/>
                <a:gd name="connsiteX3" fmla="*/ 0 w 927518"/>
                <a:gd name="connsiteY3" fmla="*/ 609752 h 731909"/>
                <a:gd name="connsiteX4" fmla="*/ 863679 w 927518"/>
                <a:gd name="connsiteY4" fmla="*/ 0 h 731909"/>
                <a:gd name="connsiteX5" fmla="*/ 927518 w 927518"/>
                <a:gd name="connsiteY5" fmla="*/ 185608 h 73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7518" h="731909">
                  <a:moveTo>
                    <a:pt x="927518" y="185608"/>
                  </a:moveTo>
                  <a:cubicBezTo>
                    <a:pt x="772954" y="239316"/>
                    <a:pt x="631313" y="311468"/>
                    <a:pt x="500387" y="404401"/>
                  </a:cubicBezTo>
                  <a:cubicBezTo>
                    <a:pt x="370176" y="496815"/>
                    <a:pt x="254837" y="605076"/>
                    <a:pt x="153785" y="731910"/>
                  </a:cubicBezTo>
                  <a:cubicBezTo>
                    <a:pt x="102350" y="691060"/>
                    <a:pt x="52344" y="651380"/>
                    <a:pt x="0" y="609752"/>
                  </a:cubicBezTo>
                  <a:cubicBezTo>
                    <a:pt x="230159" y="324456"/>
                    <a:pt x="516103" y="122353"/>
                    <a:pt x="863679" y="0"/>
                  </a:cubicBezTo>
                  <a:cubicBezTo>
                    <a:pt x="885046" y="62086"/>
                    <a:pt x="905762" y="122353"/>
                    <a:pt x="927518" y="185608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6E61CFFA-F264-4DC7-8B71-9F2E2D0135BE}"/>
                </a:ext>
              </a:extLst>
            </p:cNvPr>
            <p:cNvSpPr/>
            <p:nvPr/>
          </p:nvSpPr>
          <p:spPr>
            <a:xfrm>
              <a:off x="5216292" y="3340793"/>
              <a:ext cx="554215" cy="437159"/>
            </a:xfrm>
            <a:custGeom>
              <a:avLst/>
              <a:gdLst>
                <a:gd name="connsiteX0" fmla="*/ 654627 w 654627"/>
                <a:gd name="connsiteY0" fmla="*/ 130860 h 516363"/>
                <a:gd name="connsiteX1" fmla="*/ 108130 w 654627"/>
                <a:gd name="connsiteY1" fmla="*/ 516363 h 516363"/>
                <a:gd name="connsiteX2" fmla="*/ 0 w 654627"/>
                <a:gd name="connsiteY2" fmla="*/ 430314 h 516363"/>
                <a:gd name="connsiteX3" fmla="*/ 609946 w 654627"/>
                <a:gd name="connsiteY3" fmla="*/ 0 h 516363"/>
                <a:gd name="connsiteX4" fmla="*/ 654627 w 654627"/>
                <a:gd name="connsiteY4" fmla="*/ 130860 h 51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627" h="516363">
                  <a:moveTo>
                    <a:pt x="654627" y="130860"/>
                  </a:moveTo>
                  <a:cubicBezTo>
                    <a:pt x="432781" y="209442"/>
                    <a:pt x="252954" y="337705"/>
                    <a:pt x="108130" y="516363"/>
                  </a:cubicBezTo>
                  <a:cubicBezTo>
                    <a:pt x="71762" y="487399"/>
                    <a:pt x="37018" y="459733"/>
                    <a:pt x="0" y="430314"/>
                  </a:cubicBezTo>
                  <a:cubicBezTo>
                    <a:pt x="163007" y="228535"/>
                    <a:pt x="364656" y="85985"/>
                    <a:pt x="609946" y="0"/>
                  </a:cubicBezTo>
                  <a:cubicBezTo>
                    <a:pt x="625273" y="44746"/>
                    <a:pt x="639755" y="87154"/>
                    <a:pt x="654627" y="130860"/>
                  </a:cubicBezTo>
                  <a:close/>
                </a:path>
              </a:pathLst>
            </a:custGeom>
            <a:grpFill/>
            <a:ln w="6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E20FD660-DDD3-4472-BE73-B9D78C7EF58A}"/>
              </a:ext>
            </a:extLst>
          </p:cNvPr>
          <p:cNvSpPr/>
          <p:nvPr/>
        </p:nvSpPr>
        <p:spPr>
          <a:xfrm>
            <a:off x="5616900" y="4126759"/>
            <a:ext cx="1011710" cy="2333576"/>
          </a:xfrm>
          <a:custGeom>
            <a:avLst/>
            <a:gdLst>
              <a:gd name="connsiteX0" fmla="*/ 144401 w 1137408"/>
              <a:gd name="connsiteY0" fmla="*/ 799930 h 2623506"/>
              <a:gd name="connsiteX1" fmla="*/ 991954 w 1137408"/>
              <a:gd name="connsiteY1" fmla="*/ 799930 h 2623506"/>
              <a:gd name="connsiteX2" fmla="*/ 991954 w 1137408"/>
              <a:gd name="connsiteY2" fmla="*/ 815107 h 2623506"/>
              <a:gd name="connsiteX3" fmla="*/ 991280 w 1137408"/>
              <a:gd name="connsiteY3" fmla="*/ 1126583 h 2623506"/>
              <a:gd name="connsiteX4" fmla="*/ 828024 w 1137408"/>
              <a:gd name="connsiteY4" fmla="*/ 1457527 h 2623506"/>
              <a:gd name="connsiteX5" fmla="*/ 412936 w 1137408"/>
              <a:gd name="connsiteY5" fmla="*/ 1517773 h 2623506"/>
              <a:gd name="connsiteX6" fmla="*/ 163585 w 1137408"/>
              <a:gd name="connsiteY6" fmla="*/ 1250160 h 2623506"/>
              <a:gd name="connsiteX7" fmla="*/ 145040 w 1137408"/>
              <a:gd name="connsiteY7" fmla="*/ 1141299 h 2623506"/>
              <a:gd name="connsiteX8" fmla="*/ 143621 w 1137408"/>
              <a:gd name="connsiteY8" fmla="*/ 810817 h 2623506"/>
              <a:gd name="connsiteX9" fmla="*/ 144401 w 1137408"/>
              <a:gd name="connsiteY9" fmla="*/ 799930 h 2623506"/>
              <a:gd name="connsiteX10" fmla="*/ 18626 w 1137408"/>
              <a:gd name="connsiteY10" fmla="*/ 799008 h 2623506"/>
              <a:gd name="connsiteX11" fmla="*/ 60859 w 1137408"/>
              <a:gd name="connsiteY11" fmla="*/ 799257 h 2623506"/>
              <a:gd name="connsiteX12" fmla="*/ 60859 w 1137408"/>
              <a:gd name="connsiteY12" fmla="*/ 817766 h 2623506"/>
              <a:gd name="connsiteX13" fmla="*/ 61568 w 1137408"/>
              <a:gd name="connsiteY13" fmla="*/ 1133675 h 2623506"/>
              <a:gd name="connsiteX14" fmla="*/ 131849 w 1137408"/>
              <a:gd name="connsiteY14" fmla="*/ 1374835 h 2623506"/>
              <a:gd name="connsiteX15" fmla="*/ 426624 w 1137408"/>
              <a:gd name="connsiteY15" fmla="*/ 1604470 h 2623506"/>
              <a:gd name="connsiteX16" fmla="*/ 631757 w 1137408"/>
              <a:gd name="connsiteY16" fmla="*/ 1620144 h 2623506"/>
              <a:gd name="connsiteX17" fmla="*/ 848485 w 1137408"/>
              <a:gd name="connsiteY17" fmla="*/ 1539650 h 2623506"/>
              <a:gd name="connsiteX18" fmla="*/ 1050355 w 1137408"/>
              <a:gd name="connsiteY18" fmla="*/ 1275371 h 2623506"/>
              <a:gd name="connsiteX19" fmla="*/ 1076419 w 1137408"/>
              <a:gd name="connsiteY19" fmla="*/ 1110271 h 2623506"/>
              <a:gd name="connsiteX20" fmla="*/ 1076666 w 1137408"/>
              <a:gd name="connsiteY20" fmla="*/ 819220 h 2623506"/>
              <a:gd name="connsiteX21" fmla="*/ 1076666 w 1137408"/>
              <a:gd name="connsiteY21" fmla="*/ 799824 h 2623506"/>
              <a:gd name="connsiteX22" fmla="*/ 1130530 w 1137408"/>
              <a:gd name="connsiteY22" fmla="*/ 800178 h 2623506"/>
              <a:gd name="connsiteX23" fmla="*/ 1136699 w 1137408"/>
              <a:gd name="connsiteY23" fmla="*/ 807944 h 2623506"/>
              <a:gd name="connsiteX24" fmla="*/ 1137267 w 1137408"/>
              <a:gd name="connsiteY24" fmla="*/ 821029 h 2623506"/>
              <a:gd name="connsiteX25" fmla="*/ 1137160 w 1137408"/>
              <a:gd name="connsiteY25" fmla="*/ 1110626 h 2623506"/>
              <a:gd name="connsiteX26" fmla="*/ 1094396 w 1137408"/>
              <a:gd name="connsiteY26" fmla="*/ 1332922 h 2623506"/>
              <a:gd name="connsiteX27" fmla="*/ 988231 w 1137408"/>
              <a:gd name="connsiteY27" fmla="*/ 1499440 h 2623506"/>
              <a:gd name="connsiteX28" fmla="*/ 817706 w 1137408"/>
              <a:gd name="connsiteY28" fmla="*/ 1627732 h 2623506"/>
              <a:gd name="connsiteX29" fmla="*/ 716718 w 1137408"/>
              <a:gd name="connsiteY29" fmla="*/ 1665673 h 2623506"/>
              <a:gd name="connsiteX30" fmla="*/ 705548 w 1137408"/>
              <a:gd name="connsiteY30" fmla="*/ 1679255 h 2623506"/>
              <a:gd name="connsiteX31" fmla="*/ 705689 w 1137408"/>
              <a:gd name="connsiteY31" fmla="*/ 2308164 h 2623506"/>
              <a:gd name="connsiteX32" fmla="*/ 706470 w 1137408"/>
              <a:gd name="connsiteY32" fmla="*/ 2316958 h 2623506"/>
              <a:gd name="connsiteX33" fmla="*/ 987734 w 1137408"/>
              <a:gd name="connsiteY33" fmla="*/ 2316958 h 2623506"/>
              <a:gd name="connsiteX34" fmla="*/ 987734 w 1137408"/>
              <a:gd name="connsiteY34" fmla="*/ 2335468 h 2623506"/>
              <a:gd name="connsiteX35" fmla="*/ 987770 w 1137408"/>
              <a:gd name="connsiteY35" fmla="*/ 2606024 h 2623506"/>
              <a:gd name="connsiteX36" fmla="*/ 988479 w 1137408"/>
              <a:gd name="connsiteY36" fmla="*/ 2623506 h 2623506"/>
              <a:gd name="connsiteX37" fmla="*/ 149047 w 1137408"/>
              <a:gd name="connsiteY37" fmla="*/ 2623506 h 2623506"/>
              <a:gd name="connsiteX38" fmla="*/ 149898 w 1137408"/>
              <a:gd name="connsiteY38" fmla="*/ 2560707 h 2623506"/>
              <a:gd name="connsiteX39" fmla="*/ 149933 w 1137408"/>
              <a:gd name="connsiteY39" fmla="*/ 2335468 h 2623506"/>
              <a:gd name="connsiteX40" fmla="*/ 149933 w 1137408"/>
              <a:gd name="connsiteY40" fmla="*/ 2317986 h 2623506"/>
              <a:gd name="connsiteX41" fmla="*/ 458395 w 1137408"/>
              <a:gd name="connsiteY41" fmla="*/ 2317986 h 2623506"/>
              <a:gd name="connsiteX42" fmla="*/ 458395 w 1137408"/>
              <a:gd name="connsiteY42" fmla="*/ 1676382 h 2623506"/>
              <a:gd name="connsiteX43" fmla="*/ 384108 w 1137408"/>
              <a:gd name="connsiteY43" fmla="*/ 1654326 h 2623506"/>
              <a:gd name="connsiteX44" fmla="*/ 151742 w 1137408"/>
              <a:gd name="connsiteY44" fmla="*/ 1502702 h 2623506"/>
              <a:gd name="connsiteX45" fmla="*/ 968 w 1137408"/>
              <a:gd name="connsiteY45" fmla="*/ 1132576 h 2623506"/>
              <a:gd name="connsiteX46" fmla="*/ 46 w 1137408"/>
              <a:gd name="connsiteY46" fmla="*/ 818156 h 2623506"/>
              <a:gd name="connsiteX47" fmla="*/ 18626 w 1137408"/>
              <a:gd name="connsiteY47" fmla="*/ 799008 h 2623506"/>
              <a:gd name="connsiteX48" fmla="*/ 144543 w 1137408"/>
              <a:gd name="connsiteY48" fmla="*/ 677524 h 2623506"/>
              <a:gd name="connsiteX49" fmla="*/ 991244 w 1137408"/>
              <a:gd name="connsiteY49" fmla="*/ 677524 h 2623506"/>
              <a:gd name="connsiteX50" fmla="*/ 991244 w 1137408"/>
              <a:gd name="connsiteY50" fmla="*/ 772414 h 2623506"/>
              <a:gd name="connsiteX51" fmla="*/ 144543 w 1137408"/>
              <a:gd name="connsiteY51" fmla="*/ 772414 h 2623506"/>
              <a:gd name="connsiteX52" fmla="*/ 144543 w 1137408"/>
              <a:gd name="connsiteY52" fmla="*/ 677524 h 2623506"/>
              <a:gd name="connsiteX53" fmla="*/ 970998 w 1137408"/>
              <a:gd name="connsiteY53" fmla="*/ 285590 h 2623506"/>
              <a:gd name="connsiteX54" fmla="*/ 988373 w 1137408"/>
              <a:gd name="connsiteY54" fmla="*/ 369700 h 2623506"/>
              <a:gd name="connsiteX55" fmla="*/ 991813 w 1137408"/>
              <a:gd name="connsiteY55" fmla="*/ 590116 h 2623506"/>
              <a:gd name="connsiteX56" fmla="*/ 991848 w 1137408"/>
              <a:gd name="connsiteY56" fmla="*/ 648057 h 2623506"/>
              <a:gd name="connsiteX57" fmla="*/ 966211 w 1137408"/>
              <a:gd name="connsiteY57" fmla="*/ 648057 h 2623506"/>
              <a:gd name="connsiteX58" fmla="*/ 966211 w 1137408"/>
              <a:gd name="connsiteY58" fmla="*/ 286547 h 2623506"/>
              <a:gd name="connsiteX59" fmla="*/ 970998 w 1137408"/>
              <a:gd name="connsiteY59" fmla="*/ 285590 h 2623506"/>
              <a:gd name="connsiteX60" fmla="*/ 174152 w 1137408"/>
              <a:gd name="connsiteY60" fmla="*/ 273570 h 2623506"/>
              <a:gd name="connsiteX61" fmla="*/ 174188 w 1137408"/>
              <a:gd name="connsiteY61" fmla="*/ 647916 h 2623506"/>
              <a:gd name="connsiteX62" fmla="*/ 145465 w 1137408"/>
              <a:gd name="connsiteY62" fmla="*/ 647916 h 2623506"/>
              <a:gd name="connsiteX63" fmla="*/ 144544 w 1137408"/>
              <a:gd name="connsiteY63" fmla="*/ 634761 h 2623506"/>
              <a:gd name="connsiteX64" fmla="*/ 145253 w 1137408"/>
              <a:gd name="connsiteY64" fmla="*/ 402536 h 2623506"/>
              <a:gd name="connsiteX65" fmla="*/ 174152 w 1137408"/>
              <a:gd name="connsiteY65" fmla="*/ 273570 h 2623506"/>
              <a:gd name="connsiteX66" fmla="*/ 871144 w 1137408"/>
              <a:gd name="connsiteY66" fmla="*/ 127831 h 2623506"/>
              <a:gd name="connsiteX67" fmla="*/ 908448 w 1137408"/>
              <a:gd name="connsiteY67" fmla="*/ 171588 h 2623506"/>
              <a:gd name="connsiteX68" fmla="*/ 937702 w 1137408"/>
              <a:gd name="connsiteY68" fmla="*/ 259953 h 2623506"/>
              <a:gd name="connsiteX69" fmla="*/ 937702 w 1137408"/>
              <a:gd name="connsiteY69" fmla="*/ 634086 h 2623506"/>
              <a:gd name="connsiteX70" fmla="*/ 937099 w 1137408"/>
              <a:gd name="connsiteY70" fmla="*/ 647951 h 2623506"/>
              <a:gd name="connsiteX71" fmla="*/ 871109 w 1137408"/>
              <a:gd name="connsiteY71" fmla="*/ 647951 h 2623506"/>
              <a:gd name="connsiteX72" fmla="*/ 871144 w 1137408"/>
              <a:gd name="connsiteY72" fmla="*/ 127831 h 2623506"/>
              <a:gd name="connsiteX73" fmla="*/ 270141 w 1137408"/>
              <a:gd name="connsiteY73" fmla="*/ 125314 h 2623506"/>
              <a:gd name="connsiteX74" fmla="*/ 270141 w 1137408"/>
              <a:gd name="connsiteY74" fmla="*/ 648519 h 2623506"/>
              <a:gd name="connsiteX75" fmla="*/ 202768 w 1137408"/>
              <a:gd name="connsiteY75" fmla="*/ 648519 h 2623506"/>
              <a:gd name="connsiteX76" fmla="*/ 202768 w 1137408"/>
              <a:gd name="connsiteY76" fmla="*/ 632491 h 2623506"/>
              <a:gd name="connsiteX77" fmla="*/ 203087 w 1137408"/>
              <a:gd name="connsiteY77" fmla="*/ 221586 h 2623506"/>
              <a:gd name="connsiteX78" fmla="*/ 210640 w 1137408"/>
              <a:gd name="connsiteY78" fmla="*/ 197509 h 2623506"/>
              <a:gd name="connsiteX79" fmla="*/ 260000 w 1137408"/>
              <a:gd name="connsiteY79" fmla="*/ 134250 h 2623506"/>
              <a:gd name="connsiteX80" fmla="*/ 270141 w 1137408"/>
              <a:gd name="connsiteY80" fmla="*/ 125314 h 2623506"/>
              <a:gd name="connsiteX81" fmla="*/ 773667 w 1137408"/>
              <a:gd name="connsiteY81" fmla="*/ 51416 h 2623506"/>
              <a:gd name="connsiteX82" fmla="*/ 839516 w 1137408"/>
              <a:gd name="connsiteY82" fmla="*/ 99747 h 2623506"/>
              <a:gd name="connsiteX83" fmla="*/ 842033 w 1137408"/>
              <a:gd name="connsiteY83" fmla="*/ 110527 h 2623506"/>
              <a:gd name="connsiteX84" fmla="*/ 841465 w 1137408"/>
              <a:gd name="connsiteY84" fmla="*/ 639688 h 2623506"/>
              <a:gd name="connsiteX85" fmla="*/ 840615 w 1137408"/>
              <a:gd name="connsiteY85" fmla="*/ 647703 h 2623506"/>
              <a:gd name="connsiteX86" fmla="*/ 773667 w 1137408"/>
              <a:gd name="connsiteY86" fmla="*/ 647703 h 2623506"/>
              <a:gd name="connsiteX87" fmla="*/ 773667 w 1137408"/>
              <a:gd name="connsiteY87" fmla="*/ 51416 h 2623506"/>
              <a:gd name="connsiteX88" fmla="*/ 364215 w 1137408"/>
              <a:gd name="connsiteY88" fmla="*/ 51416 h 2623506"/>
              <a:gd name="connsiteX89" fmla="*/ 364215 w 1137408"/>
              <a:gd name="connsiteY89" fmla="*/ 647738 h 2623506"/>
              <a:gd name="connsiteX90" fmla="*/ 298828 w 1137408"/>
              <a:gd name="connsiteY90" fmla="*/ 647738 h 2623506"/>
              <a:gd name="connsiteX91" fmla="*/ 298828 w 1137408"/>
              <a:gd name="connsiteY91" fmla="*/ 631001 h 2623506"/>
              <a:gd name="connsiteX92" fmla="*/ 298154 w 1137408"/>
              <a:gd name="connsiteY92" fmla="*/ 111981 h 2623506"/>
              <a:gd name="connsiteX93" fmla="*/ 308402 w 1137408"/>
              <a:gd name="connsiteY93" fmla="*/ 89854 h 2623506"/>
              <a:gd name="connsiteX94" fmla="*/ 364215 w 1137408"/>
              <a:gd name="connsiteY94" fmla="*/ 51416 h 2623506"/>
              <a:gd name="connsiteX95" fmla="*/ 678493 w 1137408"/>
              <a:gd name="connsiteY95" fmla="*/ 14432 h 2623506"/>
              <a:gd name="connsiteX96" fmla="*/ 740334 w 1137408"/>
              <a:gd name="connsiteY96" fmla="*/ 37587 h 2623506"/>
              <a:gd name="connsiteX97" fmla="*/ 746256 w 1137408"/>
              <a:gd name="connsiteY97" fmla="*/ 51806 h 2623506"/>
              <a:gd name="connsiteX98" fmla="*/ 746362 w 1137408"/>
              <a:gd name="connsiteY98" fmla="*/ 157085 h 2623506"/>
              <a:gd name="connsiteX99" fmla="*/ 745831 w 1137408"/>
              <a:gd name="connsiteY99" fmla="*/ 629441 h 2623506"/>
              <a:gd name="connsiteX100" fmla="*/ 745866 w 1137408"/>
              <a:gd name="connsiteY100" fmla="*/ 647525 h 2623506"/>
              <a:gd name="connsiteX101" fmla="*/ 678493 w 1137408"/>
              <a:gd name="connsiteY101" fmla="*/ 647525 h 2623506"/>
              <a:gd name="connsiteX102" fmla="*/ 678493 w 1137408"/>
              <a:gd name="connsiteY102" fmla="*/ 14432 h 2623506"/>
              <a:gd name="connsiteX103" fmla="*/ 460240 w 1137408"/>
              <a:gd name="connsiteY103" fmla="*/ 14042 h 2623506"/>
              <a:gd name="connsiteX104" fmla="*/ 460240 w 1137408"/>
              <a:gd name="connsiteY104" fmla="*/ 647065 h 2623506"/>
              <a:gd name="connsiteX105" fmla="*/ 393966 w 1137408"/>
              <a:gd name="connsiteY105" fmla="*/ 647065 h 2623506"/>
              <a:gd name="connsiteX106" fmla="*/ 392903 w 1137408"/>
              <a:gd name="connsiteY106" fmla="*/ 636959 h 2623506"/>
              <a:gd name="connsiteX107" fmla="*/ 392690 w 1137408"/>
              <a:gd name="connsiteY107" fmla="*/ 62338 h 2623506"/>
              <a:gd name="connsiteX108" fmla="*/ 416271 w 1137408"/>
              <a:gd name="connsiteY108" fmla="*/ 28828 h 2623506"/>
              <a:gd name="connsiteX109" fmla="*/ 460240 w 1137408"/>
              <a:gd name="connsiteY109" fmla="*/ 14042 h 2623506"/>
              <a:gd name="connsiteX110" fmla="*/ 582220 w 1137408"/>
              <a:gd name="connsiteY110" fmla="*/ 1914 h 2623506"/>
              <a:gd name="connsiteX111" fmla="*/ 603211 w 1137408"/>
              <a:gd name="connsiteY111" fmla="*/ 2021 h 2623506"/>
              <a:gd name="connsiteX112" fmla="*/ 648493 w 1137408"/>
              <a:gd name="connsiteY112" fmla="*/ 7517 h 2623506"/>
              <a:gd name="connsiteX113" fmla="*/ 648493 w 1137408"/>
              <a:gd name="connsiteY113" fmla="*/ 647561 h 2623506"/>
              <a:gd name="connsiteX114" fmla="*/ 582220 w 1137408"/>
              <a:gd name="connsiteY114" fmla="*/ 647561 h 2623506"/>
              <a:gd name="connsiteX115" fmla="*/ 582220 w 1137408"/>
              <a:gd name="connsiteY115" fmla="*/ 1914 h 2623506"/>
              <a:gd name="connsiteX116" fmla="*/ 554739 w 1137408"/>
              <a:gd name="connsiteY116" fmla="*/ 0 h 2623506"/>
              <a:gd name="connsiteX117" fmla="*/ 554739 w 1137408"/>
              <a:gd name="connsiteY117" fmla="*/ 648306 h 2623506"/>
              <a:gd name="connsiteX118" fmla="*/ 490274 w 1137408"/>
              <a:gd name="connsiteY118" fmla="*/ 648306 h 2623506"/>
              <a:gd name="connsiteX119" fmla="*/ 490274 w 1137408"/>
              <a:gd name="connsiteY119" fmla="*/ 7482 h 2623506"/>
              <a:gd name="connsiteX120" fmla="*/ 554739 w 1137408"/>
              <a:gd name="connsiteY120" fmla="*/ 0 h 262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137408" h="2623506">
                <a:moveTo>
                  <a:pt x="144401" y="799930"/>
                </a:moveTo>
                <a:cubicBezTo>
                  <a:pt x="426836" y="799930"/>
                  <a:pt x="708668" y="799930"/>
                  <a:pt x="991954" y="799930"/>
                </a:cubicBezTo>
                <a:cubicBezTo>
                  <a:pt x="991954" y="805568"/>
                  <a:pt x="991954" y="810320"/>
                  <a:pt x="991954" y="815107"/>
                </a:cubicBezTo>
                <a:cubicBezTo>
                  <a:pt x="991741" y="918933"/>
                  <a:pt x="991492" y="1022758"/>
                  <a:pt x="991280" y="1126583"/>
                </a:cubicBezTo>
                <a:cubicBezTo>
                  <a:pt x="991032" y="1263670"/>
                  <a:pt x="934545" y="1374516"/>
                  <a:pt x="828024" y="1457527"/>
                </a:cubicBezTo>
                <a:cubicBezTo>
                  <a:pt x="702321" y="1555431"/>
                  <a:pt x="560412" y="1574579"/>
                  <a:pt x="412936" y="1517773"/>
                </a:cubicBezTo>
                <a:cubicBezTo>
                  <a:pt x="288651" y="1469867"/>
                  <a:pt x="205463" y="1377885"/>
                  <a:pt x="163585" y="1250160"/>
                </a:cubicBezTo>
                <a:cubicBezTo>
                  <a:pt x="151990" y="1214771"/>
                  <a:pt x="145146" y="1178674"/>
                  <a:pt x="145040" y="1141299"/>
                </a:cubicBezTo>
                <a:cubicBezTo>
                  <a:pt x="144720" y="1031126"/>
                  <a:pt x="144082" y="920989"/>
                  <a:pt x="143621" y="810817"/>
                </a:cubicBezTo>
                <a:cubicBezTo>
                  <a:pt x="143656" y="807483"/>
                  <a:pt x="144117" y="804185"/>
                  <a:pt x="144401" y="799930"/>
                </a:cubicBezTo>
                <a:close/>
                <a:moveTo>
                  <a:pt x="18626" y="799008"/>
                </a:moveTo>
                <a:cubicBezTo>
                  <a:pt x="32066" y="800107"/>
                  <a:pt x="45647" y="799257"/>
                  <a:pt x="60859" y="799257"/>
                </a:cubicBezTo>
                <a:cubicBezTo>
                  <a:pt x="60859" y="806384"/>
                  <a:pt x="60859" y="812093"/>
                  <a:pt x="60859" y="817766"/>
                </a:cubicBezTo>
                <a:cubicBezTo>
                  <a:pt x="61071" y="923081"/>
                  <a:pt x="61036" y="1028360"/>
                  <a:pt x="61568" y="1133675"/>
                </a:cubicBezTo>
                <a:cubicBezTo>
                  <a:pt x="62029" y="1220657"/>
                  <a:pt x="88056" y="1300618"/>
                  <a:pt x="131849" y="1374835"/>
                </a:cubicBezTo>
                <a:cubicBezTo>
                  <a:pt x="199754" y="1490007"/>
                  <a:pt x="299643" y="1565040"/>
                  <a:pt x="426624" y="1604470"/>
                </a:cubicBezTo>
                <a:cubicBezTo>
                  <a:pt x="493642" y="1625285"/>
                  <a:pt x="562362" y="1627413"/>
                  <a:pt x="631757" y="1620144"/>
                </a:cubicBezTo>
                <a:cubicBezTo>
                  <a:pt x="710973" y="1611846"/>
                  <a:pt x="782956" y="1583479"/>
                  <a:pt x="848485" y="1539650"/>
                </a:cubicBezTo>
                <a:cubicBezTo>
                  <a:pt x="945537" y="1474760"/>
                  <a:pt x="1013052" y="1386643"/>
                  <a:pt x="1050355" y="1275371"/>
                </a:cubicBezTo>
                <a:cubicBezTo>
                  <a:pt x="1068369" y="1221614"/>
                  <a:pt x="1076312" y="1166652"/>
                  <a:pt x="1076419" y="1110271"/>
                </a:cubicBezTo>
                <a:cubicBezTo>
                  <a:pt x="1076560" y="1013255"/>
                  <a:pt x="1076596" y="916237"/>
                  <a:pt x="1076666" y="819220"/>
                </a:cubicBezTo>
                <a:cubicBezTo>
                  <a:pt x="1076666" y="813405"/>
                  <a:pt x="1076666" y="807554"/>
                  <a:pt x="1076666" y="799824"/>
                </a:cubicBezTo>
                <a:cubicBezTo>
                  <a:pt x="1095070" y="799824"/>
                  <a:pt x="1112800" y="799540"/>
                  <a:pt x="1130530" y="800178"/>
                </a:cubicBezTo>
                <a:cubicBezTo>
                  <a:pt x="1132763" y="800249"/>
                  <a:pt x="1135884" y="804895"/>
                  <a:pt x="1136699" y="807944"/>
                </a:cubicBezTo>
                <a:cubicBezTo>
                  <a:pt x="1137834" y="812057"/>
                  <a:pt x="1137267" y="816632"/>
                  <a:pt x="1137267" y="821029"/>
                </a:cubicBezTo>
                <a:cubicBezTo>
                  <a:pt x="1137231" y="917549"/>
                  <a:pt x="1137018" y="1014070"/>
                  <a:pt x="1137160" y="1110626"/>
                </a:cubicBezTo>
                <a:cubicBezTo>
                  <a:pt x="1137267" y="1187538"/>
                  <a:pt x="1123898" y="1261861"/>
                  <a:pt x="1094396" y="1332922"/>
                </a:cubicBezTo>
                <a:cubicBezTo>
                  <a:pt x="1068795" y="1394550"/>
                  <a:pt x="1033832" y="1450293"/>
                  <a:pt x="988231" y="1499440"/>
                </a:cubicBezTo>
                <a:cubicBezTo>
                  <a:pt x="938978" y="1552523"/>
                  <a:pt x="883413" y="1597237"/>
                  <a:pt x="817706" y="1627732"/>
                </a:cubicBezTo>
                <a:cubicBezTo>
                  <a:pt x="785190" y="1642838"/>
                  <a:pt x="750653" y="1653724"/>
                  <a:pt x="716718" y="1665673"/>
                </a:cubicBezTo>
                <a:cubicBezTo>
                  <a:pt x="709236" y="1668298"/>
                  <a:pt x="705548" y="1670532"/>
                  <a:pt x="705548" y="1679255"/>
                </a:cubicBezTo>
                <a:cubicBezTo>
                  <a:pt x="705760" y="1888891"/>
                  <a:pt x="705689" y="2098528"/>
                  <a:pt x="705689" y="2308164"/>
                </a:cubicBezTo>
                <a:cubicBezTo>
                  <a:pt x="705689" y="2310540"/>
                  <a:pt x="706080" y="2312881"/>
                  <a:pt x="706470" y="2316958"/>
                </a:cubicBezTo>
                <a:cubicBezTo>
                  <a:pt x="799764" y="2316958"/>
                  <a:pt x="892561" y="2316958"/>
                  <a:pt x="987734" y="2316958"/>
                </a:cubicBezTo>
                <a:cubicBezTo>
                  <a:pt x="987734" y="2324298"/>
                  <a:pt x="987734" y="2329865"/>
                  <a:pt x="987734" y="2335468"/>
                </a:cubicBezTo>
                <a:cubicBezTo>
                  <a:pt x="987734" y="2425642"/>
                  <a:pt x="987734" y="2515850"/>
                  <a:pt x="987770" y="2606024"/>
                </a:cubicBezTo>
                <a:cubicBezTo>
                  <a:pt x="987770" y="2611839"/>
                  <a:pt x="988231" y="2617690"/>
                  <a:pt x="988479" y="2623506"/>
                </a:cubicBezTo>
                <a:cubicBezTo>
                  <a:pt x="708633" y="2623506"/>
                  <a:pt x="428822" y="2623506"/>
                  <a:pt x="149047" y="2623506"/>
                </a:cubicBezTo>
                <a:cubicBezTo>
                  <a:pt x="149331" y="2602584"/>
                  <a:pt x="149862" y="2581628"/>
                  <a:pt x="149898" y="2560707"/>
                </a:cubicBezTo>
                <a:cubicBezTo>
                  <a:pt x="150004" y="2485639"/>
                  <a:pt x="149933" y="2410536"/>
                  <a:pt x="149933" y="2335468"/>
                </a:cubicBezTo>
                <a:cubicBezTo>
                  <a:pt x="149933" y="2330185"/>
                  <a:pt x="149933" y="2324937"/>
                  <a:pt x="149933" y="2317986"/>
                </a:cubicBezTo>
                <a:cubicBezTo>
                  <a:pt x="253333" y="2317986"/>
                  <a:pt x="355386" y="2317986"/>
                  <a:pt x="458395" y="2317986"/>
                </a:cubicBezTo>
                <a:cubicBezTo>
                  <a:pt x="458395" y="2102996"/>
                  <a:pt x="458395" y="1889671"/>
                  <a:pt x="458395" y="1676382"/>
                </a:cubicBezTo>
                <a:cubicBezTo>
                  <a:pt x="433361" y="1669007"/>
                  <a:pt x="408468" y="1662518"/>
                  <a:pt x="384108" y="1654326"/>
                </a:cubicBezTo>
                <a:cubicBezTo>
                  <a:pt x="293580" y="1623938"/>
                  <a:pt x="216385" y="1572876"/>
                  <a:pt x="151742" y="1502702"/>
                </a:cubicBezTo>
                <a:cubicBezTo>
                  <a:pt x="55398" y="1398132"/>
                  <a:pt x="3556" y="1274910"/>
                  <a:pt x="968" y="1132576"/>
                </a:cubicBezTo>
                <a:cubicBezTo>
                  <a:pt x="-947" y="1027793"/>
                  <a:pt x="684" y="922939"/>
                  <a:pt x="46" y="818156"/>
                </a:cubicBezTo>
                <a:cubicBezTo>
                  <a:pt x="-25" y="803759"/>
                  <a:pt x="3592" y="797767"/>
                  <a:pt x="18626" y="799008"/>
                </a:cubicBezTo>
                <a:close/>
                <a:moveTo>
                  <a:pt x="144543" y="677524"/>
                </a:moveTo>
                <a:cubicBezTo>
                  <a:pt x="426730" y="677524"/>
                  <a:pt x="708172" y="677524"/>
                  <a:pt x="991244" y="677524"/>
                </a:cubicBezTo>
                <a:cubicBezTo>
                  <a:pt x="991244" y="709579"/>
                  <a:pt x="991244" y="740571"/>
                  <a:pt x="991244" y="772414"/>
                </a:cubicBezTo>
                <a:cubicBezTo>
                  <a:pt x="708739" y="772414"/>
                  <a:pt x="426907" y="772414"/>
                  <a:pt x="144543" y="772414"/>
                </a:cubicBezTo>
                <a:cubicBezTo>
                  <a:pt x="144543" y="740430"/>
                  <a:pt x="144543" y="709508"/>
                  <a:pt x="144543" y="677524"/>
                </a:cubicBezTo>
                <a:close/>
                <a:moveTo>
                  <a:pt x="970998" y="285590"/>
                </a:moveTo>
                <a:cubicBezTo>
                  <a:pt x="977062" y="313603"/>
                  <a:pt x="987133" y="341474"/>
                  <a:pt x="988373" y="369700"/>
                </a:cubicBezTo>
                <a:cubicBezTo>
                  <a:pt x="991600" y="443066"/>
                  <a:pt x="990997" y="516645"/>
                  <a:pt x="991813" y="590116"/>
                </a:cubicBezTo>
                <a:cubicBezTo>
                  <a:pt x="992026" y="609052"/>
                  <a:pt x="991848" y="627987"/>
                  <a:pt x="991848" y="648057"/>
                </a:cubicBezTo>
                <a:cubicBezTo>
                  <a:pt x="982487" y="648057"/>
                  <a:pt x="974899" y="648057"/>
                  <a:pt x="966211" y="648057"/>
                </a:cubicBezTo>
                <a:cubicBezTo>
                  <a:pt x="966211" y="526963"/>
                  <a:pt x="966211" y="406755"/>
                  <a:pt x="966211" y="286547"/>
                </a:cubicBezTo>
                <a:cubicBezTo>
                  <a:pt x="967807" y="286229"/>
                  <a:pt x="969403" y="285909"/>
                  <a:pt x="970998" y="285590"/>
                </a:cubicBezTo>
                <a:close/>
                <a:moveTo>
                  <a:pt x="174152" y="273570"/>
                </a:moveTo>
                <a:cubicBezTo>
                  <a:pt x="174188" y="399274"/>
                  <a:pt x="174188" y="522851"/>
                  <a:pt x="174188" y="647916"/>
                </a:cubicBezTo>
                <a:cubicBezTo>
                  <a:pt x="164011" y="647916"/>
                  <a:pt x="155324" y="647916"/>
                  <a:pt x="145465" y="647916"/>
                </a:cubicBezTo>
                <a:cubicBezTo>
                  <a:pt x="145147" y="643236"/>
                  <a:pt x="144544" y="639016"/>
                  <a:pt x="144544" y="634761"/>
                </a:cubicBezTo>
                <a:cubicBezTo>
                  <a:pt x="144721" y="557353"/>
                  <a:pt x="144721" y="479944"/>
                  <a:pt x="145253" y="402536"/>
                </a:cubicBezTo>
                <a:cubicBezTo>
                  <a:pt x="145536" y="360056"/>
                  <a:pt x="158798" y="301477"/>
                  <a:pt x="174152" y="273570"/>
                </a:cubicBezTo>
                <a:close/>
                <a:moveTo>
                  <a:pt x="871144" y="127831"/>
                </a:moveTo>
                <a:cubicBezTo>
                  <a:pt x="884832" y="143929"/>
                  <a:pt x="896214" y="158149"/>
                  <a:pt x="908448" y="171588"/>
                </a:cubicBezTo>
                <a:cubicBezTo>
                  <a:pt x="931461" y="196800"/>
                  <a:pt x="938021" y="226089"/>
                  <a:pt x="937702" y="259953"/>
                </a:cubicBezTo>
                <a:cubicBezTo>
                  <a:pt x="936532" y="384664"/>
                  <a:pt x="937560" y="509375"/>
                  <a:pt x="937702" y="634086"/>
                </a:cubicBezTo>
                <a:cubicBezTo>
                  <a:pt x="937702" y="638377"/>
                  <a:pt x="937347" y="642703"/>
                  <a:pt x="937099" y="647951"/>
                </a:cubicBezTo>
                <a:cubicBezTo>
                  <a:pt x="915256" y="647951"/>
                  <a:pt x="894122" y="647951"/>
                  <a:pt x="871109" y="647951"/>
                </a:cubicBezTo>
                <a:cubicBezTo>
                  <a:pt x="871144" y="475618"/>
                  <a:pt x="871144" y="303710"/>
                  <a:pt x="871144" y="127831"/>
                </a:cubicBezTo>
                <a:close/>
                <a:moveTo>
                  <a:pt x="270141" y="125314"/>
                </a:moveTo>
                <a:cubicBezTo>
                  <a:pt x="270141" y="300732"/>
                  <a:pt x="270141" y="473916"/>
                  <a:pt x="270141" y="648519"/>
                </a:cubicBezTo>
                <a:cubicBezTo>
                  <a:pt x="247625" y="648519"/>
                  <a:pt x="226278" y="648519"/>
                  <a:pt x="202768" y="648519"/>
                </a:cubicBezTo>
                <a:cubicBezTo>
                  <a:pt x="202768" y="642845"/>
                  <a:pt x="202768" y="637668"/>
                  <a:pt x="202768" y="632491"/>
                </a:cubicBezTo>
                <a:cubicBezTo>
                  <a:pt x="202768" y="495511"/>
                  <a:pt x="202627" y="358566"/>
                  <a:pt x="203087" y="221586"/>
                </a:cubicBezTo>
                <a:cubicBezTo>
                  <a:pt x="203123" y="213466"/>
                  <a:pt x="205924" y="204034"/>
                  <a:pt x="210640" y="197509"/>
                </a:cubicBezTo>
                <a:cubicBezTo>
                  <a:pt x="226278" y="175843"/>
                  <a:pt x="243299" y="155171"/>
                  <a:pt x="260000" y="134250"/>
                </a:cubicBezTo>
                <a:cubicBezTo>
                  <a:pt x="262269" y="131377"/>
                  <a:pt x="265567" y="129321"/>
                  <a:pt x="270141" y="125314"/>
                </a:cubicBezTo>
                <a:close/>
                <a:moveTo>
                  <a:pt x="773667" y="51416"/>
                </a:moveTo>
                <a:cubicBezTo>
                  <a:pt x="797070" y="68437"/>
                  <a:pt x="818523" y="83790"/>
                  <a:pt x="839516" y="99747"/>
                </a:cubicBezTo>
                <a:cubicBezTo>
                  <a:pt x="841785" y="101485"/>
                  <a:pt x="842033" y="106839"/>
                  <a:pt x="842033" y="110527"/>
                </a:cubicBezTo>
                <a:cubicBezTo>
                  <a:pt x="841927" y="286903"/>
                  <a:pt x="841714" y="463313"/>
                  <a:pt x="841465" y="639688"/>
                </a:cubicBezTo>
                <a:cubicBezTo>
                  <a:pt x="841465" y="641994"/>
                  <a:pt x="840969" y="644334"/>
                  <a:pt x="840615" y="647703"/>
                </a:cubicBezTo>
                <a:cubicBezTo>
                  <a:pt x="817601" y="647703"/>
                  <a:pt x="796326" y="647703"/>
                  <a:pt x="773667" y="647703"/>
                </a:cubicBezTo>
                <a:cubicBezTo>
                  <a:pt x="773667" y="450016"/>
                  <a:pt x="773667" y="253003"/>
                  <a:pt x="773667" y="51416"/>
                </a:cubicBezTo>
                <a:close/>
                <a:moveTo>
                  <a:pt x="364215" y="51416"/>
                </a:moveTo>
                <a:cubicBezTo>
                  <a:pt x="364215" y="252187"/>
                  <a:pt x="364215" y="449449"/>
                  <a:pt x="364215" y="647738"/>
                </a:cubicBezTo>
                <a:cubicBezTo>
                  <a:pt x="342691" y="647738"/>
                  <a:pt x="321593" y="647738"/>
                  <a:pt x="298828" y="647738"/>
                </a:cubicBezTo>
                <a:cubicBezTo>
                  <a:pt x="298828" y="641462"/>
                  <a:pt x="298828" y="636250"/>
                  <a:pt x="298828" y="631001"/>
                </a:cubicBezTo>
                <a:cubicBezTo>
                  <a:pt x="298651" y="457995"/>
                  <a:pt x="298544" y="284988"/>
                  <a:pt x="298154" y="111981"/>
                </a:cubicBezTo>
                <a:cubicBezTo>
                  <a:pt x="298119" y="102406"/>
                  <a:pt x="300034" y="95350"/>
                  <a:pt x="308402" y="89854"/>
                </a:cubicBezTo>
                <a:cubicBezTo>
                  <a:pt x="326203" y="78117"/>
                  <a:pt x="343577" y="65706"/>
                  <a:pt x="364215" y="51416"/>
                </a:cubicBezTo>
                <a:close/>
                <a:moveTo>
                  <a:pt x="678493" y="14432"/>
                </a:moveTo>
                <a:cubicBezTo>
                  <a:pt x="699982" y="22304"/>
                  <a:pt x="720477" y="29183"/>
                  <a:pt x="740334" y="37587"/>
                </a:cubicBezTo>
                <a:cubicBezTo>
                  <a:pt x="743774" y="39041"/>
                  <a:pt x="746221" y="46877"/>
                  <a:pt x="746256" y="51806"/>
                </a:cubicBezTo>
                <a:cubicBezTo>
                  <a:pt x="746717" y="86911"/>
                  <a:pt x="746398" y="122016"/>
                  <a:pt x="746362" y="157085"/>
                </a:cubicBezTo>
                <a:cubicBezTo>
                  <a:pt x="746186" y="314526"/>
                  <a:pt x="746008" y="472001"/>
                  <a:pt x="745831" y="629441"/>
                </a:cubicBezTo>
                <a:cubicBezTo>
                  <a:pt x="745866" y="635221"/>
                  <a:pt x="745866" y="640930"/>
                  <a:pt x="745866" y="647525"/>
                </a:cubicBezTo>
                <a:cubicBezTo>
                  <a:pt x="722746" y="647525"/>
                  <a:pt x="701152" y="647525"/>
                  <a:pt x="678493" y="647525"/>
                </a:cubicBezTo>
                <a:cubicBezTo>
                  <a:pt x="678493" y="436861"/>
                  <a:pt x="678493" y="226976"/>
                  <a:pt x="678493" y="14432"/>
                </a:cubicBezTo>
                <a:close/>
                <a:moveTo>
                  <a:pt x="460240" y="14042"/>
                </a:moveTo>
                <a:cubicBezTo>
                  <a:pt x="460240" y="226160"/>
                  <a:pt x="460240" y="435939"/>
                  <a:pt x="460240" y="647065"/>
                </a:cubicBezTo>
                <a:cubicBezTo>
                  <a:pt x="438610" y="647065"/>
                  <a:pt x="416660" y="647065"/>
                  <a:pt x="393966" y="647065"/>
                </a:cubicBezTo>
                <a:cubicBezTo>
                  <a:pt x="393576" y="643554"/>
                  <a:pt x="392903" y="640257"/>
                  <a:pt x="392903" y="636959"/>
                </a:cubicBezTo>
                <a:cubicBezTo>
                  <a:pt x="392903" y="445407"/>
                  <a:pt x="393222" y="253890"/>
                  <a:pt x="392690" y="62338"/>
                </a:cubicBezTo>
                <a:cubicBezTo>
                  <a:pt x="392654" y="43863"/>
                  <a:pt x="397938" y="33367"/>
                  <a:pt x="416271" y="28828"/>
                </a:cubicBezTo>
                <a:cubicBezTo>
                  <a:pt x="430632" y="25247"/>
                  <a:pt x="444496" y="19432"/>
                  <a:pt x="460240" y="14042"/>
                </a:cubicBezTo>
                <a:close/>
                <a:moveTo>
                  <a:pt x="582220" y="1914"/>
                </a:moveTo>
                <a:cubicBezTo>
                  <a:pt x="589844" y="1914"/>
                  <a:pt x="596581" y="1347"/>
                  <a:pt x="603211" y="2021"/>
                </a:cubicBezTo>
                <a:cubicBezTo>
                  <a:pt x="618211" y="3510"/>
                  <a:pt x="633139" y="5602"/>
                  <a:pt x="648493" y="7517"/>
                </a:cubicBezTo>
                <a:cubicBezTo>
                  <a:pt x="648493" y="221125"/>
                  <a:pt x="648493" y="433917"/>
                  <a:pt x="648493" y="647561"/>
                </a:cubicBezTo>
                <a:cubicBezTo>
                  <a:pt x="626225" y="647561"/>
                  <a:pt x="604984" y="647561"/>
                  <a:pt x="582220" y="647561"/>
                </a:cubicBezTo>
                <a:cubicBezTo>
                  <a:pt x="582220" y="432463"/>
                  <a:pt x="582220" y="217437"/>
                  <a:pt x="582220" y="1914"/>
                </a:cubicBezTo>
                <a:close/>
                <a:moveTo>
                  <a:pt x="554739" y="0"/>
                </a:moveTo>
                <a:cubicBezTo>
                  <a:pt x="554739" y="217225"/>
                  <a:pt x="554739" y="431933"/>
                  <a:pt x="554739" y="648306"/>
                </a:cubicBezTo>
                <a:cubicBezTo>
                  <a:pt x="532258" y="648306"/>
                  <a:pt x="511869" y="648306"/>
                  <a:pt x="490274" y="648306"/>
                </a:cubicBezTo>
                <a:cubicBezTo>
                  <a:pt x="490274" y="435336"/>
                  <a:pt x="490274" y="222579"/>
                  <a:pt x="490274" y="7482"/>
                </a:cubicBezTo>
                <a:cubicBezTo>
                  <a:pt x="511798" y="4964"/>
                  <a:pt x="532719" y="2553"/>
                  <a:pt x="554739" y="0"/>
                </a:cubicBezTo>
                <a:close/>
              </a:path>
            </a:pathLst>
          </a:custGeom>
          <a:solidFill>
            <a:schemeClr val="accent6"/>
          </a:solidFill>
          <a:ln w="648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51" name="Group 21">
            <a:extLst>
              <a:ext uri="{FF2B5EF4-FFF2-40B4-BE49-F238E27FC236}">
                <a16:creationId xmlns:a16="http://schemas.microsoft.com/office/drawing/2014/main" id="{A28E42A3-A6C3-4B5D-8963-56FCB4810944}"/>
              </a:ext>
            </a:extLst>
          </p:cNvPr>
          <p:cNvGrpSpPr/>
          <p:nvPr/>
        </p:nvGrpSpPr>
        <p:grpSpPr>
          <a:xfrm>
            <a:off x="866211" y="4796545"/>
            <a:ext cx="2432021" cy="1107996"/>
            <a:chOff x="2551706" y="4283314"/>
            <a:chExt cx="1264308" cy="110799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5E8C5C-5F96-4B51-96D3-AC1AD3043915}"/>
                </a:ext>
              </a:extLst>
            </p:cNvPr>
            <p:cNvSpPr txBox="1"/>
            <p:nvPr/>
          </p:nvSpPr>
          <p:spPr>
            <a:xfrm>
              <a:off x="2551706" y="4560313"/>
              <a:ext cx="12643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D6A6C45-20F4-4E33-9376-17A7127A9C2E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21">
            <a:extLst>
              <a:ext uri="{FF2B5EF4-FFF2-40B4-BE49-F238E27FC236}">
                <a16:creationId xmlns:a16="http://schemas.microsoft.com/office/drawing/2014/main" id="{02DE464F-9040-4858-8FE6-F028E3B9CE6D}"/>
              </a:ext>
            </a:extLst>
          </p:cNvPr>
          <p:cNvGrpSpPr/>
          <p:nvPr/>
        </p:nvGrpSpPr>
        <p:grpSpPr>
          <a:xfrm>
            <a:off x="1402820" y="3362459"/>
            <a:ext cx="2432021" cy="1107996"/>
            <a:chOff x="2551706" y="4283314"/>
            <a:chExt cx="1264308" cy="110799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22B521-8C0B-46AA-9BA2-062CD99A5C1E}"/>
                </a:ext>
              </a:extLst>
            </p:cNvPr>
            <p:cNvSpPr txBox="1"/>
            <p:nvPr/>
          </p:nvSpPr>
          <p:spPr>
            <a:xfrm>
              <a:off x="2551706" y="4560313"/>
              <a:ext cx="12643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E9AF643-6D55-49F8-9FE2-433F34C7ED19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21">
            <a:extLst>
              <a:ext uri="{FF2B5EF4-FFF2-40B4-BE49-F238E27FC236}">
                <a16:creationId xmlns:a16="http://schemas.microsoft.com/office/drawing/2014/main" id="{2B4250BE-F02E-410F-BACE-E2F7D8390F54}"/>
              </a:ext>
            </a:extLst>
          </p:cNvPr>
          <p:cNvGrpSpPr/>
          <p:nvPr/>
        </p:nvGrpSpPr>
        <p:grpSpPr>
          <a:xfrm>
            <a:off x="1939429" y="1928374"/>
            <a:ext cx="2432021" cy="1107996"/>
            <a:chOff x="2551706" y="4283314"/>
            <a:chExt cx="1264308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9F6814D-45E5-48FB-A504-2ADDA6EC3F0B}"/>
                </a:ext>
              </a:extLst>
            </p:cNvPr>
            <p:cNvSpPr txBox="1"/>
            <p:nvPr/>
          </p:nvSpPr>
          <p:spPr>
            <a:xfrm>
              <a:off x="2551706" y="4560313"/>
              <a:ext cx="12643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C66F1E6-9F3D-4ADA-B5D5-6F4005E2D032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21">
            <a:extLst>
              <a:ext uri="{FF2B5EF4-FFF2-40B4-BE49-F238E27FC236}">
                <a16:creationId xmlns:a16="http://schemas.microsoft.com/office/drawing/2014/main" id="{9ACE9CF9-0B53-492D-960A-EA92BF84248B}"/>
              </a:ext>
            </a:extLst>
          </p:cNvPr>
          <p:cNvGrpSpPr/>
          <p:nvPr/>
        </p:nvGrpSpPr>
        <p:grpSpPr>
          <a:xfrm flipH="1">
            <a:off x="8893769" y="4796545"/>
            <a:ext cx="2432021" cy="1107996"/>
            <a:chOff x="2551706" y="4283314"/>
            <a:chExt cx="1264308" cy="110799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4E991D6-D6C0-431F-B084-97796D4F02B4}"/>
                </a:ext>
              </a:extLst>
            </p:cNvPr>
            <p:cNvSpPr txBox="1"/>
            <p:nvPr/>
          </p:nvSpPr>
          <p:spPr>
            <a:xfrm>
              <a:off x="2551706" y="4560313"/>
              <a:ext cx="12643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DE2A30A-2F1B-428E-9062-DCC359EB82F3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21">
            <a:extLst>
              <a:ext uri="{FF2B5EF4-FFF2-40B4-BE49-F238E27FC236}">
                <a16:creationId xmlns:a16="http://schemas.microsoft.com/office/drawing/2014/main" id="{0B56948C-43DC-432F-8222-D2E2ACBA8AF8}"/>
              </a:ext>
            </a:extLst>
          </p:cNvPr>
          <p:cNvGrpSpPr/>
          <p:nvPr/>
        </p:nvGrpSpPr>
        <p:grpSpPr>
          <a:xfrm flipH="1">
            <a:off x="8357160" y="3362459"/>
            <a:ext cx="2432021" cy="1107996"/>
            <a:chOff x="2551706" y="4283314"/>
            <a:chExt cx="1264308" cy="110799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83B7D3A-A5FD-43F3-A565-8BDC96E81868}"/>
                </a:ext>
              </a:extLst>
            </p:cNvPr>
            <p:cNvSpPr txBox="1"/>
            <p:nvPr/>
          </p:nvSpPr>
          <p:spPr>
            <a:xfrm>
              <a:off x="2551706" y="4560313"/>
              <a:ext cx="12643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7B7C234-5A0A-4439-B82A-6DC1B18CEA13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21">
            <a:extLst>
              <a:ext uri="{FF2B5EF4-FFF2-40B4-BE49-F238E27FC236}">
                <a16:creationId xmlns:a16="http://schemas.microsoft.com/office/drawing/2014/main" id="{1FA189B3-2E37-4E5C-A689-51BC55B56A57}"/>
              </a:ext>
            </a:extLst>
          </p:cNvPr>
          <p:cNvGrpSpPr/>
          <p:nvPr/>
        </p:nvGrpSpPr>
        <p:grpSpPr>
          <a:xfrm flipH="1">
            <a:off x="7820551" y="1928374"/>
            <a:ext cx="2432021" cy="1107996"/>
            <a:chOff x="2551706" y="4283314"/>
            <a:chExt cx="1264308" cy="110799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AF4FF1B-6383-423F-9B94-E386C8995471}"/>
                </a:ext>
              </a:extLst>
            </p:cNvPr>
            <p:cNvSpPr txBox="1"/>
            <p:nvPr/>
          </p:nvSpPr>
          <p:spPr>
            <a:xfrm>
              <a:off x="2551706" y="4560313"/>
              <a:ext cx="12643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7004FC2-8F7B-49BA-98B9-47616AAD98CE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21">
            <a:extLst>
              <a:ext uri="{FF2B5EF4-FFF2-40B4-BE49-F238E27FC236}">
                <a16:creationId xmlns:a16="http://schemas.microsoft.com/office/drawing/2014/main" id="{AA6F8ECC-EAE9-45F4-B3D4-350F069B4E03}"/>
              </a:ext>
            </a:extLst>
          </p:cNvPr>
          <p:cNvGrpSpPr/>
          <p:nvPr/>
        </p:nvGrpSpPr>
        <p:grpSpPr>
          <a:xfrm flipH="1">
            <a:off x="4517089" y="1585472"/>
            <a:ext cx="3236812" cy="923330"/>
            <a:chOff x="2551706" y="4283314"/>
            <a:chExt cx="1264308" cy="92333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CD0E8F-D292-4CFE-9EC1-AAB2B7AD71B5}"/>
                </a:ext>
              </a:extLst>
            </p:cNvPr>
            <p:cNvSpPr txBox="1"/>
            <p:nvPr/>
          </p:nvSpPr>
          <p:spPr>
            <a:xfrm>
              <a:off x="2551706" y="4560313"/>
              <a:ext cx="12643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D140AC0-67E8-44B6-919A-0F55EDDC609D}"/>
                </a:ext>
              </a:extLst>
            </p:cNvPr>
            <p:cNvSpPr txBox="1"/>
            <p:nvPr/>
          </p:nvSpPr>
          <p:spPr>
            <a:xfrm>
              <a:off x="2551706" y="4283314"/>
              <a:ext cx="1253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8560B5-5C8F-4BA1-A6C7-799603A1876F}"/>
              </a:ext>
            </a:extLst>
          </p:cNvPr>
          <p:cNvGrpSpPr/>
          <p:nvPr/>
        </p:nvGrpSpPr>
        <p:grpSpPr>
          <a:xfrm rot="19867636">
            <a:off x="2089667" y="1345321"/>
            <a:ext cx="3688997" cy="4508977"/>
            <a:chOff x="1859751" y="1263289"/>
            <a:chExt cx="3688997" cy="4508977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07BEFFFD-1A6F-44F3-93EB-A1CE55B47871}"/>
                </a:ext>
              </a:extLst>
            </p:cNvPr>
            <p:cNvSpPr/>
            <p:nvPr/>
          </p:nvSpPr>
          <p:spPr>
            <a:xfrm>
              <a:off x="1859751" y="1263289"/>
              <a:ext cx="3688997" cy="646331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3600" dirty="0">
                  <a:solidFill>
                    <a:schemeClr val="accent4"/>
                  </a:solidFill>
                </a:rPr>
                <a:t>Online Webinar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C4E096-8F6F-4EA6-8B7E-1BBBFD5E1C9A}"/>
                </a:ext>
              </a:extLst>
            </p:cNvPr>
            <p:cNvSpPr txBox="1"/>
            <p:nvPr/>
          </p:nvSpPr>
          <p:spPr>
            <a:xfrm>
              <a:off x="2265196" y="2266779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71B802-3749-434E-B3C3-7A5F00D2CD3C}"/>
                </a:ext>
              </a:extLst>
            </p:cNvPr>
            <p:cNvSpPr txBox="1"/>
            <p:nvPr/>
          </p:nvSpPr>
          <p:spPr>
            <a:xfrm>
              <a:off x="2265196" y="2624132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2D5292-DDD2-418B-9102-E260FE3D08A7}"/>
                </a:ext>
              </a:extLst>
            </p:cNvPr>
            <p:cNvSpPr txBox="1"/>
            <p:nvPr/>
          </p:nvSpPr>
          <p:spPr>
            <a:xfrm>
              <a:off x="2265196" y="3696191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2EAA8C-126D-445A-9234-E7BF4D3F1ADC}"/>
                </a:ext>
              </a:extLst>
            </p:cNvPr>
            <p:cNvSpPr txBox="1"/>
            <p:nvPr/>
          </p:nvSpPr>
          <p:spPr>
            <a:xfrm>
              <a:off x="2265196" y="3338838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48E71C-A17D-4E60-899C-036273BFD51C}"/>
                </a:ext>
              </a:extLst>
            </p:cNvPr>
            <p:cNvSpPr txBox="1"/>
            <p:nvPr/>
          </p:nvSpPr>
          <p:spPr>
            <a:xfrm>
              <a:off x="2265196" y="2981485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Portfolio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2FBB73-4ABC-4F90-A69B-D6B35825B4BC}"/>
                </a:ext>
              </a:extLst>
            </p:cNvPr>
            <p:cNvSpPr txBox="1"/>
            <p:nvPr/>
          </p:nvSpPr>
          <p:spPr>
            <a:xfrm>
              <a:off x="2265196" y="4053544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F7598B-DC2E-4A4B-8B79-B03679C1C2A7}"/>
                </a:ext>
              </a:extLst>
            </p:cNvPr>
            <p:cNvSpPr txBox="1"/>
            <p:nvPr/>
          </p:nvSpPr>
          <p:spPr>
            <a:xfrm>
              <a:off x="2265196" y="4768250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5F06BF-577B-483C-9542-E0BC43112877}"/>
                </a:ext>
              </a:extLst>
            </p:cNvPr>
            <p:cNvSpPr txBox="1"/>
            <p:nvPr/>
          </p:nvSpPr>
          <p:spPr>
            <a:xfrm>
              <a:off x="2265196" y="4410897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9AB5BA-ADC2-4F9E-A96A-C026517F1C54}"/>
                </a:ext>
              </a:extLst>
            </p:cNvPr>
            <p:cNvSpPr txBox="1"/>
            <p:nvPr/>
          </p:nvSpPr>
          <p:spPr>
            <a:xfrm>
              <a:off x="2265196" y="5482956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6BD13F-2DCE-45B5-92B8-27A9ADF87384}"/>
                </a:ext>
              </a:extLst>
            </p:cNvPr>
            <p:cNvSpPr txBox="1"/>
            <p:nvPr/>
          </p:nvSpPr>
          <p:spPr>
            <a:xfrm>
              <a:off x="2265196" y="5125603"/>
              <a:ext cx="32835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Portfolio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BA8C2A7-0DC1-420C-A890-798146432F61}"/>
              </a:ext>
            </a:extLst>
          </p:cNvPr>
          <p:cNvSpPr txBox="1"/>
          <p:nvPr/>
        </p:nvSpPr>
        <p:spPr>
          <a:xfrm>
            <a:off x="6218245" y="5397835"/>
            <a:ext cx="56540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dirty="0">
                <a:cs typeface="Arial" pitchFamily="34" charset="0"/>
              </a:rPr>
              <a:t>Infographic Style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8B20F7-B2AD-478E-A6AE-6870BED3381D}"/>
              </a:ext>
            </a:extLst>
          </p:cNvPr>
          <p:cNvSpPr txBox="1"/>
          <p:nvPr/>
        </p:nvSpPr>
        <p:spPr>
          <a:xfrm>
            <a:off x="6218245" y="6277879"/>
            <a:ext cx="565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cs typeface="Arial" pitchFamily="34" charset="0"/>
              </a:rPr>
              <a:t>Get a modern PowerPoint 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57F2BA-95CE-4F53-A582-7C00DC8B6925}"/>
              </a:ext>
            </a:extLst>
          </p:cNvPr>
          <p:cNvGrpSpPr/>
          <p:nvPr/>
        </p:nvGrpSpPr>
        <p:grpSpPr>
          <a:xfrm flipV="1">
            <a:off x="0" y="1851860"/>
            <a:ext cx="11296107" cy="4251702"/>
            <a:chOff x="-24104" y="1756611"/>
            <a:chExt cx="11296107" cy="4251702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id="{F429DF7E-CEBE-4FDB-B42E-E4C14FA7467F}"/>
                </a:ext>
              </a:extLst>
            </p:cNvPr>
            <p:cNvSpPr/>
            <p:nvPr/>
          </p:nvSpPr>
          <p:spPr>
            <a:xfrm flipV="1">
              <a:off x="5624766" y="3815149"/>
              <a:ext cx="2092156" cy="2193164"/>
            </a:xfrm>
            <a:custGeom>
              <a:avLst/>
              <a:gdLst>
                <a:gd name="connsiteX0" fmla="*/ 0 w 2092156"/>
                <a:gd name="connsiteY0" fmla="*/ 2193164 h 2193164"/>
                <a:gd name="connsiteX1" fmla="*/ 389182 w 2092156"/>
                <a:gd name="connsiteY1" fmla="*/ 1765570 h 2193164"/>
                <a:gd name="connsiteX2" fmla="*/ 770206 w 2092156"/>
                <a:gd name="connsiteY2" fmla="*/ 2184201 h 2193164"/>
                <a:gd name="connsiteX3" fmla="*/ 770206 w 2092156"/>
                <a:gd name="connsiteY3" fmla="*/ 1225208 h 2193164"/>
                <a:gd name="connsiteX4" fmla="*/ 953416 w 2092156"/>
                <a:gd name="connsiteY4" fmla="*/ 1041998 h 2193164"/>
                <a:gd name="connsiteX5" fmla="*/ 1370425 w 2092156"/>
                <a:gd name="connsiteY5" fmla="*/ 1041998 h 2193164"/>
                <a:gd name="connsiteX6" fmla="*/ 1370425 w 2092156"/>
                <a:gd name="connsiteY6" fmla="*/ 1313790 h 2193164"/>
                <a:gd name="connsiteX7" fmla="*/ 2092156 w 2092156"/>
                <a:gd name="connsiteY7" fmla="*/ 656895 h 2193164"/>
                <a:gd name="connsiteX8" fmla="*/ 1370425 w 2092156"/>
                <a:gd name="connsiteY8" fmla="*/ 0 h 2193164"/>
                <a:gd name="connsiteX9" fmla="*/ 1370425 w 2092156"/>
                <a:gd name="connsiteY9" fmla="*/ 271792 h 2193164"/>
                <a:gd name="connsiteX10" fmla="*/ 953416 w 2092156"/>
                <a:gd name="connsiteY10" fmla="*/ 271792 h 2193164"/>
                <a:gd name="connsiteX11" fmla="*/ 0 w 2092156"/>
                <a:gd name="connsiteY11" fmla="*/ 1225208 h 219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2156" h="2193164">
                  <a:moveTo>
                    <a:pt x="0" y="2193164"/>
                  </a:moveTo>
                  <a:lnTo>
                    <a:pt x="389182" y="1765570"/>
                  </a:lnTo>
                  <a:lnTo>
                    <a:pt x="770206" y="2184201"/>
                  </a:lnTo>
                  <a:lnTo>
                    <a:pt x="770206" y="1225208"/>
                  </a:lnTo>
                  <a:cubicBezTo>
                    <a:pt x="770206" y="1124024"/>
                    <a:pt x="852232" y="1041998"/>
                    <a:pt x="953416" y="1041998"/>
                  </a:cubicBezTo>
                  <a:lnTo>
                    <a:pt x="1370425" y="1041998"/>
                  </a:lnTo>
                  <a:lnTo>
                    <a:pt x="1370425" y="1313790"/>
                  </a:lnTo>
                  <a:lnTo>
                    <a:pt x="2092156" y="656895"/>
                  </a:lnTo>
                  <a:lnTo>
                    <a:pt x="1370425" y="0"/>
                  </a:lnTo>
                  <a:lnTo>
                    <a:pt x="1370425" y="271792"/>
                  </a:lnTo>
                  <a:lnTo>
                    <a:pt x="953416" y="271792"/>
                  </a:lnTo>
                  <a:cubicBezTo>
                    <a:pt x="426859" y="271792"/>
                    <a:pt x="0" y="698651"/>
                    <a:pt x="0" y="12252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5F5329D3-E146-4481-A589-8D989A9BC589}"/>
                </a:ext>
              </a:extLst>
            </p:cNvPr>
            <p:cNvSpPr/>
            <p:nvPr/>
          </p:nvSpPr>
          <p:spPr>
            <a:xfrm rot="5400000">
              <a:off x="4520004" y="1968080"/>
              <a:ext cx="2092156" cy="2228571"/>
            </a:xfrm>
            <a:custGeom>
              <a:avLst/>
              <a:gdLst>
                <a:gd name="connsiteX0" fmla="*/ 0 w 2092156"/>
                <a:gd name="connsiteY0" fmla="*/ 2228571 h 2228571"/>
                <a:gd name="connsiteX1" fmla="*/ 0 w 2092156"/>
                <a:gd name="connsiteY1" fmla="*/ 1225208 h 2228571"/>
                <a:gd name="connsiteX2" fmla="*/ 953416 w 2092156"/>
                <a:gd name="connsiteY2" fmla="*/ 271792 h 2228571"/>
                <a:gd name="connsiteX3" fmla="*/ 1370425 w 2092156"/>
                <a:gd name="connsiteY3" fmla="*/ 271792 h 2228571"/>
                <a:gd name="connsiteX4" fmla="*/ 1370425 w 2092156"/>
                <a:gd name="connsiteY4" fmla="*/ 0 h 2228571"/>
                <a:gd name="connsiteX5" fmla="*/ 2092156 w 2092156"/>
                <a:gd name="connsiteY5" fmla="*/ 656895 h 2228571"/>
                <a:gd name="connsiteX6" fmla="*/ 1370425 w 2092156"/>
                <a:gd name="connsiteY6" fmla="*/ 1313790 h 2228571"/>
                <a:gd name="connsiteX7" fmla="*/ 1370425 w 2092156"/>
                <a:gd name="connsiteY7" fmla="*/ 1041998 h 2228571"/>
                <a:gd name="connsiteX8" fmla="*/ 953416 w 2092156"/>
                <a:gd name="connsiteY8" fmla="*/ 1041998 h 2228571"/>
                <a:gd name="connsiteX9" fmla="*/ 770206 w 2092156"/>
                <a:gd name="connsiteY9" fmla="*/ 1225208 h 2228571"/>
                <a:gd name="connsiteX10" fmla="*/ 770206 w 2092156"/>
                <a:gd name="connsiteY10" fmla="*/ 2228571 h 2228571"/>
                <a:gd name="connsiteX11" fmla="*/ 765700 w 2092156"/>
                <a:gd name="connsiteY11" fmla="*/ 2228571 h 2228571"/>
                <a:gd name="connsiteX12" fmla="*/ 383201 w 2092156"/>
                <a:gd name="connsiteY12" fmla="*/ 1813093 h 2228571"/>
                <a:gd name="connsiteX13" fmla="*/ 701 w 2092156"/>
                <a:gd name="connsiteY13" fmla="*/ 2228571 h 2228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2156" h="2228571">
                  <a:moveTo>
                    <a:pt x="0" y="2228571"/>
                  </a:moveTo>
                  <a:lnTo>
                    <a:pt x="0" y="1225208"/>
                  </a:lnTo>
                  <a:cubicBezTo>
                    <a:pt x="0" y="698651"/>
                    <a:pt x="426859" y="271792"/>
                    <a:pt x="953416" y="271792"/>
                  </a:cubicBezTo>
                  <a:lnTo>
                    <a:pt x="1370425" y="271792"/>
                  </a:lnTo>
                  <a:lnTo>
                    <a:pt x="1370425" y="0"/>
                  </a:lnTo>
                  <a:lnTo>
                    <a:pt x="2092156" y="656895"/>
                  </a:lnTo>
                  <a:lnTo>
                    <a:pt x="1370425" y="1313790"/>
                  </a:lnTo>
                  <a:lnTo>
                    <a:pt x="1370425" y="1041998"/>
                  </a:lnTo>
                  <a:lnTo>
                    <a:pt x="953416" y="1041998"/>
                  </a:lnTo>
                  <a:cubicBezTo>
                    <a:pt x="852232" y="1041998"/>
                    <a:pt x="770206" y="1124024"/>
                    <a:pt x="770206" y="1225208"/>
                  </a:cubicBezTo>
                  <a:lnTo>
                    <a:pt x="770206" y="2228571"/>
                  </a:lnTo>
                  <a:lnTo>
                    <a:pt x="765700" y="2228571"/>
                  </a:lnTo>
                  <a:lnTo>
                    <a:pt x="383201" y="1813093"/>
                  </a:lnTo>
                  <a:lnTo>
                    <a:pt x="701" y="22285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Arrow: Right 6">
              <a:extLst>
                <a:ext uri="{FF2B5EF4-FFF2-40B4-BE49-F238E27FC236}">
                  <a16:creationId xmlns:a16="http://schemas.microsoft.com/office/drawing/2014/main" id="{17E8B9D3-C8E1-40A9-91E7-0F900201CB95}"/>
                </a:ext>
              </a:extLst>
            </p:cNvPr>
            <p:cNvSpPr/>
            <p:nvPr/>
          </p:nvSpPr>
          <p:spPr>
            <a:xfrm>
              <a:off x="-24104" y="1756611"/>
              <a:ext cx="4767554" cy="1325755"/>
            </a:xfrm>
            <a:prstGeom prst="rightArrow">
              <a:avLst>
                <a:gd name="adj1" fmla="val 57185"/>
                <a:gd name="adj2" fmla="val 5431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8AEA4A4E-04E1-473E-BF82-5AF5255F3B3E}"/>
                </a:ext>
              </a:extLst>
            </p:cNvPr>
            <p:cNvSpPr/>
            <p:nvPr/>
          </p:nvSpPr>
          <p:spPr>
            <a:xfrm>
              <a:off x="7400343" y="4682558"/>
              <a:ext cx="3871660" cy="1325755"/>
            </a:xfrm>
            <a:custGeom>
              <a:avLst/>
              <a:gdLst>
                <a:gd name="connsiteX0" fmla="*/ 3151629 w 3871660"/>
                <a:gd name="connsiteY0" fmla="*/ 0 h 1325755"/>
                <a:gd name="connsiteX1" fmla="*/ 3871660 w 3871660"/>
                <a:gd name="connsiteY1" fmla="*/ 662878 h 1325755"/>
                <a:gd name="connsiteX2" fmla="*/ 3151629 w 3871660"/>
                <a:gd name="connsiteY2" fmla="*/ 1325755 h 1325755"/>
                <a:gd name="connsiteX3" fmla="*/ 3151629 w 3871660"/>
                <a:gd name="connsiteY3" fmla="*/ 1041944 h 1325755"/>
                <a:gd name="connsiteX4" fmla="*/ 11447 w 3871660"/>
                <a:gd name="connsiteY4" fmla="*/ 1041944 h 1325755"/>
                <a:gd name="connsiteX5" fmla="*/ 421354 w 3871660"/>
                <a:gd name="connsiteY5" fmla="*/ 668860 h 1325755"/>
                <a:gd name="connsiteX6" fmla="*/ 0 w 3871660"/>
                <a:gd name="connsiteY6" fmla="*/ 285358 h 1325755"/>
                <a:gd name="connsiteX7" fmla="*/ 0 w 3871660"/>
                <a:gd name="connsiteY7" fmla="*/ 283811 h 1325755"/>
                <a:gd name="connsiteX8" fmla="*/ 3151629 w 3871660"/>
                <a:gd name="connsiteY8" fmla="*/ 283811 h 132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1660" h="1325755">
                  <a:moveTo>
                    <a:pt x="3151629" y="0"/>
                  </a:moveTo>
                  <a:lnTo>
                    <a:pt x="3871660" y="662878"/>
                  </a:lnTo>
                  <a:lnTo>
                    <a:pt x="3151629" y="1325755"/>
                  </a:lnTo>
                  <a:lnTo>
                    <a:pt x="3151629" y="1041944"/>
                  </a:lnTo>
                  <a:lnTo>
                    <a:pt x="11447" y="1041944"/>
                  </a:lnTo>
                  <a:lnTo>
                    <a:pt x="421354" y="668860"/>
                  </a:lnTo>
                  <a:lnTo>
                    <a:pt x="0" y="285358"/>
                  </a:lnTo>
                  <a:lnTo>
                    <a:pt x="0" y="283811"/>
                  </a:lnTo>
                  <a:lnTo>
                    <a:pt x="3151629" y="2838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E8C08CF-695E-4E1A-9797-D65D03801421}"/>
              </a:ext>
            </a:extLst>
          </p:cNvPr>
          <p:cNvSpPr txBox="1"/>
          <p:nvPr/>
        </p:nvSpPr>
        <p:spPr>
          <a:xfrm flipH="1">
            <a:off x="5872332" y="2253127"/>
            <a:ext cx="1591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295C29-6203-427A-B07B-95DBE43F628B}"/>
              </a:ext>
            </a:extLst>
          </p:cNvPr>
          <p:cNvSpPr txBox="1"/>
          <p:nvPr/>
        </p:nvSpPr>
        <p:spPr>
          <a:xfrm flipH="1">
            <a:off x="4688301" y="5178895"/>
            <a:ext cx="1591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70BD49-DA60-4884-B0AB-B451BC6A8AB2}"/>
              </a:ext>
            </a:extLst>
          </p:cNvPr>
          <p:cNvSpPr txBox="1"/>
          <p:nvPr/>
        </p:nvSpPr>
        <p:spPr>
          <a:xfrm flipH="1">
            <a:off x="2034582" y="5286616"/>
            <a:ext cx="222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E688A-6E99-4633-83A7-CA33D49EF64E}"/>
              </a:ext>
            </a:extLst>
          </p:cNvPr>
          <p:cNvSpPr txBox="1"/>
          <p:nvPr/>
        </p:nvSpPr>
        <p:spPr>
          <a:xfrm flipH="1">
            <a:off x="8621578" y="2360848"/>
            <a:ext cx="222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그룹 19">
            <a:extLst>
              <a:ext uri="{FF2B5EF4-FFF2-40B4-BE49-F238E27FC236}">
                <a16:creationId xmlns:a16="http://schemas.microsoft.com/office/drawing/2014/main" id="{EBE8F618-C61F-4E6F-B9D3-45BEFC84CE8E}"/>
              </a:ext>
            </a:extLst>
          </p:cNvPr>
          <p:cNvGrpSpPr/>
          <p:nvPr/>
        </p:nvGrpSpPr>
        <p:grpSpPr>
          <a:xfrm>
            <a:off x="1152854" y="3784452"/>
            <a:ext cx="2772255" cy="1130031"/>
            <a:chOff x="1464245" y="3861050"/>
            <a:chExt cx="1955627" cy="11300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FC53D1-1163-4616-94EB-6CBC09DEC4BF}"/>
                </a:ext>
              </a:extLst>
            </p:cNvPr>
            <p:cNvSpPr txBox="1"/>
            <p:nvPr/>
          </p:nvSpPr>
          <p:spPr>
            <a:xfrm>
              <a:off x="1464245" y="4160084"/>
              <a:ext cx="19556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0C2EDC-DB00-483C-9C03-A4C6F2C1D6D7}"/>
                </a:ext>
              </a:extLst>
            </p:cNvPr>
            <p:cNvSpPr txBox="1"/>
            <p:nvPr/>
          </p:nvSpPr>
          <p:spPr>
            <a:xfrm>
              <a:off x="1467692" y="3861050"/>
              <a:ext cx="195218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1"/>
                  </a:solidFill>
                </a:rPr>
                <a:t>CONTENTS HERE</a:t>
              </a:r>
            </a:p>
          </p:txBody>
        </p:sp>
      </p:grpSp>
      <p:grpSp>
        <p:nvGrpSpPr>
          <p:cNvPr id="15" name="그룹 18">
            <a:extLst>
              <a:ext uri="{FF2B5EF4-FFF2-40B4-BE49-F238E27FC236}">
                <a16:creationId xmlns:a16="http://schemas.microsoft.com/office/drawing/2014/main" id="{D7AE7899-8720-487F-BAD2-08E616F1073F}"/>
              </a:ext>
            </a:extLst>
          </p:cNvPr>
          <p:cNvGrpSpPr/>
          <p:nvPr/>
        </p:nvGrpSpPr>
        <p:grpSpPr>
          <a:xfrm>
            <a:off x="2712629" y="2254827"/>
            <a:ext cx="2756079" cy="1130031"/>
            <a:chOff x="3737115" y="3284986"/>
            <a:chExt cx="1944216" cy="11300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5A3BA6-1A01-4E2C-BA03-7A7F61F5B7EA}"/>
                </a:ext>
              </a:extLst>
            </p:cNvPr>
            <p:cNvSpPr txBox="1"/>
            <p:nvPr/>
          </p:nvSpPr>
          <p:spPr>
            <a:xfrm>
              <a:off x="3737115" y="3584020"/>
              <a:ext cx="19442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054910-2F54-4272-A14E-049B2B72DB97}"/>
                </a:ext>
              </a:extLst>
            </p:cNvPr>
            <p:cNvSpPr txBox="1"/>
            <p:nvPr/>
          </p:nvSpPr>
          <p:spPr>
            <a:xfrm>
              <a:off x="3740562" y="3284986"/>
              <a:ext cx="1940769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3"/>
                  </a:solidFill>
                </a:rPr>
                <a:t>CONTENTS HERE</a:t>
              </a:r>
            </a:p>
          </p:txBody>
        </p:sp>
      </p:grpSp>
      <p:grpSp>
        <p:nvGrpSpPr>
          <p:cNvPr id="18" name="그룹 7">
            <a:extLst>
              <a:ext uri="{FF2B5EF4-FFF2-40B4-BE49-F238E27FC236}">
                <a16:creationId xmlns:a16="http://schemas.microsoft.com/office/drawing/2014/main" id="{125B4F49-5C74-4F38-918D-94B3936FF83B}"/>
              </a:ext>
            </a:extLst>
          </p:cNvPr>
          <p:cNvGrpSpPr/>
          <p:nvPr/>
        </p:nvGrpSpPr>
        <p:grpSpPr>
          <a:xfrm>
            <a:off x="7741026" y="3046304"/>
            <a:ext cx="2756079" cy="1130031"/>
            <a:chOff x="6012160" y="2708922"/>
            <a:chExt cx="1944216" cy="11300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BBB401-F465-4C3C-9381-B44F7EE7A7E6}"/>
                </a:ext>
              </a:extLst>
            </p:cNvPr>
            <p:cNvSpPr txBox="1"/>
            <p:nvPr/>
          </p:nvSpPr>
          <p:spPr>
            <a:xfrm>
              <a:off x="6012160" y="3007956"/>
              <a:ext cx="19442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28BED6-DF1C-459E-98D3-23F978C2D6CA}"/>
                </a:ext>
              </a:extLst>
            </p:cNvPr>
            <p:cNvSpPr txBox="1"/>
            <p:nvPr/>
          </p:nvSpPr>
          <p:spPr>
            <a:xfrm>
              <a:off x="6015607" y="2708922"/>
              <a:ext cx="1940769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4"/>
                  </a:solidFill>
                </a:rPr>
                <a:t>CONTENTS HERE</a:t>
              </a:r>
            </a:p>
          </p:txBody>
        </p:sp>
      </p:grpSp>
      <p:grpSp>
        <p:nvGrpSpPr>
          <p:cNvPr id="21" name="그룹 19">
            <a:extLst>
              <a:ext uri="{FF2B5EF4-FFF2-40B4-BE49-F238E27FC236}">
                <a16:creationId xmlns:a16="http://schemas.microsoft.com/office/drawing/2014/main" id="{2A22C232-45DF-47F0-9506-FE3AEA25F77E}"/>
              </a:ext>
            </a:extLst>
          </p:cNvPr>
          <p:cNvGrpSpPr/>
          <p:nvPr/>
        </p:nvGrpSpPr>
        <p:grpSpPr>
          <a:xfrm>
            <a:off x="6704472" y="4875488"/>
            <a:ext cx="2772255" cy="1130031"/>
            <a:chOff x="1464245" y="3861050"/>
            <a:chExt cx="1955627" cy="11300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D52048-49BC-46ED-A8F8-6A092E656977}"/>
                </a:ext>
              </a:extLst>
            </p:cNvPr>
            <p:cNvSpPr txBox="1"/>
            <p:nvPr/>
          </p:nvSpPr>
          <p:spPr>
            <a:xfrm>
              <a:off x="1464245" y="4160084"/>
              <a:ext cx="19556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8521E6-58E8-4CB9-9013-302C0C85EE1B}"/>
                </a:ext>
              </a:extLst>
            </p:cNvPr>
            <p:cNvSpPr txBox="1"/>
            <p:nvPr/>
          </p:nvSpPr>
          <p:spPr>
            <a:xfrm>
              <a:off x="1467692" y="3861050"/>
              <a:ext cx="1952180" cy="338554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</a:rPr>
                <a:t>CONTENTS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3E5443F-7E5A-4E97-8760-9C9F64F2D92A}"/>
              </a:ext>
            </a:extLst>
          </p:cNvPr>
          <p:cNvGrpSpPr/>
          <p:nvPr/>
        </p:nvGrpSpPr>
        <p:grpSpPr>
          <a:xfrm>
            <a:off x="2092075" y="1739237"/>
            <a:ext cx="2756846" cy="3515073"/>
            <a:chOff x="2092075" y="1739237"/>
            <a:chExt cx="2756846" cy="3515073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0237B5A3-1442-4F2D-894D-8C07613E9E3E}"/>
                </a:ext>
              </a:extLst>
            </p:cNvPr>
            <p:cNvSpPr/>
            <p:nvPr/>
          </p:nvSpPr>
          <p:spPr>
            <a:xfrm rot="19696646" flipH="1">
              <a:off x="2092075" y="1739237"/>
              <a:ext cx="2170632" cy="2170632"/>
            </a:xfrm>
            <a:custGeom>
              <a:avLst/>
              <a:gdLst>
                <a:gd name="connsiteX0" fmla="*/ 478506 w 2170632"/>
                <a:gd name="connsiteY0" fmla="*/ 185355 h 2170632"/>
                <a:gd name="connsiteX1" fmla="*/ 0 w 2170632"/>
                <a:gd name="connsiteY1" fmla="*/ 1085316 h 2170632"/>
                <a:gd name="connsiteX2" fmla="*/ 1085316 w 2170632"/>
                <a:gd name="connsiteY2" fmla="*/ 2170632 h 2170632"/>
                <a:gd name="connsiteX3" fmla="*/ 1852750 w 2170632"/>
                <a:gd name="connsiteY3" fmla="*/ 1852750 h 2170632"/>
                <a:gd name="connsiteX4" fmla="*/ 1863575 w 2170632"/>
                <a:gd name="connsiteY4" fmla="*/ 1840839 h 2170632"/>
                <a:gd name="connsiteX5" fmla="*/ 1372190 w 2170632"/>
                <a:gd name="connsiteY5" fmla="*/ 1553956 h 2170632"/>
                <a:gd name="connsiteX6" fmla="*/ 1299872 w 2170632"/>
                <a:gd name="connsiteY6" fmla="*/ 1593209 h 2170632"/>
                <a:gd name="connsiteX7" fmla="*/ 1085316 w 2170632"/>
                <a:gd name="connsiteY7" fmla="*/ 1636526 h 2170632"/>
                <a:gd name="connsiteX8" fmla="*/ 534106 w 2170632"/>
                <a:gd name="connsiteY8" fmla="*/ 1085316 h 2170632"/>
                <a:gd name="connsiteX9" fmla="*/ 1085316 w 2170632"/>
                <a:gd name="connsiteY9" fmla="*/ 534106 h 2170632"/>
                <a:gd name="connsiteX10" fmla="*/ 1625327 w 2170632"/>
                <a:gd name="connsiteY10" fmla="*/ 974228 h 2170632"/>
                <a:gd name="connsiteX11" fmla="*/ 1636277 w 2170632"/>
                <a:gd name="connsiteY11" fmla="*/ 1082843 h 2170632"/>
                <a:gd name="connsiteX12" fmla="*/ 2131168 w 2170632"/>
                <a:gd name="connsiteY12" fmla="*/ 1371773 h 2170632"/>
                <a:gd name="connsiteX13" fmla="*/ 2148582 w 2170632"/>
                <a:gd name="connsiteY13" fmla="*/ 1304045 h 2170632"/>
                <a:gd name="connsiteX14" fmla="*/ 2170632 w 2170632"/>
                <a:gd name="connsiteY14" fmla="*/ 1085316 h 2170632"/>
                <a:gd name="connsiteX15" fmla="*/ 1085316 w 2170632"/>
                <a:gd name="connsiteY15" fmla="*/ 0 h 2170632"/>
                <a:gd name="connsiteX16" fmla="*/ 478506 w 2170632"/>
                <a:gd name="connsiteY16" fmla="*/ 185355 h 2170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70632" h="2170632">
                  <a:moveTo>
                    <a:pt x="478506" y="185355"/>
                  </a:moveTo>
                  <a:cubicBezTo>
                    <a:pt x="189810" y="380394"/>
                    <a:pt x="0" y="710689"/>
                    <a:pt x="0" y="1085316"/>
                  </a:cubicBezTo>
                  <a:cubicBezTo>
                    <a:pt x="0" y="1684719"/>
                    <a:pt x="485913" y="2170632"/>
                    <a:pt x="1085316" y="2170632"/>
                  </a:cubicBezTo>
                  <a:cubicBezTo>
                    <a:pt x="1385017" y="2170632"/>
                    <a:pt x="1656346" y="2049154"/>
                    <a:pt x="1852750" y="1852750"/>
                  </a:cubicBezTo>
                  <a:lnTo>
                    <a:pt x="1863575" y="1840839"/>
                  </a:lnTo>
                  <a:lnTo>
                    <a:pt x="1372190" y="1553956"/>
                  </a:lnTo>
                  <a:lnTo>
                    <a:pt x="1299872" y="1593209"/>
                  </a:lnTo>
                  <a:cubicBezTo>
                    <a:pt x="1233926" y="1621102"/>
                    <a:pt x="1161422" y="1636526"/>
                    <a:pt x="1085316" y="1636526"/>
                  </a:cubicBezTo>
                  <a:cubicBezTo>
                    <a:pt x="780891" y="1636526"/>
                    <a:pt x="534106" y="1389741"/>
                    <a:pt x="534106" y="1085316"/>
                  </a:cubicBezTo>
                  <a:cubicBezTo>
                    <a:pt x="534106" y="780891"/>
                    <a:pt x="780891" y="534106"/>
                    <a:pt x="1085316" y="534106"/>
                  </a:cubicBezTo>
                  <a:cubicBezTo>
                    <a:pt x="1351688" y="534106"/>
                    <a:pt x="1573929" y="723051"/>
                    <a:pt x="1625327" y="974228"/>
                  </a:cubicBezTo>
                  <a:lnTo>
                    <a:pt x="1636277" y="1082843"/>
                  </a:lnTo>
                  <a:lnTo>
                    <a:pt x="2131168" y="1371773"/>
                  </a:lnTo>
                  <a:lnTo>
                    <a:pt x="2148582" y="1304045"/>
                  </a:lnTo>
                  <a:cubicBezTo>
                    <a:pt x="2163040" y="1233394"/>
                    <a:pt x="2170632" y="1160241"/>
                    <a:pt x="2170632" y="1085316"/>
                  </a:cubicBezTo>
                  <a:cubicBezTo>
                    <a:pt x="2170632" y="485913"/>
                    <a:pt x="1684719" y="0"/>
                    <a:pt x="1085316" y="0"/>
                  </a:cubicBezTo>
                  <a:cubicBezTo>
                    <a:pt x="860540" y="0"/>
                    <a:pt x="651723" y="68332"/>
                    <a:pt x="478506" y="18535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6ECB15-A6C7-4A52-86F2-AFB661DF027D}"/>
                </a:ext>
              </a:extLst>
            </p:cNvPr>
            <p:cNvSpPr/>
            <p:nvPr/>
          </p:nvSpPr>
          <p:spPr>
            <a:xfrm rot="19696646" flipH="1">
              <a:off x="3745106" y="3443611"/>
              <a:ext cx="358924" cy="11793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원형: 비어 있음 10">
              <a:extLst>
                <a:ext uri="{FF2B5EF4-FFF2-40B4-BE49-F238E27FC236}">
                  <a16:creationId xmlns:a16="http://schemas.microsoft.com/office/drawing/2014/main" id="{7FA3ABB7-21C3-4F67-B183-50586D270146}"/>
                </a:ext>
              </a:extLst>
            </p:cNvPr>
            <p:cNvSpPr/>
            <p:nvPr/>
          </p:nvSpPr>
          <p:spPr>
            <a:xfrm rot="19696646" flipH="1">
              <a:off x="3925613" y="4331002"/>
              <a:ext cx="923308" cy="923308"/>
            </a:xfrm>
            <a:prstGeom prst="donut">
              <a:avLst>
                <a:gd name="adj" fmla="val 2460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E9DC698-F5A0-44B1-8582-6E1FBD783939}"/>
              </a:ext>
            </a:extLst>
          </p:cNvPr>
          <p:cNvGrpSpPr/>
          <p:nvPr/>
        </p:nvGrpSpPr>
        <p:grpSpPr>
          <a:xfrm>
            <a:off x="1020180" y="2341309"/>
            <a:ext cx="2611325" cy="3548732"/>
            <a:chOff x="1020180" y="2341309"/>
            <a:chExt cx="2611325" cy="3548732"/>
          </a:xfrm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DAC8172D-B492-446E-96A3-7253F1EBEAF6}"/>
                </a:ext>
              </a:extLst>
            </p:cNvPr>
            <p:cNvSpPr/>
            <p:nvPr/>
          </p:nvSpPr>
          <p:spPr>
            <a:xfrm rot="12480000" flipH="1">
              <a:off x="1020180" y="3719409"/>
              <a:ext cx="2170632" cy="2170632"/>
            </a:xfrm>
            <a:custGeom>
              <a:avLst/>
              <a:gdLst>
                <a:gd name="connsiteX0" fmla="*/ 567990 w 2170632"/>
                <a:gd name="connsiteY0" fmla="*/ 2039640 h 2170632"/>
                <a:gd name="connsiteX1" fmla="*/ 1085316 w 2170632"/>
                <a:gd name="connsiteY1" fmla="*/ 2170632 h 2170632"/>
                <a:gd name="connsiteX2" fmla="*/ 1852750 w 2170632"/>
                <a:gd name="connsiteY2" fmla="*/ 1852750 h 2170632"/>
                <a:gd name="connsiteX3" fmla="*/ 1885586 w 2170632"/>
                <a:gd name="connsiteY3" fmla="*/ 1816621 h 2170632"/>
                <a:gd name="connsiteX4" fmla="*/ 1381788 w 2170632"/>
                <a:gd name="connsiteY4" fmla="*/ 1548747 h 2170632"/>
                <a:gd name="connsiteX5" fmla="*/ 1299872 w 2170632"/>
                <a:gd name="connsiteY5" fmla="*/ 1593209 h 2170632"/>
                <a:gd name="connsiteX6" fmla="*/ 1085316 w 2170632"/>
                <a:gd name="connsiteY6" fmla="*/ 1636526 h 2170632"/>
                <a:gd name="connsiteX7" fmla="*/ 534106 w 2170632"/>
                <a:gd name="connsiteY7" fmla="*/ 1085316 h 2170632"/>
                <a:gd name="connsiteX8" fmla="*/ 1085316 w 2170632"/>
                <a:gd name="connsiteY8" fmla="*/ 534106 h 2170632"/>
                <a:gd name="connsiteX9" fmla="*/ 1625327 w 2170632"/>
                <a:gd name="connsiteY9" fmla="*/ 974228 h 2170632"/>
                <a:gd name="connsiteX10" fmla="*/ 1635172 w 2170632"/>
                <a:gd name="connsiteY10" fmla="*/ 1071886 h 2170632"/>
                <a:gd name="connsiteX11" fmla="*/ 2139347 w 2170632"/>
                <a:gd name="connsiteY11" fmla="*/ 1339960 h 2170632"/>
                <a:gd name="connsiteX12" fmla="*/ 2148582 w 2170632"/>
                <a:gd name="connsiteY12" fmla="*/ 1304045 h 2170632"/>
                <a:gd name="connsiteX13" fmla="*/ 2170632 w 2170632"/>
                <a:gd name="connsiteY13" fmla="*/ 1085316 h 2170632"/>
                <a:gd name="connsiteX14" fmla="*/ 1085316 w 2170632"/>
                <a:gd name="connsiteY14" fmla="*/ 0 h 2170632"/>
                <a:gd name="connsiteX15" fmla="*/ 0 w 2170632"/>
                <a:gd name="connsiteY15" fmla="*/ 1085316 h 2170632"/>
                <a:gd name="connsiteX16" fmla="*/ 567990 w 2170632"/>
                <a:gd name="connsiteY16" fmla="*/ 2039640 h 2170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70632" h="2170632">
                  <a:moveTo>
                    <a:pt x="567990" y="2039640"/>
                  </a:moveTo>
                  <a:cubicBezTo>
                    <a:pt x="721772" y="2123180"/>
                    <a:pt x="898003" y="2170632"/>
                    <a:pt x="1085316" y="2170632"/>
                  </a:cubicBezTo>
                  <a:cubicBezTo>
                    <a:pt x="1385018" y="2170632"/>
                    <a:pt x="1656347" y="2049154"/>
                    <a:pt x="1852750" y="1852750"/>
                  </a:cubicBezTo>
                  <a:lnTo>
                    <a:pt x="1885586" y="1816621"/>
                  </a:lnTo>
                  <a:lnTo>
                    <a:pt x="1381788" y="1548747"/>
                  </a:lnTo>
                  <a:lnTo>
                    <a:pt x="1299872" y="1593209"/>
                  </a:lnTo>
                  <a:cubicBezTo>
                    <a:pt x="1233926" y="1621102"/>
                    <a:pt x="1161422" y="1636526"/>
                    <a:pt x="1085316" y="1636526"/>
                  </a:cubicBezTo>
                  <a:cubicBezTo>
                    <a:pt x="780891" y="1636526"/>
                    <a:pt x="534106" y="1389741"/>
                    <a:pt x="534106" y="1085316"/>
                  </a:cubicBezTo>
                  <a:cubicBezTo>
                    <a:pt x="534106" y="780891"/>
                    <a:pt x="780891" y="534106"/>
                    <a:pt x="1085316" y="534106"/>
                  </a:cubicBezTo>
                  <a:cubicBezTo>
                    <a:pt x="1351688" y="534106"/>
                    <a:pt x="1573929" y="723051"/>
                    <a:pt x="1625327" y="974228"/>
                  </a:cubicBezTo>
                  <a:lnTo>
                    <a:pt x="1635172" y="1071886"/>
                  </a:lnTo>
                  <a:lnTo>
                    <a:pt x="2139347" y="1339960"/>
                  </a:lnTo>
                  <a:lnTo>
                    <a:pt x="2148582" y="1304045"/>
                  </a:lnTo>
                  <a:cubicBezTo>
                    <a:pt x="2163040" y="1233393"/>
                    <a:pt x="2170632" y="1160241"/>
                    <a:pt x="2170632" y="1085316"/>
                  </a:cubicBezTo>
                  <a:cubicBezTo>
                    <a:pt x="2170632" y="485913"/>
                    <a:pt x="1684719" y="0"/>
                    <a:pt x="1085316" y="0"/>
                  </a:cubicBezTo>
                  <a:cubicBezTo>
                    <a:pt x="485913" y="0"/>
                    <a:pt x="0" y="485913"/>
                    <a:pt x="0" y="1085316"/>
                  </a:cubicBezTo>
                  <a:cubicBezTo>
                    <a:pt x="0" y="1497406"/>
                    <a:pt x="229670" y="1855853"/>
                    <a:pt x="567990" y="20396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B5E74B-E2F2-4BF4-8A8E-6FC81539BB56}"/>
                </a:ext>
              </a:extLst>
            </p:cNvPr>
            <p:cNvSpPr/>
            <p:nvPr/>
          </p:nvSpPr>
          <p:spPr>
            <a:xfrm rot="12480000" flipH="1">
              <a:off x="2593159" y="2960386"/>
              <a:ext cx="358924" cy="11793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원형: 비어 있음 5">
              <a:extLst>
                <a:ext uri="{FF2B5EF4-FFF2-40B4-BE49-F238E27FC236}">
                  <a16:creationId xmlns:a16="http://schemas.microsoft.com/office/drawing/2014/main" id="{41D5A38E-2379-4293-89B6-521B943208E1}"/>
                </a:ext>
              </a:extLst>
            </p:cNvPr>
            <p:cNvSpPr/>
            <p:nvPr/>
          </p:nvSpPr>
          <p:spPr>
            <a:xfrm rot="12480000" flipH="1">
              <a:off x="2708197" y="2341309"/>
              <a:ext cx="923308" cy="923308"/>
            </a:xfrm>
            <a:prstGeom prst="donut">
              <a:avLst>
                <a:gd name="adj" fmla="val 2460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A12D270-8C37-413C-B590-1654BEE47579}"/>
              </a:ext>
            </a:extLst>
          </p:cNvPr>
          <p:cNvGrpSpPr/>
          <p:nvPr/>
        </p:nvGrpSpPr>
        <p:grpSpPr>
          <a:xfrm>
            <a:off x="1666246" y="3721202"/>
            <a:ext cx="3814105" cy="2170632"/>
            <a:chOff x="4533917" y="3832297"/>
            <a:chExt cx="3814105" cy="2170632"/>
          </a:xfrm>
          <a:solidFill>
            <a:schemeClr val="accent2"/>
          </a:solidFill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A6DE432C-C8FC-4741-A7D9-E1C822AACD4E}"/>
                </a:ext>
              </a:extLst>
            </p:cNvPr>
            <p:cNvSpPr/>
            <p:nvPr/>
          </p:nvSpPr>
          <p:spPr>
            <a:xfrm rot="5400000" flipH="1">
              <a:off x="6177390" y="3832297"/>
              <a:ext cx="2170632" cy="2170632"/>
            </a:xfrm>
            <a:custGeom>
              <a:avLst/>
              <a:gdLst>
                <a:gd name="connsiteX0" fmla="*/ 2170632 w 2170632"/>
                <a:gd name="connsiteY0" fmla="*/ 1085316 h 2170632"/>
                <a:gd name="connsiteX1" fmla="*/ 1085316 w 2170632"/>
                <a:gd name="connsiteY1" fmla="*/ 0 h 2170632"/>
                <a:gd name="connsiteX2" fmla="*/ 0 w 2170632"/>
                <a:gd name="connsiteY2" fmla="*/ 1085316 h 2170632"/>
                <a:gd name="connsiteX3" fmla="*/ 1085316 w 2170632"/>
                <a:gd name="connsiteY3" fmla="*/ 2170632 h 2170632"/>
                <a:gd name="connsiteX4" fmla="*/ 1775678 w 2170632"/>
                <a:gd name="connsiteY4" fmla="*/ 1922799 h 2170632"/>
                <a:gd name="connsiteX5" fmla="*/ 1836297 w 2170632"/>
                <a:gd name="connsiteY5" fmla="*/ 1867704 h 2170632"/>
                <a:gd name="connsiteX6" fmla="*/ 1341687 w 2170632"/>
                <a:gd name="connsiteY6" fmla="*/ 1570513 h 2170632"/>
                <a:gd name="connsiteX7" fmla="*/ 1299872 w 2170632"/>
                <a:gd name="connsiteY7" fmla="*/ 1593209 h 2170632"/>
                <a:gd name="connsiteX8" fmla="*/ 1085316 w 2170632"/>
                <a:gd name="connsiteY8" fmla="*/ 1636526 h 2170632"/>
                <a:gd name="connsiteX9" fmla="*/ 534106 w 2170632"/>
                <a:gd name="connsiteY9" fmla="*/ 1085316 h 2170632"/>
                <a:gd name="connsiteX10" fmla="*/ 1085316 w 2170632"/>
                <a:gd name="connsiteY10" fmla="*/ 534106 h 2170632"/>
                <a:gd name="connsiteX11" fmla="*/ 1636526 w 2170632"/>
                <a:gd name="connsiteY11" fmla="*/ 1085316 h 2170632"/>
                <a:gd name="connsiteX12" fmla="*/ 1633449 w 2170632"/>
                <a:gd name="connsiteY12" fmla="*/ 1115839 h 2170632"/>
                <a:gd name="connsiteX13" fmla="*/ 2121467 w 2170632"/>
                <a:gd name="connsiteY13" fmla="*/ 1409070 h 2170632"/>
                <a:gd name="connsiteX14" fmla="*/ 2121838 w 2170632"/>
                <a:gd name="connsiteY14" fmla="*/ 1408056 h 2170632"/>
                <a:gd name="connsiteX15" fmla="*/ 2170632 w 2170632"/>
                <a:gd name="connsiteY15" fmla="*/ 1085316 h 2170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70632" h="2170632">
                  <a:moveTo>
                    <a:pt x="2170632" y="1085316"/>
                  </a:moveTo>
                  <a:cubicBezTo>
                    <a:pt x="2170632" y="485913"/>
                    <a:pt x="1684719" y="0"/>
                    <a:pt x="1085316" y="0"/>
                  </a:cubicBezTo>
                  <a:cubicBezTo>
                    <a:pt x="485913" y="0"/>
                    <a:pt x="0" y="485913"/>
                    <a:pt x="0" y="1085316"/>
                  </a:cubicBezTo>
                  <a:cubicBezTo>
                    <a:pt x="0" y="1684719"/>
                    <a:pt x="485913" y="2170632"/>
                    <a:pt x="1085316" y="2170632"/>
                  </a:cubicBezTo>
                  <a:cubicBezTo>
                    <a:pt x="1347555" y="2170632"/>
                    <a:pt x="1588071" y="2077625"/>
                    <a:pt x="1775678" y="1922799"/>
                  </a:cubicBezTo>
                  <a:lnTo>
                    <a:pt x="1836297" y="1867704"/>
                  </a:lnTo>
                  <a:lnTo>
                    <a:pt x="1341687" y="1570513"/>
                  </a:lnTo>
                  <a:lnTo>
                    <a:pt x="1299872" y="1593209"/>
                  </a:lnTo>
                  <a:cubicBezTo>
                    <a:pt x="1233926" y="1621102"/>
                    <a:pt x="1161422" y="1636526"/>
                    <a:pt x="1085316" y="1636526"/>
                  </a:cubicBezTo>
                  <a:cubicBezTo>
                    <a:pt x="780891" y="1636526"/>
                    <a:pt x="534106" y="1389741"/>
                    <a:pt x="534106" y="1085316"/>
                  </a:cubicBezTo>
                  <a:cubicBezTo>
                    <a:pt x="534106" y="780891"/>
                    <a:pt x="780891" y="534106"/>
                    <a:pt x="1085316" y="534106"/>
                  </a:cubicBezTo>
                  <a:cubicBezTo>
                    <a:pt x="1389741" y="534106"/>
                    <a:pt x="1636526" y="780891"/>
                    <a:pt x="1636526" y="1085316"/>
                  </a:cubicBezTo>
                  <a:lnTo>
                    <a:pt x="1633449" y="1115839"/>
                  </a:lnTo>
                  <a:lnTo>
                    <a:pt x="2121467" y="1409070"/>
                  </a:lnTo>
                  <a:lnTo>
                    <a:pt x="2121838" y="1408056"/>
                  </a:lnTo>
                  <a:cubicBezTo>
                    <a:pt x="2153549" y="1306102"/>
                    <a:pt x="2170632" y="1197704"/>
                    <a:pt x="2170632" y="10853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62D564D-910B-4C1D-B01A-A0D9979515FA}"/>
                </a:ext>
              </a:extLst>
            </p:cNvPr>
            <p:cNvSpPr/>
            <p:nvPr/>
          </p:nvSpPr>
          <p:spPr>
            <a:xfrm rot="5400000" flipH="1">
              <a:off x="5662232" y="4327953"/>
              <a:ext cx="358924" cy="1179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원형: 비어 있음 14">
              <a:extLst>
                <a:ext uri="{FF2B5EF4-FFF2-40B4-BE49-F238E27FC236}">
                  <a16:creationId xmlns:a16="http://schemas.microsoft.com/office/drawing/2014/main" id="{1A292698-12CB-47CA-BC9A-0BB0C942F3E6}"/>
                </a:ext>
              </a:extLst>
            </p:cNvPr>
            <p:cNvSpPr/>
            <p:nvPr/>
          </p:nvSpPr>
          <p:spPr>
            <a:xfrm rot="5400000" flipH="1">
              <a:off x="4533917" y="4455959"/>
              <a:ext cx="923308" cy="923308"/>
            </a:xfrm>
            <a:prstGeom prst="donut">
              <a:avLst>
                <a:gd name="adj" fmla="val 246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6">
            <a:extLst>
              <a:ext uri="{FF2B5EF4-FFF2-40B4-BE49-F238E27FC236}">
                <a16:creationId xmlns:a16="http://schemas.microsoft.com/office/drawing/2014/main" id="{6C3279AE-4A93-4185-AE22-484166AAD7C3}"/>
              </a:ext>
            </a:extLst>
          </p:cNvPr>
          <p:cNvGrpSpPr/>
          <p:nvPr/>
        </p:nvGrpSpPr>
        <p:grpSpPr>
          <a:xfrm>
            <a:off x="5326822" y="1500073"/>
            <a:ext cx="4563621" cy="1354217"/>
            <a:chOff x="6130127" y="1397507"/>
            <a:chExt cx="4563621" cy="135421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CAC709E-678F-42B5-96CE-4E034223138C}"/>
                </a:ext>
              </a:extLst>
            </p:cNvPr>
            <p:cNvSpPr txBox="1"/>
            <p:nvPr/>
          </p:nvSpPr>
          <p:spPr>
            <a:xfrm>
              <a:off x="6130127" y="1920727"/>
              <a:ext cx="45636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5FD88E0-8AA7-486D-9BE7-FA3185F9110D}"/>
                </a:ext>
              </a:extLst>
            </p:cNvPr>
            <p:cNvSpPr txBox="1"/>
            <p:nvPr/>
          </p:nvSpPr>
          <p:spPr>
            <a:xfrm>
              <a:off x="6130127" y="1397507"/>
              <a:ext cx="45636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7">
            <a:extLst>
              <a:ext uri="{FF2B5EF4-FFF2-40B4-BE49-F238E27FC236}">
                <a16:creationId xmlns:a16="http://schemas.microsoft.com/office/drawing/2014/main" id="{456C64A5-F3C5-4946-BCDB-32F8DFE36CE7}"/>
              </a:ext>
            </a:extLst>
          </p:cNvPr>
          <p:cNvGrpSpPr/>
          <p:nvPr/>
        </p:nvGrpSpPr>
        <p:grpSpPr>
          <a:xfrm>
            <a:off x="6232304" y="3175221"/>
            <a:ext cx="4563621" cy="1354217"/>
            <a:chOff x="6861949" y="2905780"/>
            <a:chExt cx="4563621" cy="135421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9F8709-310A-4AC9-BC4C-57D1DBB8717F}"/>
                </a:ext>
              </a:extLst>
            </p:cNvPr>
            <p:cNvSpPr txBox="1"/>
            <p:nvPr/>
          </p:nvSpPr>
          <p:spPr>
            <a:xfrm>
              <a:off x="6861949" y="3429000"/>
              <a:ext cx="45636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12E206-C191-42C4-95E6-618D6DD29853}"/>
                </a:ext>
              </a:extLst>
            </p:cNvPr>
            <p:cNvSpPr txBox="1"/>
            <p:nvPr/>
          </p:nvSpPr>
          <p:spPr>
            <a:xfrm>
              <a:off x="6861949" y="2905780"/>
              <a:ext cx="45636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4">
            <a:extLst>
              <a:ext uri="{FF2B5EF4-FFF2-40B4-BE49-F238E27FC236}">
                <a16:creationId xmlns:a16="http://schemas.microsoft.com/office/drawing/2014/main" id="{77DC00A2-5F56-4576-A25B-B8FD9A59AA1D}"/>
              </a:ext>
            </a:extLst>
          </p:cNvPr>
          <p:cNvGrpSpPr/>
          <p:nvPr/>
        </p:nvGrpSpPr>
        <p:grpSpPr>
          <a:xfrm>
            <a:off x="7137787" y="4850369"/>
            <a:ext cx="4563621" cy="1354217"/>
            <a:chOff x="7137787" y="4747804"/>
            <a:chExt cx="4563621" cy="13542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0EF50B-BF00-48F5-90EC-C0BE10DC0271}"/>
                </a:ext>
              </a:extLst>
            </p:cNvPr>
            <p:cNvSpPr txBox="1"/>
            <p:nvPr/>
          </p:nvSpPr>
          <p:spPr>
            <a:xfrm>
              <a:off x="7137787" y="5271024"/>
              <a:ext cx="45636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43AA0E-C5A0-4CF8-A988-8E5F2A1458FA}"/>
                </a:ext>
              </a:extLst>
            </p:cNvPr>
            <p:cNvSpPr txBox="1"/>
            <p:nvPr/>
          </p:nvSpPr>
          <p:spPr>
            <a:xfrm>
              <a:off x="7137787" y="4747804"/>
              <a:ext cx="45636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804532" y="28576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525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4689AC-4C04-47E2-8BE9-EA233127F71C}"/>
              </a:ext>
            </a:extLst>
          </p:cNvPr>
          <p:cNvSpPr txBox="1"/>
          <p:nvPr/>
        </p:nvSpPr>
        <p:spPr>
          <a:xfrm>
            <a:off x="4633997" y="315097"/>
            <a:ext cx="333611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A5F1B-231E-4C36-ABFD-13C55DE2F064}"/>
              </a:ext>
            </a:extLst>
          </p:cNvPr>
          <p:cNvSpPr txBox="1"/>
          <p:nvPr/>
        </p:nvSpPr>
        <p:spPr>
          <a:xfrm>
            <a:off x="8282729" y="5773463"/>
            <a:ext cx="33361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2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0AF1F-3E91-431C-B54D-6E36207090FB}"/>
              </a:ext>
            </a:extLst>
          </p:cNvPr>
          <p:cNvSpPr txBox="1"/>
          <p:nvPr/>
        </p:nvSpPr>
        <p:spPr>
          <a:xfrm>
            <a:off x="847115" y="792662"/>
            <a:ext cx="2729913" cy="246221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Quality Professional </a:t>
            </a:r>
          </a:p>
          <a:p>
            <a:r>
              <a:rPr lang="en-US" altLang="ko-KR" sz="3200" dirty="0">
                <a:solidFill>
                  <a:schemeClr val="bg1"/>
                </a:solidFill>
              </a:rPr>
              <a:t>PPT Presentation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A0FA0C-0DBA-48AA-A795-DABF8157599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B9AF2A8-2F73-4928-A437-3B80357FFB4B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0871045A-5807-43E8-B7A2-07B74BD0E7F3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8AE50E1-673A-4EDC-8211-0CFFEE75D3E5}"/>
              </a:ext>
            </a:extLst>
          </p:cNvPr>
          <p:cNvGrpSpPr/>
          <p:nvPr/>
        </p:nvGrpSpPr>
        <p:grpSpPr>
          <a:xfrm>
            <a:off x="803304" y="1861373"/>
            <a:ext cx="7998864" cy="2477843"/>
            <a:chOff x="1051132" y="1709878"/>
            <a:chExt cx="8545186" cy="2647079"/>
          </a:xfrm>
        </p:grpSpPr>
        <p:sp>
          <p:nvSpPr>
            <p:cNvPr id="4" name="말풍선: 모서리가 둥근 사각형 3">
              <a:extLst>
                <a:ext uri="{FF2B5EF4-FFF2-40B4-BE49-F238E27FC236}">
                  <a16:creationId xmlns:a16="http://schemas.microsoft.com/office/drawing/2014/main" id="{289CD69E-186C-4913-B8CE-56F296D035E7}"/>
                </a:ext>
              </a:extLst>
            </p:cNvPr>
            <p:cNvSpPr/>
            <p:nvPr/>
          </p:nvSpPr>
          <p:spPr>
            <a:xfrm>
              <a:off x="1051132" y="1709878"/>
              <a:ext cx="2298819" cy="2642787"/>
            </a:xfrm>
            <a:prstGeom prst="wedgeRoundRectCallout">
              <a:avLst>
                <a:gd name="adj1" fmla="val -7450"/>
                <a:gd name="adj2" fmla="val 73489"/>
                <a:gd name="adj3" fmla="val 16667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말풍선: 타원형 4">
              <a:extLst>
                <a:ext uri="{FF2B5EF4-FFF2-40B4-BE49-F238E27FC236}">
                  <a16:creationId xmlns:a16="http://schemas.microsoft.com/office/drawing/2014/main" id="{24B36BAF-88E0-49ED-85CD-1C7BB8499D03}"/>
                </a:ext>
              </a:extLst>
            </p:cNvPr>
            <p:cNvSpPr/>
            <p:nvPr/>
          </p:nvSpPr>
          <p:spPr>
            <a:xfrm>
              <a:off x="2878508" y="1709878"/>
              <a:ext cx="2590800" cy="2647079"/>
            </a:xfrm>
            <a:prstGeom prst="wedgeEllipseCallout">
              <a:avLst>
                <a:gd name="adj1" fmla="val -761"/>
                <a:gd name="adj2" fmla="val 71979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말풍선: 모서리가 둥근 사각형 5">
              <a:extLst>
                <a:ext uri="{FF2B5EF4-FFF2-40B4-BE49-F238E27FC236}">
                  <a16:creationId xmlns:a16="http://schemas.microsoft.com/office/drawing/2014/main" id="{83473ACF-F95D-46F1-A950-48716F4883C9}"/>
                </a:ext>
              </a:extLst>
            </p:cNvPr>
            <p:cNvSpPr/>
            <p:nvPr/>
          </p:nvSpPr>
          <p:spPr>
            <a:xfrm flipH="1">
              <a:off x="5178142" y="1709878"/>
              <a:ext cx="2298819" cy="2642787"/>
            </a:xfrm>
            <a:prstGeom prst="wedgeRoundRectCallout">
              <a:avLst>
                <a:gd name="adj1" fmla="val -7450"/>
                <a:gd name="adj2" fmla="val 73489"/>
                <a:gd name="adj3" fmla="val 16667"/>
              </a:avLst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말풍선: 타원형 6">
              <a:extLst>
                <a:ext uri="{FF2B5EF4-FFF2-40B4-BE49-F238E27FC236}">
                  <a16:creationId xmlns:a16="http://schemas.microsoft.com/office/drawing/2014/main" id="{DC0CDE75-23D7-4E3A-84B4-6DD480BF13CB}"/>
                </a:ext>
              </a:extLst>
            </p:cNvPr>
            <p:cNvSpPr/>
            <p:nvPr/>
          </p:nvSpPr>
          <p:spPr>
            <a:xfrm>
              <a:off x="7005518" y="1709878"/>
              <a:ext cx="2590800" cy="2647079"/>
            </a:xfrm>
            <a:prstGeom prst="wedgeEllipseCallout">
              <a:avLst>
                <a:gd name="adj1" fmla="val -15561"/>
                <a:gd name="adj2" fmla="val 67840"/>
              </a:avLst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Rectangle 7">
            <a:extLst>
              <a:ext uri="{FF2B5EF4-FFF2-40B4-BE49-F238E27FC236}">
                <a16:creationId xmlns:a16="http://schemas.microsoft.com/office/drawing/2014/main" id="{6B4CF19A-370C-4181-855C-ADFFAB1E7687}"/>
              </a:ext>
            </a:extLst>
          </p:cNvPr>
          <p:cNvSpPr/>
          <p:nvPr/>
        </p:nvSpPr>
        <p:spPr>
          <a:xfrm>
            <a:off x="1637469" y="2157591"/>
            <a:ext cx="461697" cy="46169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92E3BB-9208-4462-B3C0-4C813A1F750C}"/>
              </a:ext>
            </a:extLst>
          </p:cNvPr>
          <p:cNvSpPr/>
          <p:nvPr/>
        </p:nvSpPr>
        <p:spPr>
          <a:xfrm>
            <a:off x="3507970" y="2167363"/>
            <a:ext cx="472340" cy="44215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Rounded Rectangle 32">
            <a:extLst>
              <a:ext uri="{FF2B5EF4-FFF2-40B4-BE49-F238E27FC236}">
                <a16:creationId xmlns:a16="http://schemas.microsoft.com/office/drawing/2014/main" id="{C24C8CF7-79A2-47EC-865A-FA5836B9F51F}"/>
              </a:ext>
            </a:extLst>
          </p:cNvPr>
          <p:cNvSpPr/>
          <p:nvPr/>
        </p:nvSpPr>
        <p:spPr>
          <a:xfrm>
            <a:off x="5511108" y="2157163"/>
            <a:ext cx="462553" cy="4625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48F58F4C-9FF4-43F1-81FF-9B593CC6705C}"/>
              </a:ext>
            </a:extLst>
          </p:cNvPr>
          <p:cNvSpPr>
            <a:spLocks noChangeAspect="1"/>
          </p:cNvSpPr>
          <p:nvPr/>
        </p:nvSpPr>
        <p:spPr>
          <a:xfrm rot="9900000">
            <a:off x="7314772" y="2155036"/>
            <a:ext cx="549631" cy="46680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4" name="Group 271">
            <a:extLst>
              <a:ext uri="{FF2B5EF4-FFF2-40B4-BE49-F238E27FC236}">
                <a16:creationId xmlns:a16="http://schemas.microsoft.com/office/drawing/2014/main" id="{7153F33D-30AE-4E5A-9D53-9F689F37B2E8}"/>
              </a:ext>
            </a:extLst>
          </p:cNvPr>
          <p:cNvGrpSpPr/>
          <p:nvPr/>
        </p:nvGrpSpPr>
        <p:grpSpPr>
          <a:xfrm>
            <a:off x="1047214" y="2892297"/>
            <a:ext cx="1664028" cy="1107996"/>
            <a:chOff x="1979822" y="2100456"/>
            <a:chExt cx="1714550" cy="11079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63542A-6E6F-4858-8E1B-6EF26AFADBB3}"/>
                </a:ext>
              </a:extLst>
            </p:cNvPr>
            <p:cNvSpPr txBox="1"/>
            <p:nvPr/>
          </p:nvSpPr>
          <p:spPr>
            <a:xfrm>
              <a:off x="1979822" y="2377455"/>
              <a:ext cx="17094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36596C-0244-4688-99D5-910496C77183}"/>
                </a:ext>
              </a:extLst>
            </p:cNvPr>
            <p:cNvSpPr txBox="1"/>
            <p:nvPr/>
          </p:nvSpPr>
          <p:spPr>
            <a:xfrm>
              <a:off x="1979822" y="2100456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271">
            <a:extLst>
              <a:ext uri="{FF2B5EF4-FFF2-40B4-BE49-F238E27FC236}">
                <a16:creationId xmlns:a16="http://schemas.microsoft.com/office/drawing/2014/main" id="{46E50958-29E0-4DA0-A836-66EB892938BE}"/>
              </a:ext>
            </a:extLst>
          </p:cNvPr>
          <p:cNvGrpSpPr/>
          <p:nvPr/>
        </p:nvGrpSpPr>
        <p:grpSpPr>
          <a:xfrm>
            <a:off x="2950667" y="2892297"/>
            <a:ext cx="1664028" cy="1107996"/>
            <a:chOff x="1979822" y="2100456"/>
            <a:chExt cx="1714550" cy="11079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2D1BD9-736D-4761-8FC0-979F607A2C8C}"/>
                </a:ext>
              </a:extLst>
            </p:cNvPr>
            <p:cNvSpPr txBox="1"/>
            <p:nvPr/>
          </p:nvSpPr>
          <p:spPr>
            <a:xfrm>
              <a:off x="1979822" y="2377455"/>
              <a:ext cx="17094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90CBB1-7503-4281-B28B-4E73A0B8AEBF}"/>
                </a:ext>
              </a:extLst>
            </p:cNvPr>
            <p:cNvSpPr txBox="1"/>
            <p:nvPr/>
          </p:nvSpPr>
          <p:spPr>
            <a:xfrm>
              <a:off x="1979822" y="2100456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271">
            <a:extLst>
              <a:ext uri="{FF2B5EF4-FFF2-40B4-BE49-F238E27FC236}">
                <a16:creationId xmlns:a16="http://schemas.microsoft.com/office/drawing/2014/main" id="{33F7DD59-B8C4-4A89-A804-4B73118F494D}"/>
              </a:ext>
            </a:extLst>
          </p:cNvPr>
          <p:cNvGrpSpPr/>
          <p:nvPr/>
        </p:nvGrpSpPr>
        <p:grpSpPr>
          <a:xfrm>
            <a:off x="4854120" y="2892297"/>
            <a:ext cx="1664028" cy="1107996"/>
            <a:chOff x="1979822" y="2100456"/>
            <a:chExt cx="1714550" cy="11079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E1B137-E0D6-4861-AF62-D833AD917086}"/>
                </a:ext>
              </a:extLst>
            </p:cNvPr>
            <p:cNvSpPr txBox="1"/>
            <p:nvPr/>
          </p:nvSpPr>
          <p:spPr>
            <a:xfrm>
              <a:off x="1979822" y="2377455"/>
              <a:ext cx="17094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B2D2C6-4FA5-47FA-B936-F5439DB05D4A}"/>
                </a:ext>
              </a:extLst>
            </p:cNvPr>
            <p:cNvSpPr txBox="1"/>
            <p:nvPr/>
          </p:nvSpPr>
          <p:spPr>
            <a:xfrm>
              <a:off x="1979822" y="2100456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71">
            <a:extLst>
              <a:ext uri="{FF2B5EF4-FFF2-40B4-BE49-F238E27FC236}">
                <a16:creationId xmlns:a16="http://schemas.microsoft.com/office/drawing/2014/main" id="{F36C216A-C527-4052-823C-8B425569C53E}"/>
              </a:ext>
            </a:extLst>
          </p:cNvPr>
          <p:cNvGrpSpPr/>
          <p:nvPr/>
        </p:nvGrpSpPr>
        <p:grpSpPr>
          <a:xfrm>
            <a:off x="6757573" y="2892297"/>
            <a:ext cx="1664028" cy="1107996"/>
            <a:chOff x="1979822" y="2100456"/>
            <a:chExt cx="1714550" cy="110799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92B73F-0E93-4ABA-9EA4-13C73D3A7920}"/>
                </a:ext>
              </a:extLst>
            </p:cNvPr>
            <p:cNvSpPr txBox="1"/>
            <p:nvPr/>
          </p:nvSpPr>
          <p:spPr>
            <a:xfrm>
              <a:off x="1979822" y="2377455"/>
              <a:ext cx="17094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0475CA-16F2-4E80-9541-E9427C6D306F}"/>
                </a:ext>
              </a:extLst>
            </p:cNvPr>
            <p:cNvSpPr txBox="1"/>
            <p:nvPr/>
          </p:nvSpPr>
          <p:spPr>
            <a:xfrm>
              <a:off x="1979822" y="2100456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091EBBF-9657-4B9C-B079-BB77AD746838}"/>
              </a:ext>
            </a:extLst>
          </p:cNvPr>
          <p:cNvSpPr txBox="1"/>
          <p:nvPr/>
        </p:nvSpPr>
        <p:spPr>
          <a:xfrm>
            <a:off x="8607327" y="1733186"/>
            <a:ext cx="3054329" cy="246221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accent1"/>
                </a:solidFill>
                <a:latin typeface="+mj-lt"/>
              </a:rPr>
              <a:t>We Create</a:t>
            </a:r>
          </a:p>
          <a:p>
            <a:pPr algn="r"/>
            <a:r>
              <a:rPr lang="en-US" altLang="ko-KR" sz="3200" dirty="0">
                <a:solidFill>
                  <a:schemeClr val="accent1"/>
                </a:solidFill>
                <a:latin typeface="+mj-lt"/>
              </a:rPr>
              <a:t>Quality Professional </a:t>
            </a:r>
          </a:p>
          <a:p>
            <a:pPr algn="r"/>
            <a:r>
              <a:rPr lang="en-US" altLang="ko-KR" sz="3200" dirty="0">
                <a:solidFill>
                  <a:schemeClr val="accent1"/>
                </a:solidFill>
                <a:latin typeface="+mj-lt"/>
              </a:rPr>
              <a:t>PPT Presentation</a:t>
            </a:r>
            <a:endParaRPr lang="ko-KR" alt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59B00F-F9D6-45D6-92F9-26CD124EB9DB}"/>
              </a:ext>
            </a:extLst>
          </p:cNvPr>
          <p:cNvSpPr txBox="1"/>
          <p:nvPr/>
        </p:nvSpPr>
        <p:spPr>
          <a:xfrm>
            <a:off x="9656747" y="4461050"/>
            <a:ext cx="2004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grpSp>
        <p:nvGrpSpPr>
          <p:cNvPr id="28" name="Group 38">
            <a:extLst>
              <a:ext uri="{FF2B5EF4-FFF2-40B4-BE49-F238E27FC236}">
                <a16:creationId xmlns:a16="http://schemas.microsoft.com/office/drawing/2014/main" id="{6DFE2F8E-8FBF-4041-948C-AF1AE84F857A}"/>
              </a:ext>
            </a:extLst>
          </p:cNvPr>
          <p:cNvGrpSpPr/>
          <p:nvPr/>
        </p:nvGrpSpPr>
        <p:grpSpPr>
          <a:xfrm>
            <a:off x="3231194" y="5073056"/>
            <a:ext cx="1059354" cy="1208856"/>
            <a:chOff x="10255665" y="4623530"/>
            <a:chExt cx="1780099" cy="2031315"/>
          </a:xfrm>
        </p:grpSpPr>
        <p:sp>
          <p:nvSpPr>
            <p:cNvPr id="29" name="Freeform: Shape 39">
              <a:extLst>
                <a:ext uri="{FF2B5EF4-FFF2-40B4-BE49-F238E27FC236}">
                  <a16:creationId xmlns:a16="http://schemas.microsoft.com/office/drawing/2014/main" id="{4C00AF33-5103-4E07-81D0-97417512DE6D}"/>
                </a:ext>
              </a:extLst>
            </p:cNvPr>
            <p:cNvSpPr/>
            <p:nvPr/>
          </p:nvSpPr>
          <p:spPr>
            <a:xfrm>
              <a:off x="10527907" y="5069090"/>
              <a:ext cx="1235529" cy="1469753"/>
            </a:xfrm>
            <a:custGeom>
              <a:avLst/>
              <a:gdLst>
                <a:gd name="connsiteX0" fmla="*/ 1210323 w 1235529"/>
                <a:gd name="connsiteY0" fmla="*/ 283472 h 1469752"/>
                <a:gd name="connsiteX1" fmla="*/ 1094383 w 1235529"/>
                <a:gd name="connsiteY1" fmla="*/ 460897 h 1469752"/>
                <a:gd name="connsiteX2" fmla="*/ 1096725 w 1235529"/>
                <a:gd name="connsiteY2" fmla="*/ 316849 h 1469752"/>
                <a:gd name="connsiteX3" fmla="*/ 914030 w 1235529"/>
                <a:gd name="connsiteY3" fmla="*/ 106048 h 1469752"/>
                <a:gd name="connsiteX4" fmla="*/ 446754 w 1235529"/>
                <a:gd name="connsiteY4" fmla="*/ 34610 h 1469752"/>
                <a:gd name="connsiteX5" fmla="*/ 353651 w 1235529"/>
                <a:gd name="connsiteY5" fmla="*/ 8260 h 1469752"/>
                <a:gd name="connsiteX6" fmla="*/ 326129 w 1235529"/>
                <a:gd name="connsiteY6" fmla="*/ 5917 h 1469752"/>
                <a:gd name="connsiteX7" fmla="*/ 196135 w 1235529"/>
                <a:gd name="connsiteY7" fmla="*/ 108390 h 1469752"/>
                <a:gd name="connsiteX8" fmla="*/ 120013 w 1235529"/>
                <a:gd name="connsiteY8" fmla="*/ 192711 h 1469752"/>
                <a:gd name="connsiteX9" fmla="*/ 94833 w 1235529"/>
                <a:gd name="connsiteY9" fmla="*/ 310408 h 1469752"/>
                <a:gd name="connsiteX10" fmla="*/ 111815 w 1235529"/>
                <a:gd name="connsiteY10" fmla="*/ 404097 h 1469752"/>
                <a:gd name="connsiteX11" fmla="*/ 19296 w 1235529"/>
                <a:gd name="connsiteY11" fmla="*/ 294012 h 1469752"/>
                <a:gd name="connsiteX12" fmla="*/ 3486 w 1235529"/>
                <a:gd name="connsiteY12" fmla="*/ 328560 h 1469752"/>
                <a:gd name="connsiteX13" fmla="*/ 118841 w 1235529"/>
                <a:gd name="connsiteY13" fmla="*/ 537605 h 1469752"/>
                <a:gd name="connsiteX14" fmla="*/ 157488 w 1235529"/>
                <a:gd name="connsiteY14" fmla="*/ 582693 h 1469752"/>
                <a:gd name="connsiteX15" fmla="*/ 169200 w 1235529"/>
                <a:gd name="connsiteY15" fmla="*/ 619583 h 1469752"/>
                <a:gd name="connsiteX16" fmla="*/ 277528 w 1235529"/>
                <a:gd name="connsiteY16" fmla="*/ 769486 h 1469752"/>
                <a:gd name="connsiteX17" fmla="*/ 438557 w 1235529"/>
                <a:gd name="connsiteY17" fmla="*/ 856149 h 1469752"/>
                <a:gd name="connsiteX18" fmla="*/ 433872 w 1235529"/>
                <a:gd name="connsiteY18" fmla="*/ 1021862 h 1469752"/>
                <a:gd name="connsiteX19" fmla="*/ 356579 w 1235529"/>
                <a:gd name="connsiteY19" fmla="*/ 1120822 h 1469752"/>
                <a:gd name="connsiteX20" fmla="*/ 110058 w 1235529"/>
                <a:gd name="connsiteY20" fmla="*/ 1192260 h 1469752"/>
                <a:gd name="connsiteX21" fmla="*/ 247664 w 1235529"/>
                <a:gd name="connsiteY21" fmla="*/ 1336307 h 1469752"/>
                <a:gd name="connsiteX22" fmla="*/ 757100 w 1235529"/>
                <a:gd name="connsiteY22" fmla="*/ 1454590 h 1469752"/>
                <a:gd name="connsiteX23" fmla="*/ 1135372 w 1235529"/>
                <a:gd name="connsiteY23" fmla="*/ 1193431 h 1469752"/>
                <a:gd name="connsiteX24" fmla="*/ 862501 w 1235529"/>
                <a:gd name="connsiteY24" fmla="*/ 1114966 h 1469752"/>
                <a:gd name="connsiteX25" fmla="*/ 807459 w 1235529"/>
                <a:gd name="connsiteY25" fmla="*/ 1052897 h 1469752"/>
                <a:gd name="connsiteX26" fmla="*/ 798089 w 1235529"/>
                <a:gd name="connsiteY26" fmla="*/ 856149 h 1469752"/>
                <a:gd name="connsiteX27" fmla="*/ 798089 w 1235529"/>
                <a:gd name="connsiteY27" fmla="*/ 856149 h 1469752"/>
                <a:gd name="connsiteX28" fmla="*/ 850790 w 1235529"/>
                <a:gd name="connsiteY28" fmla="*/ 833312 h 1469752"/>
                <a:gd name="connsiteX29" fmla="*/ 1077987 w 1235529"/>
                <a:gd name="connsiteY29" fmla="*/ 586792 h 1469752"/>
                <a:gd name="connsiteX30" fmla="*/ 1121318 w 1235529"/>
                <a:gd name="connsiteY30" fmla="*/ 534677 h 1469752"/>
                <a:gd name="connsiteX31" fmla="*/ 1232575 w 1235529"/>
                <a:gd name="connsiteY31" fmla="*/ 387116 h 1469752"/>
                <a:gd name="connsiteX32" fmla="*/ 1210323 w 1235529"/>
                <a:gd name="connsiteY32" fmla="*/ 283472 h 1469752"/>
                <a:gd name="connsiteX33" fmla="*/ 788721 w 1235529"/>
                <a:gd name="connsiteY33" fmla="*/ 886012 h 1469752"/>
                <a:gd name="connsiteX34" fmla="*/ 789306 w 1235529"/>
                <a:gd name="connsiteY34" fmla="*/ 887183 h 1469752"/>
                <a:gd name="connsiteX35" fmla="*/ 788135 w 1235529"/>
                <a:gd name="connsiteY35" fmla="*/ 888940 h 1469752"/>
                <a:gd name="connsiteX36" fmla="*/ 788721 w 1235529"/>
                <a:gd name="connsiteY36" fmla="*/ 886012 h 1469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35529" h="1469752">
                  <a:moveTo>
                    <a:pt x="1210323" y="283472"/>
                  </a:moveTo>
                  <a:cubicBezTo>
                    <a:pt x="1179874" y="348469"/>
                    <a:pt x="1142398" y="405854"/>
                    <a:pt x="1094383" y="460897"/>
                  </a:cubicBezTo>
                  <a:cubicBezTo>
                    <a:pt x="1100238" y="409953"/>
                    <a:pt x="1101409" y="363108"/>
                    <a:pt x="1096725" y="316849"/>
                  </a:cubicBezTo>
                  <a:cubicBezTo>
                    <a:pt x="1082672" y="176315"/>
                    <a:pt x="991324" y="152892"/>
                    <a:pt x="914030" y="106048"/>
                  </a:cubicBezTo>
                  <a:cubicBezTo>
                    <a:pt x="774082" y="8260"/>
                    <a:pt x="618323" y="3575"/>
                    <a:pt x="446754" y="34610"/>
                  </a:cubicBezTo>
                  <a:cubicBezTo>
                    <a:pt x="410450" y="41051"/>
                    <a:pt x="379415" y="33439"/>
                    <a:pt x="353651" y="8260"/>
                  </a:cubicBezTo>
                  <a:cubicBezTo>
                    <a:pt x="343696" y="-1695"/>
                    <a:pt x="337255" y="-2866"/>
                    <a:pt x="326129" y="5917"/>
                  </a:cubicBezTo>
                  <a:cubicBezTo>
                    <a:pt x="283384" y="40465"/>
                    <a:pt x="238881" y="73256"/>
                    <a:pt x="196135" y="108390"/>
                  </a:cubicBezTo>
                  <a:cubicBezTo>
                    <a:pt x="166857" y="132398"/>
                    <a:pt x="136994" y="157577"/>
                    <a:pt x="120013" y="192711"/>
                  </a:cubicBezTo>
                  <a:cubicBezTo>
                    <a:pt x="101860" y="215547"/>
                    <a:pt x="91320" y="278788"/>
                    <a:pt x="94833" y="310408"/>
                  </a:cubicBezTo>
                  <a:cubicBezTo>
                    <a:pt x="99518" y="343199"/>
                    <a:pt x="105374" y="370720"/>
                    <a:pt x="111815" y="404097"/>
                  </a:cubicBezTo>
                  <a:cubicBezTo>
                    <a:pt x="64384" y="377747"/>
                    <a:pt x="38620" y="339686"/>
                    <a:pt x="19296" y="294012"/>
                  </a:cubicBezTo>
                  <a:cubicBezTo>
                    <a:pt x="9342" y="305138"/>
                    <a:pt x="6414" y="316849"/>
                    <a:pt x="3486" y="328560"/>
                  </a:cubicBezTo>
                  <a:cubicBezTo>
                    <a:pt x="-17594" y="407611"/>
                    <a:pt x="61457" y="517696"/>
                    <a:pt x="118841" y="537605"/>
                  </a:cubicBezTo>
                  <a:cubicBezTo>
                    <a:pt x="144020" y="546388"/>
                    <a:pt x="152804" y="559856"/>
                    <a:pt x="157488" y="582693"/>
                  </a:cubicBezTo>
                  <a:cubicBezTo>
                    <a:pt x="159830" y="595575"/>
                    <a:pt x="165686" y="607286"/>
                    <a:pt x="169200" y="619583"/>
                  </a:cubicBezTo>
                  <a:cubicBezTo>
                    <a:pt x="187352" y="682238"/>
                    <a:pt x="224828" y="730839"/>
                    <a:pt x="277528" y="769486"/>
                  </a:cubicBezTo>
                  <a:cubicBezTo>
                    <a:pt x="327301" y="805791"/>
                    <a:pt x="382343" y="832727"/>
                    <a:pt x="438557" y="856149"/>
                  </a:cubicBezTo>
                  <a:cubicBezTo>
                    <a:pt x="442655" y="877229"/>
                    <a:pt x="435629" y="1004881"/>
                    <a:pt x="433872" y="1021862"/>
                  </a:cubicBezTo>
                  <a:cubicBezTo>
                    <a:pt x="427431" y="1072220"/>
                    <a:pt x="426846" y="1103255"/>
                    <a:pt x="356579" y="1120822"/>
                  </a:cubicBezTo>
                  <a:cubicBezTo>
                    <a:pt x="274014" y="1141902"/>
                    <a:pt x="192036" y="1168252"/>
                    <a:pt x="110058" y="1192260"/>
                  </a:cubicBezTo>
                  <a:cubicBezTo>
                    <a:pt x="151633" y="1244374"/>
                    <a:pt x="194378" y="1295318"/>
                    <a:pt x="247664" y="1336307"/>
                  </a:cubicBezTo>
                  <a:cubicBezTo>
                    <a:pt x="399324" y="1454590"/>
                    <a:pt x="568551" y="1499678"/>
                    <a:pt x="757100" y="1454590"/>
                  </a:cubicBezTo>
                  <a:cubicBezTo>
                    <a:pt x="915787" y="1416529"/>
                    <a:pt x="1038169" y="1322254"/>
                    <a:pt x="1135372" y="1193431"/>
                  </a:cubicBezTo>
                  <a:cubicBezTo>
                    <a:pt x="1044610" y="1167081"/>
                    <a:pt x="953849" y="1140145"/>
                    <a:pt x="862501" y="1114966"/>
                  </a:cubicBezTo>
                  <a:cubicBezTo>
                    <a:pt x="829710" y="1105597"/>
                    <a:pt x="812728" y="1085688"/>
                    <a:pt x="807459" y="1052897"/>
                  </a:cubicBezTo>
                  <a:cubicBezTo>
                    <a:pt x="801017" y="1015421"/>
                    <a:pt x="798089" y="883670"/>
                    <a:pt x="798089" y="856149"/>
                  </a:cubicBezTo>
                  <a:lnTo>
                    <a:pt x="798089" y="856149"/>
                  </a:lnTo>
                  <a:cubicBezTo>
                    <a:pt x="815656" y="848537"/>
                    <a:pt x="833223" y="841510"/>
                    <a:pt x="850790" y="833312"/>
                  </a:cubicBezTo>
                  <a:cubicBezTo>
                    <a:pt x="960290" y="782368"/>
                    <a:pt x="1051637" y="714444"/>
                    <a:pt x="1077987" y="586792"/>
                  </a:cubicBezTo>
                  <a:cubicBezTo>
                    <a:pt x="1083257" y="561027"/>
                    <a:pt x="1095554" y="547559"/>
                    <a:pt x="1121318" y="534677"/>
                  </a:cubicBezTo>
                  <a:cubicBezTo>
                    <a:pt x="1181631" y="505399"/>
                    <a:pt x="1215593" y="450942"/>
                    <a:pt x="1232575" y="387116"/>
                  </a:cubicBezTo>
                  <a:cubicBezTo>
                    <a:pt x="1240773" y="351397"/>
                    <a:pt x="1235502" y="316263"/>
                    <a:pt x="1210323" y="283472"/>
                  </a:cubicBezTo>
                  <a:close/>
                  <a:moveTo>
                    <a:pt x="788721" y="886012"/>
                  </a:moveTo>
                  <a:cubicBezTo>
                    <a:pt x="788721" y="886598"/>
                    <a:pt x="789306" y="886598"/>
                    <a:pt x="789306" y="887183"/>
                  </a:cubicBezTo>
                  <a:cubicBezTo>
                    <a:pt x="789306" y="887769"/>
                    <a:pt x="788721" y="888355"/>
                    <a:pt x="788135" y="888940"/>
                  </a:cubicBezTo>
                  <a:cubicBezTo>
                    <a:pt x="788135" y="887183"/>
                    <a:pt x="788135" y="886598"/>
                    <a:pt x="788721" y="886012"/>
                  </a:cubicBezTo>
                  <a:close/>
                </a:path>
              </a:pathLst>
            </a:custGeom>
            <a:solidFill>
              <a:srgbClr val="F8DFC9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40">
              <a:extLst>
                <a:ext uri="{FF2B5EF4-FFF2-40B4-BE49-F238E27FC236}">
                  <a16:creationId xmlns:a16="http://schemas.microsoft.com/office/drawing/2014/main" id="{EFF72D20-5E2B-4C1F-A7E8-C4CF9B6EF1BF}"/>
                </a:ext>
              </a:extLst>
            </p:cNvPr>
            <p:cNvSpPr/>
            <p:nvPr/>
          </p:nvSpPr>
          <p:spPr>
            <a:xfrm>
              <a:off x="10447882" y="4623530"/>
              <a:ext cx="1370208" cy="1674699"/>
            </a:xfrm>
            <a:custGeom>
              <a:avLst/>
              <a:gdLst>
                <a:gd name="connsiteX0" fmla="*/ 37838 w 1370207"/>
                <a:gd name="connsiteY0" fmla="*/ 1675881 h 1674698"/>
                <a:gd name="connsiteX1" fmla="*/ 13245 w 1370207"/>
                <a:gd name="connsiteY1" fmla="*/ 1452783 h 1674698"/>
                <a:gd name="connsiteX2" fmla="*/ 60675 w 1370207"/>
                <a:gd name="connsiteY2" fmla="*/ 1167616 h 1674698"/>
                <a:gd name="connsiteX3" fmla="*/ 36082 w 1370207"/>
                <a:gd name="connsiteY3" fmla="*/ 907042 h 1674698"/>
                <a:gd name="connsiteX4" fmla="*/ 20857 w 1370207"/>
                <a:gd name="connsiteY4" fmla="*/ 678674 h 1674698"/>
                <a:gd name="connsiteX5" fmla="*/ 75314 w 1370207"/>
                <a:gd name="connsiteY5" fmla="*/ 383553 h 1674698"/>
                <a:gd name="connsiteX6" fmla="*/ 378048 w 1370207"/>
                <a:gd name="connsiteY6" fmla="*/ 66765 h 1674698"/>
                <a:gd name="connsiteX7" fmla="*/ 1088331 w 1370207"/>
                <a:gd name="connsiteY7" fmla="*/ 116538 h 1674698"/>
                <a:gd name="connsiteX8" fmla="*/ 1327239 w 1370207"/>
                <a:gd name="connsiteY8" fmla="*/ 439181 h 1674698"/>
                <a:gd name="connsiteX9" fmla="*/ 1342463 w 1370207"/>
                <a:gd name="connsiteY9" fmla="*/ 516475 h 1674698"/>
                <a:gd name="connsiteX10" fmla="*/ 1358273 w 1370207"/>
                <a:gd name="connsiteY10" fmla="*/ 664621 h 1674698"/>
                <a:gd name="connsiteX11" fmla="*/ 1346562 w 1370207"/>
                <a:gd name="connsiteY11" fmla="*/ 891232 h 1674698"/>
                <a:gd name="connsiteX12" fmla="*/ 1324311 w 1370207"/>
                <a:gd name="connsiteY12" fmla="*/ 1147122 h 1674698"/>
                <a:gd name="connsiteX13" fmla="*/ 1357688 w 1370207"/>
                <a:gd name="connsiteY13" fmla="*/ 1415893 h 1674698"/>
                <a:gd name="connsiteX14" fmla="*/ 1364129 w 1370207"/>
                <a:gd name="connsiteY14" fmla="*/ 1602101 h 1674698"/>
                <a:gd name="connsiteX15" fmla="*/ 1333680 w 1370207"/>
                <a:gd name="connsiteY15" fmla="*/ 1653630 h 1674698"/>
                <a:gd name="connsiteX16" fmla="*/ 1271611 w 1370207"/>
                <a:gd name="connsiteY16" fmla="*/ 1650702 h 1674698"/>
                <a:gd name="connsiteX17" fmla="*/ 1215397 w 1370207"/>
                <a:gd name="connsiteY17" fmla="*/ 1646603 h 1674698"/>
                <a:gd name="connsiteX18" fmla="*/ 934329 w 1370207"/>
                <a:gd name="connsiteY18" fmla="*/ 1566967 h 1674698"/>
                <a:gd name="connsiteX19" fmla="*/ 881043 w 1370207"/>
                <a:gd name="connsiteY19" fmla="*/ 1503727 h 1674698"/>
                <a:gd name="connsiteX20" fmla="*/ 870503 w 1370207"/>
                <a:gd name="connsiteY20" fmla="*/ 1384859 h 1674698"/>
                <a:gd name="connsiteX21" fmla="*/ 872259 w 1370207"/>
                <a:gd name="connsiteY21" fmla="*/ 1309322 h 1674698"/>
                <a:gd name="connsiteX22" fmla="*/ 898024 w 1370207"/>
                <a:gd name="connsiteY22" fmla="*/ 1288242 h 1674698"/>
                <a:gd name="connsiteX23" fmla="*/ 1043828 w 1370207"/>
                <a:gd name="connsiteY23" fmla="*/ 1205092 h 1674698"/>
                <a:gd name="connsiteX24" fmla="*/ 1136347 w 1370207"/>
                <a:gd name="connsiteY24" fmla="*/ 1076269 h 1674698"/>
                <a:gd name="connsiteX25" fmla="*/ 1157427 w 1370207"/>
                <a:gd name="connsiteY25" fmla="*/ 1010686 h 1674698"/>
                <a:gd name="connsiteX26" fmla="*/ 1182606 w 1370207"/>
                <a:gd name="connsiteY26" fmla="*/ 983165 h 1674698"/>
                <a:gd name="connsiteX27" fmla="*/ 1307915 w 1370207"/>
                <a:gd name="connsiteY27" fmla="*/ 815695 h 1674698"/>
                <a:gd name="connsiteX28" fmla="*/ 1292106 w 1370207"/>
                <a:gd name="connsiteY28" fmla="*/ 746014 h 1674698"/>
                <a:gd name="connsiteX29" fmla="*/ 1264584 w 1370207"/>
                <a:gd name="connsiteY29" fmla="*/ 791687 h 1674698"/>
                <a:gd name="connsiteX30" fmla="*/ 1191975 w 1370207"/>
                <a:gd name="connsiteY30" fmla="*/ 895331 h 1674698"/>
                <a:gd name="connsiteX31" fmla="*/ 1173822 w 1370207"/>
                <a:gd name="connsiteY31" fmla="*/ 906457 h 1674698"/>
                <a:gd name="connsiteX32" fmla="*/ 1170894 w 1370207"/>
                <a:gd name="connsiteY32" fmla="*/ 887719 h 1674698"/>
                <a:gd name="connsiteX33" fmla="*/ 1166210 w 1370207"/>
                <a:gd name="connsiteY33" fmla="*/ 729618 h 1674698"/>
                <a:gd name="connsiteX34" fmla="*/ 947797 w 1370207"/>
                <a:gd name="connsiteY34" fmla="*/ 553950 h 1674698"/>
                <a:gd name="connsiteX35" fmla="*/ 635694 w 1370207"/>
                <a:gd name="connsiteY35" fmla="*/ 489539 h 1674698"/>
                <a:gd name="connsiteX36" fmla="*/ 524438 w 1370207"/>
                <a:gd name="connsiteY36" fmla="*/ 495395 h 1674698"/>
                <a:gd name="connsiteX37" fmla="*/ 434262 w 1370207"/>
                <a:gd name="connsiteY37" fmla="*/ 463774 h 1674698"/>
                <a:gd name="connsiteX38" fmla="*/ 403812 w 1370207"/>
                <a:gd name="connsiteY38" fmla="*/ 462018 h 1674698"/>
                <a:gd name="connsiteX39" fmla="*/ 238685 w 1370207"/>
                <a:gd name="connsiteY39" fmla="*/ 616020 h 1674698"/>
                <a:gd name="connsiteX40" fmla="*/ 201794 w 1370207"/>
                <a:gd name="connsiteY40" fmla="*/ 682188 h 1674698"/>
                <a:gd name="connsiteX41" fmla="*/ 180129 w 1370207"/>
                <a:gd name="connsiteY41" fmla="*/ 794615 h 1674698"/>
                <a:gd name="connsiteX42" fmla="*/ 194768 w 1370207"/>
                <a:gd name="connsiteY42" fmla="*/ 863126 h 1674698"/>
                <a:gd name="connsiteX43" fmla="*/ 96394 w 1370207"/>
                <a:gd name="connsiteY43" fmla="*/ 758311 h 1674698"/>
                <a:gd name="connsiteX44" fmla="*/ 92295 w 1370207"/>
                <a:gd name="connsiteY44" fmla="*/ 847315 h 1674698"/>
                <a:gd name="connsiteX45" fmla="*/ 181300 w 1370207"/>
                <a:gd name="connsiteY45" fmla="*/ 970283 h 1674698"/>
                <a:gd name="connsiteX46" fmla="*/ 195353 w 1370207"/>
                <a:gd name="connsiteY46" fmla="*/ 977895 h 1674698"/>
                <a:gd name="connsiteX47" fmla="*/ 243370 w 1370207"/>
                <a:gd name="connsiteY47" fmla="*/ 1033523 h 1674698"/>
                <a:gd name="connsiteX48" fmla="*/ 292556 w 1370207"/>
                <a:gd name="connsiteY48" fmla="*/ 1147122 h 1674698"/>
                <a:gd name="connsiteX49" fmla="*/ 436018 w 1370207"/>
                <a:gd name="connsiteY49" fmla="*/ 1260134 h 1674698"/>
                <a:gd name="connsiteX50" fmla="*/ 493988 w 1370207"/>
                <a:gd name="connsiteY50" fmla="*/ 1287656 h 1674698"/>
                <a:gd name="connsiteX51" fmla="*/ 521510 w 1370207"/>
                <a:gd name="connsiteY51" fmla="*/ 1310493 h 1674698"/>
                <a:gd name="connsiteX52" fmla="*/ 523266 w 1370207"/>
                <a:gd name="connsiteY52" fmla="*/ 1416479 h 1674698"/>
                <a:gd name="connsiteX53" fmla="*/ 515068 w 1370207"/>
                <a:gd name="connsiteY53" fmla="*/ 1499043 h 1674698"/>
                <a:gd name="connsiteX54" fmla="*/ 452999 w 1370207"/>
                <a:gd name="connsiteY54" fmla="*/ 1570481 h 1674698"/>
                <a:gd name="connsiteX55" fmla="*/ 189498 w 1370207"/>
                <a:gd name="connsiteY55" fmla="*/ 1646018 h 1674698"/>
                <a:gd name="connsiteX56" fmla="*/ 56576 w 1370207"/>
                <a:gd name="connsiteY56" fmla="*/ 1676467 h 1674698"/>
                <a:gd name="connsiteX57" fmla="*/ 37838 w 1370207"/>
                <a:gd name="connsiteY57" fmla="*/ 1675881 h 167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70207" h="1674698">
                  <a:moveTo>
                    <a:pt x="37838" y="1675881"/>
                  </a:moveTo>
                  <a:cubicBezTo>
                    <a:pt x="-10763" y="1605614"/>
                    <a:pt x="-4908" y="1529492"/>
                    <a:pt x="13245" y="1452783"/>
                  </a:cubicBezTo>
                  <a:cubicBezTo>
                    <a:pt x="35496" y="1359094"/>
                    <a:pt x="57747" y="1264819"/>
                    <a:pt x="60675" y="1167616"/>
                  </a:cubicBezTo>
                  <a:cubicBezTo>
                    <a:pt x="63017" y="1079782"/>
                    <a:pt x="49549" y="993120"/>
                    <a:pt x="36082" y="907042"/>
                  </a:cubicBezTo>
                  <a:cubicBezTo>
                    <a:pt x="24370" y="831506"/>
                    <a:pt x="6218" y="754797"/>
                    <a:pt x="20857" y="678674"/>
                  </a:cubicBezTo>
                  <a:cubicBezTo>
                    <a:pt x="40180" y="580301"/>
                    <a:pt x="39009" y="478413"/>
                    <a:pt x="75314" y="383553"/>
                  </a:cubicBezTo>
                  <a:cubicBezTo>
                    <a:pt x="131527" y="234821"/>
                    <a:pt x="231658" y="128249"/>
                    <a:pt x="378048" y="66765"/>
                  </a:cubicBezTo>
                  <a:cubicBezTo>
                    <a:pt x="622811" y="-35708"/>
                    <a:pt x="862305" y="-21069"/>
                    <a:pt x="1088331" y="116538"/>
                  </a:cubicBezTo>
                  <a:cubicBezTo>
                    <a:pt x="1208956" y="189733"/>
                    <a:pt x="1290349" y="299818"/>
                    <a:pt x="1327239" y="439181"/>
                  </a:cubicBezTo>
                  <a:cubicBezTo>
                    <a:pt x="1334265" y="464360"/>
                    <a:pt x="1341878" y="490710"/>
                    <a:pt x="1342463" y="516475"/>
                  </a:cubicBezTo>
                  <a:cubicBezTo>
                    <a:pt x="1343049" y="566247"/>
                    <a:pt x="1349490" y="615434"/>
                    <a:pt x="1358273" y="664621"/>
                  </a:cubicBezTo>
                  <a:cubicBezTo>
                    <a:pt x="1371741" y="740744"/>
                    <a:pt x="1358859" y="815695"/>
                    <a:pt x="1346562" y="891232"/>
                  </a:cubicBezTo>
                  <a:cubicBezTo>
                    <a:pt x="1332509" y="976138"/>
                    <a:pt x="1324897" y="1061044"/>
                    <a:pt x="1324311" y="1147122"/>
                  </a:cubicBezTo>
                  <a:cubicBezTo>
                    <a:pt x="1323726" y="1237883"/>
                    <a:pt x="1338950" y="1326888"/>
                    <a:pt x="1357688" y="1415893"/>
                  </a:cubicBezTo>
                  <a:cubicBezTo>
                    <a:pt x="1370571" y="1477377"/>
                    <a:pt x="1382282" y="1539446"/>
                    <a:pt x="1364129" y="1602101"/>
                  </a:cubicBezTo>
                  <a:cubicBezTo>
                    <a:pt x="1358859" y="1619668"/>
                    <a:pt x="1340121" y="1636649"/>
                    <a:pt x="1333680" y="1653630"/>
                  </a:cubicBezTo>
                  <a:cubicBezTo>
                    <a:pt x="1312600" y="1662414"/>
                    <a:pt x="1292106" y="1651874"/>
                    <a:pt x="1271611" y="1650702"/>
                  </a:cubicBezTo>
                  <a:cubicBezTo>
                    <a:pt x="1252873" y="1649531"/>
                    <a:pt x="1234135" y="1647189"/>
                    <a:pt x="1215397" y="1646603"/>
                  </a:cubicBezTo>
                  <a:cubicBezTo>
                    <a:pt x="1121122" y="1621424"/>
                    <a:pt x="1028019" y="1593903"/>
                    <a:pt x="934329" y="1566967"/>
                  </a:cubicBezTo>
                  <a:cubicBezTo>
                    <a:pt x="903294" y="1557599"/>
                    <a:pt x="886313" y="1534762"/>
                    <a:pt x="881043" y="1503727"/>
                  </a:cubicBezTo>
                  <a:cubicBezTo>
                    <a:pt x="874602" y="1464495"/>
                    <a:pt x="870503" y="1424677"/>
                    <a:pt x="870503" y="1384859"/>
                  </a:cubicBezTo>
                  <a:cubicBezTo>
                    <a:pt x="870503" y="1359679"/>
                    <a:pt x="868746" y="1334500"/>
                    <a:pt x="872259" y="1309322"/>
                  </a:cubicBezTo>
                  <a:cubicBezTo>
                    <a:pt x="876359" y="1297025"/>
                    <a:pt x="887484" y="1293511"/>
                    <a:pt x="898024" y="1288242"/>
                  </a:cubicBezTo>
                  <a:cubicBezTo>
                    <a:pt x="948968" y="1264819"/>
                    <a:pt x="999326" y="1240226"/>
                    <a:pt x="1043828" y="1205092"/>
                  </a:cubicBezTo>
                  <a:cubicBezTo>
                    <a:pt x="1087160" y="1171130"/>
                    <a:pt x="1119366" y="1129555"/>
                    <a:pt x="1136347" y="1076269"/>
                  </a:cubicBezTo>
                  <a:cubicBezTo>
                    <a:pt x="1143373" y="1054603"/>
                    <a:pt x="1151571" y="1032938"/>
                    <a:pt x="1157427" y="1010686"/>
                  </a:cubicBezTo>
                  <a:cubicBezTo>
                    <a:pt x="1160940" y="997219"/>
                    <a:pt x="1169138" y="989021"/>
                    <a:pt x="1182606" y="983165"/>
                  </a:cubicBezTo>
                  <a:cubicBezTo>
                    <a:pt x="1256387" y="951545"/>
                    <a:pt x="1292106" y="890647"/>
                    <a:pt x="1307915" y="815695"/>
                  </a:cubicBezTo>
                  <a:cubicBezTo>
                    <a:pt x="1312600" y="792273"/>
                    <a:pt x="1306744" y="768851"/>
                    <a:pt x="1292106" y="746014"/>
                  </a:cubicBezTo>
                  <a:cubicBezTo>
                    <a:pt x="1279223" y="760653"/>
                    <a:pt x="1273367" y="777634"/>
                    <a:pt x="1264584" y="791687"/>
                  </a:cubicBezTo>
                  <a:cubicBezTo>
                    <a:pt x="1241748" y="827407"/>
                    <a:pt x="1218911" y="863126"/>
                    <a:pt x="1191975" y="895331"/>
                  </a:cubicBezTo>
                  <a:cubicBezTo>
                    <a:pt x="1187290" y="901187"/>
                    <a:pt x="1182020" y="909970"/>
                    <a:pt x="1173822" y="906457"/>
                  </a:cubicBezTo>
                  <a:cubicBezTo>
                    <a:pt x="1166796" y="903529"/>
                    <a:pt x="1170309" y="894160"/>
                    <a:pt x="1170894" y="887719"/>
                  </a:cubicBezTo>
                  <a:cubicBezTo>
                    <a:pt x="1173237" y="835019"/>
                    <a:pt x="1175579" y="782318"/>
                    <a:pt x="1166210" y="729618"/>
                  </a:cubicBezTo>
                  <a:cubicBezTo>
                    <a:pt x="1152157" y="666963"/>
                    <a:pt x="987029" y="575616"/>
                    <a:pt x="947797" y="553950"/>
                  </a:cubicBezTo>
                  <a:cubicBezTo>
                    <a:pt x="827757" y="487782"/>
                    <a:pt x="772129" y="469630"/>
                    <a:pt x="635694" y="489539"/>
                  </a:cubicBezTo>
                  <a:cubicBezTo>
                    <a:pt x="621055" y="491881"/>
                    <a:pt x="552544" y="500079"/>
                    <a:pt x="524438" y="495395"/>
                  </a:cubicBezTo>
                  <a:cubicBezTo>
                    <a:pt x="492232" y="490124"/>
                    <a:pt x="460026" y="482512"/>
                    <a:pt x="434262" y="463774"/>
                  </a:cubicBezTo>
                  <a:cubicBezTo>
                    <a:pt x="424307" y="456162"/>
                    <a:pt x="415523" y="452649"/>
                    <a:pt x="403812" y="462018"/>
                  </a:cubicBezTo>
                  <a:cubicBezTo>
                    <a:pt x="348184" y="507691"/>
                    <a:pt x="289628" y="564490"/>
                    <a:pt x="238685" y="616020"/>
                  </a:cubicBezTo>
                  <a:cubicBezTo>
                    <a:pt x="225217" y="629488"/>
                    <a:pt x="204722" y="681017"/>
                    <a:pt x="201794" y="682188"/>
                  </a:cubicBezTo>
                  <a:cubicBezTo>
                    <a:pt x="172516" y="733717"/>
                    <a:pt x="176030" y="775292"/>
                    <a:pt x="180129" y="794615"/>
                  </a:cubicBezTo>
                  <a:cubicBezTo>
                    <a:pt x="183057" y="817452"/>
                    <a:pt x="194768" y="846145"/>
                    <a:pt x="194768" y="863126"/>
                  </a:cubicBezTo>
                  <a:cubicBezTo>
                    <a:pt x="194768" y="872495"/>
                    <a:pt x="122744" y="807497"/>
                    <a:pt x="96394" y="758311"/>
                  </a:cubicBezTo>
                  <a:cubicBezTo>
                    <a:pt x="79998" y="787589"/>
                    <a:pt x="82341" y="818037"/>
                    <a:pt x="92295" y="847315"/>
                  </a:cubicBezTo>
                  <a:cubicBezTo>
                    <a:pt x="108691" y="897088"/>
                    <a:pt x="139140" y="938077"/>
                    <a:pt x="181300" y="970283"/>
                  </a:cubicBezTo>
                  <a:cubicBezTo>
                    <a:pt x="185399" y="973796"/>
                    <a:pt x="190083" y="977310"/>
                    <a:pt x="195353" y="977895"/>
                  </a:cubicBezTo>
                  <a:cubicBezTo>
                    <a:pt x="228144" y="982580"/>
                    <a:pt x="236342" y="1006002"/>
                    <a:pt x="243370" y="1033523"/>
                  </a:cubicBezTo>
                  <a:cubicBezTo>
                    <a:pt x="253324" y="1073927"/>
                    <a:pt x="268548" y="1112574"/>
                    <a:pt x="292556" y="1147122"/>
                  </a:cubicBezTo>
                  <a:cubicBezTo>
                    <a:pt x="328861" y="1199237"/>
                    <a:pt x="382732" y="1229686"/>
                    <a:pt x="436018" y="1260134"/>
                  </a:cubicBezTo>
                  <a:cubicBezTo>
                    <a:pt x="454756" y="1270675"/>
                    <a:pt x="474079" y="1280044"/>
                    <a:pt x="493988" y="1287656"/>
                  </a:cubicBezTo>
                  <a:cubicBezTo>
                    <a:pt x="505114" y="1292340"/>
                    <a:pt x="517411" y="1297025"/>
                    <a:pt x="521510" y="1310493"/>
                  </a:cubicBezTo>
                  <a:cubicBezTo>
                    <a:pt x="524438" y="1345626"/>
                    <a:pt x="522095" y="1381345"/>
                    <a:pt x="523266" y="1416479"/>
                  </a:cubicBezTo>
                  <a:cubicBezTo>
                    <a:pt x="519753" y="1444000"/>
                    <a:pt x="519168" y="1471521"/>
                    <a:pt x="515068" y="1499043"/>
                  </a:cubicBezTo>
                  <a:cubicBezTo>
                    <a:pt x="509799" y="1536518"/>
                    <a:pt x="489304" y="1560526"/>
                    <a:pt x="452999" y="1570481"/>
                  </a:cubicBezTo>
                  <a:cubicBezTo>
                    <a:pt x="365165" y="1595074"/>
                    <a:pt x="277917" y="1622010"/>
                    <a:pt x="189498" y="1646018"/>
                  </a:cubicBezTo>
                  <a:cubicBezTo>
                    <a:pt x="143825" y="1650702"/>
                    <a:pt x="98736" y="1658315"/>
                    <a:pt x="56576" y="1676467"/>
                  </a:cubicBezTo>
                  <a:cubicBezTo>
                    <a:pt x="51306" y="1677052"/>
                    <a:pt x="44279" y="1679980"/>
                    <a:pt x="37838" y="1675881"/>
                  </a:cubicBezTo>
                  <a:close/>
                </a:path>
              </a:pathLst>
            </a:custGeom>
            <a:solidFill>
              <a:srgbClr val="996633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41">
              <a:extLst>
                <a:ext uri="{FF2B5EF4-FFF2-40B4-BE49-F238E27FC236}">
                  <a16:creationId xmlns:a16="http://schemas.microsoft.com/office/drawing/2014/main" id="{2A30ADCA-F07B-4EEC-B19D-4F2ACCA6A262}"/>
                </a:ext>
              </a:extLst>
            </p:cNvPr>
            <p:cNvSpPr/>
            <p:nvPr/>
          </p:nvSpPr>
          <p:spPr>
            <a:xfrm>
              <a:off x="10255665" y="6262521"/>
              <a:ext cx="1780099" cy="392324"/>
            </a:xfrm>
            <a:custGeom>
              <a:avLst/>
              <a:gdLst>
                <a:gd name="connsiteX0" fmla="*/ 1407028 w 1780099"/>
                <a:gd name="connsiteY0" fmla="*/ 1171 h 392324"/>
                <a:gd name="connsiteX1" fmla="*/ 1525897 w 1780099"/>
                <a:gd name="connsiteY1" fmla="*/ 13468 h 392324"/>
                <a:gd name="connsiteX2" fmla="*/ 1717375 w 1780099"/>
                <a:gd name="connsiteY2" fmla="*/ 140534 h 392324"/>
                <a:gd name="connsiteX3" fmla="*/ 1781201 w 1780099"/>
                <a:gd name="connsiteY3" fmla="*/ 381785 h 392324"/>
                <a:gd name="connsiteX4" fmla="*/ 1764219 w 1780099"/>
                <a:gd name="connsiteY4" fmla="*/ 397009 h 392324"/>
                <a:gd name="connsiteX5" fmla="*/ 1747824 w 1780099"/>
                <a:gd name="connsiteY5" fmla="*/ 397009 h 392324"/>
                <a:gd name="connsiteX6" fmla="*/ 26281 w 1780099"/>
                <a:gd name="connsiteY6" fmla="*/ 397009 h 392324"/>
                <a:gd name="connsiteX7" fmla="*/ 1687 w 1780099"/>
                <a:gd name="connsiteY7" fmla="*/ 367731 h 392324"/>
                <a:gd name="connsiteX8" fmla="*/ 229469 w 1780099"/>
                <a:gd name="connsiteY8" fmla="*/ 36890 h 392324"/>
                <a:gd name="connsiteX9" fmla="*/ 381715 w 1780099"/>
                <a:gd name="connsiteY9" fmla="*/ 0 h 392324"/>
                <a:gd name="connsiteX10" fmla="*/ 408065 w 1780099"/>
                <a:gd name="connsiteY10" fmla="*/ 22837 h 392324"/>
                <a:gd name="connsiteX11" fmla="*/ 723681 w 1780099"/>
                <a:gd name="connsiteY11" fmla="*/ 247106 h 392324"/>
                <a:gd name="connsiteX12" fmla="*/ 1176904 w 1780099"/>
                <a:gd name="connsiteY12" fmla="*/ 197333 h 392324"/>
                <a:gd name="connsiteX13" fmla="*/ 1384192 w 1780099"/>
                <a:gd name="connsiteY13" fmla="*/ 21080 h 392324"/>
                <a:gd name="connsiteX14" fmla="*/ 1407028 w 1780099"/>
                <a:gd name="connsiteY14" fmla="*/ 1171 h 39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0099" h="392324">
                  <a:moveTo>
                    <a:pt x="1407028" y="1171"/>
                  </a:moveTo>
                  <a:cubicBezTo>
                    <a:pt x="1447432" y="-585"/>
                    <a:pt x="1486665" y="5856"/>
                    <a:pt x="1525897" y="13468"/>
                  </a:cubicBezTo>
                  <a:cubicBezTo>
                    <a:pt x="1603191" y="35134"/>
                    <a:pt x="1669944" y="74366"/>
                    <a:pt x="1717375" y="140534"/>
                  </a:cubicBezTo>
                  <a:cubicBezTo>
                    <a:pt x="1769489" y="212558"/>
                    <a:pt x="1787642" y="293951"/>
                    <a:pt x="1781201" y="381785"/>
                  </a:cubicBezTo>
                  <a:cubicBezTo>
                    <a:pt x="1780615" y="394081"/>
                    <a:pt x="1775930" y="398180"/>
                    <a:pt x="1764219" y="397009"/>
                  </a:cubicBezTo>
                  <a:cubicBezTo>
                    <a:pt x="1758950" y="396423"/>
                    <a:pt x="1753680" y="397009"/>
                    <a:pt x="1747824" y="397009"/>
                  </a:cubicBezTo>
                  <a:cubicBezTo>
                    <a:pt x="1173976" y="397009"/>
                    <a:pt x="600128" y="397009"/>
                    <a:pt x="26281" y="397009"/>
                  </a:cubicBezTo>
                  <a:cubicBezTo>
                    <a:pt x="-2412" y="397009"/>
                    <a:pt x="-1826" y="397009"/>
                    <a:pt x="1687" y="367731"/>
                  </a:cubicBezTo>
                  <a:cubicBezTo>
                    <a:pt x="18083" y="216071"/>
                    <a:pt x="92448" y="105401"/>
                    <a:pt x="229469" y="36890"/>
                  </a:cubicBezTo>
                  <a:cubicBezTo>
                    <a:pt x="278071" y="15810"/>
                    <a:pt x="328429" y="1757"/>
                    <a:pt x="381715" y="0"/>
                  </a:cubicBezTo>
                  <a:cubicBezTo>
                    <a:pt x="396939" y="0"/>
                    <a:pt x="401038" y="13468"/>
                    <a:pt x="408065" y="22837"/>
                  </a:cubicBezTo>
                  <a:cubicBezTo>
                    <a:pt x="490628" y="129409"/>
                    <a:pt x="594858" y="207873"/>
                    <a:pt x="723681" y="247106"/>
                  </a:cubicBezTo>
                  <a:cubicBezTo>
                    <a:pt x="881197" y="295122"/>
                    <a:pt x="1032857" y="278141"/>
                    <a:pt x="1176904" y="197333"/>
                  </a:cubicBezTo>
                  <a:cubicBezTo>
                    <a:pt x="1257711" y="152245"/>
                    <a:pt x="1325050" y="91933"/>
                    <a:pt x="1384192" y="21080"/>
                  </a:cubicBezTo>
                  <a:cubicBezTo>
                    <a:pt x="1391219" y="12882"/>
                    <a:pt x="1396489" y="4099"/>
                    <a:pt x="1407028" y="1171"/>
                  </a:cubicBezTo>
                  <a:close/>
                </a:path>
              </a:pathLst>
            </a:custGeom>
            <a:solidFill>
              <a:schemeClr val="accent2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42">
              <a:extLst>
                <a:ext uri="{FF2B5EF4-FFF2-40B4-BE49-F238E27FC236}">
                  <a16:creationId xmlns:a16="http://schemas.microsoft.com/office/drawing/2014/main" id="{BFA94E5B-8224-49EE-9ECF-7EBA70966754}"/>
                </a:ext>
              </a:extLst>
            </p:cNvPr>
            <p:cNvSpPr/>
            <p:nvPr/>
          </p:nvSpPr>
          <p:spPr>
            <a:xfrm>
              <a:off x="10603708" y="5246212"/>
              <a:ext cx="1036439" cy="339624"/>
            </a:xfrm>
            <a:custGeom>
              <a:avLst/>
              <a:gdLst>
                <a:gd name="connsiteX0" fmla="*/ 1019752 w 1036439"/>
                <a:gd name="connsiteY0" fmla="*/ 20859 h 339624"/>
                <a:gd name="connsiteX1" fmla="*/ 899713 w 1036439"/>
                <a:gd name="connsiteY1" fmla="*/ 3292 h 339624"/>
                <a:gd name="connsiteX2" fmla="*/ 776160 w 1036439"/>
                <a:gd name="connsiteY2" fmla="*/ 364 h 339624"/>
                <a:gd name="connsiteX3" fmla="*/ 625671 w 1036439"/>
                <a:gd name="connsiteY3" fmla="*/ 26129 h 339624"/>
                <a:gd name="connsiteX4" fmla="*/ 571800 w 1036439"/>
                <a:gd name="connsiteY4" fmla="*/ 80586 h 339624"/>
                <a:gd name="connsiteX5" fmla="*/ 466985 w 1036439"/>
                <a:gd name="connsiteY5" fmla="*/ 80586 h 339624"/>
                <a:gd name="connsiteX6" fmla="*/ 413114 w 1036439"/>
                <a:gd name="connsiteY6" fmla="*/ 26129 h 339624"/>
                <a:gd name="connsiteX7" fmla="*/ 262624 w 1036439"/>
                <a:gd name="connsiteY7" fmla="*/ 364 h 339624"/>
                <a:gd name="connsiteX8" fmla="*/ 45382 w 1036439"/>
                <a:gd name="connsiteY8" fmla="*/ 16760 h 339624"/>
                <a:gd name="connsiteX9" fmla="*/ 18447 w 1036439"/>
                <a:gd name="connsiteY9" fmla="*/ 21444 h 339624"/>
                <a:gd name="connsiteX10" fmla="*/ 2051 w 1036439"/>
                <a:gd name="connsiteY10" fmla="*/ 47209 h 339624"/>
                <a:gd name="connsiteX11" fmla="*/ 23717 w 1036439"/>
                <a:gd name="connsiteY11" fmla="*/ 99909 h 339624"/>
                <a:gd name="connsiteX12" fmla="*/ 45968 w 1036439"/>
                <a:gd name="connsiteY12" fmla="*/ 172518 h 339624"/>
                <a:gd name="connsiteX13" fmla="*/ 150783 w 1036439"/>
                <a:gd name="connsiteY13" fmla="*/ 318322 h 339624"/>
                <a:gd name="connsiteX14" fmla="*/ 322352 w 1036439"/>
                <a:gd name="connsiteY14" fmla="*/ 336475 h 339624"/>
                <a:gd name="connsiteX15" fmla="*/ 477525 w 1036439"/>
                <a:gd name="connsiteY15" fmla="*/ 161393 h 339624"/>
                <a:gd name="connsiteX16" fmla="*/ 563602 w 1036439"/>
                <a:gd name="connsiteY16" fmla="*/ 156708 h 339624"/>
                <a:gd name="connsiteX17" fmla="*/ 708821 w 1036439"/>
                <a:gd name="connsiteY17" fmla="*/ 335304 h 339624"/>
                <a:gd name="connsiteX18" fmla="*/ 844085 w 1036439"/>
                <a:gd name="connsiteY18" fmla="*/ 333547 h 339624"/>
                <a:gd name="connsiteX19" fmla="*/ 996330 w 1036439"/>
                <a:gd name="connsiteY19" fmla="*/ 161978 h 339624"/>
                <a:gd name="connsiteX20" fmla="*/ 1013311 w 1036439"/>
                <a:gd name="connsiteY20" fmla="*/ 108692 h 339624"/>
                <a:gd name="connsiteX21" fmla="*/ 1038490 w 1036439"/>
                <a:gd name="connsiteY21" fmla="*/ 47209 h 339624"/>
                <a:gd name="connsiteX22" fmla="*/ 1019752 w 1036439"/>
                <a:gd name="connsiteY22" fmla="*/ 20859 h 339624"/>
                <a:gd name="connsiteX23" fmla="*/ 440049 w 1036439"/>
                <a:gd name="connsiteY23" fmla="*/ 166077 h 339624"/>
                <a:gd name="connsiteX24" fmla="*/ 294830 w 1036439"/>
                <a:gd name="connsiteY24" fmla="*/ 315395 h 339624"/>
                <a:gd name="connsiteX25" fmla="*/ 201141 w 1036439"/>
                <a:gd name="connsiteY25" fmla="*/ 311881 h 339624"/>
                <a:gd name="connsiteX26" fmla="*/ 91642 w 1036439"/>
                <a:gd name="connsiteY26" fmla="*/ 222291 h 339624"/>
                <a:gd name="connsiteX27" fmla="*/ 72318 w 1036439"/>
                <a:gd name="connsiteY27" fmla="*/ 112206 h 339624"/>
                <a:gd name="connsiteX28" fmla="*/ 154296 w 1036439"/>
                <a:gd name="connsiteY28" fmla="*/ 39596 h 339624"/>
                <a:gd name="connsiteX29" fmla="*/ 230419 w 1036439"/>
                <a:gd name="connsiteY29" fmla="*/ 39596 h 339624"/>
                <a:gd name="connsiteX30" fmla="*/ 351630 w 1036439"/>
                <a:gd name="connsiteY30" fmla="*/ 47794 h 339624"/>
                <a:gd name="connsiteX31" fmla="*/ 440049 w 1036439"/>
                <a:gd name="connsiteY31" fmla="*/ 166077 h 339624"/>
                <a:gd name="connsiteX32" fmla="*/ 949485 w 1036439"/>
                <a:gd name="connsiteY32" fmla="*/ 215264 h 339624"/>
                <a:gd name="connsiteX33" fmla="*/ 767377 w 1036439"/>
                <a:gd name="connsiteY33" fmla="*/ 317152 h 339624"/>
                <a:gd name="connsiteX34" fmla="*/ 656121 w 1036439"/>
                <a:gd name="connsiteY34" fmla="*/ 284360 h 339624"/>
                <a:gd name="connsiteX35" fmla="*/ 615717 w 1036439"/>
                <a:gd name="connsiteY35" fmla="*/ 87027 h 339624"/>
                <a:gd name="connsiteX36" fmla="*/ 650850 w 1036439"/>
                <a:gd name="connsiteY36" fmla="*/ 58920 h 339624"/>
                <a:gd name="connsiteX37" fmla="*/ 735756 w 1036439"/>
                <a:gd name="connsiteY37" fmla="*/ 40182 h 339624"/>
                <a:gd name="connsiteX38" fmla="*/ 883317 w 1036439"/>
                <a:gd name="connsiteY38" fmla="*/ 40182 h 339624"/>
                <a:gd name="connsiteX39" fmla="*/ 966467 w 1036439"/>
                <a:gd name="connsiteY39" fmla="*/ 128016 h 339624"/>
                <a:gd name="connsiteX40" fmla="*/ 949485 w 1036439"/>
                <a:gd name="connsiteY40" fmla="*/ 215264 h 33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36439" h="339624">
                  <a:moveTo>
                    <a:pt x="1019752" y="20859"/>
                  </a:moveTo>
                  <a:cubicBezTo>
                    <a:pt x="979349" y="15589"/>
                    <a:pt x="939531" y="9147"/>
                    <a:pt x="899713" y="3292"/>
                  </a:cubicBezTo>
                  <a:cubicBezTo>
                    <a:pt x="858724" y="2121"/>
                    <a:pt x="817149" y="-807"/>
                    <a:pt x="776160" y="364"/>
                  </a:cubicBezTo>
                  <a:cubicBezTo>
                    <a:pt x="724631" y="950"/>
                    <a:pt x="673687" y="5048"/>
                    <a:pt x="625671" y="26129"/>
                  </a:cubicBezTo>
                  <a:cubicBezTo>
                    <a:pt x="600492" y="37254"/>
                    <a:pt x="577070" y="50722"/>
                    <a:pt x="571800" y="80586"/>
                  </a:cubicBezTo>
                  <a:cubicBezTo>
                    <a:pt x="570043" y="89369"/>
                    <a:pt x="468742" y="88784"/>
                    <a:pt x="466985" y="80586"/>
                  </a:cubicBezTo>
                  <a:cubicBezTo>
                    <a:pt x="461129" y="50722"/>
                    <a:pt x="438292" y="37254"/>
                    <a:pt x="413114" y="26129"/>
                  </a:cubicBezTo>
                  <a:cubicBezTo>
                    <a:pt x="365097" y="5048"/>
                    <a:pt x="313569" y="1535"/>
                    <a:pt x="262624" y="364"/>
                  </a:cubicBezTo>
                  <a:cubicBezTo>
                    <a:pt x="189430" y="-1978"/>
                    <a:pt x="117406" y="7391"/>
                    <a:pt x="45382" y="16760"/>
                  </a:cubicBezTo>
                  <a:cubicBezTo>
                    <a:pt x="36599" y="18517"/>
                    <a:pt x="27230" y="20859"/>
                    <a:pt x="18447" y="21444"/>
                  </a:cubicBezTo>
                  <a:cubicBezTo>
                    <a:pt x="1465" y="23201"/>
                    <a:pt x="-3219" y="29642"/>
                    <a:pt x="2051" y="47209"/>
                  </a:cubicBezTo>
                  <a:cubicBezTo>
                    <a:pt x="9663" y="75901"/>
                    <a:pt x="15519" y="89954"/>
                    <a:pt x="23717" y="99909"/>
                  </a:cubicBezTo>
                  <a:cubicBezTo>
                    <a:pt x="43040" y="123917"/>
                    <a:pt x="43040" y="149096"/>
                    <a:pt x="45968" y="172518"/>
                  </a:cubicBezTo>
                  <a:cubicBezTo>
                    <a:pt x="54751" y="240443"/>
                    <a:pt x="87543" y="290216"/>
                    <a:pt x="150783" y="318322"/>
                  </a:cubicBezTo>
                  <a:cubicBezTo>
                    <a:pt x="205826" y="342331"/>
                    <a:pt x="263796" y="346430"/>
                    <a:pt x="322352" y="336475"/>
                  </a:cubicBezTo>
                  <a:cubicBezTo>
                    <a:pt x="417798" y="320079"/>
                    <a:pt x="471669" y="258596"/>
                    <a:pt x="477525" y="161393"/>
                  </a:cubicBezTo>
                  <a:cubicBezTo>
                    <a:pt x="479867" y="127430"/>
                    <a:pt x="563602" y="134457"/>
                    <a:pt x="563602" y="156708"/>
                  </a:cubicBezTo>
                  <a:cubicBezTo>
                    <a:pt x="564187" y="249812"/>
                    <a:pt x="620402" y="317152"/>
                    <a:pt x="708821" y="335304"/>
                  </a:cubicBezTo>
                  <a:cubicBezTo>
                    <a:pt x="753909" y="344673"/>
                    <a:pt x="798997" y="343502"/>
                    <a:pt x="844085" y="333547"/>
                  </a:cubicBezTo>
                  <a:cubicBezTo>
                    <a:pt x="937189" y="313053"/>
                    <a:pt x="984619" y="258010"/>
                    <a:pt x="996330" y="161978"/>
                  </a:cubicBezTo>
                  <a:cubicBezTo>
                    <a:pt x="998673" y="143826"/>
                    <a:pt x="997501" y="123331"/>
                    <a:pt x="1013311" y="108692"/>
                  </a:cubicBezTo>
                  <a:cubicBezTo>
                    <a:pt x="1033806" y="92882"/>
                    <a:pt x="1030293" y="67703"/>
                    <a:pt x="1038490" y="47209"/>
                  </a:cubicBezTo>
                  <a:cubicBezTo>
                    <a:pt x="1044346" y="27300"/>
                    <a:pt x="1035562" y="23201"/>
                    <a:pt x="1019752" y="20859"/>
                  </a:cubicBezTo>
                  <a:close/>
                  <a:moveTo>
                    <a:pt x="440049" y="166077"/>
                  </a:moveTo>
                  <a:cubicBezTo>
                    <a:pt x="435950" y="251569"/>
                    <a:pt x="379736" y="308954"/>
                    <a:pt x="294830" y="315395"/>
                  </a:cubicBezTo>
                  <a:cubicBezTo>
                    <a:pt x="263211" y="317737"/>
                    <a:pt x="232176" y="318322"/>
                    <a:pt x="201141" y="311881"/>
                  </a:cubicBezTo>
                  <a:cubicBezTo>
                    <a:pt x="149027" y="300756"/>
                    <a:pt x="112722" y="270892"/>
                    <a:pt x="91642" y="222291"/>
                  </a:cubicBezTo>
                  <a:cubicBezTo>
                    <a:pt x="76417" y="187157"/>
                    <a:pt x="69976" y="150267"/>
                    <a:pt x="72318" y="112206"/>
                  </a:cubicBezTo>
                  <a:cubicBezTo>
                    <a:pt x="74075" y="74145"/>
                    <a:pt x="110379" y="41939"/>
                    <a:pt x="154296" y="39596"/>
                  </a:cubicBezTo>
                  <a:cubicBezTo>
                    <a:pt x="179475" y="38425"/>
                    <a:pt x="204655" y="39596"/>
                    <a:pt x="230419" y="39596"/>
                  </a:cubicBezTo>
                  <a:cubicBezTo>
                    <a:pt x="270822" y="37840"/>
                    <a:pt x="311812" y="37840"/>
                    <a:pt x="351630" y="47794"/>
                  </a:cubicBezTo>
                  <a:cubicBezTo>
                    <a:pt x="416627" y="63604"/>
                    <a:pt x="443562" y="98738"/>
                    <a:pt x="440049" y="166077"/>
                  </a:cubicBezTo>
                  <a:close/>
                  <a:moveTo>
                    <a:pt x="949485" y="215264"/>
                  </a:moveTo>
                  <a:cubicBezTo>
                    <a:pt x="922550" y="284946"/>
                    <a:pt x="868678" y="317152"/>
                    <a:pt x="767377" y="317152"/>
                  </a:cubicBezTo>
                  <a:cubicBezTo>
                    <a:pt x="734586" y="317737"/>
                    <a:pt x="693010" y="310710"/>
                    <a:pt x="656121" y="284360"/>
                  </a:cubicBezTo>
                  <a:cubicBezTo>
                    <a:pt x="598735" y="243371"/>
                    <a:pt x="579412" y="148510"/>
                    <a:pt x="615717" y="87027"/>
                  </a:cubicBezTo>
                  <a:cubicBezTo>
                    <a:pt x="623915" y="72973"/>
                    <a:pt x="636211" y="64775"/>
                    <a:pt x="650850" y="58920"/>
                  </a:cubicBezTo>
                  <a:cubicBezTo>
                    <a:pt x="677786" y="47794"/>
                    <a:pt x="706478" y="41939"/>
                    <a:pt x="735756" y="40182"/>
                  </a:cubicBezTo>
                  <a:cubicBezTo>
                    <a:pt x="784943" y="36669"/>
                    <a:pt x="834131" y="37254"/>
                    <a:pt x="883317" y="40182"/>
                  </a:cubicBezTo>
                  <a:cubicBezTo>
                    <a:pt x="934261" y="43110"/>
                    <a:pt x="967052" y="77658"/>
                    <a:pt x="966467" y="128016"/>
                  </a:cubicBezTo>
                  <a:cubicBezTo>
                    <a:pt x="965881" y="158465"/>
                    <a:pt x="960026" y="187157"/>
                    <a:pt x="949485" y="2152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" name="Group 43">
            <a:extLst>
              <a:ext uri="{FF2B5EF4-FFF2-40B4-BE49-F238E27FC236}">
                <a16:creationId xmlns:a16="http://schemas.microsoft.com/office/drawing/2014/main" id="{014D18CA-BDAE-458E-A5F5-6E30FEF49BFE}"/>
              </a:ext>
            </a:extLst>
          </p:cNvPr>
          <p:cNvGrpSpPr/>
          <p:nvPr/>
        </p:nvGrpSpPr>
        <p:grpSpPr>
          <a:xfrm>
            <a:off x="1521903" y="5037102"/>
            <a:ext cx="1055126" cy="1244810"/>
            <a:chOff x="5466309" y="4387710"/>
            <a:chExt cx="1891355" cy="2231371"/>
          </a:xfrm>
        </p:grpSpPr>
        <p:sp>
          <p:nvSpPr>
            <p:cNvPr id="34" name="Freeform: Shape 44">
              <a:extLst>
                <a:ext uri="{FF2B5EF4-FFF2-40B4-BE49-F238E27FC236}">
                  <a16:creationId xmlns:a16="http://schemas.microsoft.com/office/drawing/2014/main" id="{A099723D-3996-4448-9C45-DE22B2B96A10}"/>
                </a:ext>
              </a:extLst>
            </p:cNvPr>
            <p:cNvSpPr/>
            <p:nvPr/>
          </p:nvSpPr>
          <p:spPr>
            <a:xfrm>
              <a:off x="5466309" y="4853337"/>
              <a:ext cx="1891355" cy="1762532"/>
            </a:xfrm>
            <a:custGeom>
              <a:avLst/>
              <a:gdLst>
                <a:gd name="connsiteX0" fmla="*/ 1606188 w 1891355"/>
                <a:gd name="connsiteY0" fmla="*/ 1318422 h 1762532"/>
                <a:gd name="connsiteX1" fmla="*/ 1514841 w 1891355"/>
                <a:gd name="connsiteY1" fmla="*/ 1295585 h 1762532"/>
                <a:gd name="connsiteX2" fmla="*/ 1140669 w 1891355"/>
                <a:gd name="connsiteY2" fmla="*/ 1112891 h 1762532"/>
                <a:gd name="connsiteX3" fmla="*/ 1135984 w 1891355"/>
                <a:gd name="connsiteY3" fmla="*/ 942493 h 1762532"/>
                <a:gd name="connsiteX4" fmla="*/ 1302283 w 1891355"/>
                <a:gd name="connsiteY4" fmla="*/ 845876 h 1762532"/>
                <a:gd name="connsiteX5" fmla="*/ 1391874 w 1891355"/>
                <a:gd name="connsiteY5" fmla="*/ 748673 h 1762532"/>
                <a:gd name="connsiteX6" fmla="*/ 1408269 w 1891355"/>
                <a:gd name="connsiteY6" fmla="*/ 715882 h 1762532"/>
                <a:gd name="connsiteX7" fmla="*/ 1444574 w 1891355"/>
                <a:gd name="connsiteY7" fmla="*/ 596428 h 1762532"/>
                <a:gd name="connsiteX8" fmla="*/ 1474437 w 1891355"/>
                <a:gd name="connsiteY8" fmla="*/ 563051 h 1762532"/>
                <a:gd name="connsiteX9" fmla="*/ 1534165 w 1891355"/>
                <a:gd name="connsiteY9" fmla="*/ 515621 h 1762532"/>
                <a:gd name="connsiteX10" fmla="*/ 1567541 w 1891355"/>
                <a:gd name="connsiteY10" fmla="*/ 467019 h 1762532"/>
                <a:gd name="connsiteX11" fmla="*/ 1588621 w 1891355"/>
                <a:gd name="connsiteY11" fmla="*/ 424859 h 1762532"/>
                <a:gd name="connsiteX12" fmla="*/ 1605017 w 1891355"/>
                <a:gd name="connsiteY12" fmla="*/ 355177 h 1762532"/>
                <a:gd name="connsiteX13" fmla="*/ 1605017 w 1891355"/>
                <a:gd name="connsiteY13" fmla="*/ 332926 h 1762532"/>
                <a:gd name="connsiteX14" fmla="*/ 1572811 w 1891355"/>
                <a:gd name="connsiteY14" fmla="*/ 326485 h 1762532"/>
                <a:gd name="connsiteX15" fmla="*/ 1497860 w 1891355"/>
                <a:gd name="connsiteY15" fmla="*/ 385626 h 1762532"/>
                <a:gd name="connsiteX16" fmla="*/ 1439890 w 1891355"/>
                <a:gd name="connsiteY16" fmla="*/ 409049 h 1762532"/>
                <a:gd name="connsiteX17" fmla="*/ 1412368 w 1891355"/>
                <a:gd name="connsiteY17" fmla="*/ 387383 h 1762532"/>
                <a:gd name="connsiteX18" fmla="*/ 1387189 w 1891355"/>
                <a:gd name="connsiteY18" fmla="*/ 270271 h 1762532"/>
                <a:gd name="connsiteX19" fmla="*/ 1241970 w 1891355"/>
                <a:gd name="connsiteY19" fmla="*/ 125638 h 1762532"/>
                <a:gd name="connsiteX20" fmla="*/ 1078600 w 1891355"/>
                <a:gd name="connsiteY20" fmla="*/ 104558 h 1762532"/>
                <a:gd name="connsiteX21" fmla="*/ 929868 w 1891355"/>
                <a:gd name="connsiteY21" fmla="*/ 94604 h 1762532"/>
                <a:gd name="connsiteX22" fmla="*/ 692716 w 1891355"/>
                <a:gd name="connsiteY22" fmla="*/ 6770 h 1762532"/>
                <a:gd name="connsiteX23" fmla="*/ 640016 w 1891355"/>
                <a:gd name="connsiteY23" fmla="*/ 11454 h 1762532"/>
                <a:gd name="connsiteX24" fmla="*/ 512950 w 1891355"/>
                <a:gd name="connsiteY24" fmla="*/ 155502 h 1762532"/>
                <a:gd name="connsiteX25" fmla="*/ 391153 w 1891355"/>
                <a:gd name="connsiteY25" fmla="*/ 270271 h 1762532"/>
                <a:gd name="connsiteX26" fmla="*/ 327328 w 1891355"/>
                <a:gd name="connsiteY26" fmla="*/ 270271 h 1762532"/>
                <a:gd name="connsiteX27" fmla="*/ 302734 w 1891355"/>
                <a:gd name="connsiteY27" fmla="*/ 277298 h 1762532"/>
                <a:gd name="connsiteX28" fmla="*/ 291023 w 1891355"/>
                <a:gd name="connsiteY28" fmla="*/ 307161 h 1762532"/>
                <a:gd name="connsiteX29" fmla="*/ 303319 w 1891355"/>
                <a:gd name="connsiteY29" fmla="*/ 424273 h 1762532"/>
                <a:gd name="connsiteX30" fmla="*/ 426873 w 1891355"/>
                <a:gd name="connsiteY30" fmla="*/ 566564 h 1762532"/>
                <a:gd name="connsiteX31" fmla="*/ 443268 w 1891355"/>
                <a:gd name="connsiteY31" fmla="*/ 589987 h 1762532"/>
                <a:gd name="connsiteX32" fmla="*/ 465519 w 1891355"/>
                <a:gd name="connsiteY32" fmla="*/ 669622 h 1762532"/>
                <a:gd name="connsiteX33" fmla="*/ 520562 w 1891355"/>
                <a:gd name="connsiteY33" fmla="*/ 780293 h 1762532"/>
                <a:gd name="connsiteX34" fmla="*/ 720238 w 1891355"/>
                <a:gd name="connsiteY34" fmla="*/ 925512 h 1762532"/>
                <a:gd name="connsiteX35" fmla="*/ 751272 w 1891355"/>
                <a:gd name="connsiteY35" fmla="*/ 972357 h 1762532"/>
                <a:gd name="connsiteX36" fmla="*/ 743074 w 1891355"/>
                <a:gd name="connsiteY36" fmla="*/ 1156222 h 1762532"/>
                <a:gd name="connsiteX37" fmla="*/ 679248 w 1891355"/>
                <a:gd name="connsiteY37" fmla="*/ 1222390 h 1762532"/>
                <a:gd name="connsiteX38" fmla="*/ 415161 w 1891355"/>
                <a:gd name="connsiteY38" fmla="*/ 1305539 h 1762532"/>
                <a:gd name="connsiteX39" fmla="*/ 348408 w 1891355"/>
                <a:gd name="connsiteY39" fmla="*/ 1324863 h 1762532"/>
                <a:gd name="connsiteX40" fmla="*/ 330841 w 1891355"/>
                <a:gd name="connsiteY40" fmla="*/ 1328376 h 1762532"/>
                <a:gd name="connsiteX41" fmla="*/ 0 w 1891355"/>
                <a:gd name="connsiteY41" fmla="*/ 1692008 h 1762532"/>
                <a:gd name="connsiteX42" fmla="*/ 0 w 1891355"/>
                <a:gd name="connsiteY42" fmla="*/ 1767546 h 1762532"/>
                <a:gd name="connsiteX43" fmla="*/ 1891355 w 1891355"/>
                <a:gd name="connsiteY43" fmla="*/ 1767546 h 1762532"/>
                <a:gd name="connsiteX44" fmla="*/ 1891355 w 1891355"/>
                <a:gd name="connsiteY44" fmla="*/ 1634038 h 1762532"/>
                <a:gd name="connsiteX45" fmla="*/ 1606188 w 1891355"/>
                <a:gd name="connsiteY45" fmla="*/ 1318422 h 176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891355" h="1762532">
                  <a:moveTo>
                    <a:pt x="1606188" y="1318422"/>
                  </a:moveTo>
                  <a:cubicBezTo>
                    <a:pt x="1606188" y="1318422"/>
                    <a:pt x="1540606" y="1303783"/>
                    <a:pt x="1514841" y="1295585"/>
                  </a:cubicBezTo>
                  <a:cubicBezTo>
                    <a:pt x="1489662" y="1287973"/>
                    <a:pt x="1144182" y="1258109"/>
                    <a:pt x="1140669" y="1112891"/>
                  </a:cubicBezTo>
                  <a:cubicBezTo>
                    <a:pt x="1140669" y="1095909"/>
                    <a:pt x="1135984" y="962987"/>
                    <a:pt x="1135984" y="942493"/>
                  </a:cubicBezTo>
                  <a:cubicBezTo>
                    <a:pt x="1196297" y="918485"/>
                    <a:pt x="1247826" y="879253"/>
                    <a:pt x="1302283" y="845876"/>
                  </a:cubicBezTo>
                  <a:cubicBezTo>
                    <a:pt x="1316922" y="834164"/>
                    <a:pt x="1378991" y="771510"/>
                    <a:pt x="1391874" y="748673"/>
                  </a:cubicBezTo>
                  <a:cubicBezTo>
                    <a:pt x="1397144" y="737547"/>
                    <a:pt x="1402414" y="727007"/>
                    <a:pt x="1408269" y="715882"/>
                  </a:cubicBezTo>
                  <a:cubicBezTo>
                    <a:pt x="1424665" y="677235"/>
                    <a:pt x="1435791" y="636831"/>
                    <a:pt x="1444574" y="596428"/>
                  </a:cubicBezTo>
                  <a:cubicBezTo>
                    <a:pt x="1448673" y="579446"/>
                    <a:pt x="1456871" y="567150"/>
                    <a:pt x="1474437" y="563051"/>
                  </a:cubicBezTo>
                  <a:cubicBezTo>
                    <a:pt x="1496689" y="550168"/>
                    <a:pt x="1516598" y="534359"/>
                    <a:pt x="1534165" y="515621"/>
                  </a:cubicBezTo>
                  <a:cubicBezTo>
                    <a:pt x="1547047" y="500396"/>
                    <a:pt x="1558758" y="485171"/>
                    <a:pt x="1567541" y="467019"/>
                  </a:cubicBezTo>
                  <a:cubicBezTo>
                    <a:pt x="1574568" y="452966"/>
                    <a:pt x="1581595" y="438912"/>
                    <a:pt x="1588621" y="424859"/>
                  </a:cubicBezTo>
                  <a:cubicBezTo>
                    <a:pt x="1600918" y="403193"/>
                    <a:pt x="1599747" y="378600"/>
                    <a:pt x="1605017" y="355177"/>
                  </a:cubicBezTo>
                  <a:cubicBezTo>
                    <a:pt x="1606774" y="347565"/>
                    <a:pt x="1606774" y="340538"/>
                    <a:pt x="1605017" y="332926"/>
                  </a:cubicBezTo>
                  <a:cubicBezTo>
                    <a:pt x="1595648" y="307747"/>
                    <a:pt x="1592135" y="307161"/>
                    <a:pt x="1572811" y="326485"/>
                  </a:cubicBezTo>
                  <a:cubicBezTo>
                    <a:pt x="1549975" y="348736"/>
                    <a:pt x="1524796" y="368645"/>
                    <a:pt x="1497860" y="385626"/>
                  </a:cubicBezTo>
                  <a:cubicBezTo>
                    <a:pt x="1479708" y="396752"/>
                    <a:pt x="1461555" y="406121"/>
                    <a:pt x="1439890" y="409049"/>
                  </a:cubicBezTo>
                  <a:cubicBezTo>
                    <a:pt x="1423494" y="410805"/>
                    <a:pt x="1414125" y="406121"/>
                    <a:pt x="1412368" y="387383"/>
                  </a:cubicBezTo>
                  <a:cubicBezTo>
                    <a:pt x="1408855" y="347565"/>
                    <a:pt x="1400657" y="308333"/>
                    <a:pt x="1387189" y="270271"/>
                  </a:cubicBezTo>
                  <a:cubicBezTo>
                    <a:pt x="1362010" y="198833"/>
                    <a:pt x="1312238" y="151988"/>
                    <a:pt x="1241970" y="125638"/>
                  </a:cubicBezTo>
                  <a:cubicBezTo>
                    <a:pt x="1189270" y="105729"/>
                    <a:pt x="1134228" y="103973"/>
                    <a:pt x="1078600" y="104558"/>
                  </a:cubicBezTo>
                  <a:cubicBezTo>
                    <a:pt x="1028827" y="105143"/>
                    <a:pt x="979055" y="106900"/>
                    <a:pt x="929868" y="94604"/>
                  </a:cubicBezTo>
                  <a:cubicBezTo>
                    <a:pt x="847304" y="74109"/>
                    <a:pt x="767668" y="46588"/>
                    <a:pt x="692716" y="6770"/>
                  </a:cubicBezTo>
                  <a:cubicBezTo>
                    <a:pt x="673393" y="-3185"/>
                    <a:pt x="657583" y="-2599"/>
                    <a:pt x="640016" y="11454"/>
                  </a:cubicBezTo>
                  <a:cubicBezTo>
                    <a:pt x="588487" y="51858"/>
                    <a:pt x="544570" y="98117"/>
                    <a:pt x="512950" y="155502"/>
                  </a:cubicBezTo>
                  <a:cubicBezTo>
                    <a:pt x="484843" y="207031"/>
                    <a:pt x="444439" y="245678"/>
                    <a:pt x="391153" y="270271"/>
                  </a:cubicBezTo>
                  <a:cubicBezTo>
                    <a:pt x="370073" y="280226"/>
                    <a:pt x="348993" y="284910"/>
                    <a:pt x="327328" y="270271"/>
                  </a:cubicBezTo>
                  <a:cubicBezTo>
                    <a:pt x="316202" y="262659"/>
                    <a:pt x="308590" y="267343"/>
                    <a:pt x="302734" y="277298"/>
                  </a:cubicBezTo>
                  <a:cubicBezTo>
                    <a:pt x="297464" y="286667"/>
                    <a:pt x="293951" y="296621"/>
                    <a:pt x="291023" y="307161"/>
                  </a:cubicBezTo>
                  <a:cubicBezTo>
                    <a:pt x="279312" y="347565"/>
                    <a:pt x="286924" y="386798"/>
                    <a:pt x="303319" y="424273"/>
                  </a:cubicBezTo>
                  <a:cubicBezTo>
                    <a:pt x="329670" y="484000"/>
                    <a:pt x="362461" y="539043"/>
                    <a:pt x="426873" y="566564"/>
                  </a:cubicBezTo>
                  <a:cubicBezTo>
                    <a:pt x="437413" y="571249"/>
                    <a:pt x="440926" y="580032"/>
                    <a:pt x="443268" y="589987"/>
                  </a:cubicBezTo>
                  <a:cubicBezTo>
                    <a:pt x="450295" y="616922"/>
                    <a:pt x="457907" y="643272"/>
                    <a:pt x="465519" y="669622"/>
                  </a:cubicBezTo>
                  <a:cubicBezTo>
                    <a:pt x="477231" y="710026"/>
                    <a:pt x="494797" y="747502"/>
                    <a:pt x="520562" y="780293"/>
                  </a:cubicBezTo>
                  <a:cubicBezTo>
                    <a:pt x="573262" y="847047"/>
                    <a:pt x="644700" y="889793"/>
                    <a:pt x="720238" y="925512"/>
                  </a:cubicBezTo>
                  <a:cubicBezTo>
                    <a:pt x="742489" y="936052"/>
                    <a:pt x="750101" y="947763"/>
                    <a:pt x="751272" y="972357"/>
                  </a:cubicBezTo>
                  <a:cubicBezTo>
                    <a:pt x="752443" y="1008661"/>
                    <a:pt x="747173" y="1131043"/>
                    <a:pt x="743074" y="1156222"/>
                  </a:cubicBezTo>
                  <a:cubicBezTo>
                    <a:pt x="737804" y="1193112"/>
                    <a:pt x="713797" y="1211850"/>
                    <a:pt x="679248" y="1222390"/>
                  </a:cubicBezTo>
                  <a:cubicBezTo>
                    <a:pt x="590829" y="1248740"/>
                    <a:pt x="502995" y="1277433"/>
                    <a:pt x="415161" y="1305539"/>
                  </a:cubicBezTo>
                  <a:cubicBezTo>
                    <a:pt x="410477" y="1311395"/>
                    <a:pt x="363047" y="1318422"/>
                    <a:pt x="348408" y="1324863"/>
                  </a:cubicBezTo>
                  <a:cubicBezTo>
                    <a:pt x="342552" y="1327205"/>
                    <a:pt x="336696" y="1327205"/>
                    <a:pt x="330841" y="1328376"/>
                  </a:cubicBezTo>
                  <a:cubicBezTo>
                    <a:pt x="133507" y="1364681"/>
                    <a:pt x="0" y="1497017"/>
                    <a:pt x="0" y="1692008"/>
                  </a:cubicBezTo>
                  <a:lnTo>
                    <a:pt x="0" y="1767546"/>
                  </a:lnTo>
                  <a:lnTo>
                    <a:pt x="1891355" y="1767546"/>
                  </a:lnTo>
                  <a:lnTo>
                    <a:pt x="1891355" y="1634038"/>
                  </a:lnTo>
                  <a:cubicBezTo>
                    <a:pt x="1891355" y="1468325"/>
                    <a:pt x="1777757" y="1370537"/>
                    <a:pt x="1606188" y="1318422"/>
                  </a:cubicBezTo>
                  <a:close/>
                </a:path>
              </a:pathLst>
            </a:custGeom>
            <a:solidFill>
              <a:srgbClr val="F1BB9D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45">
              <a:extLst>
                <a:ext uri="{FF2B5EF4-FFF2-40B4-BE49-F238E27FC236}">
                  <a16:creationId xmlns:a16="http://schemas.microsoft.com/office/drawing/2014/main" id="{A4845D2E-52BF-4B86-A1A6-CF198697D7B0}"/>
                </a:ext>
              </a:extLst>
            </p:cNvPr>
            <p:cNvSpPr/>
            <p:nvPr/>
          </p:nvSpPr>
          <p:spPr>
            <a:xfrm>
              <a:off x="5560012" y="6133067"/>
              <a:ext cx="1709832" cy="486014"/>
            </a:xfrm>
            <a:custGeom>
              <a:avLst/>
              <a:gdLst>
                <a:gd name="connsiteX0" fmla="*/ 320872 w 1709832"/>
                <a:gd name="connsiteY0" fmla="*/ 26395 h 486013"/>
                <a:gd name="connsiteX1" fmla="*/ 443840 w 1709832"/>
                <a:gd name="connsiteY1" fmla="*/ 196207 h 486013"/>
                <a:gd name="connsiteX2" fmla="*/ 685675 w 1709832"/>
                <a:gd name="connsiteY2" fmla="*/ 291068 h 486013"/>
                <a:gd name="connsiteX3" fmla="*/ 1091468 w 1709832"/>
                <a:gd name="connsiteY3" fmla="*/ 296338 h 486013"/>
                <a:gd name="connsiteX4" fmla="*/ 1346186 w 1709832"/>
                <a:gd name="connsiteY4" fmla="*/ 157560 h 486013"/>
                <a:gd name="connsiteX5" fmla="*/ 1430506 w 1709832"/>
                <a:gd name="connsiteY5" fmla="*/ 45 h 486013"/>
                <a:gd name="connsiteX6" fmla="*/ 1710404 w 1709832"/>
                <a:gd name="connsiteY6" fmla="*/ 127111 h 486013"/>
                <a:gd name="connsiteX7" fmla="*/ 1685810 w 1709832"/>
                <a:gd name="connsiteY7" fmla="*/ 250079 h 486013"/>
                <a:gd name="connsiteX8" fmla="*/ 1582166 w 1709832"/>
                <a:gd name="connsiteY8" fmla="*/ 487816 h 486013"/>
                <a:gd name="connsiteX9" fmla="*/ 357762 w 1709832"/>
                <a:gd name="connsiteY9" fmla="*/ 486645 h 486013"/>
                <a:gd name="connsiteX10" fmla="*/ 96018 w 1709832"/>
                <a:gd name="connsiteY10" fmla="*/ 487816 h 486013"/>
                <a:gd name="connsiteX11" fmla="*/ 37462 w 1709832"/>
                <a:gd name="connsiteY11" fmla="*/ 299266 h 486013"/>
                <a:gd name="connsiteX12" fmla="*/ 571 w 1709832"/>
                <a:gd name="connsiteY12" fmla="*/ 134724 h 486013"/>
                <a:gd name="connsiteX13" fmla="*/ 276370 w 1709832"/>
                <a:gd name="connsiteY13" fmla="*/ 8243 h 486013"/>
                <a:gd name="connsiteX14" fmla="*/ 320872 w 1709832"/>
                <a:gd name="connsiteY14" fmla="*/ 26395 h 48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09832" h="486013">
                  <a:moveTo>
                    <a:pt x="320872" y="26395"/>
                  </a:moveTo>
                  <a:cubicBezTo>
                    <a:pt x="341367" y="97833"/>
                    <a:pt x="385284" y="152876"/>
                    <a:pt x="443840" y="196207"/>
                  </a:cubicBezTo>
                  <a:cubicBezTo>
                    <a:pt x="515863" y="248908"/>
                    <a:pt x="599598" y="273501"/>
                    <a:pt x="685675" y="291068"/>
                  </a:cubicBezTo>
                  <a:cubicBezTo>
                    <a:pt x="817426" y="318589"/>
                    <a:pt x="960303" y="327958"/>
                    <a:pt x="1091468" y="296338"/>
                  </a:cubicBezTo>
                  <a:cubicBezTo>
                    <a:pt x="1196869" y="260033"/>
                    <a:pt x="1285873" y="231926"/>
                    <a:pt x="1346186" y="157560"/>
                  </a:cubicBezTo>
                  <a:cubicBezTo>
                    <a:pt x="1352042" y="150534"/>
                    <a:pt x="1418210" y="2387"/>
                    <a:pt x="1430506" y="45"/>
                  </a:cubicBezTo>
                  <a:cubicBezTo>
                    <a:pt x="1443389" y="-2297"/>
                    <a:pt x="1694008" y="87293"/>
                    <a:pt x="1710404" y="127111"/>
                  </a:cubicBezTo>
                  <a:cubicBezTo>
                    <a:pt x="1726799" y="149948"/>
                    <a:pt x="1693423" y="224314"/>
                    <a:pt x="1685810" y="250079"/>
                  </a:cubicBezTo>
                  <a:cubicBezTo>
                    <a:pt x="1661217" y="335570"/>
                    <a:pt x="1592706" y="484302"/>
                    <a:pt x="1582166" y="487816"/>
                  </a:cubicBezTo>
                  <a:cubicBezTo>
                    <a:pt x="1572797" y="487816"/>
                    <a:pt x="752429" y="486645"/>
                    <a:pt x="357762" y="486645"/>
                  </a:cubicBezTo>
                  <a:cubicBezTo>
                    <a:pt x="279298" y="486645"/>
                    <a:pt x="174482" y="487816"/>
                    <a:pt x="96018" y="487816"/>
                  </a:cubicBezTo>
                  <a:cubicBezTo>
                    <a:pt x="87234" y="484302"/>
                    <a:pt x="67325" y="371289"/>
                    <a:pt x="37462" y="299266"/>
                  </a:cubicBezTo>
                  <a:cubicBezTo>
                    <a:pt x="21066" y="250664"/>
                    <a:pt x="-4113" y="188009"/>
                    <a:pt x="571" y="134724"/>
                  </a:cubicBezTo>
                  <a:cubicBezTo>
                    <a:pt x="1743" y="123012"/>
                    <a:pt x="268758" y="11170"/>
                    <a:pt x="276370" y="8243"/>
                  </a:cubicBezTo>
                  <a:cubicBezTo>
                    <a:pt x="309161" y="-2883"/>
                    <a:pt x="309161" y="-2883"/>
                    <a:pt x="320872" y="26395"/>
                  </a:cubicBezTo>
                  <a:close/>
                </a:path>
              </a:pathLst>
            </a:custGeom>
            <a:solidFill>
              <a:srgbClr val="983398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46">
              <a:extLst>
                <a:ext uri="{FF2B5EF4-FFF2-40B4-BE49-F238E27FC236}">
                  <a16:creationId xmlns:a16="http://schemas.microsoft.com/office/drawing/2014/main" id="{1211488C-9ECA-4D82-9EB0-305EB7D260BB}"/>
                </a:ext>
              </a:extLst>
            </p:cNvPr>
            <p:cNvSpPr/>
            <p:nvPr/>
          </p:nvSpPr>
          <p:spPr>
            <a:xfrm>
              <a:off x="5729457" y="4387710"/>
              <a:ext cx="1399486" cy="2020178"/>
            </a:xfrm>
            <a:custGeom>
              <a:avLst/>
              <a:gdLst>
                <a:gd name="connsiteX0" fmla="*/ 1269844 w 1399485"/>
                <a:gd name="connsiteY0" fmla="*/ 256325 h 2020178"/>
                <a:gd name="connsiteX1" fmla="*/ 998145 w 1399485"/>
                <a:gd name="connsiteY1" fmla="*/ 65433 h 2020178"/>
                <a:gd name="connsiteX2" fmla="*/ 550778 w 1399485"/>
                <a:gd name="connsiteY2" fmla="*/ 9804 h 2020178"/>
                <a:gd name="connsiteX3" fmla="*/ 44855 w 1399485"/>
                <a:gd name="connsiteY3" fmla="*/ 463027 h 2020178"/>
                <a:gd name="connsiteX4" fmla="*/ 22604 w 1399485"/>
                <a:gd name="connsiteY4" fmla="*/ 989445 h 2020178"/>
                <a:gd name="connsiteX5" fmla="*/ 488123 w 1399485"/>
                <a:gd name="connsiteY5" fmla="*/ 1539285 h 2020178"/>
                <a:gd name="connsiteX6" fmla="*/ 492807 w 1399485"/>
                <a:gd name="connsiteY6" fmla="*/ 1417488 h 2020178"/>
                <a:gd name="connsiteX7" fmla="*/ 478168 w 1399485"/>
                <a:gd name="connsiteY7" fmla="*/ 1395237 h 2020178"/>
                <a:gd name="connsiteX8" fmla="*/ 368669 w 1399485"/>
                <a:gd name="connsiteY8" fmla="*/ 1337267 h 2020178"/>
                <a:gd name="connsiteX9" fmla="*/ 214082 w 1399485"/>
                <a:gd name="connsiteY9" fmla="*/ 1155158 h 2020178"/>
                <a:gd name="connsiteX10" fmla="*/ 189488 w 1399485"/>
                <a:gd name="connsiteY10" fmla="*/ 1071423 h 2020178"/>
                <a:gd name="connsiteX11" fmla="*/ 147913 w 1399485"/>
                <a:gd name="connsiteY11" fmla="*/ 1019308 h 2020178"/>
                <a:gd name="connsiteX12" fmla="*/ 116293 w 1399485"/>
                <a:gd name="connsiteY12" fmla="*/ 997057 h 2020178"/>
                <a:gd name="connsiteX13" fmla="*/ 32558 w 1399485"/>
                <a:gd name="connsiteY13" fmla="*/ 854181 h 2020178"/>
                <a:gd name="connsiteX14" fmla="*/ 50125 w 1399485"/>
                <a:gd name="connsiteY14" fmla="*/ 734141 h 2020178"/>
                <a:gd name="connsiteX15" fmla="*/ 144400 w 1399485"/>
                <a:gd name="connsiteY15" fmla="*/ 759320 h 2020178"/>
                <a:gd name="connsiteX16" fmla="*/ 252143 w 1399485"/>
                <a:gd name="connsiteY16" fmla="*/ 626984 h 2020178"/>
                <a:gd name="connsiteX17" fmla="*/ 388578 w 1399485"/>
                <a:gd name="connsiteY17" fmla="*/ 475910 h 2020178"/>
                <a:gd name="connsiteX18" fmla="*/ 413172 w 1399485"/>
                <a:gd name="connsiteY18" fmla="*/ 473567 h 2020178"/>
                <a:gd name="connsiteX19" fmla="*/ 481682 w 1399485"/>
                <a:gd name="connsiteY19" fmla="*/ 505773 h 2020178"/>
                <a:gd name="connsiteX20" fmla="*/ 792614 w 1399485"/>
                <a:gd name="connsiteY20" fmla="*/ 578968 h 2020178"/>
                <a:gd name="connsiteX21" fmla="*/ 893915 w 1399485"/>
                <a:gd name="connsiteY21" fmla="*/ 587166 h 2020178"/>
                <a:gd name="connsiteX22" fmla="*/ 1094177 w 1399485"/>
                <a:gd name="connsiteY22" fmla="*/ 729457 h 2020178"/>
                <a:gd name="connsiteX23" fmla="*/ 1141021 w 1399485"/>
                <a:gd name="connsiteY23" fmla="*/ 850667 h 2020178"/>
                <a:gd name="connsiteX24" fmla="*/ 1176155 w 1399485"/>
                <a:gd name="connsiteY24" fmla="*/ 894584 h 2020178"/>
                <a:gd name="connsiteX25" fmla="*/ 1240566 w 1399485"/>
                <a:gd name="connsiteY25" fmla="*/ 862379 h 2020178"/>
                <a:gd name="connsiteX26" fmla="*/ 1318446 w 1399485"/>
                <a:gd name="connsiteY26" fmla="*/ 782157 h 2020178"/>
                <a:gd name="connsiteX27" fmla="*/ 1210703 w 1399485"/>
                <a:gd name="connsiteY27" fmla="*/ 1022236 h 2020178"/>
                <a:gd name="connsiteX28" fmla="*/ 1174398 w 1399485"/>
                <a:gd name="connsiteY28" fmla="*/ 1059712 h 2020178"/>
                <a:gd name="connsiteX29" fmla="*/ 1138094 w 1399485"/>
                <a:gd name="connsiteY29" fmla="*/ 1180337 h 2020178"/>
                <a:gd name="connsiteX30" fmla="*/ 869322 w 1399485"/>
                <a:gd name="connsiteY30" fmla="*/ 1402264 h 2020178"/>
                <a:gd name="connsiteX31" fmla="*/ 865223 w 1399485"/>
                <a:gd name="connsiteY31" fmla="*/ 1606624 h 2020178"/>
                <a:gd name="connsiteX32" fmla="*/ 944274 w 1399485"/>
                <a:gd name="connsiteY32" fmla="*/ 1689773 h 2020178"/>
                <a:gd name="connsiteX33" fmla="*/ 958913 w 1399485"/>
                <a:gd name="connsiteY33" fmla="*/ 1764139 h 2020178"/>
                <a:gd name="connsiteX34" fmla="*/ 917923 w 1399485"/>
                <a:gd name="connsiteY34" fmla="*/ 1826208 h 2020178"/>
                <a:gd name="connsiteX35" fmla="*/ 934319 w 1399485"/>
                <a:gd name="connsiteY35" fmla="*/ 1898232 h 2020178"/>
                <a:gd name="connsiteX36" fmla="*/ 905627 w 1399485"/>
                <a:gd name="connsiteY36" fmla="*/ 1993093 h 2020178"/>
                <a:gd name="connsiteX37" fmla="*/ 878106 w 1399485"/>
                <a:gd name="connsiteY37" fmla="*/ 2015930 h 2020178"/>
                <a:gd name="connsiteX38" fmla="*/ 917338 w 1399485"/>
                <a:gd name="connsiteY38" fmla="*/ 2021785 h 2020178"/>
                <a:gd name="connsiteX39" fmla="*/ 1035621 w 1399485"/>
                <a:gd name="connsiteY39" fmla="*/ 2015344 h 2020178"/>
                <a:gd name="connsiteX40" fmla="*/ 1172642 w 1399485"/>
                <a:gd name="connsiteY40" fmla="*/ 1892377 h 2020178"/>
                <a:gd name="connsiteX41" fmla="*/ 1183182 w 1399485"/>
                <a:gd name="connsiteY41" fmla="*/ 1806299 h 2020178"/>
                <a:gd name="connsiteX42" fmla="*/ 1167957 w 1399485"/>
                <a:gd name="connsiteY42" fmla="*/ 1757113 h 2020178"/>
                <a:gd name="connsiteX43" fmla="*/ 1169714 w 1399485"/>
                <a:gd name="connsiteY43" fmla="*/ 1560950 h 2020178"/>
                <a:gd name="connsiteX44" fmla="*/ 1162687 w 1399485"/>
                <a:gd name="connsiteY44" fmla="*/ 1529330 h 2020178"/>
                <a:gd name="connsiteX45" fmla="*/ 1218315 w 1399485"/>
                <a:gd name="connsiteY45" fmla="*/ 1480143 h 2020178"/>
                <a:gd name="connsiteX46" fmla="*/ 1232954 w 1399485"/>
                <a:gd name="connsiteY46" fmla="*/ 1343708 h 2020178"/>
                <a:gd name="connsiteX47" fmla="*/ 1222414 w 1399485"/>
                <a:gd name="connsiteY47" fmla="*/ 1261729 h 2020178"/>
                <a:gd name="connsiteX48" fmla="*/ 1338940 w 1399485"/>
                <a:gd name="connsiteY48" fmla="*/ 1036875 h 2020178"/>
                <a:gd name="connsiteX49" fmla="*/ 1386371 w 1399485"/>
                <a:gd name="connsiteY49" fmla="*/ 767518 h 2020178"/>
                <a:gd name="connsiteX50" fmla="*/ 1384028 w 1399485"/>
                <a:gd name="connsiteY50" fmla="*/ 683197 h 2020178"/>
                <a:gd name="connsiteX51" fmla="*/ 1399838 w 1399485"/>
                <a:gd name="connsiteY51" fmla="*/ 607075 h 2020178"/>
                <a:gd name="connsiteX52" fmla="*/ 1269844 w 1399485"/>
                <a:gd name="connsiteY52" fmla="*/ 256325 h 202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399485" h="2020178">
                  <a:moveTo>
                    <a:pt x="1269844" y="256325"/>
                  </a:moveTo>
                  <a:cubicBezTo>
                    <a:pt x="1194307" y="170248"/>
                    <a:pt x="1095933" y="118719"/>
                    <a:pt x="998145" y="65433"/>
                  </a:cubicBezTo>
                  <a:cubicBezTo>
                    <a:pt x="856440" y="-11861"/>
                    <a:pt x="703023" y="-6006"/>
                    <a:pt x="550778" y="9804"/>
                  </a:cubicBezTo>
                  <a:cubicBezTo>
                    <a:pt x="358129" y="29714"/>
                    <a:pt x="103997" y="215921"/>
                    <a:pt x="44855" y="463027"/>
                  </a:cubicBezTo>
                  <a:cubicBezTo>
                    <a:pt x="2695" y="639280"/>
                    <a:pt x="-19557" y="812606"/>
                    <a:pt x="22604" y="989445"/>
                  </a:cubicBezTo>
                  <a:cubicBezTo>
                    <a:pt x="84673" y="1250018"/>
                    <a:pt x="487538" y="1542798"/>
                    <a:pt x="488123" y="1539285"/>
                  </a:cubicBezTo>
                  <a:cubicBezTo>
                    <a:pt x="492222" y="1498881"/>
                    <a:pt x="492807" y="1458478"/>
                    <a:pt x="492807" y="1417488"/>
                  </a:cubicBezTo>
                  <a:cubicBezTo>
                    <a:pt x="492807" y="1405777"/>
                    <a:pt x="489880" y="1399922"/>
                    <a:pt x="478168" y="1395237"/>
                  </a:cubicBezTo>
                  <a:cubicBezTo>
                    <a:pt x="440107" y="1379427"/>
                    <a:pt x="403217" y="1359518"/>
                    <a:pt x="368669" y="1337267"/>
                  </a:cubicBezTo>
                  <a:cubicBezTo>
                    <a:pt x="298988" y="1292179"/>
                    <a:pt x="241017" y="1236551"/>
                    <a:pt x="214082" y="1155158"/>
                  </a:cubicBezTo>
                  <a:cubicBezTo>
                    <a:pt x="205298" y="1127637"/>
                    <a:pt x="195344" y="1100115"/>
                    <a:pt x="189488" y="1071423"/>
                  </a:cubicBezTo>
                  <a:cubicBezTo>
                    <a:pt x="184218" y="1046244"/>
                    <a:pt x="177191" y="1025749"/>
                    <a:pt x="147913" y="1019308"/>
                  </a:cubicBezTo>
                  <a:cubicBezTo>
                    <a:pt x="135031" y="1016380"/>
                    <a:pt x="125662" y="1005840"/>
                    <a:pt x="116293" y="997057"/>
                  </a:cubicBezTo>
                  <a:cubicBezTo>
                    <a:pt x="75304" y="957239"/>
                    <a:pt x="46026" y="909809"/>
                    <a:pt x="32558" y="854181"/>
                  </a:cubicBezTo>
                  <a:cubicBezTo>
                    <a:pt x="22604" y="813191"/>
                    <a:pt x="24946" y="772202"/>
                    <a:pt x="50125" y="734141"/>
                  </a:cubicBezTo>
                  <a:cubicBezTo>
                    <a:pt x="72376" y="758735"/>
                    <a:pt x="118050" y="771031"/>
                    <a:pt x="144400" y="759320"/>
                  </a:cubicBezTo>
                  <a:cubicBezTo>
                    <a:pt x="200028" y="734141"/>
                    <a:pt x="222865" y="680855"/>
                    <a:pt x="252143" y="626984"/>
                  </a:cubicBezTo>
                  <a:cubicBezTo>
                    <a:pt x="285520" y="566085"/>
                    <a:pt x="332950" y="517484"/>
                    <a:pt x="388578" y="475910"/>
                  </a:cubicBezTo>
                  <a:cubicBezTo>
                    <a:pt x="396776" y="469468"/>
                    <a:pt x="403217" y="468297"/>
                    <a:pt x="413172" y="473567"/>
                  </a:cubicBezTo>
                  <a:cubicBezTo>
                    <a:pt x="435423" y="485278"/>
                    <a:pt x="458845" y="495818"/>
                    <a:pt x="481682" y="505773"/>
                  </a:cubicBezTo>
                  <a:cubicBezTo>
                    <a:pt x="581227" y="547933"/>
                    <a:pt x="682529" y="583067"/>
                    <a:pt x="792614" y="578968"/>
                  </a:cubicBezTo>
                  <a:cubicBezTo>
                    <a:pt x="834189" y="577797"/>
                    <a:pt x="852926" y="579553"/>
                    <a:pt x="893915" y="587166"/>
                  </a:cubicBezTo>
                  <a:cubicBezTo>
                    <a:pt x="994046" y="605318"/>
                    <a:pt x="1060214" y="660946"/>
                    <a:pt x="1094177" y="729457"/>
                  </a:cubicBezTo>
                  <a:cubicBezTo>
                    <a:pt x="1109987" y="761077"/>
                    <a:pt x="1140436" y="814948"/>
                    <a:pt x="1141021" y="850667"/>
                  </a:cubicBezTo>
                  <a:cubicBezTo>
                    <a:pt x="1141021" y="872333"/>
                    <a:pt x="1156831" y="899854"/>
                    <a:pt x="1176155" y="894584"/>
                  </a:cubicBezTo>
                  <a:cubicBezTo>
                    <a:pt x="1212460" y="884630"/>
                    <a:pt x="1220072" y="874675"/>
                    <a:pt x="1240566" y="862379"/>
                  </a:cubicBezTo>
                  <a:cubicBezTo>
                    <a:pt x="1275114" y="841884"/>
                    <a:pt x="1290339" y="812020"/>
                    <a:pt x="1318446" y="782157"/>
                  </a:cubicBezTo>
                  <a:cubicBezTo>
                    <a:pt x="1340697" y="923862"/>
                    <a:pt x="1248179" y="1019308"/>
                    <a:pt x="1210703" y="1022236"/>
                  </a:cubicBezTo>
                  <a:cubicBezTo>
                    <a:pt x="1187866" y="1023993"/>
                    <a:pt x="1178497" y="1038046"/>
                    <a:pt x="1174398" y="1059712"/>
                  </a:cubicBezTo>
                  <a:cubicBezTo>
                    <a:pt x="1166786" y="1101287"/>
                    <a:pt x="1153318" y="1141104"/>
                    <a:pt x="1138094" y="1180337"/>
                  </a:cubicBezTo>
                  <a:cubicBezTo>
                    <a:pt x="1097690" y="1240650"/>
                    <a:pt x="981749" y="1363031"/>
                    <a:pt x="869322" y="1402264"/>
                  </a:cubicBezTo>
                  <a:cubicBezTo>
                    <a:pt x="869322" y="1403435"/>
                    <a:pt x="868736" y="1587886"/>
                    <a:pt x="865223" y="1606624"/>
                  </a:cubicBezTo>
                  <a:cubicBezTo>
                    <a:pt x="871664" y="1656982"/>
                    <a:pt x="944274" y="1689773"/>
                    <a:pt x="944274" y="1689773"/>
                  </a:cubicBezTo>
                  <a:cubicBezTo>
                    <a:pt x="962426" y="1707340"/>
                    <a:pt x="961840" y="1758284"/>
                    <a:pt x="958913" y="1764139"/>
                  </a:cubicBezTo>
                  <a:cubicBezTo>
                    <a:pt x="947787" y="1789318"/>
                    <a:pt x="923779" y="1793417"/>
                    <a:pt x="917923" y="1826208"/>
                  </a:cubicBezTo>
                  <a:cubicBezTo>
                    <a:pt x="912653" y="1854315"/>
                    <a:pt x="926707" y="1870711"/>
                    <a:pt x="934319" y="1898232"/>
                  </a:cubicBezTo>
                  <a:cubicBezTo>
                    <a:pt x="945445" y="1936879"/>
                    <a:pt x="933148" y="1967328"/>
                    <a:pt x="905627" y="1993093"/>
                  </a:cubicBezTo>
                  <a:cubicBezTo>
                    <a:pt x="898014" y="2000705"/>
                    <a:pt x="888646" y="2007146"/>
                    <a:pt x="878106" y="2015930"/>
                  </a:cubicBezTo>
                  <a:cubicBezTo>
                    <a:pt x="893330" y="2018272"/>
                    <a:pt x="905041" y="2020028"/>
                    <a:pt x="917338" y="2021785"/>
                  </a:cubicBezTo>
                  <a:cubicBezTo>
                    <a:pt x="957156" y="2028226"/>
                    <a:pt x="996974" y="2025884"/>
                    <a:pt x="1035621" y="2015344"/>
                  </a:cubicBezTo>
                  <a:cubicBezTo>
                    <a:pt x="1107644" y="1995435"/>
                    <a:pt x="1135752" y="1980796"/>
                    <a:pt x="1172642" y="1892377"/>
                  </a:cubicBezTo>
                  <a:cubicBezTo>
                    <a:pt x="1183182" y="1866026"/>
                    <a:pt x="1188452" y="1822109"/>
                    <a:pt x="1183182" y="1806299"/>
                  </a:cubicBezTo>
                  <a:cubicBezTo>
                    <a:pt x="1176741" y="1786976"/>
                    <a:pt x="1165029" y="1772923"/>
                    <a:pt x="1167957" y="1757113"/>
                  </a:cubicBezTo>
                  <a:cubicBezTo>
                    <a:pt x="1209532" y="1686260"/>
                    <a:pt x="1211288" y="1628875"/>
                    <a:pt x="1169714" y="1560950"/>
                  </a:cubicBezTo>
                  <a:cubicBezTo>
                    <a:pt x="1163858" y="1550996"/>
                    <a:pt x="1157417" y="1534014"/>
                    <a:pt x="1162687" y="1529330"/>
                  </a:cubicBezTo>
                  <a:cubicBezTo>
                    <a:pt x="1182596" y="1510592"/>
                    <a:pt x="1206604" y="1505908"/>
                    <a:pt x="1218315" y="1480143"/>
                  </a:cubicBezTo>
                  <a:cubicBezTo>
                    <a:pt x="1235882" y="1451451"/>
                    <a:pt x="1261061" y="1399922"/>
                    <a:pt x="1232954" y="1343708"/>
                  </a:cubicBezTo>
                  <a:cubicBezTo>
                    <a:pt x="1208361" y="1306818"/>
                    <a:pt x="1213045" y="1269342"/>
                    <a:pt x="1222414" y="1261729"/>
                  </a:cubicBezTo>
                  <a:cubicBezTo>
                    <a:pt x="1239981" y="1247091"/>
                    <a:pt x="1332499" y="1052685"/>
                    <a:pt x="1338940" y="1036875"/>
                  </a:cubicBezTo>
                  <a:cubicBezTo>
                    <a:pt x="1377587" y="942600"/>
                    <a:pt x="1391055" y="869405"/>
                    <a:pt x="1386371" y="767518"/>
                  </a:cubicBezTo>
                  <a:cubicBezTo>
                    <a:pt x="1385785" y="748780"/>
                    <a:pt x="1377002" y="700764"/>
                    <a:pt x="1384028" y="683197"/>
                  </a:cubicBezTo>
                  <a:cubicBezTo>
                    <a:pt x="1393397" y="659190"/>
                    <a:pt x="1398082" y="633425"/>
                    <a:pt x="1399838" y="607075"/>
                  </a:cubicBezTo>
                  <a:cubicBezTo>
                    <a:pt x="1410378" y="471225"/>
                    <a:pt x="1358849" y="357041"/>
                    <a:pt x="1269844" y="256325"/>
                  </a:cubicBezTo>
                  <a:close/>
                </a:path>
              </a:pathLst>
            </a:custGeom>
            <a:solidFill>
              <a:srgbClr val="262020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" name="Group 89">
            <a:extLst>
              <a:ext uri="{FF2B5EF4-FFF2-40B4-BE49-F238E27FC236}">
                <a16:creationId xmlns:a16="http://schemas.microsoft.com/office/drawing/2014/main" id="{351B795B-DBB0-48A1-892F-99BE4D8622C1}"/>
              </a:ext>
            </a:extLst>
          </p:cNvPr>
          <p:cNvGrpSpPr/>
          <p:nvPr/>
        </p:nvGrpSpPr>
        <p:grpSpPr>
          <a:xfrm>
            <a:off x="6616787" y="5030192"/>
            <a:ext cx="1191624" cy="1251720"/>
            <a:chOff x="8529977" y="2354573"/>
            <a:chExt cx="1686834" cy="1771904"/>
          </a:xfrm>
        </p:grpSpPr>
        <p:sp>
          <p:nvSpPr>
            <p:cNvPr id="38" name="Graphic 57">
              <a:extLst>
                <a:ext uri="{FF2B5EF4-FFF2-40B4-BE49-F238E27FC236}">
                  <a16:creationId xmlns:a16="http://schemas.microsoft.com/office/drawing/2014/main" id="{30E41380-2943-4818-90FF-BD32F764AE7D}"/>
                </a:ext>
              </a:extLst>
            </p:cNvPr>
            <p:cNvSpPr/>
            <p:nvPr/>
          </p:nvSpPr>
          <p:spPr>
            <a:xfrm>
              <a:off x="8529977" y="3693238"/>
              <a:ext cx="1686834" cy="433096"/>
            </a:xfrm>
            <a:custGeom>
              <a:avLst/>
              <a:gdLst>
                <a:gd name="connsiteX0" fmla="*/ 2918363 w 2919613"/>
                <a:gd name="connsiteY0" fmla="*/ 714582 h 749613"/>
                <a:gd name="connsiteX1" fmla="*/ 2906392 w 2919613"/>
                <a:gd name="connsiteY1" fmla="*/ 642691 h 749613"/>
                <a:gd name="connsiteX2" fmla="*/ 2487525 w 2919613"/>
                <a:gd name="connsiteY2" fmla="*/ 179697 h 749613"/>
                <a:gd name="connsiteX3" fmla="*/ 1925895 w 2919613"/>
                <a:gd name="connsiteY3" fmla="*/ 128 h 749613"/>
                <a:gd name="connsiteX4" fmla="*/ 1448127 w 2919613"/>
                <a:gd name="connsiteY4" fmla="*/ 205550 h 749613"/>
                <a:gd name="connsiteX5" fmla="*/ 989972 w 2919613"/>
                <a:gd name="connsiteY5" fmla="*/ 0 h 749613"/>
                <a:gd name="connsiteX6" fmla="*/ 444262 w 2919613"/>
                <a:gd name="connsiteY6" fmla="*/ 175558 h 749613"/>
                <a:gd name="connsiteX7" fmla="*/ 189809 w 2919613"/>
                <a:gd name="connsiteY7" fmla="*/ 311763 h 749613"/>
                <a:gd name="connsiteX8" fmla="*/ 2662 w 2919613"/>
                <a:gd name="connsiteY8" fmla="*/ 700765 h 749613"/>
                <a:gd name="connsiteX9" fmla="*/ 45007 w 2919613"/>
                <a:gd name="connsiteY9" fmla="*/ 749223 h 749613"/>
                <a:gd name="connsiteX10" fmla="*/ 2889135 w 2919613"/>
                <a:gd name="connsiteY10" fmla="*/ 749604 h 749613"/>
                <a:gd name="connsiteX11" fmla="*/ 2918363 w 2919613"/>
                <a:gd name="connsiteY11" fmla="*/ 714582 h 74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19613" h="749613">
                  <a:moveTo>
                    <a:pt x="2918363" y="714582"/>
                  </a:moveTo>
                  <a:cubicBezTo>
                    <a:pt x="2913906" y="690703"/>
                    <a:pt x="2911295" y="666507"/>
                    <a:pt x="2906392" y="642691"/>
                  </a:cubicBezTo>
                  <a:cubicBezTo>
                    <a:pt x="2858189" y="405877"/>
                    <a:pt x="2721474" y="248022"/>
                    <a:pt x="2487525" y="179697"/>
                  </a:cubicBezTo>
                  <a:cubicBezTo>
                    <a:pt x="2298724" y="124616"/>
                    <a:pt x="2113105" y="59984"/>
                    <a:pt x="1925895" y="128"/>
                  </a:cubicBezTo>
                  <a:cubicBezTo>
                    <a:pt x="1916725" y="2293"/>
                    <a:pt x="1452776" y="198927"/>
                    <a:pt x="1448127" y="205550"/>
                  </a:cubicBezTo>
                  <a:cubicBezTo>
                    <a:pt x="1448127" y="205550"/>
                    <a:pt x="1001753" y="-318"/>
                    <a:pt x="989972" y="0"/>
                  </a:cubicBezTo>
                  <a:cubicBezTo>
                    <a:pt x="969023" y="7260"/>
                    <a:pt x="606192" y="127482"/>
                    <a:pt x="444262" y="175558"/>
                  </a:cubicBezTo>
                  <a:cubicBezTo>
                    <a:pt x="349128" y="203766"/>
                    <a:pt x="262846" y="243819"/>
                    <a:pt x="189809" y="311763"/>
                  </a:cubicBezTo>
                  <a:cubicBezTo>
                    <a:pt x="76528" y="417211"/>
                    <a:pt x="21447" y="550233"/>
                    <a:pt x="2662" y="700765"/>
                  </a:cubicBezTo>
                  <a:cubicBezTo>
                    <a:pt x="-3387" y="749159"/>
                    <a:pt x="-2814" y="749223"/>
                    <a:pt x="45007" y="749223"/>
                  </a:cubicBezTo>
                  <a:cubicBezTo>
                    <a:pt x="439358" y="749287"/>
                    <a:pt x="2814888" y="748522"/>
                    <a:pt x="2889135" y="749604"/>
                  </a:cubicBezTo>
                  <a:cubicBezTo>
                    <a:pt x="2915879" y="749987"/>
                    <a:pt x="2922820" y="738588"/>
                    <a:pt x="2918363" y="714582"/>
                  </a:cubicBezTo>
                  <a:close/>
                </a:path>
              </a:pathLst>
            </a:custGeom>
            <a:solidFill>
              <a:srgbClr val="9D9ACC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57">
              <a:extLst>
                <a:ext uri="{FF2B5EF4-FFF2-40B4-BE49-F238E27FC236}">
                  <a16:creationId xmlns:a16="http://schemas.microsoft.com/office/drawing/2014/main" id="{7CF64098-391E-4AC0-B064-0EAB8F8FB617}"/>
                </a:ext>
              </a:extLst>
            </p:cNvPr>
            <p:cNvSpPr/>
            <p:nvPr/>
          </p:nvSpPr>
          <p:spPr>
            <a:xfrm>
              <a:off x="8877235" y="2678682"/>
              <a:ext cx="983852" cy="1055510"/>
            </a:xfrm>
            <a:custGeom>
              <a:avLst/>
              <a:gdLst>
                <a:gd name="connsiteX0" fmla="*/ 510616 w 1702876"/>
                <a:gd name="connsiteY0" fmla="*/ 1679990 h 1826902"/>
                <a:gd name="connsiteX1" fmla="*/ 533476 w 1702876"/>
                <a:gd name="connsiteY1" fmla="*/ 1547415 h 1826902"/>
                <a:gd name="connsiteX2" fmla="*/ 526917 w 1702876"/>
                <a:gd name="connsiteY2" fmla="*/ 1420825 h 1826902"/>
                <a:gd name="connsiteX3" fmla="*/ 426308 w 1702876"/>
                <a:gd name="connsiteY3" fmla="*/ 1340083 h 1826902"/>
                <a:gd name="connsiteX4" fmla="*/ 198600 w 1702876"/>
                <a:gd name="connsiteY4" fmla="*/ 973177 h 1826902"/>
                <a:gd name="connsiteX5" fmla="*/ 181152 w 1702876"/>
                <a:gd name="connsiteY5" fmla="*/ 945796 h 1826902"/>
                <a:gd name="connsiteX6" fmla="*/ 63796 w 1702876"/>
                <a:gd name="connsiteY6" fmla="*/ 829713 h 1826902"/>
                <a:gd name="connsiteX7" fmla="*/ 6678 w 1702876"/>
                <a:gd name="connsiteY7" fmla="*/ 567109 h 1826902"/>
                <a:gd name="connsiteX8" fmla="*/ 109770 w 1702876"/>
                <a:gd name="connsiteY8" fmla="*/ 464080 h 1826902"/>
                <a:gd name="connsiteX9" fmla="*/ 132312 w 1702876"/>
                <a:gd name="connsiteY9" fmla="*/ 491652 h 1826902"/>
                <a:gd name="connsiteX10" fmla="*/ 239162 w 1702876"/>
                <a:gd name="connsiteY10" fmla="*/ 696501 h 1826902"/>
                <a:gd name="connsiteX11" fmla="*/ 259921 w 1702876"/>
                <a:gd name="connsiteY11" fmla="*/ 486813 h 1826902"/>
                <a:gd name="connsiteX12" fmla="*/ 459420 w 1702876"/>
                <a:gd name="connsiteY12" fmla="*/ 31396 h 1826902"/>
                <a:gd name="connsiteX13" fmla="*/ 495334 w 1702876"/>
                <a:gd name="connsiteY13" fmla="*/ 3250 h 1826902"/>
                <a:gd name="connsiteX14" fmla="*/ 487757 w 1702876"/>
                <a:gd name="connsiteY14" fmla="*/ 48652 h 1826902"/>
                <a:gd name="connsiteX15" fmla="*/ 428282 w 1702876"/>
                <a:gd name="connsiteY15" fmla="*/ 313866 h 1826902"/>
                <a:gd name="connsiteX16" fmla="*/ 619695 w 1702876"/>
                <a:gd name="connsiteY16" fmla="*/ 182246 h 1826902"/>
                <a:gd name="connsiteX17" fmla="*/ 803211 w 1702876"/>
                <a:gd name="connsiteY17" fmla="*/ 21335 h 1826902"/>
                <a:gd name="connsiteX18" fmla="*/ 815947 w 1702876"/>
                <a:gd name="connsiteY18" fmla="*/ 7135 h 1826902"/>
                <a:gd name="connsiteX19" fmla="*/ 832694 w 1702876"/>
                <a:gd name="connsiteY19" fmla="*/ 1086 h 1826902"/>
                <a:gd name="connsiteX20" fmla="*/ 835305 w 1702876"/>
                <a:gd name="connsiteY20" fmla="*/ 20698 h 1826902"/>
                <a:gd name="connsiteX21" fmla="*/ 816966 w 1702876"/>
                <a:gd name="connsiteY21" fmla="*/ 54065 h 1826902"/>
                <a:gd name="connsiteX22" fmla="*/ 737688 w 1702876"/>
                <a:gd name="connsiteY22" fmla="*/ 271521 h 1826902"/>
                <a:gd name="connsiteX23" fmla="*/ 706614 w 1702876"/>
                <a:gd name="connsiteY23" fmla="*/ 360542 h 1826902"/>
                <a:gd name="connsiteX24" fmla="*/ 953744 w 1702876"/>
                <a:gd name="connsiteY24" fmla="*/ 232678 h 1826902"/>
                <a:gd name="connsiteX25" fmla="*/ 1212208 w 1702876"/>
                <a:gd name="connsiteY25" fmla="*/ 53683 h 1826902"/>
                <a:gd name="connsiteX26" fmla="*/ 1252325 w 1702876"/>
                <a:gd name="connsiteY26" fmla="*/ 53046 h 1826902"/>
                <a:gd name="connsiteX27" fmla="*/ 1418394 w 1702876"/>
                <a:gd name="connsiteY27" fmla="*/ 288587 h 1826902"/>
                <a:gd name="connsiteX28" fmla="*/ 1535368 w 1702876"/>
                <a:gd name="connsiteY28" fmla="*/ 667591 h 1826902"/>
                <a:gd name="connsiteX29" fmla="*/ 1542691 w 1702876"/>
                <a:gd name="connsiteY29" fmla="*/ 688414 h 1826902"/>
                <a:gd name="connsiteX30" fmla="*/ 1579942 w 1702876"/>
                <a:gd name="connsiteY30" fmla="*/ 608626 h 1826902"/>
                <a:gd name="connsiteX31" fmla="*/ 1620632 w 1702876"/>
                <a:gd name="connsiteY31" fmla="*/ 501713 h 1826902"/>
                <a:gd name="connsiteX32" fmla="*/ 1637697 w 1702876"/>
                <a:gd name="connsiteY32" fmla="*/ 477006 h 1826902"/>
                <a:gd name="connsiteX33" fmla="*/ 1698063 w 1702876"/>
                <a:gd name="connsiteY33" fmla="*/ 672749 h 1826902"/>
                <a:gd name="connsiteX34" fmla="*/ 1577395 w 1702876"/>
                <a:gd name="connsiteY34" fmla="*/ 909181 h 1826902"/>
                <a:gd name="connsiteX35" fmla="*/ 1512445 w 1702876"/>
                <a:gd name="connsiteY35" fmla="*/ 947069 h 1826902"/>
                <a:gd name="connsiteX36" fmla="*/ 1489712 w 1702876"/>
                <a:gd name="connsiteY36" fmla="*/ 972094 h 1826902"/>
                <a:gd name="connsiteX37" fmla="*/ 1432848 w 1702876"/>
                <a:gd name="connsiteY37" fmla="*/ 1146633 h 1826902"/>
                <a:gd name="connsiteX38" fmla="*/ 1270536 w 1702876"/>
                <a:gd name="connsiteY38" fmla="*/ 1334097 h 1826902"/>
                <a:gd name="connsiteX39" fmla="*/ 1220422 w 1702876"/>
                <a:gd name="connsiteY39" fmla="*/ 1372622 h 1826902"/>
                <a:gd name="connsiteX40" fmla="*/ 1165088 w 1702876"/>
                <a:gd name="connsiteY40" fmla="*/ 1486985 h 1826902"/>
                <a:gd name="connsiteX41" fmla="*/ 1201702 w 1702876"/>
                <a:gd name="connsiteY41" fmla="*/ 1704697 h 1826902"/>
                <a:gd name="connsiteX42" fmla="*/ 1182599 w 1702876"/>
                <a:gd name="connsiteY42" fmla="*/ 1729531 h 1826902"/>
                <a:gd name="connsiteX43" fmla="*/ 900064 w 1702876"/>
                <a:gd name="connsiteY43" fmla="*/ 1823709 h 1826902"/>
                <a:gd name="connsiteX44" fmla="*/ 836005 w 1702876"/>
                <a:gd name="connsiteY44" fmla="*/ 1823709 h 1826902"/>
                <a:gd name="connsiteX45" fmla="*/ 534240 w 1702876"/>
                <a:gd name="connsiteY45" fmla="*/ 1709727 h 1826902"/>
                <a:gd name="connsiteX46" fmla="*/ 510616 w 1702876"/>
                <a:gd name="connsiteY46" fmla="*/ 1679990 h 182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702876" h="1826902">
                  <a:moveTo>
                    <a:pt x="510616" y="1679990"/>
                  </a:moveTo>
                  <a:cubicBezTo>
                    <a:pt x="532648" y="1638345"/>
                    <a:pt x="531375" y="1591925"/>
                    <a:pt x="533476" y="1547415"/>
                  </a:cubicBezTo>
                  <a:cubicBezTo>
                    <a:pt x="535514" y="1505070"/>
                    <a:pt x="551560" y="1455911"/>
                    <a:pt x="526917" y="1420825"/>
                  </a:cubicBezTo>
                  <a:cubicBezTo>
                    <a:pt x="503102" y="1386949"/>
                    <a:pt x="462476" y="1363580"/>
                    <a:pt x="426308" y="1340083"/>
                  </a:cubicBezTo>
                  <a:cubicBezTo>
                    <a:pt x="292587" y="1253100"/>
                    <a:pt x="231966" y="1121671"/>
                    <a:pt x="198600" y="973177"/>
                  </a:cubicBezTo>
                  <a:cubicBezTo>
                    <a:pt x="195861" y="961015"/>
                    <a:pt x="193888" y="950826"/>
                    <a:pt x="181152" y="945796"/>
                  </a:cubicBezTo>
                  <a:cubicBezTo>
                    <a:pt x="125563" y="923764"/>
                    <a:pt x="93087" y="878171"/>
                    <a:pt x="63796" y="829713"/>
                  </a:cubicBezTo>
                  <a:cubicBezTo>
                    <a:pt x="14828" y="748779"/>
                    <a:pt x="-13763" y="663516"/>
                    <a:pt x="6678" y="567109"/>
                  </a:cubicBezTo>
                  <a:cubicBezTo>
                    <a:pt x="19349" y="507380"/>
                    <a:pt x="58766" y="466500"/>
                    <a:pt x="109770" y="464080"/>
                  </a:cubicBezTo>
                  <a:cubicBezTo>
                    <a:pt x="126199" y="465990"/>
                    <a:pt x="127027" y="480827"/>
                    <a:pt x="132312" y="491652"/>
                  </a:cubicBezTo>
                  <a:cubicBezTo>
                    <a:pt x="165106" y="559341"/>
                    <a:pt x="197836" y="627093"/>
                    <a:pt x="239162" y="696501"/>
                  </a:cubicBezTo>
                  <a:cubicBezTo>
                    <a:pt x="242027" y="623081"/>
                    <a:pt x="247949" y="554565"/>
                    <a:pt x="259921" y="486813"/>
                  </a:cubicBezTo>
                  <a:cubicBezTo>
                    <a:pt x="289531" y="318897"/>
                    <a:pt x="354990" y="166518"/>
                    <a:pt x="459420" y="31396"/>
                  </a:cubicBezTo>
                  <a:cubicBezTo>
                    <a:pt x="468972" y="19042"/>
                    <a:pt x="479670" y="-6110"/>
                    <a:pt x="495334" y="3250"/>
                  </a:cubicBezTo>
                  <a:cubicBezTo>
                    <a:pt x="510616" y="12420"/>
                    <a:pt x="493678" y="33879"/>
                    <a:pt x="487757" y="48652"/>
                  </a:cubicBezTo>
                  <a:cubicBezTo>
                    <a:pt x="453562" y="133661"/>
                    <a:pt x="428728" y="220643"/>
                    <a:pt x="428282" y="313866"/>
                  </a:cubicBezTo>
                  <a:cubicBezTo>
                    <a:pt x="488011" y="262734"/>
                    <a:pt x="554935" y="224082"/>
                    <a:pt x="619695" y="182246"/>
                  </a:cubicBezTo>
                  <a:cubicBezTo>
                    <a:pt x="688848" y="137609"/>
                    <a:pt x="747367" y="81064"/>
                    <a:pt x="803211" y="21335"/>
                  </a:cubicBezTo>
                  <a:cubicBezTo>
                    <a:pt x="807542" y="16686"/>
                    <a:pt x="811044" y="11210"/>
                    <a:pt x="815947" y="7135"/>
                  </a:cubicBezTo>
                  <a:cubicBezTo>
                    <a:pt x="820786" y="3123"/>
                    <a:pt x="826199" y="-2353"/>
                    <a:pt x="832694" y="1086"/>
                  </a:cubicBezTo>
                  <a:cubicBezTo>
                    <a:pt x="841418" y="5734"/>
                    <a:pt x="837852" y="13948"/>
                    <a:pt x="835305" y="20698"/>
                  </a:cubicBezTo>
                  <a:cubicBezTo>
                    <a:pt x="830784" y="32606"/>
                    <a:pt x="823334" y="43112"/>
                    <a:pt x="816966" y="54065"/>
                  </a:cubicBezTo>
                  <a:cubicBezTo>
                    <a:pt x="777423" y="121817"/>
                    <a:pt x="760230" y="197656"/>
                    <a:pt x="737688" y="271521"/>
                  </a:cubicBezTo>
                  <a:cubicBezTo>
                    <a:pt x="729028" y="299921"/>
                    <a:pt x="720686" y="328321"/>
                    <a:pt x="706614" y="360542"/>
                  </a:cubicBezTo>
                  <a:cubicBezTo>
                    <a:pt x="791623" y="316541"/>
                    <a:pt x="875103" y="279417"/>
                    <a:pt x="953744" y="232678"/>
                  </a:cubicBezTo>
                  <a:cubicBezTo>
                    <a:pt x="1044038" y="178999"/>
                    <a:pt x="1132867" y="123154"/>
                    <a:pt x="1212208" y="53683"/>
                  </a:cubicBezTo>
                  <a:cubicBezTo>
                    <a:pt x="1225581" y="41966"/>
                    <a:pt x="1239462" y="34452"/>
                    <a:pt x="1252325" y="53046"/>
                  </a:cubicBezTo>
                  <a:cubicBezTo>
                    <a:pt x="1307023" y="131941"/>
                    <a:pt x="1379870" y="197656"/>
                    <a:pt x="1418394" y="288587"/>
                  </a:cubicBezTo>
                  <a:cubicBezTo>
                    <a:pt x="1470291" y="411101"/>
                    <a:pt x="1507605" y="537818"/>
                    <a:pt x="1535368" y="667591"/>
                  </a:cubicBezTo>
                  <a:cubicBezTo>
                    <a:pt x="1536706" y="673704"/>
                    <a:pt x="1536578" y="680327"/>
                    <a:pt x="1542691" y="688414"/>
                  </a:cubicBezTo>
                  <a:cubicBezTo>
                    <a:pt x="1560075" y="663198"/>
                    <a:pt x="1568544" y="635053"/>
                    <a:pt x="1579942" y="608626"/>
                  </a:cubicBezTo>
                  <a:cubicBezTo>
                    <a:pt x="1595033" y="573668"/>
                    <a:pt x="1609807" y="538391"/>
                    <a:pt x="1620632" y="501713"/>
                  </a:cubicBezTo>
                  <a:cubicBezTo>
                    <a:pt x="1623561" y="491780"/>
                    <a:pt x="1625026" y="480445"/>
                    <a:pt x="1637697" y="477006"/>
                  </a:cubicBezTo>
                  <a:cubicBezTo>
                    <a:pt x="1705131" y="527566"/>
                    <a:pt x="1709334" y="600858"/>
                    <a:pt x="1698063" y="672749"/>
                  </a:cubicBezTo>
                  <a:cubicBezTo>
                    <a:pt x="1683863" y="762980"/>
                    <a:pt x="1642282" y="842767"/>
                    <a:pt x="1577395" y="909181"/>
                  </a:cubicBezTo>
                  <a:cubicBezTo>
                    <a:pt x="1558993" y="927966"/>
                    <a:pt x="1537279" y="941084"/>
                    <a:pt x="1512445" y="947069"/>
                  </a:cubicBezTo>
                  <a:cubicBezTo>
                    <a:pt x="1497099" y="950763"/>
                    <a:pt x="1493087" y="957831"/>
                    <a:pt x="1489712" y="972094"/>
                  </a:cubicBezTo>
                  <a:cubicBezTo>
                    <a:pt x="1475639" y="1031759"/>
                    <a:pt x="1455072" y="1089451"/>
                    <a:pt x="1432848" y="1146633"/>
                  </a:cubicBezTo>
                  <a:cubicBezTo>
                    <a:pt x="1400883" y="1228712"/>
                    <a:pt x="1333321" y="1279208"/>
                    <a:pt x="1270536" y="1334097"/>
                  </a:cubicBezTo>
                  <a:cubicBezTo>
                    <a:pt x="1254617" y="1347979"/>
                    <a:pt x="1238953" y="1363516"/>
                    <a:pt x="1220422" y="1372622"/>
                  </a:cubicBezTo>
                  <a:cubicBezTo>
                    <a:pt x="1171009" y="1396947"/>
                    <a:pt x="1161140" y="1435789"/>
                    <a:pt x="1165088" y="1486985"/>
                  </a:cubicBezTo>
                  <a:cubicBezTo>
                    <a:pt x="1170054" y="1551936"/>
                    <a:pt x="1176931" y="1642485"/>
                    <a:pt x="1201702" y="1704697"/>
                  </a:cubicBezTo>
                  <a:cubicBezTo>
                    <a:pt x="1205076" y="1720425"/>
                    <a:pt x="1192150" y="1724564"/>
                    <a:pt x="1182599" y="1729531"/>
                  </a:cubicBezTo>
                  <a:cubicBezTo>
                    <a:pt x="1118667" y="1762643"/>
                    <a:pt x="929674" y="1814476"/>
                    <a:pt x="900064" y="1823709"/>
                  </a:cubicBezTo>
                  <a:cubicBezTo>
                    <a:pt x="882744" y="1832496"/>
                    <a:pt x="853962" y="1819952"/>
                    <a:pt x="836005" y="1823709"/>
                  </a:cubicBezTo>
                  <a:cubicBezTo>
                    <a:pt x="731130" y="1797092"/>
                    <a:pt x="628036" y="1765572"/>
                    <a:pt x="534240" y="1709727"/>
                  </a:cubicBezTo>
                  <a:cubicBezTo>
                    <a:pt x="523288" y="1703232"/>
                    <a:pt x="508388" y="1697820"/>
                    <a:pt x="510616" y="1679990"/>
                  </a:cubicBezTo>
                  <a:close/>
                </a:path>
              </a:pathLst>
            </a:custGeom>
            <a:solidFill>
              <a:srgbClr val="F6D9B5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57">
              <a:extLst>
                <a:ext uri="{FF2B5EF4-FFF2-40B4-BE49-F238E27FC236}">
                  <a16:creationId xmlns:a16="http://schemas.microsoft.com/office/drawing/2014/main" id="{4BB6BF70-8F99-4B1B-B7C3-B2C14DB7F0FF}"/>
                </a:ext>
              </a:extLst>
            </p:cNvPr>
            <p:cNvSpPr/>
            <p:nvPr/>
          </p:nvSpPr>
          <p:spPr>
            <a:xfrm>
              <a:off x="8900140" y="2354573"/>
              <a:ext cx="941670" cy="741381"/>
            </a:xfrm>
            <a:custGeom>
              <a:avLst/>
              <a:gdLst>
                <a:gd name="connsiteX0" fmla="*/ 1598115 w 1629865"/>
                <a:gd name="connsiteY0" fmla="*/ 1037982 h 1283201"/>
                <a:gd name="connsiteX1" fmla="*/ 1499608 w 1629865"/>
                <a:gd name="connsiteY1" fmla="*/ 1275306 h 1283201"/>
                <a:gd name="connsiteX2" fmla="*/ 1444527 w 1629865"/>
                <a:gd name="connsiteY2" fmla="*/ 1059759 h 1283201"/>
                <a:gd name="connsiteX3" fmla="*/ 1333538 w 1629865"/>
                <a:gd name="connsiteY3" fmla="*/ 783656 h 1283201"/>
                <a:gd name="connsiteX4" fmla="*/ 1203764 w 1629865"/>
                <a:gd name="connsiteY4" fmla="*/ 615358 h 1283201"/>
                <a:gd name="connsiteX5" fmla="*/ 1181605 w 1629865"/>
                <a:gd name="connsiteY5" fmla="*/ 618542 h 1283201"/>
                <a:gd name="connsiteX6" fmla="*/ 660537 w 1629865"/>
                <a:gd name="connsiteY6" fmla="*/ 932597 h 1283201"/>
                <a:gd name="connsiteX7" fmla="*/ 653851 w 1629865"/>
                <a:gd name="connsiteY7" fmla="*/ 932660 h 1283201"/>
                <a:gd name="connsiteX8" fmla="*/ 793048 w 1629865"/>
                <a:gd name="connsiteY8" fmla="*/ 565372 h 1283201"/>
                <a:gd name="connsiteX9" fmla="*/ 380741 w 1629865"/>
                <a:gd name="connsiteY9" fmla="*/ 888023 h 1283201"/>
                <a:gd name="connsiteX10" fmla="*/ 454861 w 1629865"/>
                <a:gd name="connsiteY10" fmla="*/ 565817 h 1283201"/>
                <a:gd name="connsiteX11" fmla="*/ 209259 w 1629865"/>
                <a:gd name="connsiteY11" fmla="*/ 1283201 h 1283201"/>
                <a:gd name="connsiteX12" fmla="*/ 70062 w 1629865"/>
                <a:gd name="connsiteY12" fmla="*/ 1024992 h 1283201"/>
                <a:gd name="connsiteX13" fmla="*/ 23705 w 1629865"/>
                <a:gd name="connsiteY13" fmla="*/ 883502 h 1283201"/>
                <a:gd name="connsiteX14" fmla="*/ 20966 w 1629865"/>
                <a:gd name="connsiteY14" fmla="*/ 619688 h 1283201"/>
                <a:gd name="connsiteX15" fmla="*/ 749302 w 1629865"/>
                <a:gd name="connsiteY15" fmla="*/ 7817 h 1283201"/>
                <a:gd name="connsiteX16" fmla="*/ 1112643 w 1629865"/>
                <a:gd name="connsiteY16" fmla="*/ 40993 h 1283201"/>
                <a:gd name="connsiteX17" fmla="*/ 1320484 w 1629865"/>
                <a:gd name="connsiteY17" fmla="*/ 234889 h 1283201"/>
                <a:gd name="connsiteX18" fmla="*/ 1339141 w 1629865"/>
                <a:gd name="connsiteY18" fmla="*/ 254565 h 1283201"/>
                <a:gd name="connsiteX19" fmla="*/ 1475410 w 1629865"/>
                <a:gd name="connsiteY19" fmla="*/ 364153 h 1283201"/>
                <a:gd name="connsiteX20" fmla="*/ 1604865 w 1629865"/>
                <a:gd name="connsiteY20" fmla="*/ 1003915 h 1283201"/>
                <a:gd name="connsiteX21" fmla="*/ 1598115 w 1629865"/>
                <a:gd name="connsiteY21" fmla="*/ 1037982 h 1283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29865" h="1283201">
                  <a:moveTo>
                    <a:pt x="1598115" y="1037982"/>
                  </a:moveTo>
                  <a:cubicBezTo>
                    <a:pt x="1572326" y="1118278"/>
                    <a:pt x="1542462" y="1196856"/>
                    <a:pt x="1499608" y="1275306"/>
                  </a:cubicBezTo>
                  <a:cubicBezTo>
                    <a:pt x="1480504" y="1199912"/>
                    <a:pt x="1464139" y="1129422"/>
                    <a:pt x="1444527" y="1059759"/>
                  </a:cubicBezTo>
                  <a:cubicBezTo>
                    <a:pt x="1417592" y="963862"/>
                    <a:pt x="1383715" y="870639"/>
                    <a:pt x="1333538" y="783656"/>
                  </a:cubicBezTo>
                  <a:cubicBezTo>
                    <a:pt x="1297688" y="721508"/>
                    <a:pt x="1239423" y="677316"/>
                    <a:pt x="1203764" y="615358"/>
                  </a:cubicBezTo>
                  <a:cubicBezTo>
                    <a:pt x="1195041" y="600203"/>
                    <a:pt x="1187845" y="613257"/>
                    <a:pt x="1181605" y="618542"/>
                  </a:cubicBezTo>
                  <a:cubicBezTo>
                    <a:pt x="1024960" y="751499"/>
                    <a:pt x="845518" y="846696"/>
                    <a:pt x="660537" y="932597"/>
                  </a:cubicBezTo>
                  <a:cubicBezTo>
                    <a:pt x="658945" y="933297"/>
                    <a:pt x="656780" y="932660"/>
                    <a:pt x="653851" y="932660"/>
                  </a:cubicBezTo>
                  <a:cubicBezTo>
                    <a:pt x="705939" y="812629"/>
                    <a:pt x="717146" y="677698"/>
                    <a:pt x="793048" y="565372"/>
                  </a:cubicBezTo>
                  <a:cubicBezTo>
                    <a:pt x="682569" y="708008"/>
                    <a:pt x="520257" y="782701"/>
                    <a:pt x="380741" y="888023"/>
                  </a:cubicBezTo>
                  <a:cubicBezTo>
                    <a:pt x="377812" y="774550"/>
                    <a:pt x="412070" y="669356"/>
                    <a:pt x="454861" y="565817"/>
                  </a:cubicBezTo>
                  <a:cubicBezTo>
                    <a:pt x="281214" y="770348"/>
                    <a:pt x="209768" y="1010091"/>
                    <a:pt x="209259" y="1283201"/>
                  </a:cubicBezTo>
                  <a:cubicBezTo>
                    <a:pt x="148894" y="1198511"/>
                    <a:pt x="112470" y="1110128"/>
                    <a:pt x="70062" y="1024992"/>
                  </a:cubicBezTo>
                  <a:cubicBezTo>
                    <a:pt x="54779" y="977743"/>
                    <a:pt x="41407" y="929795"/>
                    <a:pt x="23705" y="883502"/>
                  </a:cubicBezTo>
                  <a:cubicBezTo>
                    <a:pt x="-9981" y="795437"/>
                    <a:pt x="-4886" y="708836"/>
                    <a:pt x="20966" y="619688"/>
                  </a:cubicBezTo>
                  <a:cubicBezTo>
                    <a:pt x="119602" y="279972"/>
                    <a:pt x="396596" y="46724"/>
                    <a:pt x="749302" y="7817"/>
                  </a:cubicBezTo>
                  <a:cubicBezTo>
                    <a:pt x="872899" y="-5810"/>
                    <a:pt x="994777" y="-5555"/>
                    <a:pt x="1112643" y="40993"/>
                  </a:cubicBezTo>
                  <a:cubicBezTo>
                    <a:pt x="1207331" y="78371"/>
                    <a:pt x="1279795" y="139692"/>
                    <a:pt x="1320484" y="234889"/>
                  </a:cubicBezTo>
                  <a:cubicBezTo>
                    <a:pt x="1324369" y="243931"/>
                    <a:pt x="1328508" y="251445"/>
                    <a:pt x="1339141" y="254565"/>
                  </a:cubicBezTo>
                  <a:cubicBezTo>
                    <a:pt x="1399571" y="272331"/>
                    <a:pt x="1440005" y="316204"/>
                    <a:pt x="1475410" y="364153"/>
                  </a:cubicBezTo>
                  <a:cubicBezTo>
                    <a:pt x="1617791" y="557030"/>
                    <a:pt x="1663766" y="770029"/>
                    <a:pt x="1604865" y="1003915"/>
                  </a:cubicBezTo>
                  <a:cubicBezTo>
                    <a:pt x="1602063" y="1015058"/>
                    <a:pt x="1600344" y="1026584"/>
                    <a:pt x="1598115" y="1037982"/>
                  </a:cubicBezTo>
                  <a:close/>
                </a:path>
              </a:pathLst>
            </a:custGeom>
            <a:solidFill>
              <a:srgbClr val="828889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57">
              <a:extLst>
                <a:ext uri="{FF2B5EF4-FFF2-40B4-BE49-F238E27FC236}">
                  <a16:creationId xmlns:a16="http://schemas.microsoft.com/office/drawing/2014/main" id="{16FECB9E-46EF-4ED2-895E-B85A9CD19E51}"/>
                </a:ext>
              </a:extLst>
            </p:cNvPr>
            <p:cNvSpPr/>
            <p:nvPr/>
          </p:nvSpPr>
          <p:spPr>
            <a:xfrm>
              <a:off x="9239538" y="3732189"/>
              <a:ext cx="258927" cy="394288"/>
            </a:xfrm>
            <a:custGeom>
              <a:avLst/>
              <a:gdLst>
                <a:gd name="connsiteX0" fmla="*/ 0 w 448157"/>
                <a:gd name="connsiteY0" fmla="*/ 681998 h 682443"/>
                <a:gd name="connsiteX1" fmla="*/ 104175 w 448157"/>
                <a:gd name="connsiteY1" fmla="*/ 341262 h 682443"/>
                <a:gd name="connsiteX2" fmla="*/ 131811 w 448157"/>
                <a:gd name="connsiteY2" fmla="*/ 282361 h 682443"/>
                <a:gd name="connsiteX3" fmla="*/ 100609 w 448157"/>
                <a:gd name="connsiteY3" fmla="*/ 202192 h 682443"/>
                <a:gd name="connsiteX4" fmla="*/ 81888 w 448157"/>
                <a:gd name="connsiteY4" fmla="*/ 158956 h 682443"/>
                <a:gd name="connsiteX5" fmla="*/ 208923 w 448157"/>
                <a:gd name="connsiteY5" fmla="*/ 209 h 682443"/>
                <a:gd name="connsiteX6" fmla="*/ 249040 w 448157"/>
                <a:gd name="connsiteY6" fmla="*/ 2947 h 682443"/>
                <a:gd name="connsiteX7" fmla="*/ 379259 w 448157"/>
                <a:gd name="connsiteY7" fmla="*/ 161885 h 682443"/>
                <a:gd name="connsiteX8" fmla="*/ 324561 w 448157"/>
                <a:gd name="connsiteY8" fmla="*/ 264978 h 682443"/>
                <a:gd name="connsiteX9" fmla="*/ 320867 w 448157"/>
                <a:gd name="connsiteY9" fmla="*/ 280706 h 682443"/>
                <a:gd name="connsiteX10" fmla="*/ 448158 w 448157"/>
                <a:gd name="connsiteY10" fmla="*/ 682443 h 682443"/>
                <a:gd name="connsiteX11" fmla="*/ 0 w 448157"/>
                <a:gd name="connsiteY11" fmla="*/ 681998 h 68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8157" h="682443">
                  <a:moveTo>
                    <a:pt x="0" y="681998"/>
                  </a:moveTo>
                  <a:cubicBezTo>
                    <a:pt x="10634" y="619467"/>
                    <a:pt x="86664" y="398762"/>
                    <a:pt x="104175" y="341262"/>
                  </a:cubicBezTo>
                  <a:cubicBezTo>
                    <a:pt x="105385" y="337251"/>
                    <a:pt x="129200" y="284781"/>
                    <a:pt x="131811" y="282361"/>
                  </a:cubicBezTo>
                  <a:cubicBezTo>
                    <a:pt x="155690" y="261666"/>
                    <a:pt x="118503" y="239061"/>
                    <a:pt x="100609" y="202192"/>
                  </a:cubicBezTo>
                  <a:cubicBezTo>
                    <a:pt x="95133" y="190858"/>
                    <a:pt x="86600" y="170672"/>
                    <a:pt x="81888" y="158956"/>
                  </a:cubicBezTo>
                  <a:cubicBezTo>
                    <a:pt x="110543" y="123933"/>
                    <a:pt x="188993" y="24088"/>
                    <a:pt x="208923" y="209"/>
                  </a:cubicBezTo>
                  <a:cubicBezTo>
                    <a:pt x="234458" y="-1192"/>
                    <a:pt x="229682" y="4985"/>
                    <a:pt x="249040" y="2947"/>
                  </a:cubicBezTo>
                  <a:cubicBezTo>
                    <a:pt x="258337" y="3711"/>
                    <a:pt x="356144" y="126353"/>
                    <a:pt x="379259" y="161885"/>
                  </a:cubicBezTo>
                  <a:cubicBezTo>
                    <a:pt x="361175" y="204484"/>
                    <a:pt x="355826" y="229191"/>
                    <a:pt x="324561" y="264978"/>
                  </a:cubicBezTo>
                  <a:cubicBezTo>
                    <a:pt x="320422" y="269753"/>
                    <a:pt x="315073" y="273319"/>
                    <a:pt x="320867" y="280706"/>
                  </a:cubicBezTo>
                  <a:cubicBezTo>
                    <a:pt x="355062" y="323688"/>
                    <a:pt x="448094" y="676267"/>
                    <a:pt x="448158" y="682443"/>
                  </a:cubicBezTo>
                  <a:cubicBezTo>
                    <a:pt x="298835" y="682316"/>
                    <a:pt x="149449" y="682188"/>
                    <a:pt x="0" y="681998"/>
                  </a:cubicBezTo>
                  <a:close/>
                </a:path>
              </a:pathLst>
            </a:custGeom>
            <a:solidFill>
              <a:srgbClr val="200C43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57">
              <a:extLst>
                <a:ext uri="{FF2B5EF4-FFF2-40B4-BE49-F238E27FC236}">
                  <a16:creationId xmlns:a16="http://schemas.microsoft.com/office/drawing/2014/main" id="{105ACFA5-E324-4542-AB17-AC4AC3D38604}"/>
                </a:ext>
              </a:extLst>
            </p:cNvPr>
            <p:cNvSpPr/>
            <p:nvPr/>
          </p:nvSpPr>
          <p:spPr>
            <a:xfrm>
              <a:off x="9100099" y="3641568"/>
              <a:ext cx="266549" cy="247573"/>
            </a:xfrm>
            <a:custGeom>
              <a:avLst/>
              <a:gdLst>
                <a:gd name="connsiteX0" fmla="*/ 447402 w 461350"/>
                <a:gd name="connsiteY0" fmla="*/ 150945 h 428505"/>
                <a:gd name="connsiteX1" fmla="*/ 451478 w 461350"/>
                <a:gd name="connsiteY1" fmla="*/ 171831 h 428505"/>
                <a:gd name="connsiteX2" fmla="*/ 254142 w 461350"/>
                <a:gd name="connsiteY2" fmla="*/ 415458 h 428505"/>
                <a:gd name="connsiteX3" fmla="*/ 221349 w 461350"/>
                <a:gd name="connsiteY3" fmla="*/ 413294 h 428505"/>
                <a:gd name="connsiteX4" fmla="*/ 3192 w 461350"/>
                <a:gd name="connsiteY4" fmla="*/ 89433 h 428505"/>
                <a:gd name="connsiteX5" fmla="*/ 15036 w 461350"/>
                <a:gd name="connsiteY5" fmla="*/ 53392 h 428505"/>
                <a:gd name="connsiteX6" fmla="*/ 74129 w 461350"/>
                <a:gd name="connsiteY6" fmla="*/ 11938 h 428505"/>
                <a:gd name="connsiteX7" fmla="*/ 124879 w 461350"/>
                <a:gd name="connsiteY7" fmla="*/ 13402 h 428505"/>
                <a:gd name="connsiteX8" fmla="*/ 279804 w 461350"/>
                <a:gd name="connsiteY8" fmla="*/ 95100 h 428505"/>
                <a:gd name="connsiteX9" fmla="*/ 447402 w 461350"/>
                <a:gd name="connsiteY9" fmla="*/ 150945 h 42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350" h="428505">
                  <a:moveTo>
                    <a:pt x="447402" y="150945"/>
                  </a:moveTo>
                  <a:cubicBezTo>
                    <a:pt x="471982" y="153301"/>
                    <a:pt x="457908" y="163871"/>
                    <a:pt x="451478" y="171831"/>
                  </a:cubicBezTo>
                  <a:cubicBezTo>
                    <a:pt x="410406" y="222708"/>
                    <a:pt x="277321" y="383938"/>
                    <a:pt x="254142" y="415458"/>
                  </a:cubicBezTo>
                  <a:cubicBezTo>
                    <a:pt x="239752" y="435007"/>
                    <a:pt x="233130" y="431187"/>
                    <a:pt x="221349" y="413294"/>
                  </a:cubicBezTo>
                  <a:cubicBezTo>
                    <a:pt x="153851" y="310646"/>
                    <a:pt x="7841" y="95164"/>
                    <a:pt x="3192" y="89433"/>
                  </a:cubicBezTo>
                  <a:cubicBezTo>
                    <a:pt x="-1711" y="74596"/>
                    <a:pt x="-3112" y="62943"/>
                    <a:pt x="15036" y="53392"/>
                  </a:cubicBezTo>
                  <a:cubicBezTo>
                    <a:pt x="36240" y="42248"/>
                    <a:pt x="56171" y="27793"/>
                    <a:pt x="74129" y="11938"/>
                  </a:cubicBezTo>
                  <a:cubicBezTo>
                    <a:pt x="92977" y="-4618"/>
                    <a:pt x="108450" y="-3790"/>
                    <a:pt x="124879" y="13402"/>
                  </a:cubicBezTo>
                  <a:cubicBezTo>
                    <a:pt x="167733" y="57212"/>
                    <a:pt x="224979" y="74469"/>
                    <a:pt x="279804" y="95100"/>
                  </a:cubicBezTo>
                  <a:cubicBezTo>
                    <a:pt x="334821" y="115795"/>
                    <a:pt x="391430" y="132478"/>
                    <a:pt x="447402" y="150945"/>
                  </a:cubicBezTo>
                  <a:close/>
                </a:path>
              </a:pathLst>
            </a:custGeom>
            <a:solidFill>
              <a:srgbClr val="EAEAEA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57">
              <a:extLst>
                <a:ext uri="{FF2B5EF4-FFF2-40B4-BE49-F238E27FC236}">
                  <a16:creationId xmlns:a16="http://schemas.microsoft.com/office/drawing/2014/main" id="{96F8DFAC-D3F9-4311-B82E-D6FDF54B23F1}"/>
                </a:ext>
              </a:extLst>
            </p:cNvPr>
            <p:cNvSpPr/>
            <p:nvPr/>
          </p:nvSpPr>
          <p:spPr>
            <a:xfrm>
              <a:off x="9378969" y="3641568"/>
              <a:ext cx="266549" cy="247573"/>
            </a:xfrm>
            <a:custGeom>
              <a:avLst/>
              <a:gdLst>
                <a:gd name="connsiteX0" fmla="*/ 13948 w 461350"/>
                <a:gd name="connsiteY0" fmla="*/ 150945 h 428505"/>
                <a:gd name="connsiteX1" fmla="*/ 9873 w 461350"/>
                <a:gd name="connsiteY1" fmla="*/ 171831 h 428505"/>
                <a:gd name="connsiteX2" fmla="*/ 207207 w 461350"/>
                <a:gd name="connsiteY2" fmla="*/ 415458 h 428505"/>
                <a:gd name="connsiteX3" fmla="*/ 240001 w 461350"/>
                <a:gd name="connsiteY3" fmla="*/ 413294 h 428505"/>
                <a:gd name="connsiteX4" fmla="*/ 458158 w 461350"/>
                <a:gd name="connsiteY4" fmla="*/ 89433 h 428505"/>
                <a:gd name="connsiteX5" fmla="*/ 446314 w 461350"/>
                <a:gd name="connsiteY5" fmla="*/ 53392 h 428505"/>
                <a:gd name="connsiteX6" fmla="*/ 387222 w 461350"/>
                <a:gd name="connsiteY6" fmla="*/ 11938 h 428505"/>
                <a:gd name="connsiteX7" fmla="*/ 336472 w 461350"/>
                <a:gd name="connsiteY7" fmla="*/ 13402 h 428505"/>
                <a:gd name="connsiteX8" fmla="*/ 181545 w 461350"/>
                <a:gd name="connsiteY8" fmla="*/ 95100 h 428505"/>
                <a:gd name="connsiteX9" fmla="*/ 13948 w 461350"/>
                <a:gd name="connsiteY9" fmla="*/ 150945 h 42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350" h="428505">
                  <a:moveTo>
                    <a:pt x="13948" y="150945"/>
                  </a:moveTo>
                  <a:cubicBezTo>
                    <a:pt x="-10631" y="153301"/>
                    <a:pt x="3441" y="163871"/>
                    <a:pt x="9873" y="171831"/>
                  </a:cubicBezTo>
                  <a:cubicBezTo>
                    <a:pt x="50944" y="222708"/>
                    <a:pt x="184029" y="383938"/>
                    <a:pt x="207207" y="415458"/>
                  </a:cubicBezTo>
                  <a:cubicBezTo>
                    <a:pt x="221598" y="435007"/>
                    <a:pt x="228221" y="431187"/>
                    <a:pt x="240001" y="413294"/>
                  </a:cubicBezTo>
                  <a:cubicBezTo>
                    <a:pt x="307498" y="310646"/>
                    <a:pt x="453510" y="95164"/>
                    <a:pt x="458158" y="89433"/>
                  </a:cubicBezTo>
                  <a:cubicBezTo>
                    <a:pt x="463061" y="74596"/>
                    <a:pt x="464462" y="62943"/>
                    <a:pt x="446314" y="53392"/>
                  </a:cubicBezTo>
                  <a:cubicBezTo>
                    <a:pt x="425109" y="42248"/>
                    <a:pt x="405179" y="27793"/>
                    <a:pt x="387222" y="11938"/>
                  </a:cubicBezTo>
                  <a:cubicBezTo>
                    <a:pt x="368374" y="-4618"/>
                    <a:pt x="352900" y="-3790"/>
                    <a:pt x="336472" y="13402"/>
                  </a:cubicBezTo>
                  <a:cubicBezTo>
                    <a:pt x="293617" y="57212"/>
                    <a:pt x="236371" y="74469"/>
                    <a:pt x="181545" y="95100"/>
                  </a:cubicBezTo>
                  <a:cubicBezTo>
                    <a:pt x="126465" y="115795"/>
                    <a:pt x="69920" y="132478"/>
                    <a:pt x="13948" y="150945"/>
                  </a:cubicBezTo>
                  <a:close/>
                </a:path>
              </a:pathLst>
            </a:custGeom>
            <a:solidFill>
              <a:srgbClr val="EAEAEA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oup 88">
            <a:extLst>
              <a:ext uri="{FF2B5EF4-FFF2-40B4-BE49-F238E27FC236}">
                <a16:creationId xmlns:a16="http://schemas.microsoft.com/office/drawing/2014/main" id="{A0FD1E08-C6ED-4B5D-B84A-17801433132B}"/>
              </a:ext>
            </a:extLst>
          </p:cNvPr>
          <p:cNvGrpSpPr/>
          <p:nvPr/>
        </p:nvGrpSpPr>
        <p:grpSpPr>
          <a:xfrm>
            <a:off x="4944713" y="5041440"/>
            <a:ext cx="1017909" cy="1240472"/>
            <a:chOff x="6897268" y="2370124"/>
            <a:chExt cx="1440927" cy="1755981"/>
          </a:xfrm>
        </p:grpSpPr>
        <p:sp>
          <p:nvSpPr>
            <p:cNvPr id="45" name="Graphic 57">
              <a:extLst>
                <a:ext uri="{FF2B5EF4-FFF2-40B4-BE49-F238E27FC236}">
                  <a16:creationId xmlns:a16="http://schemas.microsoft.com/office/drawing/2014/main" id="{AE6E708C-E416-4364-BEBF-27ADC956CD1B}"/>
                </a:ext>
              </a:extLst>
            </p:cNvPr>
            <p:cNvSpPr/>
            <p:nvPr/>
          </p:nvSpPr>
          <p:spPr>
            <a:xfrm>
              <a:off x="7015881" y="2370124"/>
              <a:ext cx="1206139" cy="1486510"/>
            </a:xfrm>
            <a:custGeom>
              <a:avLst/>
              <a:gdLst>
                <a:gd name="connsiteX0" fmla="*/ 2086373 w 2087615"/>
                <a:gd name="connsiteY0" fmla="*/ 1611793 h 2572889"/>
                <a:gd name="connsiteX1" fmla="*/ 2050523 w 2087615"/>
                <a:gd name="connsiteY1" fmla="*/ 952610 h 2572889"/>
                <a:gd name="connsiteX2" fmla="*/ 1974938 w 2087615"/>
                <a:gd name="connsiteY2" fmla="*/ 545141 h 2572889"/>
                <a:gd name="connsiteX3" fmla="*/ 1235968 w 2087615"/>
                <a:gd name="connsiteY3" fmla="*/ 768 h 2572889"/>
                <a:gd name="connsiteX4" fmla="*/ 937642 w 2087615"/>
                <a:gd name="connsiteY4" fmla="*/ 13376 h 2572889"/>
                <a:gd name="connsiteX5" fmla="*/ 524124 w 2087615"/>
                <a:gd name="connsiteY5" fmla="*/ 130605 h 2572889"/>
                <a:gd name="connsiteX6" fmla="*/ 155881 w 2087615"/>
                <a:gd name="connsiteY6" fmla="*/ 589142 h 2572889"/>
                <a:gd name="connsiteX7" fmla="*/ 123852 w 2087615"/>
                <a:gd name="connsiteY7" fmla="*/ 866264 h 2572889"/>
                <a:gd name="connsiteX8" fmla="*/ 123151 w 2087615"/>
                <a:gd name="connsiteY8" fmla="*/ 1272204 h 2572889"/>
                <a:gd name="connsiteX9" fmla="*/ 194660 w 2087615"/>
                <a:gd name="connsiteY9" fmla="*/ 1693936 h 2572889"/>
                <a:gd name="connsiteX10" fmla="*/ 199882 w 2087615"/>
                <a:gd name="connsiteY10" fmla="*/ 2053201 h 2572889"/>
                <a:gd name="connsiteX11" fmla="*/ 53488 w 2087615"/>
                <a:gd name="connsiteY11" fmla="*/ 2447615 h 2572889"/>
                <a:gd name="connsiteX12" fmla="*/ 0 w 2087615"/>
                <a:gd name="connsiteY12" fmla="*/ 2572104 h 2572889"/>
                <a:gd name="connsiteX13" fmla="*/ 26299 w 2087615"/>
                <a:gd name="connsiteY13" fmla="*/ 2564081 h 2572889"/>
                <a:gd name="connsiteX14" fmla="*/ 1914318 w 2087615"/>
                <a:gd name="connsiteY14" fmla="*/ 2480600 h 2572889"/>
                <a:gd name="connsiteX15" fmla="*/ 2021741 w 2087615"/>
                <a:gd name="connsiteY15" fmla="*/ 2158713 h 2572889"/>
                <a:gd name="connsiteX16" fmla="*/ 2086373 w 2087615"/>
                <a:gd name="connsiteY16" fmla="*/ 1611793 h 257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87615" h="2572889">
                  <a:moveTo>
                    <a:pt x="2086373" y="1611793"/>
                  </a:moveTo>
                  <a:cubicBezTo>
                    <a:pt x="2077458" y="1391916"/>
                    <a:pt x="2061412" y="1172359"/>
                    <a:pt x="2050523" y="952610"/>
                  </a:cubicBezTo>
                  <a:cubicBezTo>
                    <a:pt x="2043582" y="813157"/>
                    <a:pt x="2019894" y="677462"/>
                    <a:pt x="1974938" y="545141"/>
                  </a:cubicBezTo>
                  <a:cubicBezTo>
                    <a:pt x="1857837" y="200267"/>
                    <a:pt x="1600136" y="10192"/>
                    <a:pt x="1235968" y="768"/>
                  </a:cubicBezTo>
                  <a:cubicBezTo>
                    <a:pt x="1136187" y="-1843"/>
                    <a:pt x="1036723" y="2168"/>
                    <a:pt x="937642" y="13376"/>
                  </a:cubicBezTo>
                  <a:cubicBezTo>
                    <a:pt x="793414" y="29677"/>
                    <a:pt x="653770" y="63680"/>
                    <a:pt x="524124" y="130605"/>
                  </a:cubicBezTo>
                  <a:cubicBezTo>
                    <a:pt x="333858" y="228795"/>
                    <a:pt x="199500" y="373214"/>
                    <a:pt x="155881" y="589142"/>
                  </a:cubicBezTo>
                  <a:cubicBezTo>
                    <a:pt x="137415" y="680518"/>
                    <a:pt x="131938" y="773614"/>
                    <a:pt x="123852" y="866264"/>
                  </a:cubicBezTo>
                  <a:cubicBezTo>
                    <a:pt x="112071" y="1001577"/>
                    <a:pt x="110861" y="1136954"/>
                    <a:pt x="123151" y="1272204"/>
                  </a:cubicBezTo>
                  <a:cubicBezTo>
                    <a:pt x="136077" y="1414585"/>
                    <a:pt x="168553" y="1553720"/>
                    <a:pt x="194660" y="1693936"/>
                  </a:cubicBezTo>
                  <a:cubicBezTo>
                    <a:pt x="216883" y="1813266"/>
                    <a:pt x="224143" y="1932597"/>
                    <a:pt x="199882" y="2053201"/>
                  </a:cubicBezTo>
                  <a:cubicBezTo>
                    <a:pt x="171864" y="2192717"/>
                    <a:pt x="114809" y="2320644"/>
                    <a:pt x="53488" y="2447615"/>
                  </a:cubicBezTo>
                  <a:cubicBezTo>
                    <a:pt x="33876" y="2488178"/>
                    <a:pt x="8150" y="2526511"/>
                    <a:pt x="0" y="2572104"/>
                  </a:cubicBezTo>
                  <a:cubicBezTo>
                    <a:pt x="10443" y="2574842"/>
                    <a:pt x="18912" y="2570002"/>
                    <a:pt x="26299" y="2564081"/>
                  </a:cubicBezTo>
                  <a:cubicBezTo>
                    <a:pt x="92650" y="2511038"/>
                    <a:pt x="1903620" y="2490279"/>
                    <a:pt x="1914318" y="2480600"/>
                  </a:cubicBezTo>
                  <a:cubicBezTo>
                    <a:pt x="1962076" y="2377316"/>
                    <a:pt x="1994233" y="2268811"/>
                    <a:pt x="2021741" y="2158713"/>
                  </a:cubicBezTo>
                  <a:cubicBezTo>
                    <a:pt x="2066697" y="1979017"/>
                    <a:pt x="2093887" y="1796965"/>
                    <a:pt x="2086373" y="1611793"/>
                  </a:cubicBezTo>
                  <a:close/>
                </a:path>
              </a:pathLst>
            </a:custGeom>
            <a:solidFill>
              <a:srgbClr val="FBD770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57">
              <a:extLst>
                <a:ext uri="{FF2B5EF4-FFF2-40B4-BE49-F238E27FC236}">
                  <a16:creationId xmlns:a16="http://schemas.microsoft.com/office/drawing/2014/main" id="{D56DFCAC-7D4A-45D0-B7FA-B39F3EC7D60A}"/>
                </a:ext>
              </a:extLst>
            </p:cNvPr>
            <p:cNvSpPr/>
            <p:nvPr/>
          </p:nvSpPr>
          <p:spPr>
            <a:xfrm>
              <a:off x="7537195" y="3861222"/>
              <a:ext cx="24281" cy="27519"/>
            </a:xfrm>
            <a:custGeom>
              <a:avLst/>
              <a:gdLst>
                <a:gd name="connsiteX0" fmla="*/ 38906 w 42026"/>
                <a:gd name="connsiteY0" fmla="*/ 47630 h 47630"/>
                <a:gd name="connsiteX1" fmla="*/ 0 w 42026"/>
                <a:gd name="connsiteY1" fmla="*/ 0 h 47630"/>
                <a:gd name="connsiteX2" fmla="*/ 42027 w 42026"/>
                <a:gd name="connsiteY2" fmla="*/ 44765 h 47630"/>
                <a:gd name="connsiteX3" fmla="*/ 38906 w 42026"/>
                <a:gd name="connsiteY3" fmla="*/ 47630 h 4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26" h="47630">
                  <a:moveTo>
                    <a:pt x="38906" y="47630"/>
                  </a:moveTo>
                  <a:cubicBezTo>
                    <a:pt x="25917" y="31775"/>
                    <a:pt x="12926" y="15919"/>
                    <a:pt x="0" y="0"/>
                  </a:cubicBezTo>
                  <a:cubicBezTo>
                    <a:pt x="21204" y="9042"/>
                    <a:pt x="32730" y="25917"/>
                    <a:pt x="42027" y="44765"/>
                  </a:cubicBezTo>
                  <a:cubicBezTo>
                    <a:pt x="40944" y="45720"/>
                    <a:pt x="39925" y="46675"/>
                    <a:pt x="38906" y="47630"/>
                  </a:cubicBezTo>
                  <a:close/>
                </a:path>
              </a:pathLst>
            </a:custGeom>
            <a:solidFill>
              <a:srgbClr val="49122C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57">
              <a:extLst>
                <a:ext uri="{FF2B5EF4-FFF2-40B4-BE49-F238E27FC236}">
                  <a16:creationId xmlns:a16="http://schemas.microsoft.com/office/drawing/2014/main" id="{3637327A-54AA-47D9-83E7-6FB1EC95D6DE}"/>
                </a:ext>
              </a:extLst>
            </p:cNvPr>
            <p:cNvSpPr/>
            <p:nvPr/>
          </p:nvSpPr>
          <p:spPr>
            <a:xfrm>
              <a:off x="6897268" y="3651174"/>
              <a:ext cx="1440927" cy="474931"/>
            </a:xfrm>
            <a:custGeom>
              <a:avLst/>
              <a:gdLst>
                <a:gd name="connsiteX0" fmla="*/ 2493783 w 2493991"/>
                <a:gd name="connsiteY0" fmla="*/ 798978 h 822022"/>
                <a:gd name="connsiteX1" fmla="*/ 2378400 w 2493991"/>
                <a:gd name="connsiteY1" fmla="*/ 453786 h 822022"/>
                <a:gd name="connsiteX2" fmla="*/ 2119745 w 2493991"/>
                <a:gd name="connsiteY2" fmla="*/ 263265 h 822022"/>
                <a:gd name="connsiteX3" fmla="*/ 1818744 w 2493991"/>
                <a:gd name="connsiteY3" fmla="*/ 170488 h 822022"/>
                <a:gd name="connsiteX4" fmla="*/ 1573715 w 2493991"/>
                <a:gd name="connsiteY4" fmla="*/ 91656 h 822022"/>
                <a:gd name="connsiteX5" fmla="*/ 1559325 w 2493991"/>
                <a:gd name="connsiteY5" fmla="*/ 83314 h 822022"/>
                <a:gd name="connsiteX6" fmla="*/ 1521182 w 2493991"/>
                <a:gd name="connsiteY6" fmla="*/ 19828 h 822022"/>
                <a:gd name="connsiteX7" fmla="*/ 1500933 w 2493991"/>
                <a:gd name="connsiteY7" fmla="*/ 1298 h 822022"/>
                <a:gd name="connsiteX8" fmla="*/ 989544 w 2493991"/>
                <a:gd name="connsiteY8" fmla="*/ 2572 h 822022"/>
                <a:gd name="connsiteX9" fmla="*/ 972351 w 2493991"/>
                <a:gd name="connsiteY9" fmla="*/ 23903 h 822022"/>
                <a:gd name="connsiteX10" fmla="*/ 906637 w 2493991"/>
                <a:gd name="connsiteY10" fmla="*/ 95285 h 822022"/>
                <a:gd name="connsiteX11" fmla="*/ 881802 w 2493991"/>
                <a:gd name="connsiteY11" fmla="*/ 104263 h 822022"/>
                <a:gd name="connsiteX12" fmla="*/ 502925 w 2493991"/>
                <a:gd name="connsiteY12" fmla="*/ 225186 h 822022"/>
                <a:gd name="connsiteX13" fmla="*/ 205490 w 2493991"/>
                <a:gd name="connsiteY13" fmla="*/ 354705 h 822022"/>
                <a:gd name="connsiteX14" fmla="*/ 198995 w 2493991"/>
                <a:gd name="connsiteY14" fmla="*/ 364256 h 822022"/>
                <a:gd name="connsiteX15" fmla="*/ 198995 w 2493991"/>
                <a:gd name="connsiteY15" fmla="*/ 364256 h 822022"/>
                <a:gd name="connsiteX16" fmla="*/ 8792 w 2493991"/>
                <a:gd name="connsiteY16" fmla="*/ 741542 h 822022"/>
                <a:gd name="connsiteX17" fmla="*/ 7455 w 2493991"/>
                <a:gd name="connsiteY17" fmla="*/ 817126 h 822022"/>
                <a:gd name="connsiteX18" fmla="*/ 7455 w 2493991"/>
                <a:gd name="connsiteY18" fmla="*/ 817126 h 822022"/>
                <a:gd name="connsiteX19" fmla="*/ 44642 w 2493991"/>
                <a:gd name="connsiteY19" fmla="*/ 821138 h 822022"/>
                <a:gd name="connsiteX20" fmla="*/ 1498386 w 2493991"/>
                <a:gd name="connsiteY20" fmla="*/ 821329 h 822022"/>
                <a:gd name="connsiteX21" fmla="*/ 2449591 w 2493991"/>
                <a:gd name="connsiteY21" fmla="*/ 821329 h 822022"/>
                <a:gd name="connsiteX22" fmla="*/ 2475062 w 2493991"/>
                <a:gd name="connsiteY22" fmla="*/ 821138 h 822022"/>
                <a:gd name="connsiteX23" fmla="*/ 2493783 w 2493991"/>
                <a:gd name="connsiteY23" fmla="*/ 798978 h 822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93991" h="822022">
                  <a:moveTo>
                    <a:pt x="2493783" y="798978"/>
                  </a:moveTo>
                  <a:cubicBezTo>
                    <a:pt x="2482321" y="674809"/>
                    <a:pt x="2451756" y="557324"/>
                    <a:pt x="2378400" y="453786"/>
                  </a:cubicBezTo>
                  <a:cubicBezTo>
                    <a:pt x="2313132" y="361709"/>
                    <a:pt x="2224939" y="301025"/>
                    <a:pt x="2119745" y="263265"/>
                  </a:cubicBezTo>
                  <a:cubicBezTo>
                    <a:pt x="2019390" y="232381"/>
                    <a:pt x="1918908" y="202008"/>
                    <a:pt x="1818744" y="170488"/>
                  </a:cubicBezTo>
                  <a:cubicBezTo>
                    <a:pt x="1736919" y="144698"/>
                    <a:pt x="1653566" y="123494"/>
                    <a:pt x="1573715" y="91656"/>
                  </a:cubicBezTo>
                  <a:cubicBezTo>
                    <a:pt x="1567539" y="88854"/>
                    <a:pt x="1563081" y="88026"/>
                    <a:pt x="1559325" y="83314"/>
                  </a:cubicBezTo>
                  <a:cubicBezTo>
                    <a:pt x="1544679" y="61473"/>
                    <a:pt x="1529460" y="45681"/>
                    <a:pt x="1521182" y="19828"/>
                  </a:cubicBezTo>
                  <a:cubicBezTo>
                    <a:pt x="1518189" y="10468"/>
                    <a:pt x="1510930" y="3845"/>
                    <a:pt x="1500933" y="1298"/>
                  </a:cubicBezTo>
                  <a:cubicBezTo>
                    <a:pt x="1424839" y="88"/>
                    <a:pt x="1001961" y="-1376"/>
                    <a:pt x="989544" y="2572"/>
                  </a:cubicBezTo>
                  <a:cubicBezTo>
                    <a:pt x="979355" y="6138"/>
                    <a:pt x="974962" y="14734"/>
                    <a:pt x="972351" y="23903"/>
                  </a:cubicBezTo>
                  <a:cubicBezTo>
                    <a:pt x="961972" y="59626"/>
                    <a:pt x="939494" y="80576"/>
                    <a:pt x="906637" y="95285"/>
                  </a:cubicBezTo>
                  <a:cubicBezTo>
                    <a:pt x="898995" y="98724"/>
                    <a:pt x="892882" y="100443"/>
                    <a:pt x="881802" y="104263"/>
                  </a:cubicBezTo>
                  <a:cubicBezTo>
                    <a:pt x="755531" y="144571"/>
                    <a:pt x="629323" y="185197"/>
                    <a:pt x="502925" y="225186"/>
                  </a:cubicBezTo>
                  <a:cubicBezTo>
                    <a:pt x="399196" y="257980"/>
                    <a:pt x="291518" y="281540"/>
                    <a:pt x="205490" y="354705"/>
                  </a:cubicBezTo>
                  <a:cubicBezTo>
                    <a:pt x="203325" y="357889"/>
                    <a:pt x="201160" y="361072"/>
                    <a:pt x="198995" y="364256"/>
                  </a:cubicBezTo>
                  <a:lnTo>
                    <a:pt x="198995" y="364256"/>
                  </a:lnTo>
                  <a:cubicBezTo>
                    <a:pt x="83358" y="463720"/>
                    <a:pt x="30952" y="595340"/>
                    <a:pt x="8792" y="741542"/>
                  </a:cubicBezTo>
                  <a:cubicBezTo>
                    <a:pt x="5099" y="766121"/>
                    <a:pt x="-8209" y="791783"/>
                    <a:pt x="7455" y="817126"/>
                  </a:cubicBezTo>
                  <a:cubicBezTo>
                    <a:pt x="7455" y="817126"/>
                    <a:pt x="7455" y="817126"/>
                    <a:pt x="7455" y="817126"/>
                  </a:cubicBezTo>
                  <a:cubicBezTo>
                    <a:pt x="19108" y="824831"/>
                    <a:pt x="32225" y="821138"/>
                    <a:pt x="44642" y="821138"/>
                  </a:cubicBezTo>
                  <a:cubicBezTo>
                    <a:pt x="529224" y="821329"/>
                    <a:pt x="1013804" y="821329"/>
                    <a:pt x="1498386" y="821329"/>
                  </a:cubicBezTo>
                  <a:cubicBezTo>
                    <a:pt x="1815433" y="821329"/>
                    <a:pt x="2132544" y="821329"/>
                    <a:pt x="2449591" y="821329"/>
                  </a:cubicBezTo>
                  <a:cubicBezTo>
                    <a:pt x="2458060" y="821329"/>
                    <a:pt x="2466593" y="821520"/>
                    <a:pt x="2475062" y="821138"/>
                  </a:cubicBezTo>
                  <a:cubicBezTo>
                    <a:pt x="2489007" y="820565"/>
                    <a:pt x="2495247" y="814643"/>
                    <a:pt x="2493783" y="798978"/>
                  </a:cubicBezTo>
                  <a:close/>
                </a:path>
              </a:pathLst>
            </a:custGeom>
            <a:solidFill>
              <a:srgbClr val="D6529E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57">
              <a:extLst>
                <a:ext uri="{FF2B5EF4-FFF2-40B4-BE49-F238E27FC236}">
                  <a16:creationId xmlns:a16="http://schemas.microsoft.com/office/drawing/2014/main" id="{4A05AD86-19F8-45B0-B206-58B9620895F1}"/>
                </a:ext>
              </a:extLst>
            </p:cNvPr>
            <p:cNvSpPr/>
            <p:nvPr/>
          </p:nvSpPr>
          <p:spPr>
            <a:xfrm>
              <a:off x="7463284" y="3623632"/>
              <a:ext cx="309918" cy="502157"/>
            </a:xfrm>
            <a:custGeom>
              <a:avLst/>
              <a:gdLst>
                <a:gd name="connsiteX0" fmla="*/ 536414 w 536413"/>
                <a:gd name="connsiteY0" fmla="*/ 58201 h 869146"/>
                <a:gd name="connsiteX1" fmla="*/ 295142 w 536413"/>
                <a:gd name="connsiteY1" fmla="*/ 62594 h 869146"/>
                <a:gd name="connsiteX2" fmla="*/ 272028 w 536413"/>
                <a:gd name="connsiteY2" fmla="*/ 86028 h 869146"/>
                <a:gd name="connsiteX3" fmla="*/ 271455 w 536413"/>
                <a:gd name="connsiteY3" fmla="*/ 869062 h 869146"/>
                <a:gd name="connsiteX4" fmla="*/ 265278 w 536413"/>
                <a:gd name="connsiteY4" fmla="*/ 869062 h 869146"/>
                <a:gd name="connsiteX5" fmla="*/ 264387 w 536413"/>
                <a:gd name="connsiteY5" fmla="*/ 90421 h 869146"/>
                <a:gd name="connsiteX6" fmla="*/ 236369 w 536413"/>
                <a:gd name="connsiteY6" fmla="*/ 62467 h 869146"/>
                <a:gd name="connsiteX7" fmla="*/ 0 w 536413"/>
                <a:gd name="connsiteY7" fmla="*/ 56991 h 869146"/>
                <a:gd name="connsiteX8" fmla="*/ 10825 w 536413"/>
                <a:gd name="connsiteY8" fmla="*/ 0 h 869146"/>
                <a:gd name="connsiteX9" fmla="*/ 523297 w 536413"/>
                <a:gd name="connsiteY9" fmla="*/ 0 h 869146"/>
                <a:gd name="connsiteX10" fmla="*/ 536414 w 536413"/>
                <a:gd name="connsiteY10" fmla="*/ 58201 h 86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6413" h="869146">
                  <a:moveTo>
                    <a:pt x="536414" y="58201"/>
                  </a:moveTo>
                  <a:cubicBezTo>
                    <a:pt x="458219" y="60366"/>
                    <a:pt x="373338" y="61512"/>
                    <a:pt x="295142" y="62594"/>
                  </a:cubicBezTo>
                  <a:cubicBezTo>
                    <a:pt x="277058" y="62849"/>
                    <a:pt x="271900" y="68071"/>
                    <a:pt x="272028" y="86028"/>
                  </a:cubicBezTo>
                  <a:cubicBezTo>
                    <a:pt x="272664" y="212999"/>
                    <a:pt x="271773" y="776858"/>
                    <a:pt x="271455" y="869062"/>
                  </a:cubicBezTo>
                  <a:cubicBezTo>
                    <a:pt x="269481" y="869253"/>
                    <a:pt x="266551" y="869062"/>
                    <a:pt x="265278" y="869062"/>
                  </a:cubicBezTo>
                  <a:cubicBezTo>
                    <a:pt x="265278" y="756163"/>
                    <a:pt x="263113" y="191031"/>
                    <a:pt x="264387" y="90421"/>
                  </a:cubicBezTo>
                  <a:cubicBezTo>
                    <a:pt x="264705" y="67943"/>
                    <a:pt x="258528" y="62658"/>
                    <a:pt x="236369" y="62467"/>
                  </a:cubicBezTo>
                  <a:cubicBezTo>
                    <a:pt x="159128" y="61894"/>
                    <a:pt x="77176" y="59156"/>
                    <a:pt x="0" y="56991"/>
                  </a:cubicBezTo>
                  <a:cubicBezTo>
                    <a:pt x="2038" y="38142"/>
                    <a:pt x="8787" y="18848"/>
                    <a:pt x="10825" y="0"/>
                  </a:cubicBezTo>
                  <a:cubicBezTo>
                    <a:pt x="181670" y="15283"/>
                    <a:pt x="352515" y="15346"/>
                    <a:pt x="523297" y="0"/>
                  </a:cubicBezTo>
                  <a:cubicBezTo>
                    <a:pt x="529601" y="22414"/>
                    <a:pt x="534376" y="39671"/>
                    <a:pt x="536414" y="58201"/>
                  </a:cubicBezTo>
                  <a:close/>
                </a:path>
              </a:pathLst>
            </a:custGeom>
            <a:solidFill>
              <a:srgbClr val="1E1E11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57">
              <a:extLst>
                <a:ext uri="{FF2B5EF4-FFF2-40B4-BE49-F238E27FC236}">
                  <a16:creationId xmlns:a16="http://schemas.microsoft.com/office/drawing/2014/main" id="{CBECF1D4-4E5C-40D9-A4FC-43BD576E94F0}"/>
                </a:ext>
              </a:extLst>
            </p:cNvPr>
            <p:cNvSpPr/>
            <p:nvPr/>
          </p:nvSpPr>
          <p:spPr>
            <a:xfrm>
              <a:off x="7119420" y="2692687"/>
              <a:ext cx="996163" cy="943904"/>
            </a:xfrm>
            <a:custGeom>
              <a:avLst/>
              <a:gdLst>
                <a:gd name="connsiteX0" fmla="*/ 1724095 w 1724184"/>
                <a:gd name="connsiteY0" fmla="*/ 585914 h 1633733"/>
                <a:gd name="connsiteX1" fmla="*/ 1631254 w 1724184"/>
                <a:gd name="connsiteY1" fmla="*/ 461107 h 1633733"/>
                <a:gd name="connsiteX2" fmla="*/ 1597378 w 1724184"/>
                <a:gd name="connsiteY2" fmla="*/ 420481 h 1633733"/>
                <a:gd name="connsiteX3" fmla="*/ 1587381 w 1724184"/>
                <a:gd name="connsiteY3" fmla="*/ 364382 h 1633733"/>
                <a:gd name="connsiteX4" fmla="*/ 1268232 w 1724184"/>
                <a:gd name="connsiteY4" fmla="*/ 71086 h 1633733"/>
                <a:gd name="connsiteX5" fmla="*/ 787726 w 1724184"/>
                <a:gd name="connsiteY5" fmla="*/ 3716 h 1633733"/>
                <a:gd name="connsiteX6" fmla="*/ 384015 w 1724184"/>
                <a:gd name="connsiteY6" fmla="*/ 117952 h 1633733"/>
                <a:gd name="connsiteX7" fmla="*/ 129944 w 1724184"/>
                <a:gd name="connsiteY7" fmla="*/ 407300 h 1633733"/>
                <a:gd name="connsiteX8" fmla="*/ 125933 w 1724184"/>
                <a:gd name="connsiteY8" fmla="*/ 453084 h 1633733"/>
                <a:gd name="connsiteX9" fmla="*/ 50794 w 1724184"/>
                <a:gd name="connsiteY9" fmla="*/ 480656 h 1633733"/>
                <a:gd name="connsiteX10" fmla="*/ 1635 w 1724184"/>
                <a:gd name="connsiteY10" fmla="*/ 624884 h 1633733"/>
                <a:gd name="connsiteX11" fmla="*/ 215717 w 1724184"/>
                <a:gd name="connsiteY11" fmla="*/ 917925 h 1633733"/>
                <a:gd name="connsiteX12" fmla="*/ 479785 w 1724184"/>
                <a:gd name="connsiteY12" fmla="*/ 1300496 h 1633733"/>
                <a:gd name="connsiteX13" fmla="*/ 592939 w 1724184"/>
                <a:gd name="connsiteY13" fmla="*/ 1357677 h 1633733"/>
                <a:gd name="connsiteX14" fmla="*/ 610641 w 1724184"/>
                <a:gd name="connsiteY14" fmla="*/ 1380410 h 1633733"/>
                <a:gd name="connsiteX15" fmla="*/ 611214 w 1724184"/>
                <a:gd name="connsiteY15" fmla="*/ 1617479 h 1633733"/>
                <a:gd name="connsiteX16" fmla="*/ 654451 w 1724184"/>
                <a:gd name="connsiteY16" fmla="*/ 1626458 h 1633733"/>
                <a:gd name="connsiteX17" fmla="*/ 1068924 w 1724184"/>
                <a:gd name="connsiteY17" fmla="*/ 1626585 h 1633733"/>
                <a:gd name="connsiteX18" fmla="*/ 1113052 w 1724184"/>
                <a:gd name="connsiteY18" fmla="*/ 1617607 h 1633733"/>
                <a:gd name="connsiteX19" fmla="*/ 1118719 w 1724184"/>
                <a:gd name="connsiteY19" fmla="*/ 1611303 h 1633733"/>
                <a:gd name="connsiteX20" fmla="*/ 1111014 w 1724184"/>
                <a:gd name="connsiteY20" fmla="*/ 1376908 h 1633733"/>
                <a:gd name="connsiteX21" fmla="*/ 1128971 w 1724184"/>
                <a:gd name="connsiteY21" fmla="*/ 1353348 h 1633733"/>
                <a:gd name="connsiteX22" fmla="*/ 1318218 w 1724184"/>
                <a:gd name="connsiteY22" fmla="*/ 1244142 h 1633733"/>
                <a:gd name="connsiteX23" fmla="*/ 1501162 w 1724184"/>
                <a:gd name="connsiteY23" fmla="*/ 996439 h 1633733"/>
                <a:gd name="connsiteX24" fmla="*/ 1514598 w 1724184"/>
                <a:gd name="connsiteY24" fmla="*/ 889716 h 1633733"/>
                <a:gd name="connsiteX25" fmla="*/ 1514598 w 1724184"/>
                <a:gd name="connsiteY25" fmla="*/ 889716 h 1633733"/>
                <a:gd name="connsiteX26" fmla="*/ 1519246 w 1724184"/>
                <a:gd name="connsiteY26" fmla="*/ 889334 h 1633733"/>
                <a:gd name="connsiteX27" fmla="*/ 1521030 w 1724184"/>
                <a:gd name="connsiteY27" fmla="*/ 892900 h 1633733"/>
                <a:gd name="connsiteX28" fmla="*/ 1571334 w 1724184"/>
                <a:gd name="connsiteY28" fmla="*/ 875771 h 1633733"/>
                <a:gd name="connsiteX29" fmla="*/ 1724095 w 1724184"/>
                <a:gd name="connsiteY29" fmla="*/ 585914 h 163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24184" h="1633733">
                  <a:moveTo>
                    <a:pt x="1724095" y="585914"/>
                  </a:moveTo>
                  <a:cubicBezTo>
                    <a:pt x="1722758" y="524975"/>
                    <a:pt x="1678884" y="464227"/>
                    <a:pt x="1631254" y="461107"/>
                  </a:cubicBezTo>
                  <a:cubicBezTo>
                    <a:pt x="1599607" y="459006"/>
                    <a:pt x="1593175" y="446971"/>
                    <a:pt x="1597378" y="420481"/>
                  </a:cubicBezTo>
                  <a:cubicBezTo>
                    <a:pt x="1610559" y="398958"/>
                    <a:pt x="1594895" y="381575"/>
                    <a:pt x="1587381" y="364382"/>
                  </a:cubicBezTo>
                  <a:cubicBezTo>
                    <a:pt x="1524150" y="220090"/>
                    <a:pt x="1411696" y="127249"/>
                    <a:pt x="1268232" y="71086"/>
                  </a:cubicBezTo>
                  <a:cubicBezTo>
                    <a:pt x="1113943" y="10657"/>
                    <a:pt x="953286" y="-9083"/>
                    <a:pt x="787726" y="3716"/>
                  </a:cubicBezTo>
                  <a:cubicBezTo>
                    <a:pt x="645027" y="14732"/>
                    <a:pt x="509586" y="48608"/>
                    <a:pt x="384015" y="117952"/>
                  </a:cubicBezTo>
                  <a:cubicBezTo>
                    <a:pt x="264812" y="183794"/>
                    <a:pt x="175728" y="276826"/>
                    <a:pt x="129944" y="407300"/>
                  </a:cubicBezTo>
                  <a:cubicBezTo>
                    <a:pt x="124786" y="422009"/>
                    <a:pt x="116763" y="436910"/>
                    <a:pt x="125933" y="453084"/>
                  </a:cubicBezTo>
                  <a:cubicBezTo>
                    <a:pt x="101290" y="463145"/>
                    <a:pt x="72699" y="460407"/>
                    <a:pt x="50794" y="480656"/>
                  </a:cubicBezTo>
                  <a:cubicBezTo>
                    <a:pt x="7940" y="520326"/>
                    <a:pt x="-4987" y="571141"/>
                    <a:pt x="1635" y="624884"/>
                  </a:cubicBezTo>
                  <a:cubicBezTo>
                    <a:pt x="13734" y="722946"/>
                    <a:pt x="152422" y="939448"/>
                    <a:pt x="215717" y="917925"/>
                  </a:cubicBezTo>
                  <a:cubicBezTo>
                    <a:pt x="253923" y="1134044"/>
                    <a:pt x="345300" y="1226503"/>
                    <a:pt x="479785" y="1300496"/>
                  </a:cubicBezTo>
                  <a:cubicBezTo>
                    <a:pt x="516845" y="1320872"/>
                    <a:pt x="553459" y="1342140"/>
                    <a:pt x="592939" y="1357677"/>
                  </a:cubicBezTo>
                  <a:cubicBezTo>
                    <a:pt x="603318" y="1361753"/>
                    <a:pt x="610705" y="1366974"/>
                    <a:pt x="610641" y="1380410"/>
                  </a:cubicBezTo>
                  <a:cubicBezTo>
                    <a:pt x="610195" y="1450073"/>
                    <a:pt x="598224" y="1611112"/>
                    <a:pt x="611214" y="1617479"/>
                  </a:cubicBezTo>
                  <a:cubicBezTo>
                    <a:pt x="625032" y="1623146"/>
                    <a:pt x="639678" y="1625439"/>
                    <a:pt x="654451" y="1626458"/>
                  </a:cubicBezTo>
                  <a:cubicBezTo>
                    <a:pt x="792630" y="1636009"/>
                    <a:pt x="930809" y="1636264"/>
                    <a:pt x="1068924" y="1626585"/>
                  </a:cubicBezTo>
                  <a:cubicBezTo>
                    <a:pt x="1083951" y="1625502"/>
                    <a:pt x="1098915" y="1623338"/>
                    <a:pt x="1113052" y="1617607"/>
                  </a:cubicBezTo>
                  <a:cubicBezTo>
                    <a:pt x="1112797" y="1615505"/>
                    <a:pt x="1118974" y="1613404"/>
                    <a:pt x="1118719" y="1611303"/>
                  </a:cubicBezTo>
                  <a:cubicBezTo>
                    <a:pt x="1108658" y="1533426"/>
                    <a:pt x="1117700" y="1454848"/>
                    <a:pt x="1111014" y="1376908"/>
                  </a:cubicBezTo>
                  <a:cubicBezTo>
                    <a:pt x="1109358" y="1357487"/>
                    <a:pt x="1118974" y="1357550"/>
                    <a:pt x="1128971" y="1353348"/>
                  </a:cubicBezTo>
                  <a:cubicBezTo>
                    <a:pt x="1196660" y="1324820"/>
                    <a:pt x="1258744" y="1286996"/>
                    <a:pt x="1318218" y="1244142"/>
                  </a:cubicBezTo>
                  <a:cubicBezTo>
                    <a:pt x="1415071" y="1174288"/>
                    <a:pt x="1454296" y="1137738"/>
                    <a:pt x="1501162" y="996439"/>
                  </a:cubicBezTo>
                  <a:cubicBezTo>
                    <a:pt x="1513516" y="968039"/>
                    <a:pt x="1514916" y="919135"/>
                    <a:pt x="1514598" y="889716"/>
                  </a:cubicBezTo>
                  <a:cubicBezTo>
                    <a:pt x="1514598" y="889716"/>
                    <a:pt x="1514598" y="889716"/>
                    <a:pt x="1514598" y="889716"/>
                  </a:cubicBezTo>
                  <a:cubicBezTo>
                    <a:pt x="1516190" y="889716"/>
                    <a:pt x="1517718" y="889525"/>
                    <a:pt x="1519246" y="889334"/>
                  </a:cubicBezTo>
                  <a:cubicBezTo>
                    <a:pt x="1519820" y="890544"/>
                    <a:pt x="1520393" y="891690"/>
                    <a:pt x="1521030" y="892900"/>
                  </a:cubicBezTo>
                  <a:cubicBezTo>
                    <a:pt x="1539241" y="891308"/>
                    <a:pt x="1557070" y="886660"/>
                    <a:pt x="1571334" y="875771"/>
                  </a:cubicBezTo>
                  <a:cubicBezTo>
                    <a:pt x="1666849" y="802670"/>
                    <a:pt x="1726833" y="710084"/>
                    <a:pt x="1724095" y="585914"/>
                  </a:cubicBezTo>
                  <a:close/>
                </a:path>
              </a:pathLst>
            </a:custGeom>
            <a:solidFill>
              <a:srgbClr val="FCD4B4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57">
              <a:extLst>
                <a:ext uri="{FF2B5EF4-FFF2-40B4-BE49-F238E27FC236}">
                  <a16:creationId xmlns:a16="http://schemas.microsoft.com/office/drawing/2014/main" id="{E0E5A025-86AD-4948-BB90-D05D9747DD3A}"/>
                </a:ext>
              </a:extLst>
            </p:cNvPr>
            <p:cNvSpPr/>
            <p:nvPr/>
          </p:nvSpPr>
          <p:spPr>
            <a:xfrm>
              <a:off x="7174539" y="2457776"/>
              <a:ext cx="891339" cy="496648"/>
            </a:xfrm>
            <a:custGeom>
              <a:avLst/>
              <a:gdLst>
                <a:gd name="connsiteX0" fmla="*/ 1502040 w 1542752"/>
                <a:gd name="connsiteY0" fmla="*/ 827072 h 859610"/>
                <a:gd name="connsiteX1" fmla="*/ 1281654 w 1542752"/>
                <a:gd name="connsiteY1" fmla="*/ 542373 h 859610"/>
                <a:gd name="connsiteX2" fmla="*/ 913475 w 1542752"/>
                <a:gd name="connsiteY2" fmla="*/ 422978 h 859610"/>
                <a:gd name="connsiteX3" fmla="*/ 374322 w 1542752"/>
                <a:gd name="connsiteY3" fmla="*/ 492259 h 859610"/>
                <a:gd name="connsiteX4" fmla="*/ 41229 w 1542752"/>
                <a:gd name="connsiteY4" fmla="*/ 820004 h 859610"/>
                <a:gd name="connsiteX5" fmla="*/ 30658 w 1542752"/>
                <a:gd name="connsiteY5" fmla="*/ 859611 h 859610"/>
                <a:gd name="connsiteX6" fmla="*/ 30 w 1542752"/>
                <a:gd name="connsiteY6" fmla="*/ 747985 h 859610"/>
                <a:gd name="connsiteX7" fmla="*/ 325864 w 1542752"/>
                <a:gd name="connsiteY7" fmla="*/ 138215 h 859610"/>
                <a:gd name="connsiteX8" fmla="*/ 1460141 w 1542752"/>
                <a:gd name="connsiteY8" fmla="*/ 411262 h 859610"/>
                <a:gd name="connsiteX9" fmla="*/ 1542729 w 1542752"/>
                <a:gd name="connsiteY9" fmla="*/ 737478 h 859610"/>
                <a:gd name="connsiteX10" fmla="*/ 1518596 w 1542752"/>
                <a:gd name="connsiteY10" fmla="*/ 858910 h 859610"/>
                <a:gd name="connsiteX11" fmla="*/ 1502040 w 1542752"/>
                <a:gd name="connsiteY11" fmla="*/ 827072 h 859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2752" h="859610">
                  <a:moveTo>
                    <a:pt x="1502040" y="827072"/>
                  </a:moveTo>
                  <a:cubicBezTo>
                    <a:pt x="1466381" y="702966"/>
                    <a:pt x="1388695" y="610952"/>
                    <a:pt x="1281654" y="542373"/>
                  </a:cubicBezTo>
                  <a:cubicBezTo>
                    <a:pt x="1169519" y="470609"/>
                    <a:pt x="1043757" y="438133"/>
                    <a:pt x="913475" y="422978"/>
                  </a:cubicBezTo>
                  <a:cubicBezTo>
                    <a:pt x="728366" y="401392"/>
                    <a:pt x="547333" y="420941"/>
                    <a:pt x="374322" y="492259"/>
                  </a:cubicBezTo>
                  <a:cubicBezTo>
                    <a:pt x="219588" y="556063"/>
                    <a:pt x="98601" y="656418"/>
                    <a:pt x="41229" y="820004"/>
                  </a:cubicBezTo>
                  <a:cubicBezTo>
                    <a:pt x="36708" y="832867"/>
                    <a:pt x="34160" y="846366"/>
                    <a:pt x="30658" y="859611"/>
                  </a:cubicBezTo>
                  <a:cubicBezTo>
                    <a:pt x="2577" y="827327"/>
                    <a:pt x="-352" y="786382"/>
                    <a:pt x="30" y="747985"/>
                  </a:cubicBezTo>
                  <a:cubicBezTo>
                    <a:pt x="2832" y="488884"/>
                    <a:pt x="114839" y="285500"/>
                    <a:pt x="325864" y="138215"/>
                  </a:cubicBezTo>
                  <a:cubicBezTo>
                    <a:pt x="705760" y="-126935"/>
                    <a:pt x="1242238" y="3093"/>
                    <a:pt x="1460141" y="411262"/>
                  </a:cubicBezTo>
                  <a:cubicBezTo>
                    <a:pt x="1514457" y="513017"/>
                    <a:pt x="1541074" y="622223"/>
                    <a:pt x="1542729" y="737478"/>
                  </a:cubicBezTo>
                  <a:cubicBezTo>
                    <a:pt x="1543303" y="779378"/>
                    <a:pt x="1533114" y="819176"/>
                    <a:pt x="1518596" y="858910"/>
                  </a:cubicBezTo>
                  <a:cubicBezTo>
                    <a:pt x="1503313" y="852797"/>
                    <a:pt x="1503313" y="852797"/>
                    <a:pt x="1502040" y="827072"/>
                  </a:cubicBezTo>
                  <a:close/>
                </a:path>
              </a:pathLst>
            </a:custGeom>
            <a:solidFill>
              <a:srgbClr val="17110C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0C7210A9-D35C-4AEE-9588-65DC78E9D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594402"/>
              </p:ext>
            </p:extLst>
          </p:nvPr>
        </p:nvGraphicFramePr>
        <p:xfrm>
          <a:off x="9087988" y="2014475"/>
          <a:ext cx="2160000" cy="3832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592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0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9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8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$5,000</a:t>
                      </a:r>
                      <a:endParaRPr lang="ko-KR" altLang="en-US" sz="1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90C22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553251-AEDF-40B9-87B6-8D87D9165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862572"/>
              </p:ext>
            </p:extLst>
          </p:nvPr>
        </p:nvGraphicFramePr>
        <p:xfrm>
          <a:off x="4784023" y="2014475"/>
          <a:ext cx="2160000" cy="3832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592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8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0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0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97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82"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$3,000</a:t>
                      </a:r>
                      <a:endParaRPr lang="ko-KR" altLang="en-US" sz="13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680C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6666" marR="76666" marT="38333" marB="38333"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A78C9D64-7B6F-4562-8B46-974A28A56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88743"/>
              </p:ext>
            </p:extLst>
          </p:nvPr>
        </p:nvGraphicFramePr>
        <p:xfrm>
          <a:off x="6781811" y="1788897"/>
          <a:ext cx="2520000" cy="4284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198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49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68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Presentation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27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17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$7,000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9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Group 9">
            <a:extLst>
              <a:ext uri="{FF2B5EF4-FFF2-40B4-BE49-F238E27FC236}">
                <a16:creationId xmlns:a16="http://schemas.microsoft.com/office/drawing/2014/main" id="{9F9B0929-0481-416D-88B5-A0D171CB661A}"/>
              </a:ext>
            </a:extLst>
          </p:cNvPr>
          <p:cNvGrpSpPr/>
          <p:nvPr/>
        </p:nvGrpSpPr>
        <p:grpSpPr>
          <a:xfrm>
            <a:off x="870857" y="2056262"/>
            <a:ext cx="3119056" cy="3323987"/>
            <a:chOff x="5375474" y="2822446"/>
            <a:chExt cx="3312368" cy="33239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BFF8DC-6214-4F14-9C3E-B81399050911}"/>
                </a:ext>
              </a:extLst>
            </p:cNvPr>
            <p:cNvSpPr txBox="1"/>
            <p:nvPr/>
          </p:nvSpPr>
          <p:spPr>
            <a:xfrm>
              <a:off x="5375474" y="3099445"/>
              <a:ext cx="3312368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21A3B8-4B68-4DF2-A02F-426DD83305B9}"/>
                </a:ext>
              </a:extLst>
            </p:cNvPr>
            <p:cNvSpPr txBox="1"/>
            <p:nvPr/>
          </p:nvSpPr>
          <p:spPr>
            <a:xfrm>
              <a:off x="5375474" y="2822446"/>
              <a:ext cx="33123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 36">
            <a:extLst>
              <a:ext uri="{FF2B5EF4-FFF2-40B4-BE49-F238E27FC236}">
                <a16:creationId xmlns:a16="http://schemas.microsoft.com/office/drawing/2014/main" id="{64C41240-55AC-4601-8C05-8443AA7B5768}"/>
              </a:ext>
            </a:extLst>
          </p:cNvPr>
          <p:cNvSpPr/>
          <p:nvPr/>
        </p:nvSpPr>
        <p:spPr>
          <a:xfrm>
            <a:off x="9963416" y="2364040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자유형 151">
            <a:extLst>
              <a:ext uri="{FF2B5EF4-FFF2-40B4-BE49-F238E27FC236}">
                <a16:creationId xmlns:a16="http://schemas.microsoft.com/office/drawing/2014/main" id="{AD28089D-1E8B-4D67-8CC5-E0F50AB35413}"/>
              </a:ext>
            </a:extLst>
          </p:cNvPr>
          <p:cNvSpPr/>
          <p:nvPr/>
        </p:nvSpPr>
        <p:spPr>
          <a:xfrm>
            <a:off x="5678011" y="2282028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CB6552AF-A8C0-47B3-8751-9C53BB40351D}"/>
              </a:ext>
            </a:extLst>
          </p:cNvPr>
          <p:cNvSpPr/>
          <p:nvPr/>
        </p:nvSpPr>
        <p:spPr>
          <a:xfrm>
            <a:off x="7838604" y="2154309"/>
            <a:ext cx="412575" cy="4194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3DB330-9FFF-481F-B9E8-B09F79282594}"/>
              </a:ext>
            </a:extLst>
          </p:cNvPr>
          <p:cNvSpPr txBox="1"/>
          <p:nvPr/>
        </p:nvSpPr>
        <p:spPr>
          <a:xfrm>
            <a:off x="664563" y="6078240"/>
            <a:ext cx="479298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E0A84C-32B7-43E7-97AD-1BFEFD5806E0}"/>
              </a:ext>
            </a:extLst>
          </p:cNvPr>
          <p:cNvSpPr txBox="1"/>
          <p:nvPr/>
        </p:nvSpPr>
        <p:spPr>
          <a:xfrm>
            <a:off x="664563" y="5328075"/>
            <a:ext cx="479298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2000" dirty="0">
                <a:solidFill>
                  <a:schemeClr val="accent2"/>
                </a:solidFill>
                <a:cs typeface="Arial" pitchFamily="34" charset="0"/>
              </a:rPr>
              <a:t>OREM IPSUM DOLOR SIT AMET, CU USU AGAM INTEGRE IMPEDIT. </a:t>
            </a:r>
            <a:endParaRPr lang="ko-KR" altLang="en-US" sz="20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536FA-A3BD-4F89-A993-FC49C1B6B22E}"/>
              </a:ext>
            </a:extLst>
          </p:cNvPr>
          <p:cNvSpPr txBox="1"/>
          <p:nvPr/>
        </p:nvSpPr>
        <p:spPr>
          <a:xfrm>
            <a:off x="6423771" y="5287839"/>
            <a:ext cx="333611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84737-D733-429A-8E9B-25723A79F022}"/>
              </a:ext>
            </a:extLst>
          </p:cNvPr>
          <p:cNvSpPr txBox="1"/>
          <p:nvPr/>
        </p:nvSpPr>
        <p:spPr>
          <a:xfrm>
            <a:off x="8191323" y="5955130"/>
            <a:ext cx="33361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8028A67F-B39A-43EA-BFF4-F6917C563A3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2907057" y="1963930"/>
            <a:ext cx="1224000" cy="3528000"/>
          </a:xfrm>
          <a:prstGeom prst="bentConnector3">
            <a:avLst>
              <a:gd name="adj1" fmla="val 36249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B3B8EC12-F2E9-4384-96D0-7FB130D9676E}"/>
              </a:ext>
            </a:extLst>
          </p:cNvPr>
          <p:cNvCxnSpPr>
            <a:cxnSpLocks/>
          </p:cNvCxnSpPr>
          <p:nvPr/>
        </p:nvCxnSpPr>
        <p:spPr>
          <a:xfrm rot="5400000" flipV="1">
            <a:off x="8068821" y="1976299"/>
            <a:ext cx="1224000" cy="3528000"/>
          </a:xfrm>
          <a:prstGeom prst="bentConnector3">
            <a:avLst>
              <a:gd name="adj1" fmla="val 3624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A4F3DBD0-D9C8-4D49-B7CE-07EB012B9164}"/>
              </a:ext>
            </a:extLst>
          </p:cNvPr>
          <p:cNvCxnSpPr>
            <a:cxnSpLocks/>
          </p:cNvCxnSpPr>
          <p:nvPr/>
        </p:nvCxnSpPr>
        <p:spPr>
          <a:xfrm rot="5400000" flipV="1">
            <a:off x="6842603" y="2931585"/>
            <a:ext cx="1080000" cy="1764000"/>
          </a:xfrm>
          <a:prstGeom prst="bentConnector3">
            <a:avLst>
              <a:gd name="adj1" fmla="val 44186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702074D3-2104-4321-B9DC-0CD6C752E52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274492" y="2935930"/>
            <a:ext cx="1080000" cy="1728000"/>
          </a:xfrm>
          <a:prstGeom prst="bentConnector3">
            <a:avLst>
              <a:gd name="adj1" fmla="val 44186"/>
            </a:avLst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5396360-A730-4729-8F0F-C9292F33021E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6089030" y="3308444"/>
            <a:ext cx="8530" cy="1031487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9">
            <a:extLst>
              <a:ext uri="{FF2B5EF4-FFF2-40B4-BE49-F238E27FC236}">
                <a16:creationId xmlns:a16="http://schemas.microsoft.com/office/drawing/2014/main" id="{41988D05-3CEE-4289-BE85-513C1158C094}"/>
              </a:ext>
            </a:extLst>
          </p:cNvPr>
          <p:cNvGrpSpPr/>
          <p:nvPr/>
        </p:nvGrpSpPr>
        <p:grpSpPr>
          <a:xfrm>
            <a:off x="4595996" y="1681495"/>
            <a:ext cx="2957370" cy="1624874"/>
            <a:chOff x="-548507" y="477868"/>
            <a:chExt cx="11570449" cy="6357177"/>
          </a:xfrm>
        </p:grpSpPr>
        <p:sp>
          <p:nvSpPr>
            <p:cNvPr id="5" name="Freeform: Shape 40">
              <a:extLst>
                <a:ext uri="{FF2B5EF4-FFF2-40B4-BE49-F238E27FC236}">
                  <a16:creationId xmlns:a16="http://schemas.microsoft.com/office/drawing/2014/main" id="{175C0F3B-CFF5-47C3-8A43-E5F6106DA9D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41">
              <a:extLst>
                <a:ext uri="{FF2B5EF4-FFF2-40B4-BE49-F238E27FC236}">
                  <a16:creationId xmlns:a16="http://schemas.microsoft.com/office/drawing/2014/main" id="{8511D31D-A07F-4B8D-B6F9-D99902046397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42">
              <a:extLst>
                <a:ext uri="{FF2B5EF4-FFF2-40B4-BE49-F238E27FC236}">
                  <a16:creationId xmlns:a16="http://schemas.microsoft.com/office/drawing/2014/main" id="{E7B81D81-29A8-45F0-B542-2BC7D0B8914B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43">
              <a:extLst>
                <a:ext uri="{FF2B5EF4-FFF2-40B4-BE49-F238E27FC236}">
                  <a16:creationId xmlns:a16="http://schemas.microsoft.com/office/drawing/2014/main" id="{DDC37916-290E-46B5-A7C8-C55C959C59A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44">
              <a:extLst>
                <a:ext uri="{FF2B5EF4-FFF2-40B4-BE49-F238E27FC236}">
                  <a16:creationId xmlns:a16="http://schemas.microsoft.com/office/drawing/2014/main" id="{EC2D56BF-6B44-4C0B-BC78-B38C24EC777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45">
              <a:extLst>
                <a:ext uri="{FF2B5EF4-FFF2-40B4-BE49-F238E27FC236}">
                  <a16:creationId xmlns:a16="http://schemas.microsoft.com/office/drawing/2014/main" id="{80ED931F-479B-4516-BA4D-0A914CD0EC8F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50">
                <a:extLst>
                  <a:ext uri="{FF2B5EF4-FFF2-40B4-BE49-F238E27FC236}">
                    <a16:creationId xmlns:a16="http://schemas.microsoft.com/office/drawing/2014/main" id="{D2D1B610-F9F4-454F-AF9E-85F7C1B6033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51">
                <a:extLst>
                  <a:ext uri="{FF2B5EF4-FFF2-40B4-BE49-F238E27FC236}">
                    <a16:creationId xmlns:a16="http://schemas.microsoft.com/office/drawing/2014/main" id="{BB627E98-990A-4BF8-99A3-1DC6E2DDF5C5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46">
              <a:extLst>
                <a:ext uri="{FF2B5EF4-FFF2-40B4-BE49-F238E27FC236}">
                  <a16:creationId xmlns:a16="http://schemas.microsoft.com/office/drawing/2014/main" id="{BD044C1F-A941-4865-87AD-31E03DB095B0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48">
                <a:extLst>
                  <a:ext uri="{FF2B5EF4-FFF2-40B4-BE49-F238E27FC236}">
                    <a16:creationId xmlns:a16="http://schemas.microsoft.com/office/drawing/2014/main" id="{BFBB80DE-DD01-41A1-A3F1-17505A46013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49">
                <a:extLst>
                  <a:ext uri="{FF2B5EF4-FFF2-40B4-BE49-F238E27FC236}">
                    <a16:creationId xmlns:a16="http://schemas.microsoft.com/office/drawing/2014/main" id="{0F98009C-8813-4982-85DB-C0621025A205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47">
              <a:extLst>
                <a:ext uri="{FF2B5EF4-FFF2-40B4-BE49-F238E27FC236}">
                  <a16:creationId xmlns:a16="http://schemas.microsoft.com/office/drawing/2014/main" id="{D1190740-B194-44A9-8CD3-CF5887EEF9F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5" name="Rectangle 6">
            <a:extLst>
              <a:ext uri="{FF2B5EF4-FFF2-40B4-BE49-F238E27FC236}">
                <a16:creationId xmlns:a16="http://schemas.microsoft.com/office/drawing/2014/main" id="{A935101F-BBAA-4C2D-828C-D0D8B0F43FE8}"/>
              </a:ext>
            </a:extLst>
          </p:cNvPr>
          <p:cNvSpPr/>
          <p:nvPr/>
        </p:nvSpPr>
        <p:spPr>
          <a:xfrm>
            <a:off x="5073379" y="1837476"/>
            <a:ext cx="1999244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</a:rPr>
              <a:t>Online </a:t>
            </a:r>
            <a:r>
              <a:rPr lang="en-US" sz="3600" b="1" dirty="0">
                <a:solidFill>
                  <a:schemeClr val="accent4"/>
                </a:solidFill>
              </a:rPr>
              <a:t>Webinar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A38BBD8-EA86-4DAB-ABD6-5E3F5A250428}"/>
              </a:ext>
            </a:extLst>
          </p:cNvPr>
          <p:cNvGrpSpPr/>
          <p:nvPr/>
        </p:nvGrpSpPr>
        <p:grpSpPr>
          <a:xfrm>
            <a:off x="1281628" y="4339931"/>
            <a:ext cx="928172" cy="928172"/>
            <a:chOff x="3529224" y="3063878"/>
            <a:chExt cx="982246" cy="982246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9E229FC-B938-4CB7-B54D-19DE36065DF8}"/>
                </a:ext>
              </a:extLst>
            </p:cNvPr>
            <p:cNvSpPr/>
            <p:nvPr/>
          </p:nvSpPr>
          <p:spPr>
            <a:xfrm>
              <a:off x="3529224" y="3063878"/>
              <a:ext cx="982246" cy="98224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39F5962-9A79-4820-B4A7-142B77ADD2D4}"/>
                </a:ext>
              </a:extLst>
            </p:cNvPr>
            <p:cNvGrpSpPr/>
            <p:nvPr/>
          </p:nvGrpSpPr>
          <p:grpSpPr>
            <a:xfrm>
              <a:off x="3652193" y="3087239"/>
              <a:ext cx="741615" cy="958884"/>
              <a:chOff x="3652193" y="3087239"/>
              <a:chExt cx="741615" cy="958884"/>
            </a:xfrm>
          </p:grpSpPr>
          <p:sp>
            <p:nvSpPr>
              <p:cNvPr id="50" name="Graphic 57">
                <a:extLst>
                  <a:ext uri="{FF2B5EF4-FFF2-40B4-BE49-F238E27FC236}">
                    <a16:creationId xmlns:a16="http://schemas.microsoft.com/office/drawing/2014/main" id="{5E3353C7-6445-4959-8473-F836E28BF2CA}"/>
                  </a:ext>
                </a:extLst>
              </p:cNvPr>
              <p:cNvSpPr/>
              <p:nvPr/>
            </p:nvSpPr>
            <p:spPr>
              <a:xfrm>
                <a:off x="3815801" y="3275329"/>
                <a:ext cx="425229" cy="446913"/>
              </a:xfrm>
              <a:custGeom>
                <a:avLst/>
                <a:gdLst>
                  <a:gd name="connsiteX0" fmla="*/ 357753 w 1617910"/>
                  <a:gd name="connsiteY0" fmla="*/ 1607900 h 1700414"/>
                  <a:gd name="connsiteX1" fmla="*/ 429453 w 1617910"/>
                  <a:gd name="connsiteY1" fmla="*/ 1582684 h 1700414"/>
                  <a:gd name="connsiteX2" fmla="*/ 497014 w 1617910"/>
                  <a:gd name="connsiteY2" fmla="*/ 1505571 h 1700414"/>
                  <a:gd name="connsiteX3" fmla="*/ 511214 w 1617910"/>
                  <a:gd name="connsiteY3" fmla="*/ 1300532 h 1700414"/>
                  <a:gd name="connsiteX4" fmla="*/ 495104 w 1617910"/>
                  <a:gd name="connsiteY4" fmla="*/ 1271813 h 1700414"/>
                  <a:gd name="connsiteX5" fmla="*/ 317382 w 1617910"/>
                  <a:gd name="connsiteY5" fmla="*/ 1129177 h 1700414"/>
                  <a:gd name="connsiteX6" fmla="*/ 232373 w 1617910"/>
                  <a:gd name="connsiteY6" fmla="*/ 989916 h 1700414"/>
                  <a:gd name="connsiteX7" fmla="*/ 191429 w 1617910"/>
                  <a:gd name="connsiteY7" fmla="*/ 856895 h 1700414"/>
                  <a:gd name="connsiteX8" fmla="*/ 179394 w 1617910"/>
                  <a:gd name="connsiteY8" fmla="*/ 832379 h 1700414"/>
                  <a:gd name="connsiteX9" fmla="*/ 19756 w 1617910"/>
                  <a:gd name="connsiteY9" fmla="*/ 629059 h 1700414"/>
                  <a:gd name="connsiteX10" fmla="*/ 31727 w 1617910"/>
                  <a:gd name="connsiteY10" fmla="*/ 415486 h 1700414"/>
                  <a:gd name="connsiteX11" fmla="*/ 85789 w 1617910"/>
                  <a:gd name="connsiteY11" fmla="*/ 375243 h 1700414"/>
                  <a:gd name="connsiteX12" fmla="*/ 123804 w 1617910"/>
                  <a:gd name="connsiteY12" fmla="*/ 327867 h 1700414"/>
                  <a:gd name="connsiteX13" fmla="*/ 138259 w 1617910"/>
                  <a:gd name="connsiteY13" fmla="*/ 349645 h 1700414"/>
                  <a:gd name="connsiteX14" fmla="*/ 221675 w 1617910"/>
                  <a:gd name="connsiteY14" fmla="*/ 678472 h 1700414"/>
                  <a:gd name="connsiteX15" fmla="*/ 225050 w 1617910"/>
                  <a:gd name="connsiteY15" fmla="*/ 692099 h 1700414"/>
                  <a:gd name="connsiteX16" fmla="*/ 219574 w 1617910"/>
                  <a:gd name="connsiteY16" fmla="*/ 405935 h 1700414"/>
                  <a:gd name="connsiteX17" fmla="*/ 299170 w 1617910"/>
                  <a:gd name="connsiteY17" fmla="*/ 59533 h 1700414"/>
                  <a:gd name="connsiteX18" fmla="*/ 352913 w 1617910"/>
                  <a:gd name="connsiteY18" fmla="*/ 20053 h 1700414"/>
                  <a:gd name="connsiteX19" fmla="*/ 1236494 w 1617910"/>
                  <a:gd name="connsiteY19" fmla="*/ 886 h 1700414"/>
                  <a:gd name="connsiteX20" fmla="*/ 1372826 w 1617910"/>
                  <a:gd name="connsiteY20" fmla="*/ 66155 h 1700414"/>
                  <a:gd name="connsiteX21" fmla="*/ 1430135 w 1617910"/>
                  <a:gd name="connsiteY21" fmla="*/ 229168 h 1700414"/>
                  <a:gd name="connsiteX22" fmla="*/ 1435166 w 1617910"/>
                  <a:gd name="connsiteY22" fmla="*/ 593845 h 1700414"/>
                  <a:gd name="connsiteX23" fmla="*/ 1445290 w 1617910"/>
                  <a:gd name="connsiteY23" fmla="*/ 685413 h 1700414"/>
                  <a:gd name="connsiteX24" fmla="*/ 1483178 w 1617910"/>
                  <a:gd name="connsiteY24" fmla="*/ 434844 h 1700414"/>
                  <a:gd name="connsiteX25" fmla="*/ 1499034 w 1617910"/>
                  <a:gd name="connsiteY25" fmla="*/ 398421 h 1700414"/>
                  <a:gd name="connsiteX26" fmla="*/ 1551185 w 1617910"/>
                  <a:gd name="connsiteY26" fmla="*/ 380719 h 1700414"/>
                  <a:gd name="connsiteX27" fmla="*/ 1617664 w 1617910"/>
                  <a:gd name="connsiteY27" fmla="*/ 506799 h 1700414"/>
                  <a:gd name="connsiteX28" fmla="*/ 1470634 w 1617910"/>
                  <a:gd name="connsiteY28" fmla="*/ 817861 h 1700414"/>
                  <a:gd name="connsiteX29" fmla="*/ 1402691 w 1617910"/>
                  <a:gd name="connsiteY29" fmla="*/ 908728 h 1700414"/>
                  <a:gd name="connsiteX30" fmla="*/ 1326215 w 1617910"/>
                  <a:gd name="connsiteY30" fmla="*/ 1088679 h 1700414"/>
                  <a:gd name="connsiteX31" fmla="*/ 1201599 w 1617910"/>
                  <a:gd name="connsiteY31" fmla="*/ 1205080 h 1700414"/>
                  <a:gd name="connsiteX32" fmla="*/ 1181541 w 1617910"/>
                  <a:gd name="connsiteY32" fmla="*/ 1220362 h 1700414"/>
                  <a:gd name="connsiteX33" fmla="*/ 1112133 w 1617910"/>
                  <a:gd name="connsiteY33" fmla="*/ 1414704 h 1700414"/>
                  <a:gd name="connsiteX34" fmla="*/ 1121239 w 1617910"/>
                  <a:gd name="connsiteY34" fmla="*/ 1492963 h 1700414"/>
                  <a:gd name="connsiteX35" fmla="*/ 1205929 w 1617910"/>
                  <a:gd name="connsiteY35" fmla="*/ 1589052 h 1700414"/>
                  <a:gd name="connsiteX36" fmla="*/ 1262983 w 1617910"/>
                  <a:gd name="connsiteY36" fmla="*/ 1607900 h 1700414"/>
                  <a:gd name="connsiteX37" fmla="*/ 1237704 w 1617910"/>
                  <a:gd name="connsiteY37" fmla="*/ 1628340 h 1700414"/>
                  <a:gd name="connsiteX38" fmla="*/ 858126 w 1617910"/>
                  <a:gd name="connsiteY38" fmla="*/ 1699531 h 1700414"/>
                  <a:gd name="connsiteX39" fmla="*/ 392266 w 1617910"/>
                  <a:gd name="connsiteY39" fmla="*/ 1631333 h 1700414"/>
                  <a:gd name="connsiteX40" fmla="*/ 357753 w 1617910"/>
                  <a:gd name="connsiteY40" fmla="*/ 1607900 h 1700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617910" h="1700414">
                    <a:moveTo>
                      <a:pt x="357753" y="1607900"/>
                    </a:moveTo>
                    <a:cubicBezTo>
                      <a:pt x="381632" y="1599431"/>
                      <a:pt x="405447" y="1590644"/>
                      <a:pt x="429453" y="1582684"/>
                    </a:cubicBezTo>
                    <a:cubicBezTo>
                      <a:pt x="467277" y="1570139"/>
                      <a:pt x="490837" y="1543077"/>
                      <a:pt x="497014" y="1505571"/>
                    </a:cubicBezTo>
                    <a:cubicBezTo>
                      <a:pt x="508094" y="1437882"/>
                      <a:pt x="511532" y="1369239"/>
                      <a:pt x="511214" y="1300532"/>
                    </a:cubicBezTo>
                    <a:cubicBezTo>
                      <a:pt x="511150" y="1287223"/>
                      <a:pt x="505483" y="1278945"/>
                      <a:pt x="495104" y="1271813"/>
                    </a:cubicBezTo>
                    <a:cubicBezTo>
                      <a:pt x="432446" y="1228577"/>
                      <a:pt x="373990" y="1179928"/>
                      <a:pt x="317382" y="1129177"/>
                    </a:cubicBezTo>
                    <a:cubicBezTo>
                      <a:pt x="275355" y="1091480"/>
                      <a:pt x="250203" y="1042385"/>
                      <a:pt x="232373" y="989916"/>
                    </a:cubicBezTo>
                    <a:cubicBezTo>
                      <a:pt x="217473" y="946042"/>
                      <a:pt x="199325" y="903124"/>
                      <a:pt x="191429" y="856895"/>
                    </a:cubicBezTo>
                    <a:cubicBezTo>
                      <a:pt x="190028" y="848553"/>
                      <a:pt x="189773" y="836900"/>
                      <a:pt x="179394" y="832379"/>
                    </a:cubicBezTo>
                    <a:cubicBezTo>
                      <a:pt x="89546" y="793345"/>
                      <a:pt x="51531" y="712603"/>
                      <a:pt x="19756" y="629059"/>
                    </a:cubicBezTo>
                    <a:cubicBezTo>
                      <a:pt x="-7498" y="557422"/>
                      <a:pt x="-9281" y="484894"/>
                      <a:pt x="31727" y="415486"/>
                    </a:cubicBezTo>
                    <a:cubicBezTo>
                      <a:pt x="44526" y="393773"/>
                      <a:pt x="63120" y="376771"/>
                      <a:pt x="85789" y="375243"/>
                    </a:cubicBezTo>
                    <a:cubicBezTo>
                      <a:pt x="119983" y="372950"/>
                      <a:pt x="125523" y="355121"/>
                      <a:pt x="123804" y="327867"/>
                    </a:cubicBezTo>
                    <a:cubicBezTo>
                      <a:pt x="136285" y="330032"/>
                      <a:pt x="137049" y="340539"/>
                      <a:pt x="138259" y="349645"/>
                    </a:cubicBezTo>
                    <a:cubicBezTo>
                      <a:pt x="153223" y="462480"/>
                      <a:pt x="178821" y="572641"/>
                      <a:pt x="221675" y="678472"/>
                    </a:cubicBezTo>
                    <a:cubicBezTo>
                      <a:pt x="224031" y="684330"/>
                      <a:pt x="225114" y="690698"/>
                      <a:pt x="225050" y="692099"/>
                    </a:cubicBezTo>
                    <a:cubicBezTo>
                      <a:pt x="213588" y="650391"/>
                      <a:pt x="212570" y="455666"/>
                      <a:pt x="219574" y="405935"/>
                    </a:cubicBezTo>
                    <a:cubicBezTo>
                      <a:pt x="226387" y="357668"/>
                      <a:pt x="293312" y="79846"/>
                      <a:pt x="299170" y="59533"/>
                    </a:cubicBezTo>
                    <a:cubicBezTo>
                      <a:pt x="307066" y="32152"/>
                      <a:pt x="324450" y="19926"/>
                      <a:pt x="352913" y="20053"/>
                    </a:cubicBezTo>
                    <a:cubicBezTo>
                      <a:pt x="409140" y="20308"/>
                      <a:pt x="1085580" y="14386"/>
                      <a:pt x="1236494" y="886"/>
                    </a:cubicBezTo>
                    <a:cubicBezTo>
                      <a:pt x="1297751" y="-4590"/>
                      <a:pt x="1339778" y="15086"/>
                      <a:pt x="1372826" y="66155"/>
                    </a:cubicBezTo>
                    <a:cubicBezTo>
                      <a:pt x="1405365" y="116460"/>
                      <a:pt x="1426315" y="169885"/>
                      <a:pt x="1430135" y="229168"/>
                    </a:cubicBezTo>
                    <a:cubicBezTo>
                      <a:pt x="1433765" y="285204"/>
                      <a:pt x="1432937" y="528450"/>
                      <a:pt x="1435166" y="593845"/>
                    </a:cubicBezTo>
                    <a:cubicBezTo>
                      <a:pt x="1436184" y="624410"/>
                      <a:pt x="1439878" y="655039"/>
                      <a:pt x="1445290" y="685413"/>
                    </a:cubicBezTo>
                    <a:cubicBezTo>
                      <a:pt x="1463184" y="602760"/>
                      <a:pt x="1477702" y="519535"/>
                      <a:pt x="1483178" y="434844"/>
                    </a:cubicBezTo>
                    <a:cubicBezTo>
                      <a:pt x="1484070" y="421154"/>
                      <a:pt x="1486044" y="407208"/>
                      <a:pt x="1499034" y="398421"/>
                    </a:cubicBezTo>
                    <a:cubicBezTo>
                      <a:pt x="1509986" y="370594"/>
                      <a:pt x="1523868" y="365946"/>
                      <a:pt x="1551185" y="380719"/>
                    </a:cubicBezTo>
                    <a:cubicBezTo>
                      <a:pt x="1601362" y="407909"/>
                      <a:pt x="1616008" y="457640"/>
                      <a:pt x="1617664" y="506799"/>
                    </a:cubicBezTo>
                    <a:cubicBezTo>
                      <a:pt x="1621930" y="634026"/>
                      <a:pt x="1570861" y="738328"/>
                      <a:pt x="1470634" y="817861"/>
                    </a:cubicBezTo>
                    <a:cubicBezTo>
                      <a:pt x="1416763" y="824992"/>
                      <a:pt x="1414725" y="869694"/>
                      <a:pt x="1402691" y="908728"/>
                    </a:cubicBezTo>
                    <a:cubicBezTo>
                      <a:pt x="1383460" y="971258"/>
                      <a:pt x="1365694" y="1034808"/>
                      <a:pt x="1326215" y="1088679"/>
                    </a:cubicBezTo>
                    <a:cubicBezTo>
                      <a:pt x="1292084" y="1135226"/>
                      <a:pt x="1243944" y="1167129"/>
                      <a:pt x="1201599" y="1205080"/>
                    </a:cubicBezTo>
                    <a:cubicBezTo>
                      <a:pt x="1195359" y="1210683"/>
                      <a:pt x="1189054" y="1217115"/>
                      <a:pt x="1181541" y="1220362"/>
                    </a:cubicBezTo>
                    <a:cubicBezTo>
                      <a:pt x="1088700" y="1260224"/>
                      <a:pt x="1108057" y="1341412"/>
                      <a:pt x="1112133" y="1414704"/>
                    </a:cubicBezTo>
                    <a:cubicBezTo>
                      <a:pt x="1113534" y="1440366"/>
                      <a:pt x="1116590" y="1466919"/>
                      <a:pt x="1121239" y="1492963"/>
                    </a:cubicBezTo>
                    <a:cubicBezTo>
                      <a:pt x="1130217" y="1543777"/>
                      <a:pt x="1157917" y="1574279"/>
                      <a:pt x="1205929" y="1589052"/>
                    </a:cubicBezTo>
                    <a:cubicBezTo>
                      <a:pt x="1225032" y="1594910"/>
                      <a:pt x="1243944" y="1601596"/>
                      <a:pt x="1262983" y="1607900"/>
                    </a:cubicBezTo>
                    <a:cubicBezTo>
                      <a:pt x="1261200" y="1622864"/>
                      <a:pt x="1248083" y="1624583"/>
                      <a:pt x="1237704" y="1628340"/>
                    </a:cubicBezTo>
                    <a:cubicBezTo>
                      <a:pt x="1115062" y="1672723"/>
                      <a:pt x="988281" y="1695010"/>
                      <a:pt x="858126" y="1699531"/>
                    </a:cubicBezTo>
                    <a:cubicBezTo>
                      <a:pt x="698679" y="1705071"/>
                      <a:pt x="542989" y="1684822"/>
                      <a:pt x="392266" y="1631333"/>
                    </a:cubicBezTo>
                    <a:cubicBezTo>
                      <a:pt x="379212" y="1626685"/>
                      <a:pt x="362147" y="1626175"/>
                      <a:pt x="357753" y="1607900"/>
                    </a:cubicBezTo>
                    <a:close/>
                  </a:path>
                </a:pathLst>
              </a:custGeom>
              <a:solidFill>
                <a:srgbClr val="F8D4B4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C95BC640-25AB-4309-BDA9-2C5B74674BC3}"/>
                  </a:ext>
                </a:extLst>
              </p:cNvPr>
              <p:cNvSpPr/>
              <p:nvPr/>
            </p:nvSpPr>
            <p:spPr>
              <a:xfrm>
                <a:off x="3652193" y="3697910"/>
                <a:ext cx="741615" cy="348213"/>
              </a:xfrm>
              <a:custGeom>
                <a:avLst/>
                <a:gdLst>
                  <a:gd name="connsiteX0" fmla="*/ 495586 w 741615"/>
                  <a:gd name="connsiteY0" fmla="*/ 0 h 348213"/>
                  <a:gd name="connsiteX1" fmla="*/ 612738 w 741615"/>
                  <a:gd name="connsiteY1" fmla="*/ 37656 h 348213"/>
                  <a:gd name="connsiteX2" fmla="*/ 653975 w 741615"/>
                  <a:gd name="connsiteY2" fmla="*/ 50627 h 348213"/>
                  <a:gd name="connsiteX3" fmla="*/ 738090 w 741615"/>
                  <a:gd name="connsiteY3" fmla="*/ 158524 h 348213"/>
                  <a:gd name="connsiteX4" fmla="*/ 741161 w 741615"/>
                  <a:gd name="connsiteY4" fmla="*/ 176516 h 348213"/>
                  <a:gd name="connsiteX5" fmla="*/ 741615 w 741615"/>
                  <a:gd name="connsiteY5" fmla="*/ 176513 h 348213"/>
                  <a:gd name="connsiteX6" fmla="*/ 739087 w 741615"/>
                  <a:gd name="connsiteY6" fmla="*/ 178893 h 348213"/>
                  <a:gd name="connsiteX7" fmla="*/ 733337 w 741615"/>
                  <a:gd name="connsiteY7" fmla="*/ 185318 h 348213"/>
                  <a:gd name="connsiteX8" fmla="*/ 732264 w 741615"/>
                  <a:gd name="connsiteY8" fmla="*/ 185313 h 348213"/>
                  <a:gd name="connsiteX9" fmla="*/ 664834 w 741615"/>
                  <a:gd name="connsiteY9" fmla="*/ 248761 h 348213"/>
                  <a:gd name="connsiteX10" fmla="*/ 372053 w 741615"/>
                  <a:gd name="connsiteY10" fmla="*/ 348200 h 348213"/>
                  <a:gd name="connsiteX11" fmla="*/ 0 w 741615"/>
                  <a:gd name="connsiteY11" fmla="*/ 181980 h 348213"/>
                  <a:gd name="connsiteX12" fmla="*/ 13530 w 741615"/>
                  <a:gd name="connsiteY12" fmla="*/ 181880 h 348213"/>
                  <a:gd name="connsiteX13" fmla="*/ 13408 w 741615"/>
                  <a:gd name="connsiteY13" fmla="*/ 170038 h 348213"/>
                  <a:gd name="connsiteX14" fmla="*/ 37608 w 741615"/>
                  <a:gd name="connsiteY14" fmla="*/ 102508 h 348213"/>
                  <a:gd name="connsiteX15" fmla="*/ 114108 w 741615"/>
                  <a:gd name="connsiteY15" fmla="*/ 45187 h 348213"/>
                  <a:gd name="connsiteX16" fmla="*/ 242522 w 741615"/>
                  <a:gd name="connsiteY16" fmla="*/ 4469 h 348213"/>
                  <a:gd name="connsiteX17" fmla="*/ 257635 w 741615"/>
                  <a:gd name="connsiteY17" fmla="*/ 17 h 348213"/>
                  <a:gd name="connsiteX18" fmla="*/ 323056 w 741615"/>
                  <a:gd name="connsiteY18" fmla="*/ 17908 h 348213"/>
                  <a:gd name="connsiteX19" fmla="*/ 493561 w 741615"/>
                  <a:gd name="connsiteY19" fmla="*/ 1356 h 348213"/>
                  <a:gd name="connsiteX20" fmla="*/ 495586 w 741615"/>
                  <a:gd name="connsiteY20" fmla="*/ 0 h 348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41615" h="348213">
                    <a:moveTo>
                      <a:pt x="495586" y="0"/>
                    </a:moveTo>
                    <a:cubicBezTo>
                      <a:pt x="534631" y="12552"/>
                      <a:pt x="573693" y="25054"/>
                      <a:pt x="612738" y="37656"/>
                    </a:cubicBezTo>
                    <a:cubicBezTo>
                      <a:pt x="626444" y="42075"/>
                      <a:pt x="640754" y="44635"/>
                      <a:pt x="653975" y="50627"/>
                    </a:cubicBezTo>
                    <a:cubicBezTo>
                      <a:pt x="700869" y="71915"/>
                      <a:pt x="728065" y="108567"/>
                      <a:pt x="738090" y="158524"/>
                    </a:cubicBezTo>
                    <a:lnTo>
                      <a:pt x="741161" y="176516"/>
                    </a:lnTo>
                    <a:lnTo>
                      <a:pt x="741615" y="176513"/>
                    </a:lnTo>
                    <a:lnTo>
                      <a:pt x="739087" y="178893"/>
                    </a:lnTo>
                    <a:lnTo>
                      <a:pt x="733337" y="185318"/>
                    </a:lnTo>
                    <a:lnTo>
                      <a:pt x="732264" y="185313"/>
                    </a:lnTo>
                    <a:lnTo>
                      <a:pt x="664834" y="248761"/>
                    </a:lnTo>
                    <a:cubicBezTo>
                      <a:pt x="581217" y="311992"/>
                      <a:pt x="478725" y="347414"/>
                      <a:pt x="372053" y="348200"/>
                    </a:cubicBezTo>
                    <a:cubicBezTo>
                      <a:pt x="229824" y="349248"/>
                      <a:pt x="94118" y="288620"/>
                      <a:pt x="0" y="181980"/>
                    </a:cubicBezTo>
                    <a:lnTo>
                      <a:pt x="13530" y="181880"/>
                    </a:lnTo>
                    <a:lnTo>
                      <a:pt x="13408" y="170038"/>
                    </a:lnTo>
                    <a:cubicBezTo>
                      <a:pt x="16487" y="145721"/>
                      <a:pt x="24052" y="122926"/>
                      <a:pt x="37608" y="102508"/>
                    </a:cubicBezTo>
                    <a:cubicBezTo>
                      <a:pt x="56235" y="74442"/>
                      <a:pt x="81439" y="54476"/>
                      <a:pt x="114108" y="45187"/>
                    </a:cubicBezTo>
                    <a:cubicBezTo>
                      <a:pt x="157336" y="32903"/>
                      <a:pt x="199611" y="17740"/>
                      <a:pt x="242522" y="4469"/>
                    </a:cubicBezTo>
                    <a:cubicBezTo>
                      <a:pt x="247543" y="2929"/>
                      <a:pt x="252597" y="1506"/>
                      <a:pt x="257635" y="17"/>
                    </a:cubicBezTo>
                    <a:cubicBezTo>
                      <a:pt x="278521" y="9305"/>
                      <a:pt x="300646" y="14560"/>
                      <a:pt x="323056" y="17908"/>
                    </a:cubicBezTo>
                    <a:cubicBezTo>
                      <a:pt x="381180" y="26594"/>
                      <a:pt x="438165" y="21673"/>
                      <a:pt x="493561" y="1356"/>
                    </a:cubicBezTo>
                    <a:cubicBezTo>
                      <a:pt x="494298" y="1088"/>
                      <a:pt x="494917" y="469"/>
                      <a:pt x="495586" y="0"/>
                    </a:cubicBezTo>
                    <a:close/>
                  </a:path>
                </a:pathLst>
              </a:custGeom>
              <a:solidFill>
                <a:srgbClr val="01A3D2"/>
              </a:solidFill>
              <a:ln w="6366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Graphic 57">
                <a:extLst>
                  <a:ext uri="{FF2B5EF4-FFF2-40B4-BE49-F238E27FC236}">
                    <a16:creationId xmlns:a16="http://schemas.microsoft.com/office/drawing/2014/main" id="{799BE442-4B64-46F7-A7BF-9A927BE55E3F}"/>
                  </a:ext>
                </a:extLst>
              </p:cNvPr>
              <p:cNvSpPr/>
              <p:nvPr/>
            </p:nvSpPr>
            <p:spPr>
              <a:xfrm>
                <a:off x="3847679" y="3087239"/>
                <a:ext cx="362394" cy="380787"/>
              </a:xfrm>
              <a:custGeom>
                <a:avLst/>
                <a:gdLst>
                  <a:gd name="connsiteX0" fmla="*/ 1377934 w 1378839"/>
                  <a:gd name="connsiteY0" fmla="*/ 1114004 h 1448817"/>
                  <a:gd name="connsiteX1" fmla="*/ 1332214 w 1378839"/>
                  <a:gd name="connsiteY1" fmla="*/ 1408001 h 1448817"/>
                  <a:gd name="connsiteX2" fmla="*/ 1322090 w 1378839"/>
                  <a:gd name="connsiteY2" fmla="*/ 1442641 h 1448817"/>
                  <a:gd name="connsiteX3" fmla="*/ 1299166 w 1378839"/>
                  <a:gd name="connsiteY3" fmla="*/ 1076308 h 1448817"/>
                  <a:gd name="connsiteX4" fmla="*/ 1295664 w 1378839"/>
                  <a:gd name="connsiteY4" fmla="*/ 914760 h 1448817"/>
                  <a:gd name="connsiteX5" fmla="*/ 1253701 w 1378839"/>
                  <a:gd name="connsiteY5" fmla="*/ 802943 h 1448817"/>
                  <a:gd name="connsiteX6" fmla="*/ 1097883 w 1378839"/>
                  <a:gd name="connsiteY6" fmla="*/ 727677 h 1448817"/>
                  <a:gd name="connsiteX7" fmla="*/ 939583 w 1378839"/>
                  <a:gd name="connsiteY7" fmla="*/ 738629 h 1448817"/>
                  <a:gd name="connsiteX8" fmla="*/ 227484 w 1378839"/>
                  <a:gd name="connsiteY8" fmla="*/ 743342 h 1448817"/>
                  <a:gd name="connsiteX9" fmla="*/ 189787 w 1378839"/>
                  <a:gd name="connsiteY9" fmla="*/ 770977 h 1448817"/>
                  <a:gd name="connsiteX10" fmla="*/ 103505 w 1378839"/>
                  <a:gd name="connsiteY10" fmla="*/ 1343241 h 1448817"/>
                  <a:gd name="connsiteX11" fmla="*/ 115540 w 1378839"/>
                  <a:gd name="connsiteY11" fmla="*/ 1448818 h 1448817"/>
                  <a:gd name="connsiteX12" fmla="*/ 39828 w 1378839"/>
                  <a:gd name="connsiteY12" fmla="*/ 1238620 h 1448817"/>
                  <a:gd name="connsiteX13" fmla="*/ 2577 w 1378839"/>
                  <a:gd name="connsiteY13" fmla="*/ 1043514 h 1448817"/>
                  <a:gd name="connsiteX14" fmla="*/ 48871 w 1378839"/>
                  <a:gd name="connsiteY14" fmla="*/ 557087 h 1448817"/>
                  <a:gd name="connsiteX15" fmla="*/ 148015 w 1378839"/>
                  <a:gd name="connsiteY15" fmla="*/ 416552 h 1448817"/>
                  <a:gd name="connsiteX16" fmla="*/ 515813 w 1378839"/>
                  <a:gd name="connsiteY16" fmla="*/ 243987 h 1448817"/>
                  <a:gd name="connsiteX17" fmla="*/ 649980 w 1378839"/>
                  <a:gd name="connsiteY17" fmla="*/ 219090 h 1448817"/>
                  <a:gd name="connsiteX18" fmla="*/ 665199 w 1378839"/>
                  <a:gd name="connsiteY18" fmla="*/ 176808 h 1448817"/>
                  <a:gd name="connsiteX19" fmla="*/ 495755 w 1378839"/>
                  <a:gd name="connsiteY19" fmla="*/ 78045 h 1448817"/>
                  <a:gd name="connsiteX20" fmla="*/ 394509 w 1378839"/>
                  <a:gd name="connsiteY20" fmla="*/ 71550 h 1448817"/>
                  <a:gd name="connsiteX21" fmla="*/ 372604 w 1378839"/>
                  <a:gd name="connsiteY21" fmla="*/ 65692 h 1448817"/>
                  <a:gd name="connsiteX22" fmla="*/ 388396 w 1378839"/>
                  <a:gd name="connsiteY22" fmla="*/ 48499 h 1448817"/>
                  <a:gd name="connsiteX23" fmla="*/ 552300 w 1378839"/>
                  <a:gd name="connsiteY23" fmla="*/ 2206 h 1448817"/>
                  <a:gd name="connsiteX24" fmla="*/ 708627 w 1378839"/>
                  <a:gd name="connsiteY24" fmla="*/ 20354 h 1448817"/>
                  <a:gd name="connsiteX25" fmla="*/ 1011283 w 1378839"/>
                  <a:gd name="connsiteY25" fmla="*/ 71805 h 1448817"/>
                  <a:gd name="connsiteX26" fmla="*/ 1190661 w 1378839"/>
                  <a:gd name="connsiteY26" fmla="*/ 186551 h 1448817"/>
                  <a:gd name="connsiteX27" fmla="*/ 1187540 w 1378839"/>
                  <a:gd name="connsiteY27" fmla="*/ 349818 h 1448817"/>
                  <a:gd name="connsiteX28" fmla="*/ 1193972 w 1378839"/>
                  <a:gd name="connsiteY28" fmla="*/ 383376 h 1448817"/>
                  <a:gd name="connsiteX29" fmla="*/ 1259877 w 1378839"/>
                  <a:gd name="connsiteY29" fmla="*/ 442914 h 1448817"/>
                  <a:gd name="connsiteX30" fmla="*/ 1352209 w 1378839"/>
                  <a:gd name="connsiteY30" fmla="*/ 655595 h 1448817"/>
                  <a:gd name="connsiteX31" fmla="*/ 1377934 w 1378839"/>
                  <a:gd name="connsiteY31" fmla="*/ 1114004 h 1448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78839" h="1448817">
                    <a:moveTo>
                      <a:pt x="1377934" y="1114004"/>
                    </a:moveTo>
                    <a:cubicBezTo>
                      <a:pt x="1365454" y="1212449"/>
                      <a:pt x="1356348" y="1311403"/>
                      <a:pt x="1332214" y="1408001"/>
                    </a:cubicBezTo>
                    <a:cubicBezTo>
                      <a:pt x="1329986" y="1416979"/>
                      <a:pt x="1327056" y="1425830"/>
                      <a:pt x="1322090" y="1442641"/>
                    </a:cubicBezTo>
                    <a:cubicBezTo>
                      <a:pt x="1300376" y="1315860"/>
                      <a:pt x="1291716" y="1196784"/>
                      <a:pt x="1299166" y="1076308"/>
                    </a:cubicBezTo>
                    <a:cubicBezTo>
                      <a:pt x="1302477" y="1022692"/>
                      <a:pt x="1304515" y="968694"/>
                      <a:pt x="1295664" y="914760"/>
                    </a:cubicBezTo>
                    <a:cubicBezTo>
                      <a:pt x="1288978" y="874261"/>
                      <a:pt x="1272931" y="838539"/>
                      <a:pt x="1253701" y="802943"/>
                    </a:cubicBezTo>
                    <a:cubicBezTo>
                      <a:pt x="1219443" y="739648"/>
                      <a:pt x="1170985" y="714305"/>
                      <a:pt x="1097883" y="727677"/>
                    </a:cubicBezTo>
                    <a:cubicBezTo>
                      <a:pt x="1046178" y="737101"/>
                      <a:pt x="992498" y="736337"/>
                      <a:pt x="939583" y="738629"/>
                    </a:cubicBezTo>
                    <a:cubicBezTo>
                      <a:pt x="702259" y="748818"/>
                      <a:pt x="464872" y="749009"/>
                      <a:pt x="227484" y="743342"/>
                    </a:cubicBezTo>
                    <a:cubicBezTo>
                      <a:pt x="205261" y="742832"/>
                      <a:pt x="196665" y="750473"/>
                      <a:pt x="189787" y="770977"/>
                    </a:cubicBezTo>
                    <a:cubicBezTo>
                      <a:pt x="127639" y="956786"/>
                      <a:pt x="89178" y="1146034"/>
                      <a:pt x="103505" y="1343241"/>
                    </a:cubicBezTo>
                    <a:cubicBezTo>
                      <a:pt x="105861" y="1375780"/>
                      <a:pt x="110828" y="1408065"/>
                      <a:pt x="115540" y="1448818"/>
                    </a:cubicBezTo>
                    <a:cubicBezTo>
                      <a:pt x="80518" y="1376608"/>
                      <a:pt x="58868" y="1308156"/>
                      <a:pt x="39828" y="1238620"/>
                    </a:cubicBezTo>
                    <a:cubicBezTo>
                      <a:pt x="22317" y="1174497"/>
                      <a:pt x="14994" y="1108528"/>
                      <a:pt x="2577" y="1043514"/>
                    </a:cubicBezTo>
                    <a:cubicBezTo>
                      <a:pt x="-4745" y="879228"/>
                      <a:pt x="1431" y="716343"/>
                      <a:pt x="48871" y="557087"/>
                    </a:cubicBezTo>
                    <a:cubicBezTo>
                      <a:pt x="66318" y="498568"/>
                      <a:pt x="106307" y="456668"/>
                      <a:pt x="148015" y="416552"/>
                    </a:cubicBezTo>
                    <a:cubicBezTo>
                      <a:pt x="250790" y="317661"/>
                      <a:pt x="377443" y="268121"/>
                      <a:pt x="515813" y="243987"/>
                    </a:cubicBezTo>
                    <a:cubicBezTo>
                      <a:pt x="560642" y="236155"/>
                      <a:pt x="605343" y="227941"/>
                      <a:pt x="649980" y="219090"/>
                    </a:cubicBezTo>
                    <a:cubicBezTo>
                      <a:pt x="681118" y="212913"/>
                      <a:pt x="685512" y="202279"/>
                      <a:pt x="665199" y="176808"/>
                    </a:cubicBezTo>
                    <a:cubicBezTo>
                      <a:pt x="621644" y="122364"/>
                      <a:pt x="562616" y="93137"/>
                      <a:pt x="495755" y="78045"/>
                    </a:cubicBezTo>
                    <a:cubicBezTo>
                      <a:pt x="462388" y="70531"/>
                      <a:pt x="428512" y="70659"/>
                      <a:pt x="394509" y="71550"/>
                    </a:cubicBezTo>
                    <a:cubicBezTo>
                      <a:pt x="386867" y="71741"/>
                      <a:pt x="375406" y="76517"/>
                      <a:pt x="372604" y="65692"/>
                    </a:cubicBezTo>
                    <a:cubicBezTo>
                      <a:pt x="370057" y="55758"/>
                      <a:pt x="381646" y="52129"/>
                      <a:pt x="388396" y="48499"/>
                    </a:cubicBezTo>
                    <a:cubicBezTo>
                      <a:pt x="439465" y="20800"/>
                      <a:pt x="495054" y="7937"/>
                      <a:pt x="552300" y="2206"/>
                    </a:cubicBezTo>
                    <a:cubicBezTo>
                      <a:pt x="605597" y="-3143"/>
                      <a:pt x="658067" y="614"/>
                      <a:pt x="708627" y="20354"/>
                    </a:cubicBezTo>
                    <a:cubicBezTo>
                      <a:pt x="805989" y="58369"/>
                      <a:pt x="909527" y="59770"/>
                      <a:pt x="1011283" y="71805"/>
                    </a:cubicBezTo>
                    <a:cubicBezTo>
                      <a:pt x="1089096" y="81038"/>
                      <a:pt x="1153537" y="114469"/>
                      <a:pt x="1190661" y="186551"/>
                    </a:cubicBezTo>
                    <a:cubicBezTo>
                      <a:pt x="1218487" y="240549"/>
                      <a:pt x="1218997" y="296457"/>
                      <a:pt x="1187540" y="349818"/>
                    </a:cubicBezTo>
                    <a:cubicBezTo>
                      <a:pt x="1178626" y="364973"/>
                      <a:pt x="1180727" y="372678"/>
                      <a:pt x="1193972" y="383376"/>
                    </a:cubicBezTo>
                    <a:cubicBezTo>
                      <a:pt x="1217023" y="401906"/>
                      <a:pt x="1237973" y="422983"/>
                      <a:pt x="1259877" y="442914"/>
                    </a:cubicBezTo>
                    <a:cubicBezTo>
                      <a:pt x="1322599" y="500032"/>
                      <a:pt x="1338009" y="576763"/>
                      <a:pt x="1352209" y="655595"/>
                    </a:cubicBezTo>
                    <a:cubicBezTo>
                      <a:pt x="1379526" y="807655"/>
                      <a:pt x="1380418" y="960671"/>
                      <a:pt x="1377934" y="1114004"/>
                    </a:cubicBezTo>
                    <a:close/>
                  </a:path>
                </a:pathLst>
              </a:custGeom>
              <a:solidFill>
                <a:srgbClr val="E08B27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02856BB-27A5-4EFC-B78C-209BD1D3CC99}"/>
              </a:ext>
            </a:extLst>
          </p:cNvPr>
          <p:cNvGrpSpPr/>
          <p:nvPr/>
        </p:nvGrpSpPr>
        <p:grpSpPr>
          <a:xfrm>
            <a:off x="3457551" y="4339931"/>
            <a:ext cx="928172" cy="928172"/>
            <a:chOff x="3751931" y="4624410"/>
            <a:chExt cx="982246" cy="982246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D46AB54-AE85-4A38-A5AB-E32F0F98AC43}"/>
                </a:ext>
              </a:extLst>
            </p:cNvPr>
            <p:cNvSpPr/>
            <p:nvPr/>
          </p:nvSpPr>
          <p:spPr>
            <a:xfrm>
              <a:off x="3751931" y="4624410"/>
              <a:ext cx="982246" cy="9822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C4BB937B-4F22-412F-AEFC-A39678611713}"/>
                </a:ext>
              </a:extLst>
            </p:cNvPr>
            <p:cNvGrpSpPr/>
            <p:nvPr/>
          </p:nvGrpSpPr>
          <p:grpSpPr>
            <a:xfrm>
              <a:off x="3897912" y="4665945"/>
              <a:ext cx="692890" cy="940710"/>
              <a:chOff x="3897912" y="4665945"/>
              <a:chExt cx="692890" cy="940710"/>
            </a:xfrm>
          </p:grpSpPr>
          <p:sp>
            <p:nvSpPr>
              <p:cNvPr id="56" name="Freeform: Shape 44">
                <a:extLst>
                  <a:ext uri="{FF2B5EF4-FFF2-40B4-BE49-F238E27FC236}">
                    <a16:creationId xmlns:a16="http://schemas.microsoft.com/office/drawing/2014/main" id="{3A9DBF8A-6597-45C8-ABA7-ED7BFFF96009}"/>
                  </a:ext>
                </a:extLst>
              </p:cNvPr>
              <p:cNvSpPr/>
              <p:nvPr/>
            </p:nvSpPr>
            <p:spPr>
              <a:xfrm>
                <a:off x="3910636" y="4832881"/>
                <a:ext cx="678084" cy="631899"/>
              </a:xfrm>
              <a:custGeom>
                <a:avLst/>
                <a:gdLst>
                  <a:gd name="connsiteX0" fmla="*/ 1606188 w 1891355"/>
                  <a:gd name="connsiteY0" fmla="*/ 1318422 h 1762532"/>
                  <a:gd name="connsiteX1" fmla="*/ 1514841 w 1891355"/>
                  <a:gd name="connsiteY1" fmla="*/ 1295585 h 1762532"/>
                  <a:gd name="connsiteX2" fmla="*/ 1140669 w 1891355"/>
                  <a:gd name="connsiteY2" fmla="*/ 1112891 h 1762532"/>
                  <a:gd name="connsiteX3" fmla="*/ 1135984 w 1891355"/>
                  <a:gd name="connsiteY3" fmla="*/ 942493 h 1762532"/>
                  <a:gd name="connsiteX4" fmla="*/ 1302283 w 1891355"/>
                  <a:gd name="connsiteY4" fmla="*/ 845876 h 1762532"/>
                  <a:gd name="connsiteX5" fmla="*/ 1391874 w 1891355"/>
                  <a:gd name="connsiteY5" fmla="*/ 748673 h 1762532"/>
                  <a:gd name="connsiteX6" fmla="*/ 1408269 w 1891355"/>
                  <a:gd name="connsiteY6" fmla="*/ 715882 h 1762532"/>
                  <a:gd name="connsiteX7" fmla="*/ 1444574 w 1891355"/>
                  <a:gd name="connsiteY7" fmla="*/ 596428 h 1762532"/>
                  <a:gd name="connsiteX8" fmla="*/ 1474437 w 1891355"/>
                  <a:gd name="connsiteY8" fmla="*/ 563051 h 1762532"/>
                  <a:gd name="connsiteX9" fmla="*/ 1534165 w 1891355"/>
                  <a:gd name="connsiteY9" fmla="*/ 515621 h 1762532"/>
                  <a:gd name="connsiteX10" fmla="*/ 1567541 w 1891355"/>
                  <a:gd name="connsiteY10" fmla="*/ 467019 h 1762532"/>
                  <a:gd name="connsiteX11" fmla="*/ 1588621 w 1891355"/>
                  <a:gd name="connsiteY11" fmla="*/ 424859 h 1762532"/>
                  <a:gd name="connsiteX12" fmla="*/ 1605017 w 1891355"/>
                  <a:gd name="connsiteY12" fmla="*/ 355177 h 1762532"/>
                  <a:gd name="connsiteX13" fmla="*/ 1605017 w 1891355"/>
                  <a:gd name="connsiteY13" fmla="*/ 332926 h 1762532"/>
                  <a:gd name="connsiteX14" fmla="*/ 1572811 w 1891355"/>
                  <a:gd name="connsiteY14" fmla="*/ 326485 h 1762532"/>
                  <a:gd name="connsiteX15" fmla="*/ 1497860 w 1891355"/>
                  <a:gd name="connsiteY15" fmla="*/ 385626 h 1762532"/>
                  <a:gd name="connsiteX16" fmla="*/ 1439890 w 1891355"/>
                  <a:gd name="connsiteY16" fmla="*/ 409049 h 1762532"/>
                  <a:gd name="connsiteX17" fmla="*/ 1412368 w 1891355"/>
                  <a:gd name="connsiteY17" fmla="*/ 387383 h 1762532"/>
                  <a:gd name="connsiteX18" fmla="*/ 1387189 w 1891355"/>
                  <a:gd name="connsiteY18" fmla="*/ 270271 h 1762532"/>
                  <a:gd name="connsiteX19" fmla="*/ 1241970 w 1891355"/>
                  <a:gd name="connsiteY19" fmla="*/ 125638 h 1762532"/>
                  <a:gd name="connsiteX20" fmla="*/ 1078600 w 1891355"/>
                  <a:gd name="connsiteY20" fmla="*/ 104558 h 1762532"/>
                  <a:gd name="connsiteX21" fmla="*/ 929868 w 1891355"/>
                  <a:gd name="connsiteY21" fmla="*/ 94604 h 1762532"/>
                  <a:gd name="connsiteX22" fmla="*/ 692716 w 1891355"/>
                  <a:gd name="connsiteY22" fmla="*/ 6770 h 1762532"/>
                  <a:gd name="connsiteX23" fmla="*/ 640016 w 1891355"/>
                  <a:gd name="connsiteY23" fmla="*/ 11454 h 1762532"/>
                  <a:gd name="connsiteX24" fmla="*/ 512950 w 1891355"/>
                  <a:gd name="connsiteY24" fmla="*/ 155502 h 1762532"/>
                  <a:gd name="connsiteX25" fmla="*/ 391153 w 1891355"/>
                  <a:gd name="connsiteY25" fmla="*/ 270271 h 1762532"/>
                  <a:gd name="connsiteX26" fmla="*/ 327328 w 1891355"/>
                  <a:gd name="connsiteY26" fmla="*/ 270271 h 1762532"/>
                  <a:gd name="connsiteX27" fmla="*/ 302734 w 1891355"/>
                  <a:gd name="connsiteY27" fmla="*/ 277298 h 1762532"/>
                  <a:gd name="connsiteX28" fmla="*/ 291023 w 1891355"/>
                  <a:gd name="connsiteY28" fmla="*/ 307161 h 1762532"/>
                  <a:gd name="connsiteX29" fmla="*/ 303319 w 1891355"/>
                  <a:gd name="connsiteY29" fmla="*/ 424273 h 1762532"/>
                  <a:gd name="connsiteX30" fmla="*/ 426873 w 1891355"/>
                  <a:gd name="connsiteY30" fmla="*/ 566564 h 1762532"/>
                  <a:gd name="connsiteX31" fmla="*/ 443268 w 1891355"/>
                  <a:gd name="connsiteY31" fmla="*/ 589987 h 1762532"/>
                  <a:gd name="connsiteX32" fmla="*/ 465519 w 1891355"/>
                  <a:gd name="connsiteY32" fmla="*/ 669622 h 1762532"/>
                  <a:gd name="connsiteX33" fmla="*/ 520562 w 1891355"/>
                  <a:gd name="connsiteY33" fmla="*/ 780293 h 1762532"/>
                  <a:gd name="connsiteX34" fmla="*/ 720238 w 1891355"/>
                  <a:gd name="connsiteY34" fmla="*/ 925512 h 1762532"/>
                  <a:gd name="connsiteX35" fmla="*/ 751272 w 1891355"/>
                  <a:gd name="connsiteY35" fmla="*/ 972357 h 1762532"/>
                  <a:gd name="connsiteX36" fmla="*/ 743074 w 1891355"/>
                  <a:gd name="connsiteY36" fmla="*/ 1156222 h 1762532"/>
                  <a:gd name="connsiteX37" fmla="*/ 679248 w 1891355"/>
                  <a:gd name="connsiteY37" fmla="*/ 1222390 h 1762532"/>
                  <a:gd name="connsiteX38" fmla="*/ 415161 w 1891355"/>
                  <a:gd name="connsiteY38" fmla="*/ 1305539 h 1762532"/>
                  <a:gd name="connsiteX39" fmla="*/ 348408 w 1891355"/>
                  <a:gd name="connsiteY39" fmla="*/ 1324863 h 1762532"/>
                  <a:gd name="connsiteX40" fmla="*/ 330841 w 1891355"/>
                  <a:gd name="connsiteY40" fmla="*/ 1328376 h 1762532"/>
                  <a:gd name="connsiteX41" fmla="*/ 0 w 1891355"/>
                  <a:gd name="connsiteY41" fmla="*/ 1692008 h 1762532"/>
                  <a:gd name="connsiteX42" fmla="*/ 0 w 1891355"/>
                  <a:gd name="connsiteY42" fmla="*/ 1767546 h 1762532"/>
                  <a:gd name="connsiteX43" fmla="*/ 1891355 w 1891355"/>
                  <a:gd name="connsiteY43" fmla="*/ 1767546 h 1762532"/>
                  <a:gd name="connsiteX44" fmla="*/ 1891355 w 1891355"/>
                  <a:gd name="connsiteY44" fmla="*/ 1634038 h 1762532"/>
                  <a:gd name="connsiteX45" fmla="*/ 1606188 w 1891355"/>
                  <a:gd name="connsiteY45" fmla="*/ 1318422 h 176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891355" h="1762532">
                    <a:moveTo>
                      <a:pt x="1606188" y="1318422"/>
                    </a:moveTo>
                    <a:cubicBezTo>
                      <a:pt x="1606188" y="1318422"/>
                      <a:pt x="1540606" y="1303783"/>
                      <a:pt x="1514841" y="1295585"/>
                    </a:cubicBezTo>
                    <a:cubicBezTo>
                      <a:pt x="1489662" y="1287973"/>
                      <a:pt x="1144182" y="1258109"/>
                      <a:pt x="1140669" y="1112891"/>
                    </a:cubicBezTo>
                    <a:cubicBezTo>
                      <a:pt x="1140669" y="1095909"/>
                      <a:pt x="1135984" y="962987"/>
                      <a:pt x="1135984" y="942493"/>
                    </a:cubicBezTo>
                    <a:cubicBezTo>
                      <a:pt x="1196297" y="918485"/>
                      <a:pt x="1247826" y="879253"/>
                      <a:pt x="1302283" y="845876"/>
                    </a:cubicBezTo>
                    <a:cubicBezTo>
                      <a:pt x="1316922" y="834164"/>
                      <a:pt x="1378991" y="771510"/>
                      <a:pt x="1391874" y="748673"/>
                    </a:cubicBezTo>
                    <a:cubicBezTo>
                      <a:pt x="1397144" y="737547"/>
                      <a:pt x="1402414" y="727007"/>
                      <a:pt x="1408269" y="715882"/>
                    </a:cubicBezTo>
                    <a:cubicBezTo>
                      <a:pt x="1424665" y="677235"/>
                      <a:pt x="1435791" y="636831"/>
                      <a:pt x="1444574" y="596428"/>
                    </a:cubicBezTo>
                    <a:cubicBezTo>
                      <a:pt x="1448673" y="579446"/>
                      <a:pt x="1456871" y="567150"/>
                      <a:pt x="1474437" y="563051"/>
                    </a:cubicBezTo>
                    <a:cubicBezTo>
                      <a:pt x="1496689" y="550168"/>
                      <a:pt x="1516598" y="534359"/>
                      <a:pt x="1534165" y="515621"/>
                    </a:cubicBezTo>
                    <a:cubicBezTo>
                      <a:pt x="1547047" y="500396"/>
                      <a:pt x="1558758" y="485171"/>
                      <a:pt x="1567541" y="467019"/>
                    </a:cubicBezTo>
                    <a:cubicBezTo>
                      <a:pt x="1574568" y="452966"/>
                      <a:pt x="1581595" y="438912"/>
                      <a:pt x="1588621" y="424859"/>
                    </a:cubicBezTo>
                    <a:cubicBezTo>
                      <a:pt x="1600918" y="403193"/>
                      <a:pt x="1599747" y="378600"/>
                      <a:pt x="1605017" y="355177"/>
                    </a:cubicBezTo>
                    <a:cubicBezTo>
                      <a:pt x="1606774" y="347565"/>
                      <a:pt x="1606774" y="340538"/>
                      <a:pt x="1605017" y="332926"/>
                    </a:cubicBezTo>
                    <a:cubicBezTo>
                      <a:pt x="1595648" y="307747"/>
                      <a:pt x="1592135" y="307161"/>
                      <a:pt x="1572811" y="326485"/>
                    </a:cubicBezTo>
                    <a:cubicBezTo>
                      <a:pt x="1549975" y="348736"/>
                      <a:pt x="1524796" y="368645"/>
                      <a:pt x="1497860" y="385626"/>
                    </a:cubicBezTo>
                    <a:cubicBezTo>
                      <a:pt x="1479708" y="396752"/>
                      <a:pt x="1461555" y="406121"/>
                      <a:pt x="1439890" y="409049"/>
                    </a:cubicBezTo>
                    <a:cubicBezTo>
                      <a:pt x="1423494" y="410805"/>
                      <a:pt x="1414125" y="406121"/>
                      <a:pt x="1412368" y="387383"/>
                    </a:cubicBezTo>
                    <a:cubicBezTo>
                      <a:pt x="1408855" y="347565"/>
                      <a:pt x="1400657" y="308333"/>
                      <a:pt x="1387189" y="270271"/>
                    </a:cubicBezTo>
                    <a:cubicBezTo>
                      <a:pt x="1362010" y="198833"/>
                      <a:pt x="1312238" y="151988"/>
                      <a:pt x="1241970" y="125638"/>
                    </a:cubicBezTo>
                    <a:cubicBezTo>
                      <a:pt x="1189270" y="105729"/>
                      <a:pt x="1134228" y="103973"/>
                      <a:pt x="1078600" y="104558"/>
                    </a:cubicBezTo>
                    <a:cubicBezTo>
                      <a:pt x="1028827" y="105143"/>
                      <a:pt x="979055" y="106900"/>
                      <a:pt x="929868" y="94604"/>
                    </a:cubicBezTo>
                    <a:cubicBezTo>
                      <a:pt x="847304" y="74109"/>
                      <a:pt x="767668" y="46588"/>
                      <a:pt x="692716" y="6770"/>
                    </a:cubicBezTo>
                    <a:cubicBezTo>
                      <a:pt x="673393" y="-3185"/>
                      <a:pt x="657583" y="-2599"/>
                      <a:pt x="640016" y="11454"/>
                    </a:cubicBezTo>
                    <a:cubicBezTo>
                      <a:pt x="588487" y="51858"/>
                      <a:pt x="544570" y="98117"/>
                      <a:pt x="512950" y="155502"/>
                    </a:cubicBezTo>
                    <a:cubicBezTo>
                      <a:pt x="484843" y="207031"/>
                      <a:pt x="444439" y="245678"/>
                      <a:pt x="391153" y="270271"/>
                    </a:cubicBezTo>
                    <a:cubicBezTo>
                      <a:pt x="370073" y="280226"/>
                      <a:pt x="348993" y="284910"/>
                      <a:pt x="327328" y="270271"/>
                    </a:cubicBezTo>
                    <a:cubicBezTo>
                      <a:pt x="316202" y="262659"/>
                      <a:pt x="308590" y="267343"/>
                      <a:pt x="302734" y="277298"/>
                    </a:cubicBezTo>
                    <a:cubicBezTo>
                      <a:pt x="297464" y="286667"/>
                      <a:pt x="293951" y="296621"/>
                      <a:pt x="291023" y="307161"/>
                    </a:cubicBezTo>
                    <a:cubicBezTo>
                      <a:pt x="279312" y="347565"/>
                      <a:pt x="286924" y="386798"/>
                      <a:pt x="303319" y="424273"/>
                    </a:cubicBezTo>
                    <a:cubicBezTo>
                      <a:pt x="329670" y="484000"/>
                      <a:pt x="362461" y="539043"/>
                      <a:pt x="426873" y="566564"/>
                    </a:cubicBezTo>
                    <a:cubicBezTo>
                      <a:pt x="437413" y="571249"/>
                      <a:pt x="440926" y="580032"/>
                      <a:pt x="443268" y="589987"/>
                    </a:cubicBezTo>
                    <a:cubicBezTo>
                      <a:pt x="450295" y="616922"/>
                      <a:pt x="457907" y="643272"/>
                      <a:pt x="465519" y="669622"/>
                    </a:cubicBezTo>
                    <a:cubicBezTo>
                      <a:pt x="477231" y="710026"/>
                      <a:pt x="494797" y="747502"/>
                      <a:pt x="520562" y="780293"/>
                    </a:cubicBezTo>
                    <a:cubicBezTo>
                      <a:pt x="573262" y="847047"/>
                      <a:pt x="644700" y="889793"/>
                      <a:pt x="720238" y="925512"/>
                    </a:cubicBezTo>
                    <a:cubicBezTo>
                      <a:pt x="742489" y="936052"/>
                      <a:pt x="750101" y="947763"/>
                      <a:pt x="751272" y="972357"/>
                    </a:cubicBezTo>
                    <a:cubicBezTo>
                      <a:pt x="752443" y="1008661"/>
                      <a:pt x="747173" y="1131043"/>
                      <a:pt x="743074" y="1156222"/>
                    </a:cubicBezTo>
                    <a:cubicBezTo>
                      <a:pt x="737804" y="1193112"/>
                      <a:pt x="713797" y="1211850"/>
                      <a:pt x="679248" y="1222390"/>
                    </a:cubicBezTo>
                    <a:cubicBezTo>
                      <a:pt x="590829" y="1248740"/>
                      <a:pt x="502995" y="1277433"/>
                      <a:pt x="415161" y="1305539"/>
                    </a:cubicBezTo>
                    <a:cubicBezTo>
                      <a:pt x="410477" y="1311395"/>
                      <a:pt x="363047" y="1318422"/>
                      <a:pt x="348408" y="1324863"/>
                    </a:cubicBezTo>
                    <a:cubicBezTo>
                      <a:pt x="342552" y="1327205"/>
                      <a:pt x="336696" y="1327205"/>
                      <a:pt x="330841" y="1328376"/>
                    </a:cubicBezTo>
                    <a:cubicBezTo>
                      <a:pt x="133507" y="1364681"/>
                      <a:pt x="0" y="1497017"/>
                      <a:pt x="0" y="1692008"/>
                    </a:cubicBezTo>
                    <a:lnTo>
                      <a:pt x="0" y="1767546"/>
                    </a:lnTo>
                    <a:lnTo>
                      <a:pt x="1891355" y="1767546"/>
                    </a:lnTo>
                    <a:lnTo>
                      <a:pt x="1891355" y="1634038"/>
                    </a:lnTo>
                    <a:cubicBezTo>
                      <a:pt x="1891355" y="1468325"/>
                      <a:pt x="1777757" y="1370537"/>
                      <a:pt x="1606188" y="1318422"/>
                    </a:cubicBezTo>
                    <a:close/>
                  </a:path>
                </a:pathLst>
              </a:custGeom>
              <a:solidFill>
                <a:srgbClr val="F1BB9D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8D65262-7161-4F16-ABAE-CE1451D1A6C3}"/>
                  </a:ext>
                </a:extLst>
              </p:cNvPr>
              <p:cNvSpPr/>
              <p:nvPr/>
            </p:nvSpPr>
            <p:spPr>
              <a:xfrm>
                <a:off x="3897912" y="5291686"/>
                <a:ext cx="692890" cy="314969"/>
              </a:xfrm>
              <a:custGeom>
                <a:avLst/>
                <a:gdLst>
                  <a:gd name="connsiteX0" fmla="*/ 559179 w 692890"/>
                  <a:gd name="connsiteY0" fmla="*/ 16 h 314969"/>
                  <a:gd name="connsiteX1" fmla="*/ 659527 w 692890"/>
                  <a:gd name="connsiteY1" fmla="*/ 45572 h 314969"/>
                  <a:gd name="connsiteX2" fmla="*/ 650710 w 692890"/>
                  <a:gd name="connsiteY2" fmla="*/ 89658 h 314969"/>
                  <a:gd name="connsiteX3" fmla="*/ 619712 w 692890"/>
                  <a:gd name="connsiteY3" fmla="*/ 165353 h 314969"/>
                  <a:gd name="connsiteX4" fmla="*/ 615891 w 692890"/>
                  <a:gd name="connsiteY4" fmla="*/ 171269 h 314969"/>
                  <a:gd name="connsiteX5" fmla="*/ 692890 w 692890"/>
                  <a:gd name="connsiteY5" fmla="*/ 171042 h 314969"/>
                  <a:gd name="connsiteX6" fmla="*/ 0 w 692890"/>
                  <a:gd name="connsiteY6" fmla="*/ 173084 h 314969"/>
                  <a:gd name="connsiteX7" fmla="*/ 79892 w 692890"/>
                  <a:gd name="connsiteY7" fmla="*/ 172849 h 314969"/>
                  <a:gd name="connsiteX8" fmla="*/ 77638 w 692890"/>
                  <a:gd name="connsiteY8" fmla="*/ 167429 h 314969"/>
                  <a:gd name="connsiteX9" fmla="*/ 59748 w 692890"/>
                  <a:gd name="connsiteY9" fmla="*/ 107293 h 314969"/>
                  <a:gd name="connsiteX10" fmla="*/ 46522 w 692890"/>
                  <a:gd name="connsiteY10" fmla="*/ 48301 h 314969"/>
                  <a:gd name="connsiteX11" fmla="*/ 145401 w 692890"/>
                  <a:gd name="connsiteY11" fmla="*/ 2956 h 314969"/>
                  <a:gd name="connsiteX12" fmla="*/ 161355 w 692890"/>
                  <a:gd name="connsiteY12" fmla="*/ 9463 h 314969"/>
                  <a:gd name="connsiteX13" fmla="*/ 205442 w 692890"/>
                  <a:gd name="connsiteY13" fmla="*/ 70344 h 314969"/>
                  <a:gd name="connsiteX14" fmla="*/ 292144 w 692890"/>
                  <a:gd name="connsiteY14" fmla="*/ 104354 h 314969"/>
                  <a:gd name="connsiteX15" fmla="*/ 437628 w 692890"/>
                  <a:gd name="connsiteY15" fmla="*/ 106243 h 314969"/>
                  <a:gd name="connsiteX16" fmla="*/ 528949 w 692890"/>
                  <a:gd name="connsiteY16" fmla="*/ 56489 h 314969"/>
                  <a:gd name="connsiteX17" fmla="*/ 559179 w 692890"/>
                  <a:gd name="connsiteY17" fmla="*/ 16 h 314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92890" h="314969">
                    <a:moveTo>
                      <a:pt x="559179" y="16"/>
                    </a:moveTo>
                    <a:cubicBezTo>
                      <a:pt x="563798" y="-824"/>
                      <a:pt x="653649" y="31296"/>
                      <a:pt x="659527" y="45572"/>
                    </a:cubicBezTo>
                    <a:cubicBezTo>
                      <a:pt x="665405" y="53759"/>
                      <a:pt x="653439" y="80421"/>
                      <a:pt x="650710" y="89658"/>
                    </a:cubicBezTo>
                    <a:cubicBezTo>
                      <a:pt x="644097" y="112646"/>
                      <a:pt x="628627" y="148387"/>
                      <a:pt x="619712" y="165353"/>
                    </a:cubicBezTo>
                    <a:lnTo>
                      <a:pt x="615891" y="171269"/>
                    </a:lnTo>
                    <a:lnTo>
                      <a:pt x="692890" y="171042"/>
                    </a:lnTo>
                    <a:cubicBezTo>
                      <a:pt x="501786" y="362146"/>
                      <a:pt x="192227" y="363059"/>
                      <a:pt x="0" y="173084"/>
                    </a:cubicBezTo>
                    <a:lnTo>
                      <a:pt x="79892" y="172849"/>
                    </a:lnTo>
                    <a:lnTo>
                      <a:pt x="77638" y="167429"/>
                    </a:lnTo>
                    <a:cubicBezTo>
                      <a:pt x="73800" y="154292"/>
                      <a:pt x="67778" y="126659"/>
                      <a:pt x="59748" y="107293"/>
                    </a:cubicBezTo>
                    <a:cubicBezTo>
                      <a:pt x="53870" y="89868"/>
                      <a:pt x="44842" y="67405"/>
                      <a:pt x="46522" y="48301"/>
                    </a:cubicBezTo>
                    <a:cubicBezTo>
                      <a:pt x="46942" y="44102"/>
                      <a:pt x="142672" y="4005"/>
                      <a:pt x="145401" y="2956"/>
                    </a:cubicBezTo>
                    <a:cubicBezTo>
                      <a:pt x="157157" y="-1034"/>
                      <a:pt x="157157" y="-1034"/>
                      <a:pt x="161355" y="9463"/>
                    </a:cubicBezTo>
                    <a:cubicBezTo>
                      <a:pt x="168703" y="35075"/>
                      <a:pt x="184448" y="54809"/>
                      <a:pt x="205442" y="70344"/>
                    </a:cubicBezTo>
                    <a:cubicBezTo>
                      <a:pt x="231263" y="89239"/>
                      <a:pt x="261284" y="98056"/>
                      <a:pt x="292144" y="104354"/>
                    </a:cubicBezTo>
                    <a:cubicBezTo>
                      <a:pt x="339379" y="114221"/>
                      <a:pt x="390603" y="117579"/>
                      <a:pt x="437628" y="106243"/>
                    </a:cubicBezTo>
                    <a:cubicBezTo>
                      <a:pt x="475416" y="93227"/>
                      <a:pt x="507325" y="83150"/>
                      <a:pt x="528949" y="56489"/>
                    </a:cubicBezTo>
                    <a:cubicBezTo>
                      <a:pt x="531048" y="53970"/>
                      <a:pt x="554771" y="856"/>
                      <a:pt x="559179" y="16"/>
                    </a:cubicBezTo>
                    <a:close/>
                  </a:path>
                </a:pathLst>
              </a:custGeom>
              <a:solidFill>
                <a:srgbClr val="983398"/>
              </a:solidFill>
              <a:ln w="5853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Freeform: Shape 46">
                <a:extLst>
                  <a:ext uri="{FF2B5EF4-FFF2-40B4-BE49-F238E27FC236}">
                    <a16:creationId xmlns:a16="http://schemas.microsoft.com/office/drawing/2014/main" id="{F3BE0ADB-E899-4058-A0A7-92794B915BD4}"/>
                  </a:ext>
                </a:extLst>
              </p:cNvPr>
              <p:cNvSpPr/>
              <p:nvPr/>
            </p:nvSpPr>
            <p:spPr>
              <a:xfrm>
                <a:off x="4004979" y="4665945"/>
                <a:ext cx="501740" cy="724270"/>
              </a:xfrm>
              <a:custGeom>
                <a:avLst/>
                <a:gdLst>
                  <a:gd name="connsiteX0" fmla="*/ 1269844 w 1399485"/>
                  <a:gd name="connsiteY0" fmla="*/ 256325 h 2020178"/>
                  <a:gd name="connsiteX1" fmla="*/ 998145 w 1399485"/>
                  <a:gd name="connsiteY1" fmla="*/ 65433 h 2020178"/>
                  <a:gd name="connsiteX2" fmla="*/ 550778 w 1399485"/>
                  <a:gd name="connsiteY2" fmla="*/ 9804 h 2020178"/>
                  <a:gd name="connsiteX3" fmla="*/ 44855 w 1399485"/>
                  <a:gd name="connsiteY3" fmla="*/ 463027 h 2020178"/>
                  <a:gd name="connsiteX4" fmla="*/ 22604 w 1399485"/>
                  <a:gd name="connsiteY4" fmla="*/ 989445 h 2020178"/>
                  <a:gd name="connsiteX5" fmla="*/ 488123 w 1399485"/>
                  <a:gd name="connsiteY5" fmla="*/ 1539285 h 2020178"/>
                  <a:gd name="connsiteX6" fmla="*/ 492807 w 1399485"/>
                  <a:gd name="connsiteY6" fmla="*/ 1417488 h 2020178"/>
                  <a:gd name="connsiteX7" fmla="*/ 478168 w 1399485"/>
                  <a:gd name="connsiteY7" fmla="*/ 1395237 h 2020178"/>
                  <a:gd name="connsiteX8" fmla="*/ 368669 w 1399485"/>
                  <a:gd name="connsiteY8" fmla="*/ 1337267 h 2020178"/>
                  <a:gd name="connsiteX9" fmla="*/ 214082 w 1399485"/>
                  <a:gd name="connsiteY9" fmla="*/ 1155158 h 2020178"/>
                  <a:gd name="connsiteX10" fmla="*/ 189488 w 1399485"/>
                  <a:gd name="connsiteY10" fmla="*/ 1071423 h 2020178"/>
                  <a:gd name="connsiteX11" fmla="*/ 147913 w 1399485"/>
                  <a:gd name="connsiteY11" fmla="*/ 1019308 h 2020178"/>
                  <a:gd name="connsiteX12" fmla="*/ 116293 w 1399485"/>
                  <a:gd name="connsiteY12" fmla="*/ 997057 h 2020178"/>
                  <a:gd name="connsiteX13" fmla="*/ 32558 w 1399485"/>
                  <a:gd name="connsiteY13" fmla="*/ 854181 h 2020178"/>
                  <a:gd name="connsiteX14" fmla="*/ 50125 w 1399485"/>
                  <a:gd name="connsiteY14" fmla="*/ 734141 h 2020178"/>
                  <a:gd name="connsiteX15" fmla="*/ 144400 w 1399485"/>
                  <a:gd name="connsiteY15" fmla="*/ 759320 h 2020178"/>
                  <a:gd name="connsiteX16" fmla="*/ 252143 w 1399485"/>
                  <a:gd name="connsiteY16" fmla="*/ 626984 h 2020178"/>
                  <a:gd name="connsiteX17" fmla="*/ 388578 w 1399485"/>
                  <a:gd name="connsiteY17" fmla="*/ 475910 h 2020178"/>
                  <a:gd name="connsiteX18" fmla="*/ 413172 w 1399485"/>
                  <a:gd name="connsiteY18" fmla="*/ 473567 h 2020178"/>
                  <a:gd name="connsiteX19" fmla="*/ 481682 w 1399485"/>
                  <a:gd name="connsiteY19" fmla="*/ 505773 h 2020178"/>
                  <a:gd name="connsiteX20" fmla="*/ 792614 w 1399485"/>
                  <a:gd name="connsiteY20" fmla="*/ 578968 h 2020178"/>
                  <a:gd name="connsiteX21" fmla="*/ 893915 w 1399485"/>
                  <a:gd name="connsiteY21" fmla="*/ 587166 h 2020178"/>
                  <a:gd name="connsiteX22" fmla="*/ 1094177 w 1399485"/>
                  <a:gd name="connsiteY22" fmla="*/ 729457 h 2020178"/>
                  <a:gd name="connsiteX23" fmla="*/ 1141021 w 1399485"/>
                  <a:gd name="connsiteY23" fmla="*/ 850667 h 2020178"/>
                  <a:gd name="connsiteX24" fmla="*/ 1176155 w 1399485"/>
                  <a:gd name="connsiteY24" fmla="*/ 894584 h 2020178"/>
                  <a:gd name="connsiteX25" fmla="*/ 1240566 w 1399485"/>
                  <a:gd name="connsiteY25" fmla="*/ 862379 h 2020178"/>
                  <a:gd name="connsiteX26" fmla="*/ 1318446 w 1399485"/>
                  <a:gd name="connsiteY26" fmla="*/ 782157 h 2020178"/>
                  <a:gd name="connsiteX27" fmla="*/ 1210703 w 1399485"/>
                  <a:gd name="connsiteY27" fmla="*/ 1022236 h 2020178"/>
                  <a:gd name="connsiteX28" fmla="*/ 1174398 w 1399485"/>
                  <a:gd name="connsiteY28" fmla="*/ 1059712 h 2020178"/>
                  <a:gd name="connsiteX29" fmla="*/ 1138094 w 1399485"/>
                  <a:gd name="connsiteY29" fmla="*/ 1180337 h 2020178"/>
                  <a:gd name="connsiteX30" fmla="*/ 869322 w 1399485"/>
                  <a:gd name="connsiteY30" fmla="*/ 1402264 h 2020178"/>
                  <a:gd name="connsiteX31" fmla="*/ 865223 w 1399485"/>
                  <a:gd name="connsiteY31" fmla="*/ 1606624 h 2020178"/>
                  <a:gd name="connsiteX32" fmla="*/ 944274 w 1399485"/>
                  <a:gd name="connsiteY32" fmla="*/ 1689773 h 2020178"/>
                  <a:gd name="connsiteX33" fmla="*/ 958913 w 1399485"/>
                  <a:gd name="connsiteY33" fmla="*/ 1764139 h 2020178"/>
                  <a:gd name="connsiteX34" fmla="*/ 917923 w 1399485"/>
                  <a:gd name="connsiteY34" fmla="*/ 1826208 h 2020178"/>
                  <a:gd name="connsiteX35" fmla="*/ 934319 w 1399485"/>
                  <a:gd name="connsiteY35" fmla="*/ 1898232 h 2020178"/>
                  <a:gd name="connsiteX36" fmla="*/ 905627 w 1399485"/>
                  <a:gd name="connsiteY36" fmla="*/ 1993093 h 2020178"/>
                  <a:gd name="connsiteX37" fmla="*/ 878106 w 1399485"/>
                  <a:gd name="connsiteY37" fmla="*/ 2015930 h 2020178"/>
                  <a:gd name="connsiteX38" fmla="*/ 917338 w 1399485"/>
                  <a:gd name="connsiteY38" fmla="*/ 2021785 h 2020178"/>
                  <a:gd name="connsiteX39" fmla="*/ 1035621 w 1399485"/>
                  <a:gd name="connsiteY39" fmla="*/ 2015344 h 2020178"/>
                  <a:gd name="connsiteX40" fmla="*/ 1172642 w 1399485"/>
                  <a:gd name="connsiteY40" fmla="*/ 1892377 h 2020178"/>
                  <a:gd name="connsiteX41" fmla="*/ 1183182 w 1399485"/>
                  <a:gd name="connsiteY41" fmla="*/ 1806299 h 2020178"/>
                  <a:gd name="connsiteX42" fmla="*/ 1167957 w 1399485"/>
                  <a:gd name="connsiteY42" fmla="*/ 1757113 h 2020178"/>
                  <a:gd name="connsiteX43" fmla="*/ 1169714 w 1399485"/>
                  <a:gd name="connsiteY43" fmla="*/ 1560950 h 2020178"/>
                  <a:gd name="connsiteX44" fmla="*/ 1162687 w 1399485"/>
                  <a:gd name="connsiteY44" fmla="*/ 1529330 h 2020178"/>
                  <a:gd name="connsiteX45" fmla="*/ 1218315 w 1399485"/>
                  <a:gd name="connsiteY45" fmla="*/ 1480143 h 2020178"/>
                  <a:gd name="connsiteX46" fmla="*/ 1232954 w 1399485"/>
                  <a:gd name="connsiteY46" fmla="*/ 1343708 h 2020178"/>
                  <a:gd name="connsiteX47" fmla="*/ 1222414 w 1399485"/>
                  <a:gd name="connsiteY47" fmla="*/ 1261729 h 2020178"/>
                  <a:gd name="connsiteX48" fmla="*/ 1338940 w 1399485"/>
                  <a:gd name="connsiteY48" fmla="*/ 1036875 h 2020178"/>
                  <a:gd name="connsiteX49" fmla="*/ 1386371 w 1399485"/>
                  <a:gd name="connsiteY49" fmla="*/ 767518 h 2020178"/>
                  <a:gd name="connsiteX50" fmla="*/ 1384028 w 1399485"/>
                  <a:gd name="connsiteY50" fmla="*/ 683197 h 2020178"/>
                  <a:gd name="connsiteX51" fmla="*/ 1399838 w 1399485"/>
                  <a:gd name="connsiteY51" fmla="*/ 607075 h 2020178"/>
                  <a:gd name="connsiteX52" fmla="*/ 1269844 w 1399485"/>
                  <a:gd name="connsiteY52" fmla="*/ 256325 h 202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399485" h="2020178">
                    <a:moveTo>
                      <a:pt x="1269844" y="256325"/>
                    </a:moveTo>
                    <a:cubicBezTo>
                      <a:pt x="1194307" y="170248"/>
                      <a:pt x="1095933" y="118719"/>
                      <a:pt x="998145" y="65433"/>
                    </a:cubicBezTo>
                    <a:cubicBezTo>
                      <a:pt x="856440" y="-11861"/>
                      <a:pt x="703023" y="-6006"/>
                      <a:pt x="550778" y="9804"/>
                    </a:cubicBezTo>
                    <a:cubicBezTo>
                      <a:pt x="358129" y="29714"/>
                      <a:pt x="103997" y="215921"/>
                      <a:pt x="44855" y="463027"/>
                    </a:cubicBezTo>
                    <a:cubicBezTo>
                      <a:pt x="2695" y="639280"/>
                      <a:pt x="-19557" y="812606"/>
                      <a:pt x="22604" y="989445"/>
                    </a:cubicBezTo>
                    <a:cubicBezTo>
                      <a:pt x="84673" y="1250018"/>
                      <a:pt x="487538" y="1542798"/>
                      <a:pt x="488123" y="1539285"/>
                    </a:cubicBezTo>
                    <a:cubicBezTo>
                      <a:pt x="492222" y="1498881"/>
                      <a:pt x="492807" y="1458478"/>
                      <a:pt x="492807" y="1417488"/>
                    </a:cubicBezTo>
                    <a:cubicBezTo>
                      <a:pt x="492807" y="1405777"/>
                      <a:pt x="489880" y="1399922"/>
                      <a:pt x="478168" y="1395237"/>
                    </a:cubicBezTo>
                    <a:cubicBezTo>
                      <a:pt x="440107" y="1379427"/>
                      <a:pt x="403217" y="1359518"/>
                      <a:pt x="368669" y="1337267"/>
                    </a:cubicBezTo>
                    <a:cubicBezTo>
                      <a:pt x="298988" y="1292179"/>
                      <a:pt x="241017" y="1236551"/>
                      <a:pt x="214082" y="1155158"/>
                    </a:cubicBezTo>
                    <a:cubicBezTo>
                      <a:pt x="205298" y="1127637"/>
                      <a:pt x="195344" y="1100115"/>
                      <a:pt x="189488" y="1071423"/>
                    </a:cubicBezTo>
                    <a:cubicBezTo>
                      <a:pt x="184218" y="1046244"/>
                      <a:pt x="177191" y="1025749"/>
                      <a:pt x="147913" y="1019308"/>
                    </a:cubicBezTo>
                    <a:cubicBezTo>
                      <a:pt x="135031" y="1016380"/>
                      <a:pt x="125662" y="1005840"/>
                      <a:pt x="116293" y="997057"/>
                    </a:cubicBezTo>
                    <a:cubicBezTo>
                      <a:pt x="75304" y="957239"/>
                      <a:pt x="46026" y="909809"/>
                      <a:pt x="32558" y="854181"/>
                    </a:cubicBezTo>
                    <a:cubicBezTo>
                      <a:pt x="22604" y="813191"/>
                      <a:pt x="24946" y="772202"/>
                      <a:pt x="50125" y="734141"/>
                    </a:cubicBezTo>
                    <a:cubicBezTo>
                      <a:pt x="72376" y="758735"/>
                      <a:pt x="118050" y="771031"/>
                      <a:pt x="144400" y="759320"/>
                    </a:cubicBezTo>
                    <a:cubicBezTo>
                      <a:pt x="200028" y="734141"/>
                      <a:pt x="222865" y="680855"/>
                      <a:pt x="252143" y="626984"/>
                    </a:cubicBezTo>
                    <a:cubicBezTo>
                      <a:pt x="285520" y="566085"/>
                      <a:pt x="332950" y="517484"/>
                      <a:pt x="388578" y="475910"/>
                    </a:cubicBezTo>
                    <a:cubicBezTo>
                      <a:pt x="396776" y="469468"/>
                      <a:pt x="403217" y="468297"/>
                      <a:pt x="413172" y="473567"/>
                    </a:cubicBezTo>
                    <a:cubicBezTo>
                      <a:pt x="435423" y="485278"/>
                      <a:pt x="458845" y="495818"/>
                      <a:pt x="481682" y="505773"/>
                    </a:cubicBezTo>
                    <a:cubicBezTo>
                      <a:pt x="581227" y="547933"/>
                      <a:pt x="682529" y="583067"/>
                      <a:pt x="792614" y="578968"/>
                    </a:cubicBezTo>
                    <a:cubicBezTo>
                      <a:pt x="834189" y="577797"/>
                      <a:pt x="852926" y="579553"/>
                      <a:pt x="893915" y="587166"/>
                    </a:cubicBezTo>
                    <a:cubicBezTo>
                      <a:pt x="994046" y="605318"/>
                      <a:pt x="1060214" y="660946"/>
                      <a:pt x="1094177" y="729457"/>
                    </a:cubicBezTo>
                    <a:cubicBezTo>
                      <a:pt x="1109987" y="761077"/>
                      <a:pt x="1140436" y="814948"/>
                      <a:pt x="1141021" y="850667"/>
                    </a:cubicBezTo>
                    <a:cubicBezTo>
                      <a:pt x="1141021" y="872333"/>
                      <a:pt x="1156831" y="899854"/>
                      <a:pt x="1176155" y="894584"/>
                    </a:cubicBezTo>
                    <a:cubicBezTo>
                      <a:pt x="1212460" y="884630"/>
                      <a:pt x="1220072" y="874675"/>
                      <a:pt x="1240566" y="862379"/>
                    </a:cubicBezTo>
                    <a:cubicBezTo>
                      <a:pt x="1275114" y="841884"/>
                      <a:pt x="1290339" y="812020"/>
                      <a:pt x="1318446" y="782157"/>
                    </a:cubicBezTo>
                    <a:cubicBezTo>
                      <a:pt x="1340697" y="923862"/>
                      <a:pt x="1248179" y="1019308"/>
                      <a:pt x="1210703" y="1022236"/>
                    </a:cubicBezTo>
                    <a:cubicBezTo>
                      <a:pt x="1187866" y="1023993"/>
                      <a:pt x="1178497" y="1038046"/>
                      <a:pt x="1174398" y="1059712"/>
                    </a:cubicBezTo>
                    <a:cubicBezTo>
                      <a:pt x="1166786" y="1101287"/>
                      <a:pt x="1153318" y="1141104"/>
                      <a:pt x="1138094" y="1180337"/>
                    </a:cubicBezTo>
                    <a:cubicBezTo>
                      <a:pt x="1097690" y="1240650"/>
                      <a:pt x="981749" y="1363031"/>
                      <a:pt x="869322" y="1402264"/>
                    </a:cubicBezTo>
                    <a:cubicBezTo>
                      <a:pt x="869322" y="1403435"/>
                      <a:pt x="868736" y="1587886"/>
                      <a:pt x="865223" y="1606624"/>
                    </a:cubicBezTo>
                    <a:cubicBezTo>
                      <a:pt x="871664" y="1656982"/>
                      <a:pt x="944274" y="1689773"/>
                      <a:pt x="944274" y="1689773"/>
                    </a:cubicBezTo>
                    <a:cubicBezTo>
                      <a:pt x="962426" y="1707340"/>
                      <a:pt x="961840" y="1758284"/>
                      <a:pt x="958913" y="1764139"/>
                    </a:cubicBezTo>
                    <a:cubicBezTo>
                      <a:pt x="947787" y="1789318"/>
                      <a:pt x="923779" y="1793417"/>
                      <a:pt x="917923" y="1826208"/>
                    </a:cubicBezTo>
                    <a:cubicBezTo>
                      <a:pt x="912653" y="1854315"/>
                      <a:pt x="926707" y="1870711"/>
                      <a:pt x="934319" y="1898232"/>
                    </a:cubicBezTo>
                    <a:cubicBezTo>
                      <a:pt x="945445" y="1936879"/>
                      <a:pt x="933148" y="1967328"/>
                      <a:pt x="905627" y="1993093"/>
                    </a:cubicBezTo>
                    <a:cubicBezTo>
                      <a:pt x="898014" y="2000705"/>
                      <a:pt x="888646" y="2007146"/>
                      <a:pt x="878106" y="2015930"/>
                    </a:cubicBezTo>
                    <a:cubicBezTo>
                      <a:pt x="893330" y="2018272"/>
                      <a:pt x="905041" y="2020028"/>
                      <a:pt x="917338" y="2021785"/>
                    </a:cubicBezTo>
                    <a:cubicBezTo>
                      <a:pt x="957156" y="2028226"/>
                      <a:pt x="996974" y="2025884"/>
                      <a:pt x="1035621" y="2015344"/>
                    </a:cubicBezTo>
                    <a:cubicBezTo>
                      <a:pt x="1107644" y="1995435"/>
                      <a:pt x="1135752" y="1980796"/>
                      <a:pt x="1172642" y="1892377"/>
                    </a:cubicBezTo>
                    <a:cubicBezTo>
                      <a:pt x="1183182" y="1866026"/>
                      <a:pt x="1188452" y="1822109"/>
                      <a:pt x="1183182" y="1806299"/>
                    </a:cubicBezTo>
                    <a:cubicBezTo>
                      <a:pt x="1176741" y="1786976"/>
                      <a:pt x="1165029" y="1772923"/>
                      <a:pt x="1167957" y="1757113"/>
                    </a:cubicBezTo>
                    <a:cubicBezTo>
                      <a:pt x="1209532" y="1686260"/>
                      <a:pt x="1211288" y="1628875"/>
                      <a:pt x="1169714" y="1560950"/>
                    </a:cubicBezTo>
                    <a:cubicBezTo>
                      <a:pt x="1163858" y="1550996"/>
                      <a:pt x="1157417" y="1534014"/>
                      <a:pt x="1162687" y="1529330"/>
                    </a:cubicBezTo>
                    <a:cubicBezTo>
                      <a:pt x="1182596" y="1510592"/>
                      <a:pt x="1206604" y="1505908"/>
                      <a:pt x="1218315" y="1480143"/>
                    </a:cubicBezTo>
                    <a:cubicBezTo>
                      <a:pt x="1235882" y="1451451"/>
                      <a:pt x="1261061" y="1399922"/>
                      <a:pt x="1232954" y="1343708"/>
                    </a:cubicBezTo>
                    <a:cubicBezTo>
                      <a:pt x="1208361" y="1306818"/>
                      <a:pt x="1213045" y="1269342"/>
                      <a:pt x="1222414" y="1261729"/>
                    </a:cubicBezTo>
                    <a:cubicBezTo>
                      <a:pt x="1239981" y="1247091"/>
                      <a:pt x="1332499" y="1052685"/>
                      <a:pt x="1338940" y="1036875"/>
                    </a:cubicBezTo>
                    <a:cubicBezTo>
                      <a:pt x="1377587" y="942600"/>
                      <a:pt x="1391055" y="869405"/>
                      <a:pt x="1386371" y="767518"/>
                    </a:cubicBezTo>
                    <a:cubicBezTo>
                      <a:pt x="1385785" y="748780"/>
                      <a:pt x="1377002" y="700764"/>
                      <a:pt x="1384028" y="683197"/>
                    </a:cubicBezTo>
                    <a:cubicBezTo>
                      <a:pt x="1393397" y="659190"/>
                      <a:pt x="1398082" y="633425"/>
                      <a:pt x="1399838" y="607075"/>
                    </a:cubicBezTo>
                    <a:cubicBezTo>
                      <a:pt x="1410378" y="471225"/>
                      <a:pt x="1358849" y="357041"/>
                      <a:pt x="1269844" y="256325"/>
                    </a:cubicBezTo>
                    <a:close/>
                  </a:path>
                </a:pathLst>
              </a:custGeom>
              <a:solidFill>
                <a:srgbClr val="26202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87BB608-D59F-4E04-9056-520FA064C432}"/>
              </a:ext>
            </a:extLst>
          </p:cNvPr>
          <p:cNvGrpSpPr/>
          <p:nvPr/>
        </p:nvGrpSpPr>
        <p:grpSpPr>
          <a:xfrm>
            <a:off x="7809397" y="4340388"/>
            <a:ext cx="928172" cy="931066"/>
            <a:chOff x="6621035" y="1810350"/>
            <a:chExt cx="982246" cy="98530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454B674-A3A6-4A7A-985A-DE7F15113D64}"/>
                </a:ext>
              </a:extLst>
            </p:cNvPr>
            <p:cNvSpPr/>
            <p:nvPr/>
          </p:nvSpPr>
          <p:spPr>
            <a:xfrm>
              <a:off x="6621035" y="1810350"/>
              <a:ext cx="982246" cy="9822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E7083A0-C7B8-4860-BCEC-DA916A32E9D8}"/>
                </a:ext>
              </a:extLst>
            </p:cNvPr>
            <p:cNvGrpSpPr/>
            <p:nvPr/>
          </p:nvGrpSpPr>
          <p:grpSpPr>
            <a:xfrm>
              <a:off x="6739136" y="1867204"/>
              <a:ext cx="746799" cy="928455"/>
              <a:chOff x="6739136" y="1867204"/>
              <a:chExt cx="746799" cy="928455"/>
            </a:xfrm>
          </p:grpSpPr>
          <p:sp>
            <p:nvSpPr>
              <p:cNvPr id="62" name="Freeform: Shape 53">
                <a:extLst>
                  <a:ext uri="{FF2B5EF4-FFF2-40B4-BE49-F238E27FC236}">
                    <a16:creationId xmlns:a16="http://schemas.microsoft.com/office/drawing/2014/main" id="{DFC04F9C-D21B-4CE3-BA16-31CDFF963A1F}"/>
                  </a:ext>
                </a:extLst>
              </p:cNvPr>
              <p:cNvSpPr/>
              <p:nvPr/>
            </p:nvSpPr>
            <p:spPr>
              <a:xfrm>
                <a:off x="6925528" y="1867204"/>
                <a:ext cx="378341" cy="646986"/>
              </a:xfrm>
              <a:custGeom>
                <a:avLst/>
                <a:gdLst>
                  <a:gd name="connsiteX0" fmla="*/ 216364 w 989594"/>
                  <a:gd name="connsiteY0" fmla="*/ 1501182 h 1692265"/>
                  <a:gd name="connsiteX1" fmla="*/ 128530 w 989594"/>
                  <a:gd name="connsiteY1" fmla="*/ 1386412 h 1692265"/>
                  <a:gd name="connsiteX2" fmla="*/ 36597 w 989594"/>
                  <a:gd name="connsiteY2" fmla="*/ 1159215 h 1692265"/>
                  <a:gd name="connsiteX3" fmla="*/ 35426 w 989594"/>
                  <a:gd name="connsiteY3" fmla="*/ 1145162 h 1692265"/>
                  <a:gd name="connsiteX4" fmla="*/ 13175 w 989594"/>
                  <a:gd name="connsiteY4" fmla="*/ 938460 h 1692265"/>
                  <a:gd name="connsiteX5" fmla="*/ 2635 w 989594"/>
                  <a:gd name="connsiteY5" fmla="*/ 839500 h 1692265"/>
                  <a:gd name="connsiteX6" fmla="*/ 6734 w 989594"/>
                  <a:gd name="connsiteY6" fmla="*/ 783872 h 1692265"/>
                  <a:gd name="connsiteX7" fmla="*/ 1464 w 989594"/>
                  <a:gd name="connsiteY7" fmla="*/ 670274 h 1692265"/>
                  <a:gd name="connsiteX8" fmla="*/ 3806 w 989594"/>
                  <a:gd name="connsiteY8" fmla="*/ 643338 h 1692265"/>
                  <a:gd name="connsiteX9" fmla="*/ 1464 w 989594"/>
                  <a:gd name="connsiteY9" fmla="*/ 458301 h 1692265"/>
                  <a:gd name="connsiteX10" fmla="*/ 43624 w 989594"/>
                  <a:gd name="connsiteY10" fmla="*/ 223492 h 1692265"/>
                  <a:gd name="connsiteX11" fmla="*/ 50065 w 989594"/>
                  <a:gd name="connsiteY11" fmla="*/ 206511 h 1692265"/>
                  <a:gd name="connsiteX12" fmla="*/ 65875 w 989594"/>
                  <a:gd name="connsiteY12" fmla="*/ 169035 h 1692265"/>
                  <a:gd name="connsiteX13" fmla="*/ 139656 w 989594"/>
                  <a:gd name="connsiteY13" fmla="*/ 101110 h 1692265"/>
                  <a:gd name="connsiteX14" fmla="*/ 165420 w 989594"/>
                  <a:gd name="connsiteY14" fmla="*/ 85300 h 1692265"/>
                  <a:gd name="connsiteX15" fmla="*/ 296000 w 989594"/>
                  <a:gd name="connsiteY15" fmla="*/ 27915 h 1692265"/>
                  <a:gd name="connsiteX16" fmla="*/ 481037 w 989594"/>
                  <a:gd name="connsiteY16" fmla="*/ 2151 h 1692265"/>
                  <a:gd name="connsiteX17" fmla="*/ 776158 w 989594"/>
                  <a:gd name="connsiteY17" fmla="*/ 57193 h 1692265"/>
                  <a:gd name="connsiteX18" fmla="*/ 900297 w 989594"/>
                  <a:gd name="connsiteY18" fmla="*/ 173720 h 1692265"/>
                  <a:gd name="connsiteX19" fmla="*/ 993401 w 989594"/>
                  <a:gd name="connsiteY19" fmla="*/ 525641 h 1692265"/>
                  <a:gd name="connsiteX20" fmla="*/ 988716 w 989594"/>
                  <a:gd name="connsiteY20" fmla="*/ 647437 h 1692265"/>
                  <a:gd name="connsiteX21" fmla="*/ 991059 w 989594"/>
                  <a:gd name="connsiteY21" fmla="*/ 674958 h 1692265"/>
                  <a:gd name="connsiteX22" fmla="*/ 981690 w 989594"/>
                  <a:gd name="connsiteY22" fmla="*/ 874634 h 1692265"/>
                  <a:gd name="connsiteX23" fmla="*/ 965880 w 989594"/>
                  <a:gd name="connsiteY23" fmla="*/ 953099 h 1692265"/>
                  <a:gd name="connsiteX24" fmla="*/ 955339 w 989594"/>
                  <a:gd name="connsiteY24" fmla="*/ 1105344 h 1692265"/>
                  <a:gd name="connsiteX25" fmla="*/ 911423 w 989594"/>
                  <a:gd name="connsiteY25" fmla="*/ 1322001 h 1692265"/>
                  <a:gd name="connsiteX26" fmla="*/ 832372 w 989594"/>
                  <a:gd name="connsiteY26" fmla="*/ 1481273 h 1692265"/>
                  <a:gd name="connsiteX27" fmla="*/ 810121 w 989594"/>
                  <a:gd name="connsiteY27" fmla="*/ 1511136 h 1692265"/>
                  <a:gd name="connsiteX28" fmla="*/ 777330 w 989594"/>
                  <a:gd name="connsiteY28" fmla="*/ 1555639 h 1692265"/>
                  <a:gd name="connsiteX29" fmla="*/ 644993 w 989594"/>
                  <a:gd name="connsiteY29" fmla="*/ 1663382 h 1692265"/>
                  <a:gd name="connsiteX30" fmla="*/ 517341 w 989594"/>
                  <a:gd name="connsiteY30" fmla="*/ 1692660 h 1692265"/>
                  <a:gd name="connsiteX31" fmla="*/ 304783 w 989594"/>
                  <a:gd name="connsiteY31" fmla="*/ 1592529 h 1692265"/>
                  <a:gd name="connsiteX32" fmla="*/ 231003 w 989594"/>
                  <a:gd name="connsiteY32" fmla="*/ 1524019 h 1692265"/>
                  <a:gd name="connsiteX33" fmla="*/ 216364 w 989594"/>
                  <a:gd name="connsiteY33" fmla="*/ 1501182 h 1692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89594" h="1692265">
                    <a:moveTo>
                      <a:pt x="216364" y="1501182"/>
                    </a:moveTo>
                    <a:cubicBezTo>
                      <a:pt x="186501" y="1463120"/>
                      <a:pt x="153709" y="1427987"/>
                      <a:pt x="128530" y="1386412"/>
                    </a:cubicBezTo>
                    <a:cubicBezTo>
                      <a:pt x="85784" y="1316731"/>
                      <a:pt x="59434" y="1272814"/>
                      <a:pt x="36597" y="1159215"/>
                    </a:cubicBezTo>
                    <a:cubicBezTo>
                      <a:pt x="36597" y="1154531"/>
                      <a:pt x="37183" y="1149261"/>
                      <a:pt x="35426" y="1145162"/>
                    </a:cubicBezTo>
                    <a:cubicBezTo>
                      <a:pt x="16103" y="1065526"/>
                      <a:pt x="23130" y="1008141"/>
                      <a:pt x="13175" y="938460"/>
                    </a:cubicBezTo>
                    <a:cubicBezTo>
                      <a:pt x="2635" y="906254"/>
                      <a:pt x="878" y="872877"/>
                      <a:pt x="2635" y="839500"/>
                    </a:cubicBezTo>
                    <a:cubicBezTo>
                      <a:pt x="3806" y="820762"/>
                      <a:pt x="3806" y="802024"/>
                      <a:pt x="6734" y="783872"/>
                    </a:cubicBezTo>
                    <a:cubicBezTo>
                      <a:pt x="12590" y="745225"/>
                      <a:pt x="7319" y="707749"/>
                      <a:pt x="1464" y="670274"/>
                    </a:cubicBezTo>
                    <a:cubicBezTo>
                      <a:pt x="293" y="661490"/>
                      <a:pt x="-2049" y="651536"/>
                      <a:pt x="3806" y="643338"/>
                    </a:cubicBezTo>
                    <a:cubicBezTo>
                      <a:pt x="-878" y="581854"/>
                      <a:pt x="-293" y="520371"/>
                      <a:pt x="1464" y="458301"/>
                    </a:cubicBezTo>
                    <a:cubicBezTo>
                      <a:pt x="4392" y="373981"/>
                      <a:pt x="10247" y="298444"/>
                      <a:pt x="43624" y="223492"/>
                    </a:cubicBezTo>
                    <a:cubicBezTo>
                      <a:pt x="45966" y="218222"/>
                      <a:pt x="51236" y="212952"/>
                      <a:pt x="50065" y="206511"/>
                    </a:cubicBezTo>
                    <a:cubicBezTo>
                      <a:pt x="49480" y="191286"/>
                      <a:pt x="57678" y="179575"/>
                      <a:pt x="65875" y="169035"/>
                    </a:cubicBezTo>
                    <a:cubicBezTo>
                      <a:pt x="81685" y="149712"/>
                      <a:pt x="116233" y="113993"/>
                      <a:pt x="139656" y="101110"/>
                    </a:cubicBezTo>
                    <a:cubicBezTo>
                      <a:pt x="147854" y="94669"/>
                      <a:pt x="156051" y="89399"/>
                      <a:pt x="165420" y="85300"/>
                    </a:cubicBezTo>
                    <a:cubicBezTo>
                      <a:pt x="209337" y="66562"/>
                      <a:pt x="253254" y="48410"/>
                      <a:pt x="296000" y="27915"/>
                    </a:cubicBezTo>
                    <a:cubicBezTo>
                      <a:pt x="355142" y="-191"/>
                      <a:pt x="416625" y="-3119"/>
                      <a:pt x="481037" y="2151"/>
                    </a:cubicBezTo>
                    <a:cubicBezTo>
                      <a:pt x="581753" y="10349"/>
                      <a:pt x="680712" y="22060"/>
                      <a:pt x="776158" y="57193"/>
                    </a:cubicBezTo>
                    <a:cubicBezTo>
                      <a:pt x="830615" y="77688"/>
                      <a:pt x="872776" y="122776"/>
                      <a:pt x="900297" y="173720"/>
                    </a:cubicBezTo>
                    <a:cubicBezTo>
                      <a:pt x="960024" y="283219"/>
                      <a:pt x="998671" y="398574"/>
                      <a:pt x="993401" y="525641"/>
                    </a:cubicBezTo>
                    <a:cubicBezTo>
                      <a:pt x="991644" y="566044"/>
                      <a:pt x="991059" y="606448"/>
                      <a:pt x="988716" y="647437"/>
                    </a:cubicBezTo>
                    <a:cubicBezTo>
                      <a:pt x="993401" y="656220"/>
                      <a:pt x="992815" y="665589"/>
                      <a:pt x="991059" y="674958"/>
                    </a:cubicBezTo>
                    <a:cubicBezTo>
                      <a:pt x="978762" y="741126"/>
                      <a:pt x="983446" y="807880"/>
                      <a:pt x="981690" y="874634"/>
                    </a:cubicBezTo>
                    <a:cubicBezTo>
                      <a:pt x="981104" y="901569"/>
                      <a:pt x="982275" y="929091"/>
                      <a:pt x="965880" y="953099"/>
                    </a:cubicBezTo>
                    <a:cubicBezTo>
                      <a:pt x="951241" y="1002871"/>
                      <a:pt x="955339" y="1053815"/>
                      <a:pt x="955339" y="1105344"/>
                    </a:cubicBezTo>
                    <a:cubicBezTo>
                      <a:pt x="954754" y="1179710"/>
                      <a:pt x="923719" y="1249977"/>
                      <a:pt x="911423" y="1322001"/>
                    </a:cubicBezTo>
                    <a:cubicBezTo>
                      <a:pt x="900882" y="1383484"/>
                      <a:pt x="867506" y="1432671"/>
                      <a:pt x="832372" y="1481273"/>
                    </a:cubicBezTo>
                    <a:cubicBezTo>
                      <a:pt x="825345" y="1491227"/>
                      <a:pt x="817148" y="1501182"/>
                      <a:pt x="810121" y="1511136"/>
                    </a:cubicBezTo>
                    <a:cubicBezTo>
                      <a:pt x="805436" y="1530460"/>
                      <a:pt x="790797" y="1543342"/>
                      <a:pt x="777330" y="1555639"/>
                    </a:cubicBezTo>
                    <a:cubicBezTo>
                      <a:pt x="734584" y="1593700"/>
                      <a:pt x="691838" y="1631176"/>
                      <a:pt x="644993" y="1663382"/>
                    </a:cubicBezTo>
                    <a:cubicBezTo>
                      <a:pt x="606346" y="1689732"/>
                      <a:pt x="561844" y="1693245"/>
                      <a:pt x="517341" y="1692660"/>
                    </a:cubicBezTo>
                    <a:cubicBezTo>
                      <a:pt x="431850" y="1691488"/>
                      <a:pt x="363339" y="1651670"/>
                      <a:pt x="304783" y="1592529"/>
                    </a:cubicBezTo>
                    <a:cubicBezTo>
                      <a:pt x="280776" y="1568521"/>
                      <a:pt x="253840" y="1548612"/>
                      <a:pt x="231003" y="1524019"/>
                    </a:cubicBezTo>
                    <a:cubicBezTo>
                      <a:pt x="224562" y="1517578"/>
                      <a:pt x="216364" y="1511722"/>
                      <a:pt x="216364" y="1501182"/>
                    </a:cubicBezTo>
                    <a:close/>
                  </a:path>
                </a:pathLst>
              </a:custGeom>
              <a:solidFill>
                <a:srgbClr val="714B2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3F27EB20-4E32-4835-A277-6A7CDC6319B2}"/>
                  </a:ext>
                </a:extLst>
              </p:cNvPr>
              <p:cNvSpPr/>
              <p:nvPr/>
            </p:nvSpPr>
            <p:spPr>
              <a:xfrm>
                <a:off x="6739136" y="2455553"/>
                <a:ext cx="746799" cy="340106"/>
              </a:xfrm>
              <a:custGeom>
                <a:avLst/>
                <a:gdLst>
                  <a:gd name="connsiteX0" fmla="*/ 222446 w 746799"/>
                  <a:gd name="connsiteY0" fmla="*/ 135 h 340106"/>
                  <a:gd name="connsiteX1" fmla="*/ 228042 w 746799"/>
                  <a:gd name="connsiteY1" fmla="*/ 11104 h 340106"/>
                  <a:gd name="connsiteX2" fmla="*/ 338411 w 746799"/>
                  <a:gd name="connsiteY2" fmla="*/ 128412 h 340106"/>
                  <a:gd name="connsiteX3" fmla="*/ 408034 w 746799"/>
                  <a:gd name="connsiteY3" fmla="*/ 126621 h 340106"/>
                  <a:gd name="connsiteX4" fmla="*/ 517955 w 746799"/>
                  <a:gd name="connsiteY4" fmla="*/ 13791 h 340106"/>
                  <a:gd name="connsiteX5" fmla="*/ 526014 w 746799"/>
                  <a:gd name="connsiteY5" fmla="*/ 359 h 340106"/>
                  <a:gd name="connsiteX6" fmla="*/ 641531 w 746799"/>
                  <a:gd name="connsiteY6" fmla="*/ 36850 h 340106"/>
                  <a:gd name="connsiteX7" fmla="*/ 744736 w 746799"/>
                  <a:gd name="connsiteY7" fmla="*/ 161769 h 340106"/>
                  <a:gd name="connsiteX8" fmla="*/ 744960 w 746799"/>
                  <a:gd name="connsiteY8" fmla="*/ 179678 h 340106"/>
                  <a:gd name="connsiteX9" fmla="*/ 734835 w 746799"/>
                  <a:gd name="connsiteY9" fmla="*/ 179678 h 340106"/>
                  <a:gd name="connsiteX10" fmla="*/ 663738 w 746799"/>
                  <a:gd name="connsiteY10" fmla="*/ 244687 h 340106"/>
                  <a:gd name="connsiteX11" fmla="*/ 371222 w 746799"/>
                  <a:gd name="connsiteY11" fmla="*/ 340104 h 340106"/>
                  <a:gd name="connsiteX12" fmla="*/ 79304 w 746799"/>
                  <a:gd name="connsiteY12" fmla="*/ 242875 h 340106"/>
                  <a:gd name="connsiteX13" fmla="*/ 11043 w 746799"/>
                  <a:gd name="connsiteY13" fmla="*/ 179678 h 340106"/>
                  <a:gd name="connsiteX14" fmla="*/ 10440 w 746799"/>
                  <a:gd name="connsiteY14" fmla="*/ 179678 h 340106"/>
                  <a:gd name="connsiteX15" fmla="*/ 814 w 746799"/>
                  <a:gd name="connsiteY15" fmla="*/ 168261 h 340106"/>
                  <a:gd name="connsiteX16" fmla="*/ 20290 w 746799"/>
                  <a:gd name="connsiteY16" fmla="*/ 105354 h 340106"/>
                  <a:gd name="connsiteX17" fmla="*/ 106480 w 746799"/>
                  <a:gd name="connsiteY17" fmla="*/ 35954 h 340106"/>
                  <a:gd name="connsiteX18" fmla="*/ 213043 w 746799"/>
                  <a:gd name="connsiteY18" fmla="*/ 2374 h 340106"/>
                  <a:gd name="connsiteX19" fmla="*/ 222446 w 746799"/>
                  <a:gd name="connsiteY19" fmla="*/ 135 h 340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46799" h="340106">
                    <a:moveTo>
                      <a:pt x="222446" y="135"/>
                    </a:moveTo>
                    <a:cubicBezTo>
                      <a:pt x="226252" y="2821"/>
                      <a:pt x="226475" y="7299"/>
                      <a:pt x="228042" y="11104"/>
                    </a:cubicBezTo>
                    <a:cubicBezTo>
                      <a:pt x="248638" y="65505"/>
                      <a:pt x="284458" y="104906"/>
                      <a:pt x="338411" y="128412"/>
                    </a:cubicBezTo>
                    <a:cubicBezTo>
                      <a:pt x="362589" y="138934"/>
                      <a:pt x="384528" y="137591"/>
                      <a:pt x="408034" y="126621"/>
                    </a:cubicBezTo>
                    <a:cubicBezTo>
                      <a:pt x="458853" y="102443"/>
                      <a:pt x="495568" y="65281"/>
                      <a:pt x="517955" y="13791"/>
                    </a:cubicBezTo>
                    <a:cubicBezTo>
                      <a:pt x="519970" y="9089"/>
                      <a:pt x="520865" y="3269"/>
                      <a:pt x="526014" y="359"/>
                    </a:cubicBezTo>
                    <a:cubicBezTo>
                      <a:pt x="564744" y="12224"/>
                      <a:pt x="603026" y="24760"/>
                      <a:pt x="641531" y="36850"/>
                    </a:cubicBezTo>
                    <a:cubicBezTo>
                      <a:pt x="702200" y="56102"/>
                      <a:pt x="735109" y="99757"/>
                      <a:pt x="744736" y="161769"/>
                    </a:cubicBezTo>
                    <a:cubicBezTo>
                      <a:pt x="745631" y="167589"/>
                      <a:pt x="748765" y="173634"/>
                      <a:pt x="744960" y="179678"/>
                    </a:cubicBezTo>
                    <a:lnTo>
                      <a:pt x="734835" y="179678"/>
                    </a:lnTo>
                    <a:lnTo>
                      <a:pt x="663738" y="244687"/>
                    </a:lnTo>
                    <a:cubicBezTo>
                      <a:pt x="579691" y="306448"/>
                      <a:pt x="477335" y="340433"/>
                      <a:pt x="371222" y="340104"/>
                    </a:cubicBezTo>
                    <a:cubicBezTo>
                      <a:pt x="265111" y="339775"/>
                      <a:pt x="162967" y="305156"/>
                      <a:pt x="79304" y="242875"/>
                    </a:cubicBezTo>
                    <a:lnTo>
                      <a:pt x="11043" y="179678"/>
                    </a:lnTo>
                    <a:lnTo>
                      <a:pt x="10440" y="179678"/>
                    </a:lnTo>
                    <a:cubicBezTo>
                      <a:pt x="-1201" y="179678"/>
                      <a:pt x="-754" y="179678"/>
                      <a:pt x="814" y="168261"/>
                    </a:cubicBezTo>
                    <a:cubicBezTo>
                      <a:pt x="3948" y="146322"/>
                      <a:pt x="9544" y="125054"/>
                      <a:pt x="20290" y="105354"/>
                    </a:cubicBezTo>
                    <a:cubicBezTo>
                      <a:pt x="39543" y="70654"/>
                      <a:pt x="68199" y="46924"/>
                      <a:pt x="106480" y="35954"/>
                    </a:cubicBezTo>
                    <a:cubicBezTo>
                      <a:pt x="142300" y="25880"/>
                      <a:pt x="177448" y="13343"/>
                      <a:pt x="213043" y="2374"/>
                    </a:cubicBezTo>
                    <a:cubicBezTo>
                      <a:pt x="216177" y="1478"/>
                      <a:pt x="219088" y="-537"/>
                      <a:pt x="222446" y="13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5853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4" name="Freeform: Shape 55">
                <a:extLst>
                  <a:ext uri="{FF2B5EF4-FFF2-40B4-BE49-F238E27FC236}">
                    <a16:creationId xmlns:a16="http://schemas.microsoft.com/office/drawing/2014/main" id="{C6E214FB-E584-4F20-8D29-FAF5DE2FEF3F}"/>
                  </a:ext>
                </a:extLst>
              </p:cNvPr>
              <p:cNvSpPr/>
              <p:nvPr/>
            </p:nvSpPr>
            <p:spPr>
              <a:xfrm>
                <a:off x="6895365" y="1964432"/>
                <a:ext cx="435078" cy="631667"/>
              </a:xfrm>
              <a:custGeom>
                <a:avLst/>
                <a:gdLst>
                  <a:gd name="connsiteX0" fmla="*/ 252462 w 1016287"/>
                  <a:gd name="connsiteY0" fmla="*/ 1114041 h 1475493"/>
                  <a:gd name="connsiteX1" fmla="*/ 373260 w 1016287"/>
                  <a:gd name="connsiteY1" fmla="*/ 1223335 h 1475493"/>
                  <a:gd name="connsiteX2" fmla="*/ 608580 w 1016287"/>
                  <a:gd name="connsiteY2" fmla="*/ 1265692 h 1475493"/>
                  <a:gd name="connsiteX3" fmla="*/ 689111 w 1016287"/>
                  <a:gd name="connsiteY3" fmla="*/ 1210261 h 1475493"/>
                  <a:gd name="connsiteX4" fmla="*/ 782716 w 1016287"/>
                  <a:gd name="connsiteY4" fmla="*/ 1121885 h 1475493"/>
                  <a:gd name="connsiteX5" fmla="*/ 862726 w 1016287"/>
                  <a:gd name="connsiteY5" fmla="*/ 1147509 h 1475493"/>
                  <a:gd name="connsiteX6" fmla="*/ 687543 w 1016287"/>
                  <a:gd name="connsiteY6" fmla="*/ 1389628 h 1475493"/>
                  <a:gd name="connsiteX7" fmla="*/ 520727 w 1016287"/>
                  <a:gd name="connsiteY7" fmla="*/ 1472774 h 1475493"/>
                  <a:gd name="connsiteX8" fmla="*/ 491966 w 1016287"/>
                  <a:gd name="connsiteY8" fmla="*/ 1473819 h 1475493"/>
                  <a:gd name="connsiteX9" fmla="*/ 154673 w 1016287"/>
                  <a:gd name="connsiteY9" fmla="*/ 1148555 h 1475493"/>
                  <a:gd name="connsiteX10" fmla="*/ 252462 w 1016287"/>
                  <a:gd name="connsiteY10" fmla="*/ 1114041 h 1475493"/>
                  <a:gd name="connsiteX11" fmla="*/ 943780 w 1016287"/>
                  <a:gd name="connsiteY11" fmla="*/ 350558 h 1475493"/>
                  <a:gd name="connsiteX12" fmla="*/ 999211 w 1016287"/>
                  <a:gd name="connsiteY12" fmla="*/ 378797 h 1475493"/>
                  <a:gd name="connsiteX13" fmla="*/ 1002348 w 1016287"/>
                  <a:gd name="connsiteY13" fmla="*/ 515806 h 1475493"/>
                  <a:gd name="connsiteX14" fmla="*/ 945871 w 1016287"/>
                  <a:gd name="connsiteY14" fmla="*/ 609934 h 1475493"/>
                  <a:gd name="connsiteX15" fmla="*/ 923385 w 1016287"/>
                  <a:gd name="connsiteY15" fmla="*/ 623531 h 1475493"/>
                  <a:gd name="connsiteX16" fmla="*/ 930707 w 1016287"/>
                  <a:gd name="connsiteY16" fmla="*/ 447301 h 1475493"/>
                  <a:gd name="connsiteX17" fmla="*/ 943780 w 1016287"/>
                  <a:gd name="connsiteY17" fmla="*/ 350558 h 1475493"/>
                  <a:gd name="connsiteX18" fmla="*/ 63159 w 1016287"/>
                  <a:gd name="connsiteY18" fmla="*/ 346899 h 1475493"/>
                  <a:gd name="connsiteX19" fmla="*/ 70480 w 1016287"/>
                  <a:gd name="connsiteY19" fmla="*/ 509008 h 1475493"/>
                  <a:gd name="connsiteX20" fmla="*/ 71526 w 1016287"/>
                  <a:gd name="connsiteY20" fmla="*/ 610980 h 1475493"/>
                  <a:gd name="connsiteX21" fmla="*/ 408 w 1016287"/>
                  <a:gd name="connsiteY21" fmla="*/ 428476 h 1475493"/>
                  <a:gd name="connsiteX22" fmla="*/ 63159 w 1016287"/>
                  <a:gd name="connsiteY22" fmla="*/ 346899 h 1475493"/>
                  <a:gd name="connsiteX23" fmla="*/ 537330 w 1016287"/>
                  <a:gd name="connsiteY23" fmla="*/ 781 h 1475493"/>
                  <a:gd name="connsiteX24" fmla="*/ 739313 w 1016287"/>
                  <a:gd name="connsiteY24" fmla="*/ 33138 h 1475493"/>
                  <a:gd name="connsiteX25" fmla="*/ 745589 w 1016287"/>
                  <a:gd name="connsiteY25" fmla="*/ 34707 h 1475493"/>
                  <a:gd name="connsiteX26" fmla="*/ 861157 w 1016287"/>
                  <a:gd name="connsiteY26" fmla="*/ 147660 h 1475493"/>
                  <a:gd name="connsiteX27" fmla="*/ 898285 w 1016287"/>
                  <a:gd name="connsiteY27" fmla="*/ 393962 h 1475493"/>
                  <a:gd name="connsiteX28" fmla="*/ 848083 w 1016287"/>
                  <a:gd name="connsiteY28" fmla="*/ 644970 h 1475493"/>
                  <a:gd name="connsiteX29" fmla="*/ 811478 w 1016287"/>
                  <a:gd name="connsiteY29" fmla="*/ 744850 h 1475493"/>
                  <a:gd name="connsiteX30" fmla="*/ 787423 w 1016287"/>
                  <a:gd name="connsiteY30" fmla="*/ 767859 h 1475493"/>
                  <a:gd name="connsiteX31" fmla="*/ 758661 w 1016287"/>
                  <a:gd name="connsiteY31" fmla="*/ 747987 h 1475493"/>
                  <a:gd name="connsiteX32" fmla="*/ 553149 w 1016287"/>
                  <a:gd name="connsiteY32" fmla="*/ 653859 h 1475493"/>
                  <a:gd name="connsiteX33" fmla="*/ 505038 w 1016287"/>
                  <a:gd name="connsiteY33" fmla="*/ 677914 h 1475493"/>
                  <a:gd name="connsiteX34" fmla="*/ 566222 w 1016287"/>
                  <a:gd name="connsiteY34" fmla="*/ 687327 h 1475493"/>
                  <a:gd name="connsiteX35" fmla="*/ 636295 w 1016287"/>
                  <a:gd name="connsiteY35" fmla="*/ 775180 h 1475493"/>
                  <a:gd name="connsiteX36" fmla="*/ 605965 w 1016287"/>
                  <a:gd name="connsiteY36" fmla="*/ 844207 h 1475493"/>
                  <a:gd name="connsiteX37" fmla="*/ 403066 w 1016287"/>
                  <a:gd name="connsiteY37" fmla="*/ 846822 h 1475493"/>
                  <a:gd name="connsiteX38" fmla="*/ 421369 w 1016287"/>
                  <a:gd name="connsiteY38" fmla="*/ 694648 h 1475493"/>
                  <a:gd name="connsiteX39" fmla="*/ 500332 w 1016287"/>
                  <a:gd name="connsiteY39" fmla="*/ 678437 h 1475493"/>
                  <a:gd name="connsiteX40" fmla="*/ 278086 w 1016287"/>
                  <a:gd name="connsiteY40" fmla="*/ 704061 h 1475493"/>
                  <a:gd name="connsiteX41" fmla="*/ 245663 w 1016287"/>
                  <a:gd name="connsiteY41" fmla="*/ 750079 h 1475493"/>
                  <a:gd name="connsiteX42" fmla="*/ 220040 w 1016287"/>
                  <a:gd name="connsiteY42" fmla="*/ 767859 h 1475493"/>
                  <a:gd name="connsiteX43" fmla="*/ 195985 w 1016287"/>
                  <a:gd name="connsiteY43" fmla="*/ 747987 h 1475493"/>
                  <a:gd name="connsiteX44" fmla="*/ 106563 w 1016287"/>
                  <a:gd name="connsiteY44" fmla="*/ 493841 h 1475493"/>
                  <a:gd name="connsiteX45" fmla="*/ 104995 w 1016287"/>
                  <a:gd name="connsiteY45" fmla="*/ 481291 h 1475493"/>
                  <a:gd name="connsiteX46" fmla="*/ 121729 w 1016287"/>
                  <a:gd name="connsiteY46" fmla="*/ 239173 h 1475493"/>
                  <a:gd name="connsiteX47" fmla="*/ 168269 w 1016287"/>
                  <a:gd name="connsiteY47" fmla="*/ 90138 h 1475493"/>
                  <a:gd name="connsiteX48" fmla="*/ 197554 w 1016287"/>
                  <a:gd name="connsiteY48" fmla="*/ 61376 h 1475493"/>
                  <a:gd name="connsiteX49" fmla="*/ 332993 w 1016287"/>
                  <a:gd name="connsiteY49" fmla="*/ 14312 h 1475493"/>
                  <a:gd name="connsiteX50" fmla="*/ 537330 w 1016287"/>
                  <a:gd name="connsiteY50" fmla="*/ 781 h 1475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016287" h="1475493">
                    <a:moveTo>
                      <a:pt x="252462" y="1114041"/>
                    </a:moveTo>
                    <a:cubicBezTo>
                      <a:pt x="292728" y="1150647"/>
                      <a:pt x="331425" y="1188821"/>
                      <a:pt x="373260" y="1223335"/>
                    </a:cubicBezTo>
                    <a:cubicBezTo>
                      <a:pt x="443333" y="1280857"/>
                      <a:pt x="522818" y="1293408"/>
                      <a:pt x="608580" y="1265692"/>
                    </a:cubicBezTo>
                    <a:cubicBezTo>
                      <a:pt x="640478" y="1255234"/>
                      <a:pt x="663488" y="1230133"/>
                      <a:pt x="689111" y="1210261"/>
                    </a:cubicBezTo>
                    <a:cubicBezTo>
                      <a:pt x="723103" y="1183591"/>
                      <a:pt x="754478" y="1153785"/>
                      <a:pt x="782716" y="1121885"/>
                    </a:cubicBezTo>
                    <a:cubicBezTo>
                      <a:pt x="809386" y="1130252"/>
                      <a:pt x="836056" y="1139142"/>
                      <a:pt x="862726" y="1147509"/>
                    </a:cubicBezTo>
                    <a:cubicBezTo>
                      <a:pt x="827166" y="1244775"/>
                      <a:pt x="770689" y="1326876"/>
                      <a:pt x="687543" y="1389628"/>
                    </a:cubicBezTo>
                    <a:cubicBezTo>
                      <a:pt x="637341" y="1427801"/>
                      <a:pt x="581387" y="1454995"/>
                      <a:pt x="520727" y="1472774"/>
                    </a:cubicBezTo>
                    <a:cubicBezTo>
                      <a:pt x="510791" y="1475912"/>
                      <a:pt x="501379" y="1476434"/>
                      <a:pt x="491966" y="1473819"/>
                    </a:cubicBezTo>
                    <a:cubicBezTo>
                      <a:pt x="318352" y="1429371"/>
                      <a:pt x="206443" y="1319555"/>
                      <a:pt x="154673" y="1148555"/>
                    </a:cubicBezTo>
                    <a:cubicBezTo>
                      <a:pt x="185526" y="1131298"/>
                      <a:pt x="221086" y="1128160"/>
                      <a:pt x="252462" y="1114041"/>
                    </a:cubicBezTo>
                    <a:close/>
                    <a:moveTo>
                      <a:pt x="943780" y="350558"/>
                    </a:moveTo>
                    <a:cubicBezTo>
                      <a:pt x="964697" y="344283"/>
                      <a:pt x="985615" y="354742"/>
                      <a:pt x="999211" y="378797"/>
                    </a:cubicBezTo>
                    <a:cubicBezTo>
                      <a:pt x="1024312" y="424292"/>
                      <a:pt x="1018560" y="470311"/>
                      <a:pt x="1002348" y="515806"/>
                    </a:cubicBezTo>
                    <a:cubicBezTo>
                      <a:pt x="989798" y="550843"/>
                      <a:pt x="970972" y="582219"/>
                      <a:pt x="945871" y="609934"/>
                    </a:cubicBezTo>
                    <a:cubicBezTo>
                      <a:pt x="940119" y="616733"/>
                      <a:pt x="932798" y="621962"/>
                      <a:pt x="923385" y="623531"/>
                    </a:cubicBezTo>
                    <a:cubicBezTo>
                      <a:pt x="932275" y="565485"/>
                      <a:pt x="932275" y="506394"/>
                      <a:pt x="930707" y="447301"/>
                    </a:cubicBezTo>
                    <a:cubicBezTo>
                      <a:pt x="930183" y="414880"/>
                      <a:pt x="937504" y="382457"/>
                      <a:pt x="943780" y="350558"/>
                    </a:cubicBezTo>
                    <a:close/>
                    <a:moveTo>
                      <a:pt x="63159" y="346899"/>
                    </a:moveTo>
                    <a:cubicBezTo>
                      <a:pt x="76755" y="400238"/>
                      <a:pt x="75709" y="454623"/>
                      <a:pt x="70480" y="509008"/>
                    </a:cubicBezTo>
                    <a:cubicBezTo>
                      <a:pt x="66819" y="542998"/>
                      <a:pt x="73094" y="576989"/>
                      <a:pt x="71526" y="610980"/>
                    </a:cubicBezTo>
                    <a:cubicBezTo>
                      <a:pt x="24462" y="559210"/>
                      <a:pt x="-3776" y="500118"/>
                      <a:pt x="408" y="428476"/>
                    </a:cubicBezTo>
                    <a:cubicBezTo>
                      <a:pt x="2499" y="393440"/>
                      <a:pt x="26031" y="346375"/>
                      <a:pt x="63159" y="346899"/>
                    </a:cubicBezTo>
                    <a:close/>
                    <a:moveTo>
                      <a:pt x="537330" y="781"/>
                    </a:moveTo>
                    <a:cubicBezTo>
                      <a:pt x="605050" y="3592"/>
                      <a:pt x="672378" y="14051"/>
                      <a:pt x="739313" y="33138"/>
                    </a:cubicBezTo>
                    <a:cubicBezTo>
                      <a:pt x="741405" y="33661"/>
                      <a:pt x="743496" y="34184"/>
                      <a:pt x="745589" y="34707"/>
                    </a:cubicBezTo>
                    <a:cubicBezTo>
                      <a:pt x="804680" y="51441"/>
                      <a:pt x="842331" y="84908"/>
                      <a:pt x="861157" y="147660"/>
                    </a:cubicBezTo>
                    <a:cubicBezTo>
                      <a:pt x="885212" y="228715"/>
                      <a:pt x="888873" y="310815"/>
                      <a:pt x="898285" y="393962"/>
                    </a:cubicBezTo>
                    <a:cubicBezTo>
                      <a:pt x="908744" y="484952"/>
                      <a:pt x="874753" y="563392"/>
                      <a:pt x="848083" y="644970"/>
                    </a:cubicBezTo>
                    <a:cubicBezTo>
                      <a:pt x="837102" y="678437"/>
                      <a:pt x="824028" y="711382"/>
                      <a:pt x="811478" y="744850"/>
                    </a:cubicBezTo>
                    <a:cubicBezTo>
                      <a:pt x="807294" y="756354"/>
                      <a:pt x="801542" y="766290"/>
                      <a:pt x="787423" y="767859"/>
                    </a:cubicBezTo>
                    <a:cubicBezTo>
                      <a:pt x="771735" y="769428"/>
                      <a:pt x="765460" y="758969"/>
                      <a:pt x="758661" y="747987"/>
                    </a:cubicBezTo>
                    <a:cubicBezTo>
                      <a:pt x="710552" y="666410"/>
                      <a:pt x="633157" y="630850"/>
                      <a:pt x="553149" y="653859"/>
                    </a:cubicBezTo>
                    <a:cubicBezTo>
                      <a:pt x="536937" y="658565"/>
                      <a:pt x="521250" y="664318"/>
                      <a:pt x="505038" y="677914"/>
                    </a:cubicBezTo>
                    <a:cubicBezTo>
                      <a:pt x="528048" y="678960"/>
                      <a:pt x="547397" y="681575"/>
                      <a:pt x="566222" y="687327"/>
                    </a:cubicBezTo>
                    <a:cubicBezTo>
                      <a:pt x="609625" y="700924"/>
                      <a:pt x="629497" y="733345"/>
                      <a:pt x="636295" y="775180"/>
                    </a:cubicBezTo>
                    <a:cubicBezTo>
                      <a:pt x="641002" y="803941"/>
                      <a:pt x="628974" y="826950"/>
                      <a:pt x="605965" y="844207"/>
                    </a:cubicBezTo>
                    <a:cubicBezTo>
                      <a:pt x="551580" y="884995"/>
                      <a:pt x="459020" y="886564"/>
                      <a:pt x="403066" y="846822"/>
                    </a:cubicBezTo>
                    <a:cubicBezTo>
                      <a:pt x="350250" y="809170"/>
                      <a:pt x="360187" y="726025"/>
                      <a:pt x="421369" y="694648"/>
                    </a:cubicBezTo>
                    <a:cubicBezTo>
                      <a:pt x="444901" y="682621"/>
                      <a:pt x="470002" y="678437"/>
                      <a:pt x="500332" y="678437"/>
                    </a:cubicBezTo>
                    <a:cubicBezTo>
                      <a:pt x="432874" y="628759"/>
                      <a:pt x="335608" y="641309"/>
                      <a:pt x="278086" y="704061"/>
                    </a:cubicBezTo>
                    <a:cubicBezTo>
                      <a:pt x="265535" y="718180"/>
                      <a:pt x="254554" y="733345"/>
                      <a:pt x="245663" y="750079"/>
                    </a:cubicBezTo>
                    <a:cubicBezTo>
                      <a:pt x="240435" y="760537"/>
                      <a:pt x="233113" y="768382"/>
                      <a:pt x="220040" y="767859"/>
                    </a:cubicBezTo>
                    <a:cubicBezTo>
                      <a:pt x="206967" y="767336"/>
                      <a:pt x="200691" y="759492"/>
                      <a:pt x="195985" y="747987"/>
                    </a:cubicBezTo>
                    <a:cubicBezTo>
                      <a:pt x="161994" y="664841"/>
                      <a:pt x="132710" y="579603"/>
                      <a:pt x="106563" y="493841"/>
                    </a:cubicBezTo>
                    <a:cubicBezTo>
                      <a:pt x="105517" y="489658"/>
                      <a:pt x="104471" y="485474"/>
                      <a:pt x="104995" y="481291"/>
                    </a:cubicBezTo>
                    <a:cubicBezTo>
                      <a:pt x="110747" y="400236"/>
                      <a:pt x="107609" y="319182"/>
                      <a:pt x="121729" y="239173"/>
                    </a:cubicBezTo>
                    <a:cubicBezTo>
                      <a:pt x="130618" y="187926"/>
                      <a:pt x="148921" y="138770"/>
                      <a:pt x="168269" y="90138"/>
                    </a:cubicBezTo>
                    <a:cubicBezTo>
                      <a:pt x="173499" y="76018"/>
                      <a:pt x="186049" y="68697"/>
                      <a:pt x="197554" y="61376"/>
                    </a:cubicBezTo>
                    <a:cubicBezTo>
                      <a:pt x="238866" y="34707"/>
                      <a:pt x="285407" y="22156"/>
                      <a:pt x="332993" y="14312"/>
                    </a:cubicBezTo>
                    <a:cubicBezTo>
                      <a:pt x="401498" y="2808"/>
                      <a:pt x="469610" y="-2030"/>
                      <a:pt x="537330" y="781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33FF1D9-0543-48FE-8DA0-BB6FD8466006}"/>
              </a:ext>
            </a:extLst>
          </p:cNvPr>
          <p:cNvGrpSpPr/>
          <p:nvPr/>
        </p:nvGrpSpPr>
        <p:grpSpPr>
          <a:xfrm>
            <a:off x="9985321" y="4340005"/>
            <a:ext cx="928172" cy="928644"/>
            <a:chOff x="7457823" y="4624410"/>
            <a:chExt cx="982246" cy="982744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74E37BC-084D-4D42-A76A-4131E3D1B17D}"/>
                </a:ext>
              </a:extLst>
            </p:cNvPr>
            <p:cNvSpPr/>
            <p:nvPr/>
          </p:nvSpPr>
          <p:spPr>
            <a:xfrm>
              <a:off x="7457823" y="4624410"/>
              <a:ext cx="982246" cy="98224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C3B7CB4D-AAA3-46C3-8844-C662508A1D9E}"/>
                </a:ext>
              </a:extLst>
            </p:cNvPr>
            <p:cNvGrpSpPr/>
            <p:nvPr/>
          </p:nvGrpSpPr>
          <p:grpSpPr>
            <a:xfrm>
              <a:off x="7575174" y="4666348"/>
              <a:ext cx="753685" cy="940806"/>
              <a:chOff x="7575174" y="4666348"/>
              <a:chExt cx="753685" cy="940806"/>
            </a:xfrm>
          </p:grpSpPr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81AD8E64-6AAF-4088-B03D-E791053AE8EC}"/>
                  </a:ext>
                </a:extLst>
              </p:cNvPr>
              <p:cNvSpPr/>
              <p:nvPr/>
            </p:nvSpPr>
            <p:spPr>
              <a:xfrm>
                <a:off x="7575174" y="5252932"/>
                <a:ext cx="753685" cy="353724"/>
              </a:xfrm>
              <a:custGeom>
                <a:avLst/>
                <a:gdLst>
                  <a:gd name="connsiteX0" fmla="*/ 254094 w 753685"/>
                  <a:gd name="connsiteY0" fmla="*/ 0 h 353724"/>
                  <a:gd name="connsiteX1" fmla="*/ 370083 w 753685"/>
                  <a:gd name="connsiteY1" fmla="*/ 52038 h 353724"/>
                  <a:gd name="connsiteX2" fmla="*/ 491038 w 753685"/>
                  <a:gd name="connsiteY2" fmla="*/ 33 h 353724"/>
                  <a:gd name="connsiteX3" fmla="*/ 633223 w 753685"/>
                  <a:gd name="connsiteY3" fmla="*/ 45493 h 353724"/>
                  <a:gd name="connsiteX4" fmla="*/ 739266 w 753685"/>
                  <a:gd name="connsiteY4" fmla="*/ 162707 h 353724"/>
                  <a:gd name="connsiteX5" fmla="*/ 741221 w 753685"/>
                  <a:gd name="connsiteY5" fmla="*/ 174445 h 353724"/>
                  <a:gd name="connsiteX6" fmla="*/ 753685 w 753685"/>
                  <a:gd name="connsiteY6" fmla="*/ 174334 h 353724"/>
                  <a:gd name="connsiteX7" fmla="*/ 378402 w 753685"/>
                  <a:gd name="connsiteY7" fmla="*/ 353705 h 353724"/>
                  <a:gd name="connsiteX8" fmla="*/ 78472 w 753685"/>
                  <a:gd name="connsiteY8" fmla="*/ 254896 h 353724"/>
                  <a:gd name="connsiteX9" fmla="*/ 8157 w 753685"/>
                  <a:gd name="connsiteY9" fmla="*/ 188692 h 353724"/>
                  <a:gd name="connsiteX10" fmla="*/ 4387 w 753685"/>
                  <a:gd name="connsiteY10" fmla="*/ 188138 h 353724"/>
                  <a:gd name="connsiteX11" fmla="*/ 4317 w 753685"/>
                  <a:gd name="connsiteY11" fmla="*/ 185076 h 353724"/>
                  <a:gd name="connsiteX12" fmla="*/ 0 w 753685"/>
                  <a:gd name="connsiteY12" fmla="*/ 181012 h 353724"/>
                  <a:gd name="connsiteX13" fmla="*/ 4223 w 753685"/>
                  <a:gd name="connsiteY13" fmla="*/ 180975 h 353724"/>
                  <a:gd name="connsiteX14" fmla="*/ 4141 w 753685"/>
                  <a:gd name="connsiteY14" fmla="*/ 177410 h 353724"/>
                  <a:gd name="connsiteX15" fmla="*/ 51520 w 753685"/>
                  <a:gd name="connsiteY15" fmla="*/ 78928 h 353724"/>
                  <a:gd name="connsiteX16" fmla="*/ 115939 w 753685"/>
                  <a:gd name="connsiteY16" fmla="*/ 44445 h 353724"/>
                  <a:gd name="connsiteX17" fmla="*/ 254094 w 753685"/>
                  <a:gd name="connsiteY17" fmla="*/ 0 h 353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53685" h="353724">
                    <a:moveTo>
                      <a:pt x="254094" y="0"/>
                    </a:moveTo>
                    <a:cubicBezTo>
                      <a:pt x="257077" y="-81"/>
                      <a:pt x="370083" y="52038"/>
                      <a:pt x="370083" y="52038"/>
                    </a:cubicBezTo>
                    <a:cubicBezTo>
                      <a:pt x="371260" y="50362"/>
                      <a:pt x="488716" y="581"/>
                      <a:pt x="491038" y="33"/>
                    </a:cubicBezTo>
                    <a:cubicBezTo>
                      <a:pt x="538433" y="15186"/>
                      <a:pt x="585425" y="31549"/>
                      <a:pt x="633223" y="45493"/>
                    </a:cubicBezTo>
                    <a:cubicBezTo>
                      <a:pt x="692451" y="62791"/>
                      <a:pt x="727063" y="102754"/>
                      <a:pt x="739266" y="162707"/>
                    </a:cubicBezTo>
                    <a:lnTo>
                      <a:pt x="741221" y="174445"/>
                    </a:lnTo>
                    <a:lnTo>
                      <a:pt x="753685" y="174334"/>
                    </a:lnTo>
                    <a:cubicBezTo>
                      <a:pt x="661311" y="286730"/>
                      <a:pt x="523881" y="352416"/>
                      <a:pt x="378402" y="353705"/>
                    </a:cubicBezTo>
                    <a:cubicBezTo>
                      <a:pt x="269293" y="354672"/>
                      <a:pt x="164069" y="319341"/>
                      <a:pt x="78472" y="254896"/>
                    </a:cubicBezTo>
                    <a:lnTo>
                      <a:pt x="8157" y="188692"/>
                    </a:lnTo>
                    <a:lnTo>
                      <a:pt x="4387" y="188138"/>
                    </a:lnTo>
                    <a:lnTo>
                      <a:pt x="4317" y="185076"/>
                    </a:lnTo>
                    <a:lnTo>
                      <a:pt x="0" y="181012"/>
                    </a:lnTo>
                    <a:lnTo>
                      <a:pt x="4223" y="180975"/>
                    </a:lnTo>
                    <a:lnTo>
                      <a:pt x="4141" y="177410"/>
                    </a:lnTo>
                    <a:cubicBezTo>
                      <a:pt x="8897" y="139300"/>
                      <a:pt x="22842" y="105624"/>
                      <a:pt x="51520" y="78928"/>
                    </a:cubicBezTo>
                    <a:cubicBezTo>
                      <a:pt x="70011" y="61727"/>
                      <a:pt x="91854" y="51587"/>
                      <a:pt x="115939" y="44445"/>
                    </a:cubicBezTo>
                    <a:cubicBezTo>
                      <a:pt x="156934" y="32274"/>
                      <a:pt x="248791" y="1838"/>
                      <a:pt x="254094" y="0"/>
                    </a:cubicBezTo>
                    <a:close/>
                  </a:path>
                </a:pathLst>
              </a:custGeom>
              <a:solidFill>
                <a:srgbClr val="9D9ACC"/>
              </a:solidFill>
              <a:ln w="6366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" name="Graphic 57">
                <a:extLst>
                  <a:ext uri="{FF2B5EF4-FFF2-40B4-BE49-F238E27FC236}">
                    <a16:creationId xmlns:a16="http://schemas.microsoft.com/office/drawing/2014/main" id="{36C0CEE6-60EE-4811-8D44-6D743FE7B05C}"/>
                  </a:ext>
                </a:extLst>
              </p:cNvPr>
              <p:cNvSpPr/>
              <p:nvPr/>
            </p:nvSpPr>
            <p:spPr>
              <a:xfrm>
                <a:off x="7730804" y="4808368"/>
                <a:ext cx="431110" cy="462509"/>
              </a:xfrm>
              <a:custGeom>
                <a:avLst/>
                <a:gdLst>
                  <a:gd name="connsiteX0" fmla="*/ 510616 w 1702876"/>
                  <a:gd name="connsiteY0" fmla="*/ 1679990 h 1826902"/>
                  <a:gd name="connsiteX1" fmla="*/ 533476 w 1702876"/>
                  <a:gd name="connsiteY1" fmla="*/ 1547415 h 1826902"/>
                  <a:gd name="connsiteX2" fmla="*/ 526917 w 1702876"/>
                  <a:gd name="connsiteY2" fmla="*/ 1420825 h 1826902"/>
                  <a:gd name="connsiteX3" fmla="*/ 426308 w 1702876"/>
                  <a:gd name="connsiteY3" fmla="*/ 1340083 h 1826902"/>
                  <a:gd name="connsiteX4" fmla="*/ 198600 w 1702876"/>
                  <a:gd name="connsiteY4" fmla="*/ 973177 h 1826902"/>
                  <a:gd name="connsiteX5" fmla="*/ 181152 w 1702876"/>
                  <a:gd name="connsiteY5" fmla="*/ 945796 h 1826902"/>
                  <a:gd name="connsiteX6" fmla="*/ 63796 w 1702876"/>
                  <a:gd name="connsiteY6" fmla="*/ 829713 h 1826902"/>
                  <a:gd name="connsiteX7" fmla="*/ 6678 w 1702876"/>
                  <a:gd name="connsiteY7" fmla="*/ 567109 h 1826902"/>
                  <a:gd name="connsiteX8" fmla="*/ 109770 w 1702876"/>
                  <a:gd name="connsiteY8" fmla="*/ 464080 h 1826902"/>
                  <a:gd name="connsiteX9" fmla="*/ 132312 w 1702876"/>
                  <a:gd name="connsiteY9" fmla="*/ 491652 h 1826902"/>
                  <a:gd name="connsiteX10" fmla="*/ 239162 w 1702876"/>
                  <a:gd name="connsiteY10" fmla="*/ 696501 h 1826902"/>
                  <a:gd name="connsiteX11" fmla="*/ 259921 w 1702876"/>
                  <a:gd name="connsiteY11" fmla="*/ 486813 h 1826902"/>
                  <a:gd name="connsiteX12" fmla="*/ 459420 w 1702876"/>
                  <a:gd name="connsiteY12" fmla="*/ 31396 h 1826902"/>
                  <a:gd name="connsiteX13" fmla="*/ 495334 w 1702876"/>
                  <a:gd name="connsiteY13" fmla="*/ 3250 h 1826902"/>
                  <a:gd name="connsiteX14" fmla="*/ 487757 w 1702876"/>
                  <a:gd name="connsiteY14" fmla="*/ 48652 h 1826902"/>
                  <a:gd name="connsiteX15" fmla="*/ 428282 w 1702876"/>
                  <a:gd name="connsiteY15" fmla="*/ 313866 h 1826902"/>
                  <a:gd name="connsiteX16" fmla="*/ 619695 w 1702876"/>
                  <a:gd name="connsiteY16" fmla="*/ 182246 h 1826902"/>
                  <a:gd name="connsiteX17" fmla="*/ 803211 w 1702876"/>
                  <a:gd name="connsiteY17" fmla="*/ 21335 h 1826902"/>
                  <a:gd name="connsiteX18" fmla="*/ 815947 w 1702876"/>
                  <a:gd name="connsiteY18" fmla="*/ 7135 h 1826902"/>
                  <a:gd name="connsiteX19" fmla="*/ 832694 w 1702876"/>
                  <a:gd name="connsiteY19" fmla="*/ 1086 h 1826902"/>
                  <a:gd name="connsiteX20" fmla="*/ 835305 w 1702876"/>
                  <a:gd name="connsiteY20" fmla="*/ 20698 h 1826902"/>
                  <a:gd name="connsiteX21" fmla="*/ 816966 w 1702876"/>
                  <a:gd name="connsiteY21" fmla="*/ 54065 h 1826902"/>
                  <a:gd name="connsiteX22" fmla="*/ 737688 w 1702876"/>
                  <a:gd name="connsiteY22" fmla="*/ 271521 h 1826902"/>
                  <a:gd name="connsiteX23" fmla="*/ 706614 w 1702876"/>
                  <a:gd name="connsiteY23" fmla="*/ 360542 h 1826902"/>
                  <a:gd name="connsiteX24" fmla="*/ 953744 w 1702876"/>
                  <a:gd name="connsiteY24" fmla="*/ 232678 h 1826902"/>
                  <a:gd name="connsiteX25" fmla="*/ 1212208 w 1702876"/>
                  <a:gd name="connsiteY25" fmla="*/ 53683 h 1826902"/>
                  <a:gd name="connsiteX26" fmla="*/ 1252325 w 1702876"/>
                  <a:gd name="connsiteY26" fmla="*/ 53046 h 1826902"/>
                  <a:gd name="connsiteX27" fmla="*/ 1418394 w 1702876"/>
                  <a:gd name="connsiteY27" fmla="*/ 288587 h 1826902"/>
                  <a:gd name="connsiteX28" fmla="*/ 1535368 w 1702876"/>
                  <a:gd name="connsiteY28" fmla="*/ 667591 h 1826902"/>
                  <a:gd name="connsiteX29" fmla="*/ 1542691 w 1702876"/>
                  <a:gd name="connsiteY29" fmla="*/ 688414 h 1826902"/>
                  <a:gd name="connsiteX30" fmla="*/ 1579942 w 1702876"/>
                  <a:gd name="connsiteY30" fmla="*/ 608626 h 1826902"/>
                  <a:gd name="connsiteX31" fmla="*/ 1620632 w 1702876"/>
                  <a:gd name="connsiteY31" fmla="*/ 501713 h 1826902"/>
                  <a:gd name="connsiteX32" fmla="*/ 1637697 w 1702876"/>
                  <a:gd name="connsiteY32" fmla="*/ 477006 h 1826902"/>
                  <a:gd name="connsiteX33" fmla="*/ 1698063 w 1702876"/>
                  <a:gd name="connsiteY33" fmla="*/ 672749 h 1826902"/>
                  <a:gd name="connsiteX34" fmla="*/ 1577395 w 1702876"/>
                  <a:gd name="connsiteY34" fmla="*/ 909181 h 1826902"/>
                  <a:gd name="connsiteX35" fmla="*/ 1512445 w 1702876"/>
                  <a:gd name="connsiteY35" fmla="*/ 947069 h 1826902"/>
                  <a:gd name="connsiteX36" fmla="*/ 1489712 w 1702876"/>
                  <a:gd name="connsiteY36" fmla="*/ 972094 h 1826902"/>
                  <a:gd name="connsiteX37" fmla="*/ 1432848 w 1702876"/>
                  <a:gd name="connsiteY37" fmla="*/ 1146633 h 1826902"/>
                  <a:gd name="connsiteX38" fmla="*/ 1270536 w 1702876"/>
                  <a:gd name="connsiteY38" fmla="*/ 1334097 h 1826902"/>
                  <a:gd name="connsiteX39" fmla="*/ 1220422 w 1702876"/>
                  <a:gd name="connsiteY39" fmla="*/ 1372622 h 1826902"/>
                  <a:gd name="connsiteX40" fmla="*/ 1165088 w 1702876"/>
                  <a:gd name="connsiteY40" fmla="*/ 1486985 h 1826902"/>
                  <a:gd name="connsiteX41" fmla="*/ 1201702 w 1702876"/>
                  <a:gd name="connsiteY41" fmla="*/ 1704697 h 1826902"/>
                  <a:gd name="connsiteX42" fmla="*/ 1182599 w 1702876"/>
                  <a:gd name="connsiteY42" fmla="*/ 1729531 h 1826902"/>
                  <a:gd name="connsiteX43" fmla="*/ 900064 w 1702876"/>
                  <a:gd name="connsiteY43" fmla="*/ 1823709 h 1826902"/>
                  <a:gd name="connsiteX44" fmla="*/ 836005 w 1702876"/>
                  <a:gd name="connsiteY44" fmla="*/ 1823709 h 1826902"/>
                  <a:gd name="connsiteX45" fmla="*/ 534240 w 1702876"/>
                  <a:gd name="connsiteY45" fmla="*/ 1709727 h 1826902"/>
                  <a:gd name="connsiteX46" fmla="*/ 510616 w 1702876"/>
                  <a:gd name="connsiteY46" fmla="*/ 1679990 h 1826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702876" h="1826902">
                    <a:moveTo>
                      <a:pt x="510616" y="1679990"/>
                    </a:moveTo>
                    <a:cubicBezTo>
                      <a:pt x="532648" y="1638345"/>
                      <a:pt x="531375" y="1591925"/>
                      <a:pt x="533476" y="1547415"/>
                    </a:cubicBezTo>
                    <a:cubicBezTo>
                      <a:pt x="535514" y="1505070"/>
                      <a:pt x="551560" y="1455911"/>
                      <a:pt x="526917" y="1420825"/>
                    </a:cubicBezTo>
                    <a:cubicBezTo>
                      <a:pt x="503102" y="1386949"/>
                      <a:pt x="462476" y="1363580"/>
                      <a:pt x="426308" y="1340083"/>
                    </a:cubicBezTo>
                    <a:cubicBezTo>
                      <a:pt x="292587" y="1253100"/>
                      <a:pt x="231966" y="1121671"/>
                      <a:pt x="198600" y="973177"/>
                    </a:cubicBezTo>
                    <a:cubicBezTo>
                      <a:pt x="195861" y="961015"/>
                      <a:pt x="193888" y="950826"/>
                      <a:pt x="181152" y="945796"/>
                    </a:cubicBezTo>
                    <a:cubicBezTo>
                      <a:pt x="125563" y="923764"/>
                      <a:pt x="93087" y="878171"/>
                      <a:pt x="63796" y="829713"/>
                    </a:cubicBezTo>
                    <a:cubicBezTo>
                      <a:pt x="14828" y="748779"/>
                      <a:pt x="-13763" y="663516"/>
                      <a:pt x="6678" y="567109"/>
                    </a:cubicBezTo>
                    <a:cubicBezTo>
                      <a:pt x="19349" y="507380"/>
                      <a:pt x="58766" y="466500"/>
                      <a:pt x="109770" y="464080"/>
                    </a:cubicBezTo>
                    <a:cubicBezTo>
                      <a:pt x="126199" y="465990"/>
                      <a:pt x="127027" y="480827"/>
                      <a:pt x="132312" y="491652"/>
                    </a:cubicBezTo>
                    <a:cubicBezTo>
                      <a:pt x="165106" y="559341"/>
                      <a:pt x="197836" y="627093"/>
                      <a:pt x="239162" y="696501"/>
                    </a:cubicBezTo>
                    <a:cubicBezTo>
                      <a:pt x="242027" y="623081"/>
                      <a:pt x="247949" y="554565"/>
                      <a:pt x="259921" y="486813"/>
                    </a:cubicBezTo>
                    <a:cubicBezTo>
                      <a:pt x="289531" y="318897"/>
                      <a:pt x="354990" y="166518"/>
                      <a:pt x="459420" y="31396"/>
                    </a:cubicBezTo>
                    <a:cubicBezTo>
                      <a:pt x="468972" y="19042"/>
                      <a:pt x="479670" y="-6110"/>
                      <a:pt x="495334" y="3250"/>
                    </a:cubicBezTo>
                    <a:cubicBezTo>
                      <a:pt x="510616" y="12420"/>
                      <a:pt x="493678" y="33879"/>
                      <a:pt x="487757" y="48652"/>
                    </a:cubicBezTo>
                    <a:cubicBezTo>
                      <a:pt x="453562" y="133661"/>
                      <a:pt x="428728" y="220643"/>
                      <a:pt x="428282" y="313866"/>
                    </a:cubicBezTo>
                    <a:cubicBezTo>
                      <a:pt x="488011" y="262734"/>
                      <a:pt x="554935" y="224082"/>
                      <a:pt x="619695" y="182246"/>
                    </a:cubicBezTo>
                    <a:cubicBezTo>
                      <a:pt x="688848" y="137609"/>
                      <a:pt x="747367" y="81064"/>
                      <a:pt x="803211" y="21335"/>
                    </a:cubicBezTo>
                    <a:cubicBezTo>
                      <a:pt x="807542" y="16686"/>
                      <a:pt x="811044" y="11210"/>
                      <a:pt x="815947" y="7135"/>
                    </a:cubicBezTo>
                    <a:cubicBezTo>
                      <a:pt x="820786" y="3123"/>
                      <a:pt x="826199" y="-2353"/>
                      <a:pt x="832694" y="1086"/>
                    </a:cubicBezTo>
                    <a:cubicBezTo>
                      <a:pt x="841418" y="5734"/>
                      <a:pt x="837852" y="13948"/>
                      <a:pt x="835305" y="20698"/>
                    </a:cubicBezTo>
                    <a:cubicBezTo>
                      <a:pt x="830784" y="32606"/>
                      <a:pt x="823334" y="43112"/>
                      <a:pt x="816966" y="54065"/>
                    </a:cubicBezTo>
                    <a:cubicBezTo>
                      <a:pt x="777423" y="121817"/>
                      <a:pt x="760230" y="197656"/>
                      <a:pt x="737688" y="271521"/>
                    </a:cubicBezTo>
                    <a:cubicBezTo>
                      <a:pt x="729028" y="299921"/>
                      <a:pt x="720686" y="328321"/>
                      <a:pt x="706614" y="360542"/>
                    </a:cubicBezTo>
                    <a:cubicBezTo>
                      <a:pt x="791623" y="316541"/>
                      <a:pt x="875103" y="279417"/>
                      <a:pt x="953744" y="232678"/>
                    </a:cubicBezTo>
                    <a:cubicBezTo>
                      <a:pt x="1044038" y="178999"/>
                      <a:pt x="1132867" y="123154"/>
                      <a:pt x="1212208" y="53683"/>
                    </a:cubicBezTo>
                    <a:cubicBezTo>
                      <a:pt x="1225581" y="41966"/>
                      <a:pt x="1239462" y="34452"/>
                      <a:pt x="1252325" y="53046"/>
                    </a:cubicBezTo>
                    <a:cubicBezTo>
                      <a:pt x="1307023" y="131941"/>
                      <a:pt x="1379870" y="197656"/>
                      <a:pt x="1418394" y="288587"/>
                    </a:cubicBezTo>
                    <a:cubicBezTo>
                      <a:pt x="1470291" y="411101"/>
                      <a:pt x="1507605" y="537818"/>
                      <a:pt x="1535368" y="667591"/>
                    </a:cubicBezTo>
                    <a:cubicBezTo>
                      <a:pt x="1536706" y="673704"/>
                      <a:pt x="1536578" y="680327"/>
                      <a:pt x="1542691" y="688414"/>
                    </a:cubicBezTo>
                    <a:cubicBezTo>
                      <a:pt x="1560075" y="663198"/>
                      <a:pt x="1568544" y="635053"/>
                      <a:pt x="1579942" y="608626"/>
                    </a:cubicBezTo>
                    <a:cubicBezTo>
                      <a:pt x="1595033" y="573668"/>
                      <a:pt x="1609807" y="538391"/>
                      <a:pt x="1620632" y="501713"/>
                    </a:cubicBezTo>
                    <a:cubicBezTo>
                      <a:pt x="1623561" y="491780"/>
                      <a:pt x="1625026" y="480445"/>
                      <a:pt x="1637697" y="477006"/>
                    </a:cubicBezTo>
                    <a:cubicBezTo>
                      <a:pt x="1705131" y="527566"/>
                      <a:pt x="1709334" y="600858"/>
                      <a:pt x="1698063" y="672749"/>
                    </a:cubicBezTo>
                    <a:cubicBezTo>
                      <a:pt x="1683863" y="762980"/>
                      <a:pt x="1642282" y="842767"/>
                      <a:pt x="1577395" y="909181"/>
                    </a:cubicBezTo>
                    <a:cubicBezTo>
                      <a:pt x="1558993" y="927966"/>
                      <a:pt x="1537279" y="941084"/>
                      <a:pt x="1512445" y="947069"/>
                    </a:cubicBezTo>
                    <a:cubicBezTo>
                      <a:pt x="1497099" y="950763"/>
                      <a:pt x="1493087" y="957831"/>
                      <a:pt x="1489712" y="972094"/>
                    </a:cubicBezTo>
                    <a:cubicBezTo>
                      <a:pt x="1475639" y="1031759"/>
                      <a:pt x="1455072" y="1089451"/>
                      <a:pt x="1432848" y="1146633"/>
                    </a:cubicBezTo>
                    <a:cubicBezTo>
                      <a:pt x="1400883" y="1228712"/>
                      <a:pt x="1333321" y="1279208"/>
                      <a:pt x="1270536" y="1334097"/>
                    </a:cubicBezTo>
                    <a:cubicBezTo>
                      <a:pt x="1254617" y="1347979"/>
                      <a:pt x="1238953" y="1363516"/>
                      <a:pt x="1220422" y="1372622"/>
                    </a:cubicBezTo>
                    <a:cubicBezTo>
                      <a:pt x="1171009" y="1396947"/>
                      <a:pt x="1161140" y="1435789"/>
                      <a:pt x="1165088" y="1486985"/>
                    </a:cubicBezTo>
                    <a:cubicBezTo>
                      <a:pt x="1170054" y="1551936"/>
                      <a:pt x="1176931" y="1642485"/>
                      <a:pt x="1201702" y="1704697"/>
                    </a:cubicBezTo>
                    <a:cubicBezTo>
                      <a:pt x="1205076" y="1720425"/>
                      <a:pt x="1192150" y="1724564"/>
                      <a:pt x="1182599" y="1729531"/>
                    </a:cubicBezTo>
                    <a:cubicBezTo>
                      <a:pt x="1118667" y="1762643"/>
                      <a:pt x="929674" y="1814476"/>
                      <a:pt x="900064" y="1823709"/>
                    </a:cubicBezTo>
                    <a:cubicBezTo>
                      <a:pt x="882744" y="1832496"/>
                      <a:pt x="853962" y="1819952"/>
                      <a:pt x="836005" y="1823709"/>
                    </a:cubicBezTo>
                    <a:cubicBezTo>
                      <a:pt x="731130" y="1797092"/>
                      <a:pt x="628036" y="1765572"/>
                      <a:pt x="534240" y="1709727"/>
                    </a:cubicBezTo>
                    <a:cubicBezTo>
                      <a:pt x="523288" y="1703232"/>
                      <a:pt x="508388" y="1697820"/>
                      <a:pt x="510616" y="1679990"/>
                    </a:cubicBezTo>
                    <a:close/>
                  </a:path>
                </a:pathLst>
              </a:custGeom>
              <a:solidFill>
                <a:srgbClr val="F6D9B5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Graphic 57">
                <a:extLst>
                  <a:ext uri="{FF2B5EF4-FFF2-40B4-BE49-F238E27FC236}">
                    <a16:creationId xmlns:a16="http://schemas.microsoft.com/office/drawing/2014/main" id="{D47735C2-39AD-496E-9010-B577BB5CA6A9}"/>
                  </a:ext>
                </a:extLst>
              </p:cNvPr>
              <p:cNvSpPr/>
              <p:nvPr/>
            </p:nvSpPr>
            <p:spPr>
              <a:xfrm>
                <a:off x="7740841" y="4666348"/>
                <a:ext cx="412626" cy="324863"/>
              </a:xfrm>
              <a:custGeom>
                <a:avLst/>
                <a:gdLst>
                  <a:gd name="connsiteX0" fmla="*/ 1598115 w 1629865"/>
                  <a:gd name="connsiteY0" fmla="*/ 1037982 h 1283201"/>
                  <a:gd name="connsiteX1" fmla="*/ 1499608 w 1629865"/>
                  <a:gd name="connsiteY1" fmla="*/ 1275306 h 1283201"/>
                  <a:gd name="connsiteX2" fmla="*/ 1444527 w 1629865"/>
                  <a:gd name="connsiteY2" fmla="*/ 1059759 h 1283201"/>
                  <a:gd name="connsiteX3" fmla="*/ 1333538 w 1629865"/>
                  <a:gd name="connsiteY3" fmla="*/ 783656 h 1283201"/>
                  <a:gd name="connsiteX4" fmla="*/ 1203764 w 1629865"/>
                  <a:gd name="connsiteY4" fmla="*/ 615358 h 1283201"/>
                  <a:gd name="connsiteX5" fmla="*/ 1181605 w 1629865"/>
                  <a:gd name="connsiteY5" fmla="*/ 618542 h 1283201"/>
                  <a:gd name="connsiteX6" fmla="*/ 660537 w 1629865"/>
                  <a:gd name="connsiteY6" fmla="*/ 932597 h 1283201"/>
                  <a:gd name="connsiteX7" fmla="*/ 653851 w 1629865"/>
                  <a:gd name="connsiteY7" fmla="*/ 932660 h 1283201"/>
                  <a:gd name="connsiteX8" fmla="*/ 793048 w 1629865"/>
                  <a:gd name="connsiteY8" fmla="*/ 565372 h 1283201"/>
                  <a:gd name="connsiteX9" fmla="*/ 380741 w 1629865"/>
                  <a:gd name="connsiteY9" fmla="*/ 888023 h 1283201"/>
                  <a:gd name="connsiteX10" fmla="*/ 454861 w 1629865"/>
                  <a:gd name="connsiteY10" fmla="*/ 565817 h 1283201"/>
                  <a:gd name="connsiteX11" fmla="*/ 209259 w 1629865"/>
                  <a:gd name="connsiteY11" fmla="*/ 1283201 h 1283201"/>
                  <a:gd name="connsiteX12" fmla="*/ 70062 w 1629865"/>
                  <a:gd name="connsiteY12" fmla="*/ 1024992 h 1283201"/>
                  <a:gd name="connsiteX13" fmla="*/ 23705 w 1629865"/>
                  <a:gd name="connsiteY13" fmla="*/ 883502 h 1283201"/>
                  <a:gd name="connsiteX14" fmla="*/ 20966 w 1629865"/>
                  <a:gd name="connsiteY14" fmla="*/ 619688 h 1283201"/>
                  <a:gd name="connsiteX15" fmla="*/ 749302 w 1629865"/>
                  <a:gd name="connsiteY15" fmla="*/ 7817 h 1283201"/>
                  <a:gd name="connsiteX16" fmla="*/ 1112643 w 1629865"/>
                  <a:gd name="connsiteY16" fmla="*/ 40993 h 1283201"/>
                  <a:gd name="connsiteX17" fmla="*/ 1320484 w 1629865"/>
                  <a:gd name="connsiteY17" fmla="*/ 234889 h 1283201"/>
                  <a:gd name="connsiteX18" fmla="*/ 1339141 w 1629865"/>
                  <a:gd name="connsiteY18" fmla="*/ 254565 h 1283201"/>
                  <a:gd name="connsiteX19" fmla="*/ 1475410 w 1629865"/>
                  <a:gd name="connsiteY19" fmla="*/ 364153 h 1283201"/>
                  <a:gd name="connsiteX20" fmla="*/ 1604865 w 1629865"/>
                  <a:gd name="connsiteY20" fmla="*/ 1003915 h 1283201"/>
                  <a:gd name="connsiteX21" fmla="*/ 1598115 w 1629865"/>
                  <a:gd name="connsiteY21" fmla="*/ 1037982 h 1283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29865" h="1283201">
                    <a:moveTo>
                      <a:pt x="1598115" y="1037982"/>
                    </a:moveTo>
                    <a:cubicBezTo>
                      <a:pt x="1572326" y="1118278"/>
                      <a:pt x="1542462" y="1196856"/>
                      <a:pt x="1499608" y="1275306"/>
                    </a:cubicBezTo>
                    <a:cubicBezTo>
                      <a:pt x="1480504" y="1199912"/>
                      <a:pt x="1464139" y="1129422"/>
                      <a:pt x="1444527" y="1059759"/>
                    </a:cubicBezTo>
                    <a:cubicBezTo>
                      <a:pt x="1417592" y="963862"/>
                      <a:pt x="1383715" y="870639"/>
                      <a:pt x="1333538" y="783656"/>
                    </a:cubicBezTo>
                    <a:cubicBezTo>
                      <a:pt x="1297688" y="721508"/>
                      <a:pt x="1239423" y="677316"/>
                      <a:pt x="1203764" y="615358"/>
                    </a:cubicBezTo>
                    <a:cubicBezTo>
                      <a:pt x="1195041" y="600203"/>
                      <a:pt x="1187845" y="613257"/>
                      <a:pt x="1181605" y="618542"/>
                    </a:cubicBezTo>
                    <a:cubicBezTo>
                      <a:pt x="1024960" y="751499"/>
                      <a:pt x="845518" y="846696"/>
                      <a:pt x="660537" y="932597"/>
                    </a:cubicBezTo>
                    <a:cubicBezTo>
                      <a:pt x="658945" y="933297"/>
                      <a:pt x="656780" y="932660"/>
                      <a:pt x="653851" y="932660"/>
                    </a:cubicBezTo>
                    <a:cubicBezTo>
                      <a:pt x="705939" y="812629"/>
                      <a:pt x="717146" y="677698"/>
                      <a:pt x="793048" y="565372"/>
                    </a:cubicBezTo>
                    <a:cubicBezTo>
                      <a:pt x="682569" y="708008"/>
                      <a:pt x="520257" y="782701"/>
                      <a:pt x="380741" y="888023"/>
                    </a:cubicBezTo>
                    <a:cubicBezTo>
                      <a:pt x="377812" y="774550"/>
                      <a:pt x="412070" y="669356"/>
                      <a:pt x="454861" y="565817"/>
                    </a:cubicBezTo>
                    <a:cubicBezTo>
                      <a:pt x="281214" y="770348"/>
                      <a:pt x="209768" y="1010091"/>
                      <a:pt x="209259" y="1283201"/>
                    </a:cubicBezTo>
                    <a:cubicBezTo>
                      <a:pt x="148894" y="1198511"/>
                      <a:pt x="112470" y="1110128"/>
                      <a:pt x="70062" y="1024992"/>
                    </a:cubicBezTo>
                    <a:cubicBezTo>
                      <a:pt x="54779" y="977743"/>
                      <a:pt x="41407" y="929795"/>
                      <a:pt x="23705" y="883502"/>
                    </a:cubicBezTo>
                    <a:cubicBezTo>
                      <a:pt x="-9981" y="795437"/>
                      <a:pt x="-4886" y="708836"/>
                      <a:pt x="20966" y="619688"/>
                    </a:cubicBezTo>
                    <a:cubicBezTo>
                      <a:pt x="119602" y="279972"/>
                      <a:pt x="396596" y="46724"/>
                      <a:pt x="749302" y="7817"/>
                    </a:cubicBezTo>
                    <a:cubicBezTo>
                      <a:pt x="872899" y="-5810"/>
                      <a:pt x="994777" y="-5555"/>
                      <a:pt x="1112643" y="40993"/>
                    </a:cubicBezTo>
                    <a:cubicBezTo>
                      <a:pt x="1207331" y="78371"/>
                      <a:pt x="1279795" y="139692"/>
                      <a:pt x="1320484" y="234889"/>
                    </a:cubicBezTo>
                    <a:cubicBezTo>
                      <a:pt x="1324369" y="243931"/>
                      <a:pt x="1328508" y="251445"/>
                      <a:pt x="1339141" y="254565"/>
                    </a:cubicBezTo>
                    <a:cubicBezTo>
                      <a:pt x="1399571" y="272331"/>
                      <a:pt x="1440005" y="316204"/>
                      <a:pt x="1475410" y="364153"/>
                    </a:cubicBezTo>
                    <a:cubicBezTo>
                      <a:pt x="1617791" y="557030"/>
                      <a:pt x="1663766" y="770029"/>
                      <a:pt x="1604865" y="1003915"/>
                    </a:cubicBezTo>
                    <a:cubicBezTo>
                      <a:pt x="1602063" y="1015058"/>
                      <a:pt x="1600344" y="1026584"/>
                      <a:pt x="1598115" y="1037982"/>
                    </a:cubicBezTo>
                    <a:close/>
                  </a:path>
                </a:pathLst>
              </a:custGeom>
              <a:solidFill>
                <a:srgbClr val="828889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Graphic 57">
                <a:extLst>
                  <a:ext uri="{FF2B5EF4-FFF2-40B4-BE49-F238E27FC236}">
                    <a16:creationId xmlns:a16="http://schemas.microsoft.com/office/drawing/2014/main" id="{149CCB73-8750-428B-B19B-C86E760D58DB}"/>
                  </a:ext>
                </a:extLst>
              </p:cNvPr>
              <p:cNvSpPr/>
              <p:nvPr/>
            </p:nvSpPr>
            <p:spPr>
              <a:xfrm>
                <a:off x="7896816" y="5270001"/>
                <a:ext cx="98945" cy="337153"/>
              </a:xfrm>
              <a:custGeom>
                <a:avLst/>
                <a:gdLst>
                  <a:gd name="connsiteX0" fmla="*/ 0 w 448157"/>
                  <a:gd name="connsiteY0" fmla="*/ 681998 h 682443"/>
                  <a:gd name="connsiteX1" fmla="*/ 104175 w 448157"/>
                  <a:gd name="connsiteY1" fmla="*/ 341262 h 682443"/>
                  <a:gd name="connsiteX2" fmla="*/ 131811 w 448157"/>
                  <a:gd name="connsiteY2" fmla="*/ 282361 h 682443"/>
                  <a:gd name="connsiteX3" fmla="*/ 100609 w 448157"/>
                  <a:gd name="connsiteY3" fmla="*/ 202192 h 682443"/>
                  <a:gd name="connsiteX4" fmla="*/ 81888 w 448157"/>
                  <a:gd name="connsiteY4" fmla="*/ 158956 h 682443"/>
                  <a:gd name="connsiteX5" fmla="*/ 208923 w 448157"/>
                  <a:gd name="connsiteY5" fmla="*/ 209 h 682443"/>
                  <a:gd name="connsiteX6" fmla="*/ 249040 w 448157"/>
                  <a:gd name="connsiteY6" fmla="*/ 2947 h 682443"/>
                  <a:gd name="connsiteX7" fmla="*/ 379259 w 448157"/>
                  <a:gd name="connsiteY7" fmla="*/ 161885 h 682443"/>
                  <a:gd name="connsiteX8" fmla="*/ 324561 w 448157"/>
                  <a:gd name="connsiteY8" fmla="*/ 264978 h 682443"/>
                  <a:gd name="connsiteX9" fmla="*/ 320867 w 448157"/>
                  <a:gd name="connsiteY9" fmla="*/ 280706 h 682443"/>
                  <a:gd name="connsiteX10" fmla="*/ 448158 w 448157"/>
                  <a:gd name="connsiteY10" fmla="*/ 682443 h 682443"/>
                  <a:gd name="connsiteX11" fmla="*/ 0 w 448157"/>
                  <a:gd name="connsiteY11" fmla="*/ 681998 h 682443"/>
                  <a:gd name="connsiteX0" fmla="*/ 0 w 553262"/>
                  <a:gd name="connsiteY0" fmla="*/ 1293530 h 1293530"/>
                  <a:gd name="connsiteX1" fmla="*/ 209280 w 553262"/>
                  <a:gd name="connsiteY1" fmla="*/ 341262 h 1293530"/>
                  <a:gd name="connsiteX2" fmla="*/ 236916 w 553262"/>
                  <a:gd name="connsiteY2" fmla="*/ 282361 h 1293530"/>
                  <a:gd name="connsiteX3" fmla="*/ 205714 w 553262"/>
                  <a:gd name="connsiteY3" fmla="*/ 202192 h 1293530"/>
                  <a:gd name="connsiteX4" fmla="*/ 186993 w 553262"/>
                  <a:gd name="connsiteY4" fmla="*/ 158956 h 1293530"/>
                  <a:gd name="connsiteX5" fmla="*/ 314028 w 553262"/>
                  <a:gd name="connsiteY5" fmla="*/ 209 h 1293530"/>
                  <a:gd name="connsiteX6" fmla="*/ 354145 w 553262"/>
                  <a:gd name="connsiteY6" fmla="*/ 2947 h 1293530"/>
                  <a:gd name="connsiteX7" fmla="*/ 484364 w 553262"/>
                  <a:gd name="connsiteY7" fmla="*/ 161885 h 1293530"/>
                  <a:gd name="connsiteX8" fmla="*/ 429666 w 553262"/>
                  <a:gd name="connsiteY8" fmla="*/ 264978 h 1293530"/>
                  <a:gd name="connsiteX9" fmla="*/ 425972 w 553262"/>
                  <a:gd name="connsiteY9" fmla="*/ 280706 h 1293530"/>
                  <a:gd name="connsiteX10" fmla="*/ 553263 w 553262"/>
                  <a:gd name="connsiteY10" fmla="*/ 682443 h 1293530"/>
                  <a:gd name="connsiteX11" fmla="*/ 0 w 553262"/>
                  <a:gd name="connsiteY11" fmla="*/ 1293530 h 1293530"/>
                  <a:gd name="connsiteX0" fmla="*/ 0 w 639261"/>
                  <a:gd name="connsiteY0" fmla="*/ 1293530 h 1293976"/>
                  <a:gd name="connsiteX1" fmla="*/ 209280 w 639261"/>
                  <a:gd name="connsiteY1" fmla="*/ 341262 h 1293976"/>
                  <a:gd name="connsiteX2" fmla="*/ 236916 w 639261"/>
                  <a:gd name="connsiteY2" fmla="*/ 282361 h 1293976"/>
                  <a:gd name="connsiteX3" fmla="*/ 205714 w 639261"/>
                  <a:gd name="connsiteY3" fmla="*/ 202192 h 1293976"/>
                  <a:gd name="connsiteX4" fmla="*/ 186993 w 639261"/>
                  <a:gd name="connsiteY4" fmla="*/ 158956 h 1293976"/>
                  <a:gd name="connsiteX5" fmla="*/ 314028 w 639261"/>
                  <a:gd name="connsiteY5" fmla="*/ 209 h 1293976"/>
                  <a:gd name="connsiteX6" fmla="*/ 354145 w 639261"/>
                  <a:gd name="connsiteY6" fmla="*/ 2947 h 1293976"/>
                  <a:gd name="connsiteX7" fmla="*/ 484364 w 639261"/>
                  <a:gd name="connsiteY7" fmla="*/ 161885 h 1293976"/>
                  <a:gd name="connsiteX8" fmla="*/ 429666 w 639261"/>
                  <a:gd name="connsiteY8" fmla="*/ 264978 h 1293976"/>
                  <a:gd name="connsiteX9" fmla="*/ 425972 w 639261"/>
                  <a:gd name="connsiteY9" fmla="*/ 280706 h 1293976"/>
                  <a:gd name="connsiteX10" fmla="*/ 639261 w 639261"/>
                  <a:gd name="connsiteY10" fmla="*/ 1293976 h 1293976"/>
                  <a:gd name="connsiteX11" fmla="*/ 0 w 639261"/>
                  <a:gd name="connsiteY11" fmla="*/ 1293530 h 1293976"/>
                  <a:gd name="connsiteX0" fmla="*/ 0 w 562821"/>
                  <a:gd name="connsiteY0" fmla="*/ 1293530 h 1313086"/>
                  <a:gd name="connsiteX1" fmla="*/ 209280 w 562821"/>
                  <a:gd name="connsiteY1" fmla="*/ 341262 h 1313086"/>
                  <a:gd name="connsiteX2" fmla="*/ 236916 w 562821"/>
                  <a:gd name="connsiteY2" fmla="*/ 282361 h 1313086"/>
                  <a:gd name="connsiteX3" fmla="*/ 205714 w 562821"/>
                  <a:gd name="connsiteY3" fmla="*/ 202192 h 1313086"/>
                  <a:gd name="connsiteX4" fmla="*/ 186993 w 562821"/>
                  <a:gd name="connsiteY4" fmla="*/ 158956 h 1313086"/>
                  <a:gd name="connsiteX5" fmla="*/ 314028 w 562821"/>
                  <a:gd name="connsiteY5" fmla="*/ 209 h 1313086"/>
                  <a:gd name="connsiteX6" fmla="*/ 354145 w 562821"/>
                  <a:gd name="connsiteY6" fmla="*/ 2947 h 1313086"/>
                  <a:gd name="connsiteX7" fmla="*/ 484364 w 562821"/>
                  <a:gd name="connsiteY7" fmla="*/ 161885 h 1313086"/>
                  <a:gd name="connsiteX8" fmla="*/ 429666 w 562821"/>
                  <a:gd name="connsiteY8" fmla="*/ 264978 h 1313086"/>
                  <a:gd name="connsiteX9" fmla="*/ 425972 w 562821"/>
                  <a:gd name="connsiteY9" fmla="*/ 280706 h 1313086"/>
                  <a:gd name="connsiteX10" fmla="*/ 562821 w 562821"/>
                  <a:gd name="connsiteY10" fmla="*/ 1313086 h 1313086"/>
                  <a:gd name="connsiteX11" fmla="*/ 0 w 562821"/>
                  <a:gd name="connsiteY11" fmla="*/ 1293530 h 1313086"/>
                  <a:gd name="connsiteX0" fmla="*/ 0 w 429051"/>
                  <a:gd name="connsiteY0" fmla="*/ 1350860 h 1350860"/>
                  <a:gd name="connsiteX1" fmla="*/ 75510 w 429051"/>
                  <a:gd name="connsiteY1" fmla="*/ 341262 h 1350860"/>
                  <a:gd name="connsiteX2" fmla="*/ 103146 w 429051"/>
                  <a:gd name="connsiteY2" fmla="*/ 282361 h 1350860"/>
                  <a:gd name="connsiteX3" fmla="*/ 71944 w 429051"/>
                  <a:gd name="connsiteY3" fmla="*/ 202192 h 1350860"/>
                  <a:gd name="connsiteX4" fmla="*/ 53223 w 429051"/>
                  <a:gd name="connsiteY4" fmla="*/ 158956 h 1350860"/>
                  <a:gd name="connsiteX5" fmla="*/ 180258 w 429051"/>
                  <a:gd name="connsiteY5" fmla="*/ 209 h 1350860"/>
                  <a:gd name="connsiteX6" fmla="*/ 220375 w 429051"/>
                  <a:gd name="connsiteY6" fmla="*/ 2947 h 1350860"/>
                  <a:gd name="connsiteX7" fmla="*/ 350594 w 429051"/>
                  <a:gd name="connsiteY7" fmla="*/ 161885 h 1350860"/>
                  <a:gd name="connsiteX8" fmla="*/ 295896 w 429051"/>
                  <a:gd name="connsiteY8" fmla="*/ 264978 h 1350860"/>
                  <a:gd name="connsiteX9" fmla="*/ 292202 w 429051"/>
                  <a:gd name="connsiteY9" fmla="*/ 280706 h 1350860"/>
                  <a:gd name="connsiteX10" fmla="*/ 429051 w 429051"/>
                  <a:gd name="connsiteY10" fmla="*/ 1313086 h 1350860"/>
                  <a:gd name="connsiteX11" fmla="*/ 0 w 429051"/>
                  <a:gd name="connsiteY11" fmla="*/ 1350860 h 1350860"/>
                  <a:gd name="connsiteX0" fmla="*/ 0 w 362162"/>
                  <a:gd name="connsiteY0" fmla="*/ 1350860 h 1350860"/>
                  <a:gd name="connsiteX1" fmla="*/ 75510 w 362162"/>
                  <a:gd name="connsiteY1" fmla="*/ 341262 h 1350860"/>
                  <a:gd name="connsiteX2" fmla="*/ 103146 w 362162"/>
                  <a:gd name="connsiteY2" fmla="*/ 282361 h 1350860"/>
                  <a:gd name="connsiteX3" fmla="*/ 71944 w 362162"/>
                  <a:gd name="connsiteY3" fmla="*/ 202192 h 1350860"/>
                  <a:gd name="connsiteX4" fmla="*/ 53223 w 362162"/>
                  <a:gd name="connsiteY4" fmla="*/ 158956 h 1350860"/>
                  <a:gd name="connsiteX5" fmla="*/ 180258 w 362162"/>
                  <a:gd name="connsiteY5" fmla="*/ 209 h 1350860"/>
                  <a:gd name="connsiteX6" fmla="*/ 220375 w 362162"/>
                  <a:gd name="connsiteY6" fmla="*/ 2947 h 1350860"/>
                  <a:gd name="connsiteX7" fmla="*/ 350594 w 362162"/>
                  <a:gd name="connsiteY7" fmla="*/ 161885 h 1350860"/>
                  <a:gd name="connsiteX8" fmla="*/ 295896 w 362162"/>
                  <a:gd name="connsiteY8" fmla="*/ 264978 h 1350860"/>
                  <a:gd name="connsiteX9" fmla="*/ 292202 w 362162"/>
                  <a:gd name="connsiteY9" fmla="*/ 280706 h 1350860"/>
                  <a:gd name="connsiteX10" fmla="*/ 362162 w 362162"/>
                  <a:gd name="connsiteY10" fmla="*/ 1313086 h 1350860"/>
                  <a:gd name="connsiteX11" fmla="*/ 0 w 362162"/>
                  <a:gd name="connsiteY11" fmla="*/ 1350860 h 1350860"/>
                  <a:gd name="connsiteX0" fmla="*/ 0 w 390831"/>
                  <a:gd name="connsiteY0" fmla="*/ 1350860 h 1350860"/>
                  <a:gd name="connsiteX1" fmla="*/ 75510 w 390831"/>
                  <a:gd name="connsiteY1" fmla="*/ 341262 h 1350860"/>
                  <a:gd name="connsiteX2" fmla="*/ 103146 w 390831"/>
                  <a:gd name="connsiteY2" fmla="*/ 282361 h 1350860"/>
                  <a:gd name="connsiteX3" fmla="*/ 71944 w 390831"/>
                  <a:gd name="connsiteY3" fmla="*/ 202192 h 1350860"/>
                  <a:gd name="connsiteX4" fmla="*/ 53223 w 390831"/>
                  <a:gd name="connsiteY4" fmla="*/ 158956 h 1350860"/>
                  <a:gd name="connsiteX5" fmla="*/ 180258 w 390831"/>
                  <a:gd name="connsiteY5" fmla="*/ 209 h 1350860"/>
                  <a:gd name="connsiteX6" fmla="*/ 220375 w 390831"/>
                  <a:gd name="connsiteY6" fmla="*/ 2947 h 1350860"/>
                  <a:gd name="connsiteX7" fmla="*/ 350594 w 390831"/>
                  <a:gd name="connsiteY7" fmla="*/ 161885 h 1350860"/>
                  <a:gd name="connsiteX8" fmla="*/ 295896 w 390831"/>
                  <a:gd name="connsiteY8" fmla="*/ 264978 h 1350860"/>
                  <a:gd name="connsiteX9" fmla="*/ 292202 w 390831"/>
                  <a:gd name="connsiteY9" fmla="*/ 280706 h 1350860"/>
                  <a:gd name="connsiteX10" fmla="*/ 390831 w 390831"/>
                  <a:gd name="connsiteY10" fmla="*/ 1322641 h 1350860"/>
                  <a:gd name="connsiteX11" fmla="*/ 0 w 390831"/>
                  <a:gd name="connsiteY11" fmla="*/ 1350860 h 1350860"/>
                  <a:gd name="connsiteX0" fmla="*/ 0 w 390831"/>
                  <a:gd name="connsiteY0" fmla="*/ 1331750 h 1331750"/>
                  <a:gd name="connsiteX1" fmla="*/ 75510 w 390831"/>
                  <a:gd name="connsiteY1" fmla="*/ 341262 h 1331750"/>
                  <a:gd name="connsiteX2" fmla="*/ 103146 w 390831"/>
                  <a:gd name="connsiteY2" fmla="*/ 282361 h 1331750"/>
                  <a:gd name="connsiteX3" fmla="*/ 71944 w 390831"/>
                  <a:gd name="connsiteY3" fmla="*/ 202192 h 1331750"/>
                  <a:gd name="connsiteX4" fmla="*/ 53223 w 390831"/>
                  <a:gd name="connsiteY4" fmla="*/ 158956 h 1331750"/>
                  <a:gd name="connsiteX5" fmla="*/ 180258 w 390831"/>
                  <a:gd name="connsiteY5" fmla="*/ 209 h 1331750"/>
                  <a:gd name="connsiteX6" fmla="*/ 220375 w 390831"/>
                  <a:gd name="connsiteY6" fmla="*/ 2947 h 1331750"/>
                  <a:gd name="connsiteX7" fmla="*/ 350594 w 390831"/>
                  <a:gd name="connsiteY7" fmla="*/ 161885 h 1331750"/>
                  <a:gd name="connsiteX8" fmla="*/ 295896 w 390831"/>
                  <a:gd name="connsiteY8" fmla="*/ 264978 h 1331750"/>
                  <a:gd name="connsiteX9" fmla="*/ 292202 w 390831"/>
                  <a:gd name="connsiteY9" fmla="*/ 280706 h 1331750"/>
                  <a:gd name="connsiteX10" fmla="*/ 390831 w 390831"/>
                  <a:gd name="connsiteY10" fmla="*/ 1322641 h 1331750"/>
                  <a:gd name="connsiteX11" fmla="*/ 0 w 390831"/>
                  <a:gd name="connsiteY11" fmla="*/ 1331750 h 13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0831" h="1331750">
                    <a:moveTo>
                      <a:pt x="0" y="1331750"/>
                    </a:moveTo>
                    <a:cubicBezTo>
                      <a:pt x="10634" y="1269219"/>
                      <a:pt x="57999" y="398762"/>
                      <a:pt x="75510" y="341262"/>
                    </a:cubicBezTo>
                    <a:cubicBezTo>
                      <a:pt x="76720" y="337251"/>
                      <a:pt x="100535" y="284781"/>
                      <a:pt x="103146" y="282361"/>
                    </a:cubicBezTo>
                    <a:cubicBezTo>
                      <a:pt x="127025" y="261666"/>
                      <a:pt x="89838" y="239061"/>
                      <a:pt x="71944" y="202192"/>
                    </a:cubicBezTo>
                    <a:cubicBezTo>
                      <a:pt x="66468" y="190858"/>
                      <a:pt x="57935" y="170672"/>
                      <a:pt x="53223" y="158956"/>
                    </a:cubicBezTo>
                    <a:cubicBezTo>
                      <a:pt x="81878" y="123933"/>
                      <a:pt x="160328" y="24088"/>
                      <a:pt x="180258" y="209"/>
                    </a:cubicBezTo>
                    <a:cubicBezTo>
                      <a:pt x="205793" y="-1192"/>
                      <a:pt x="201017" y="4985"/>
                      <a:pt x="220375" y="2947"/>
                    </a:cubicBezTo>
                    <a:cubicBezTo>
                      <a:pt x="229672" y="3711"/>
                      <a:pt x="327479" y="126353"/>
                      <a:pt x="350594" y="161885"/>
                    </a:cubicBezTo>
                    <a:cubicBezTo>
                      <a:pt x="332510" y="204484"/>
                      <a:pt x="327161" y="229191"/>
                      <a:pt x="295896" y="264978"/>
                    </a:cubicBezTo>
                    <a:cubicBezTo>
                      <a:pt x="291757" y="269753"/>
                      <a:pt x="286408" y="273319"/>
                      <a:pt x="292202" y="280706"/>
                    </a:cubicBezTo>
                    <a:cubicBezTo>
                      <a:pt x="326397" y="323688"/>
                      <a:pt x="390767" y="1316465"/>
                      <a:pt x="390831" y="1322641"/>
                    </a:cubicBezTo>
                    <a:lnTo>
                      <a:pt x="0" y="1331750"/>
                    </a:lnTo>
                    <a:close/>
                  </a:path>
                </a:pathLst>
              </a:custGeom>
              <a:solidFill>
                <a:srgbClr val="200C43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Graphic 57">
                <a:extLst>
                  <a:ext uri="{FF2B5EF4-FFF2-40B4-BE49-F238E27FC236}">
                    <a16:creationId xmlns:a16="http://schemas.microsoft.com/office/drawing/2014/main" id="{79B0EE21-678C-4979-B80A-21513301EA84}"/>
                  </a:ext>
                </a:extLst>
              </p:cNvPr>
              <p:cNvSpPr/>
              <p:nvPr/>
            </p:nvSpPr>
            <p:spPr>
              <a:xfrm>
                <a:off x="7828460" y="5230291"/>
                <a:ext cx="116798" cy="108483"/>
              </a:xfrm>
              <a:custGeom>
                <a:avLst/>
                <a:gdLst>
                  <a:gd name="connsiteX0" fmla="*/ 447402 w 461350"/>
                  <a:gd name="connsiteY0" fmla="*/ 150945 h 428505"/>
                  <a:gd name="connsiteX1" fmla="*/ 451478 w 461350"/>
                  <a:gd name="connsiteY1" fmla="*/ 171831 h 428505"/>
                  <a:gd name="connsiteX2" fmla="*/ 254142 w 461350"/>
                  <a:gd name="connsiteY2" fmla="*/ 415458 h 428505"/>
                  <a:gd name="connsiteX3" fmla="*/ 221349 w 461350"/>
                  <a:gd name="connsiteY3" fmla="*/ 413294 h 428505"/>
                  <a:gd name="connsiteX4" fmla="*/ 3192 w 461350"/>
                  <a:gd name="connsiteY4" fmla="*/ 89433 h 428505"/>
                  <a:gd name="connsiteX5" fmla="*/ 15036 w 461350"/>
                  <a:gd name="connsiteY5" fmla="*/ 53392 h 428505"/>
                  <a:gd name="connsiteX6" fmla="*/ 74129 w 461350"/>
                  <a:gd name="connsiteY6" fmla="*/ 11938 h 428505"/>
                  <a:gd name="connsiteX7" fmla="*/ 124879 w 461350"/>
                  <a:gd name="connsiteY7" fmla="*/ 13402 h 428505"/>
                  <a:gd name="connsiteX8" fmla="*/ 279804 w 461350"/>
                  <a:gd name="connsiteY8" fmla="*/ 95100 h 428505"/>
                  <a:gd name="connsiteX9" fmla="*/ 447402 w 461350"/>
                  <a:gd name="connsiteY9" fmla="*/ 150945 h 428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350" h="428505">
                    <a:moveTo>
                      <a:pt x="447402" y="150945"/>
                    </a:moveTo>
                    <a:cubicBezTo>
                      <a:pt x="471982" y="153301"/>
                      <a:pt x="457908" y="163871"/>
                      <a:pt x="451478" y="171831"/>
                    </a:cubicBezTo>
                    <a:cubicBezTo>
                      <a:pt x="410406" y="222708"/>
                      <a:pt x="277321" y="383938"/>
                      <a:pt x="254142" y="415458"/>
                    </a:cubicBezTo>
                    <a:cubicBezTo>
                      <a:pt x="239752" y="435007"/>
                      <a:pt x="233130" y="431187"/>
                      <a:pt x="221349" y="413294"/>
                    </a:cubicBezTo>
                    <a:cubicBezTo>
                      <a:pt x="153851" y="310646"/>
                      <a:pt x="7841" y="95164"/>
                      <a:pt x="3192" y="89433"/>
                    </a:cubicBezTo>
                    <a:cubicBezTo>
                      <a:pt x="-1711" y="74596"/>
                      <a:pt x="-3112" y="62943"/>
                      <a:pt x="15036" y="53392"/>
                    </a:cubicBezTo>
                    <a:cubicBezTo>
                      <a:pt x="36240" y="42248"/>
                      <a:pt x="56171" y="27793"/>
                      <a:pt x="74129" y="11938"/>
                    </a:cubicBezTo>
                    <a:cubicBezTo>
                      <a:pt x="92977" y="-4618"/>
                      <a:pt x="108450" y="-3790"/>
                      <a:pt x="124879" y="13402"/>
                    </a:cubicBezTo>
                    <a:cubicBezTo>
                      <a:pt x="167733" y="57212"/>
                      <a:pt x="224979" y="74469"/>
                      <a:pt x="279804" y="95100"/>
                    </a:cubicBezTo>
                    <a:cubicBezTo>
                      <a:pt x="334821" y="115795"/>
                      <a:pt x="391430" y="132478"/>
                      <a:pt x="447402" y="150945"/>
                    </a:cubicBezTo>
                    <a:close/>
                  </a:path>
                </a:pathLst>
              </a:custGeom>
              <a:solidFill>
                <a:srgbClr val="EAEAEA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Graphic 57">
                <a:extLst>
                  <a:ext uri="{FF2B5EF4-FFF2-40B4-BE49-F238E27FC236}">
                    <a16:creationId xmlns:a16="http://schemas.microsoft.com/office/drawing/2014/main" id="{F62C2E8F-9764-4D9B-BF6F-2EFAB5FC006C}"/>
                  </a:ext>
                </a:extLst>
              </p:cNvPr>
              <p:cNvSpPr/>
              <p:nvPr/>
            </p:nvSpPr>
            <p:spPr>
              <a:xfrm>
                <a:off x="7950657" y="5230291"/>
                <a:ext cx="116798" cy="108483"/>
              </a:xfrm>
              <a:custGeom>
                <a:avLst/>
                <a:gdLst>
                  <a:gd name="connsiteX0" fmla="*/ 13948 w 461350"/>
                  <a:gd name="connsiteY0" fmla="*/ 150945 h 428505"/>
                  <a:gd name="connsiteX1" fmla="*/ 9873 w 461350"/>
                  <a:gd name="connsiteY1" fmla="*/ 171831 h 428505"/>
                  <a:gd name="connsiteX2" fmla="*/ 207207 w 461350"/>
                  <a:gd name="connsiteY2" fmla="*/ 415458 h 428505"/>
                  <a:gd name="connsiteX3" fmla="*/ 240001 w 461350"/>
                  <a:gd name="connsiteY3" fmla="*/ 413294 h 428505"/>
                  <a:gd name="connsiteX4" fmla="*/ 458158 w 461350"/>
                  <a:gd name="connsiteY4" fmla="*/ 89433 h 428505"/>
                  <a:gd name="connsiteX5" fmla="*/ 446314 w 461350"/>
                  <a:gd name="connsiteY5" fmla="*/ 53392 h 428505"/>
                  <a:gd name="connsiteX6" fmla="*/ 387222 w 461350"/>
                  <a:gd name="connsiteY6" fmla="*/ 11938 h 428505"/>
                  <a:gd name="connsiteX7" fmla="*/ 336472 w 461350"/>
                  <a:gd name="connsiteY7" fmla="*/ 13402 h 428505"/>
                  <a:gd name="connsiteX8" fmla="*/ 181545 w 461350"/>
                  <a:gd name="connsiteY8" fmla="*/ 95100 h 428505"/>
                  <a:gd name="connsiteX9" fmla="*/ 13948 w 461350"/>
                  <a:gd name="connsiteY9" fmla="*/ 150945 h 428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350" h="428505">
                    <a:moveTo>
                      <a:pt x="13948" y="150945"/>
                    </a:moveTo>
                    <a:cubicBezTo>
                      <a:pt x="-10631" y="153301"/>
                      <a:pt x="3441" y="163871"/>
                      <a:pt x="9873" y="171831"/>
                    </a:cubicBezTo>
                    <a:cubicBezTo>
                      <a:pt x="50944" y="222708"/>
                      <a:pt x="184029" y="383938"/>
                      <a:pt x="207207" y="415458"/>
                    </a:cubicBezTo>
                    <a:cubicBezTo>
                      <a:pt x="221598" y="435007"/>
                      <a:pt x="228221" y="431187"/>
                      <a:pt x="240001" y="413294"/>
                    </a:cubicBezTo>
                    <a:cubicBezTo>
                      <a:pt x="307498" y="310646"/>
                      <a:pt x="453510" y="95164"/>
                      <a:pt x="458158" y="89433"/>
                    </a:cubicBezTo>
                    <a:cubicBezTo>
                      <a:pt x="463061" y="74596"/>
                      <a:pt x="464462" y="62943"/>
                      <a:pt x="446314" y="53392"/>
                    </a:cubicBezTo>
                    <a:cubicBezTo>
                      <a:pt x="425109" y="42248"/>
                      <a:pt x="405179" y="27793"/>
                      <a:pt x="387222" y="11938"/>
                    </a:cubicBezTo>
                    <a:cubicBezTo>
                      <a:pt x="368374" y="-4618"/>
                      <a:pt x="352900" y="-3790"/>
                      <a:pt x="336472" y="13402"/>
                    </a:cubicBezTo>
                    <a:cubicBezTo>
                      <a:pt x="293617" y="57212"/>
                      <a:pt x="236371" y="74469"/>
                      <a:pt x="181545" y="95100"/>
                    </a:cubicBezTo>
                    <a:cubicBezTo>
                      <a:pt x="126465" y="115795"/>
                      <a:pt x="69920" y="132478"/>
                      <a:pt x="13948" y="150945"/>
                    </a:cubicBezTo>
                    <a:close/>
                  </a:path>
                </a:pathLst>
              </a:custGeom>
              <a:solidFill>
                <a:srgbClr val="EAEAEA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CBA4F1A6-85C3-4415-BB3E-8620F2DB291C}"/>
              </a:ext>
            </a:extLst>
          </p:cNvPr>
          <p:cNvGrpSpPr/>
          <p:nvPr/>
        </p:nvGrpSpPr>
        <p:grpSpPr>
          <a:xfrm>
            <a:off x="5633474" y="4339931"/>
            <a:ext cx="928172" cy="928172"/>
            <a:chOff x="4588720" y="1810350"/>
            <a:chExt cx="982246" cy="982246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A6B8CF8B-414C-43E7-8A37-AB47D156B228}"/>
                </a:ext>
              </a:extLst>
            </p:cNvPr>
            <p:cNvSpPr/>
            <p:nvPr/>
          </p:nvSpPr>
          <p:spPr>
            <a:xfrm>
              <a:off x="4588720" y="1810350"/>
              <a:ext cx="982246" cy="9822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A969386D-3DC4-49E1-96FF-E83864CE275D}"/>
                </a:ext>
              </a:extLst>
            </p:cNvPr>
            <p:cNvGrpSpPr/>
            <p:nvPr/>
          </p:nvGrpSpPr>
          <p:grpSpPr>
            <a:xfrm>
              <a:off x="4734147" y="1833991"/>
              <a:ext cx="692890" cy="958603"/>
              <a:chOff x="4734147" y="1833991"/>
              <a:chExt cx="692890" cy="958603"/>
            </a:xfrm>
          </p:grpSpPr>
          <p:sp>
            <p:nvSpPr>
              <p:cNvPr id="77" name="Graphic 57">
                <a:extLst>
                  <a:ext uri="{FF2B5EF4-FFF2-40B4-BE49-F238E27FC236}">
                    <a16:creationId xmlns:a16="http://schemas.microsoft.com/office/drawing/2014/main" id="{F523F8B7-367E-4A67-96D1-472E474C8174}"/>
                  </a:ext>
                </a:extLst>
              </p:cNvPr>
              <p:cNvSpPr/>
              <p:nvPr/>
            </p:nvSpPr>
            <p:spPr>
              <a:xfrm>
                <a:off x="4800707" y="1833991"/>
                <a:ext cx="567032" cy="698841"/>
              </a:xfrm>
              <a:custGeom>
                <a:avLst/>
                <a:gdLst>
                  <a:gd name="connsiteX0" fmla="*/ 2086373 w 2087615"/>
                  <a:gd name="connsiteY0" fmla="*/ 1611793 h 2572889"/>
                  <a:gd name="connsiteX1" fmla="*/ 2050523 w 2087615"/>
                  <a:gd name="connsiteY1" fmla="*/ 952610 h 2572889"/>
                  <a:gd name="connsiteX2" fmla="*/ 1974938 w 2087615"/>
                  <a:gd name="connsiteY2" fmla="*/ 545141 h 2572889"/>
                  <a:gd name="connsiteX3" fmla="*/ 1235968 w 2087615"/>
                  <a:gd name="connsiteY3" fmla="*/ 768 h 2572889"/>
                  <a:gd name="connsiteX4" fmla="*/ 937642 w 2087615"/>
                  <a:gd name="connsiteY4" fmla="*/ 13376 h 2572889"/>
                  <a:gd name="connsiteX5" fmla="*/ 524124 w 2087615"/>
                  <a:gd name="connsiteY5" fmla="*/ 130605 h 2572889"/>
                  <a:gd name="connsiteX6" fmla="*/ 155881 w 2087615"/>
                  <a:gd name="connsiteY6" fmla="*/ 589142 h 2572889"/>
                  <a:gd name="connsiteX7" fmla="*/ 123852 w 2087615"/>
                  <a:gd name="connsiteY7" fmla="*/ 866264 h 2572889"/>
                  <a:gd name="connsiteX8" fmla="*/ 123151 w 2087615"/>
                  <a:gd name="connsiteY8" fmla="*/ 1272204 h 2572889"/>
                  <a:gd name="connsiteX9" fmla="*/ 194660 w 2087615"/>
                  <a:gd name="connsiteY9" fmla="*/ 1693936 h 2572889"/>
                  <a:gd name="connsiteX10" fmla="*/ 199882 w 2087615"/>
                  <a:gd name="connsiteY10" fmla="*/ 2053201 h 2572889"/>
                  <a:gd name="connsiteX11" fmla="*/ 53488 w 2087615"/>
                  <a:gd name="connsiteY11" fmla="*/ 2447615 h 2572889"/>
                  <a:gd name="connsiteX12" fmla="*/ 0 w 2087615"/>
                  <a:gd name="connsiteY12" fmla="*/ 2572104 h 2572889"/>
                  <a:gd name="connsiteX13" fmla="*/ 26299 w 2087615"/>
                  <a:gd name="connsiteY13" fmla="*/ 2564081 h 2572889"/>
                  <a:gd name="connsiteX14" fmla="*/ 1914318 w 2087615"/>
                  <a:gd name="connsiteY14" fmla="*/ 2480600 h 2572889"/>
                  <a:gd name="connsiteX15" fmla="*/ 2021741 w 2087615"/>
                  <a:gd name="connsiteY15" fmla="*/ 2158713 h 2572889"/>
                  <a:gd name="connsiteX16" fmla="*/ 2086373 w 2087615"/>
                  <a:gd name="connsiteY16" fmla="*/ 1611793 h 257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87615" h="2572889">
                    <a:moveTo>
                      <a:pt x="2086373" y="1611793"/>
                    </a:moveTo>
                    <a:cubicBezTo>
                      <a:pt x="2077458" y="1391916"/>
                      <a:pt x="2061412" y="1172359"/>
                      <a:pt x="2050523" y="952610"/>
                    </a:cubicBezTo>
                    <a:cubicBezTo>
                      <a:pt x="2043582" y="813157"/>
                      <a:pt x="2019894" y="677462"/>
                      <a:pt x="1974938" y="545141"/>
                    </a:cubicBezTo>
                    <a:cubicBezTo>
                      <a:pt x="1857837" y="200267"/>
                      <a:pt x="1600136" y="10192"/>
                      <a:pt x="1235968" y="768"/>
                    </a:cubicBezTo>
                    <a:cubicBezTo>
                      <a:pt x="1136187" y="-1843"/>
                      <a:pt x="1036723" y="2168"/>
                      <a:pt x="937642" y="13376"/>
                    </a:cubicBezTo>
                    <a:cubicBezTo>
                      <a:pt x="793414" y="29677"/>
                      <a:pt x="653770" y="63680"/>
                      <a:pt x="524124" y="130605"/>
                    </a:cubicBezTo>
                    <a:cubicBezTo>
                      <a:pt x="333858" y="228795"/>
                      <a:pt x="199500" y="373214"/>
                      <a:pt x="155881" y="589142"/>
                    </a:cubicBezTo>
                    <a:cubicBezTo>
                      <a:pt x="137415" y="680518"/>
                      <a:pt x="131938" y="773614"/>
                      <a:pt x="123852" y="866264"/>
                    </a:cubicBezTo>
                    <a:cubicBezTo>
                      <a:pt x="112071" y="1001577"/>
                      <a:pt x="110861" y="1136954"/>
                      <a:pt x="123151" y="1272204"/>
                    </a:cubicBezTo>
                    <a:cubicBezTo>
                      <a:pt x="136077" y="1414585"/>
                      <a:pt x="168553" y="1553720"/>
                      <a:pt x="194660" y="1693936"/>
                    </a:cubicBezTo>
                    <a:cubicBezTo>
                      <a:pt x="216883" y="1813266"/>
                      <a:pt x="224143" y="1932597"/>
                      <a:pt x="199882" y="2053201"/>
                    </a:cubicBezTo>
                    <a:cubicBezTo>
                      <a:pt x="171864" y="2192717"/>
                      <a:pt x="114809" y="2320644"/>
                      <a:pt x="53488" y="2447615"/>
                    </a:cubicBezTo>
                    <a:cubicBezTo>
                      <a:pt x="33876" y="2488178"/>
                      <a:pt x="8150" y="2526511"/>
                      <a:pt x="0" y="2572104"/>
                    </a:cubicBezTo>
                    <a:cubicBezTo>
                      <a:pt x="10443" y="2574842"/>
                      <a:pt x="18912" y="2570002"/>
                      <a:pt x="26299" y="2564081"/>
                    </a:cubicBezTo>
                    <a:cubicBezTo>
                      <a:pt x="92650" y="2511038"/>
                      <a:pt x="1903620" y="2490279"/>
                      <a:pt x="1914318" y="2480600"/>
                    </a:cubicBezTo>
                    <a:cubicBezTo>
                      <a:pt x="1962076" y="2377316"/>
                      <a:pt x="1994233" y="2268811"/>
                      <a:pt x="2021741" y="2158713"/>
                    </a:cubicBezTo>
                    <a:cubicBezTo>
                      <a:pt x="2066697" y="1979017"/>
                      <a:pt x="2093887" y="1796965"/>
                      <a:pt x="2086373" y="1611793"/>
                    </a:cubicBezTo>
                    <a:close/>
                  </a:path>
                </a:pathLst>
              </a:custGeom>
              <a:solidFill>
                <a:srgbClr val="FBD770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Graphic 57">
                <a:extLst>
                  <a:ext uri="{FF2B5EF4-FFF2-40B4-BE49-F238E27FC236}">
                    <a16:creationId xmlns:a16="http://schemas.microsoft.com/office/drawing/2014/main" id="{A9CA9D43-AF00-463F-84FA-6B70A862BC38}"/>
                  </a:ext>
                </a:extLst>
              </p:cNvPr>
              <p:cNvSpPr/>
              <p:nvPr/>
            </p:nvSpPr>
            <p:spPr>
              <a:xfrm>
                <a:off x="5045788" y="2534989"/>
                <a:ext cx="11415" cy="12937"/>
              </a:xfrm>
              <a:custGeom>
                <a:avLst/>
                <a:gdLst>
                  <a:gd name="connsiteX0" fmla="*/ 38906 w 42026"/>
                  <a:gd name="connsiteY0" fmla="*/ 47630 h 47630"/>
                  <a:gd name="connsiteX1" fmla="*/ 0 w 42026"/>
                  <a:gd name="connsiteY1" fmla="*/ 0 h 47630"/>
                  <a:gd name="connsiteX2" fmla="*/ 42027 w 42026"/>
                  <a:gd name="connsiteY2" fmla="*/ 44765 h 47630"/>
                  <a:gd name="connsiteX3" fmla="*/ 38906 w 42026"/>
                  <a:gd name="connsiteY3" fmla="*/ 47630 h 4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26" h="47630">
                    <a:moveTo>
                      <a:pt x="38906" y="47630"/>
                    </a:moveTo>
                    <a:cubicBezTo>
                      <a:pt x="25917" y="31775"/>
                      <a:pt x="12926" y="15919"/>
                      <a:pt x="0" y="0"/>
                    </a:cubicBezTo>
                    <a:cubicBezTo>
                      <a:pt x="21204" y="9042"/>
                      <a:pt x="32730" y="25917"/>
                      <a:pt x="42027" y="44765"/>
                    </a:cubicBezTo>
                    <a:cubicBezTo>
                      <a:pt x="40944" y="45720"/>
                      <a:pt x="39925" y="46675"/>
                      <a:pt x="38906" y="47630"/>
                    </a:cubicBezTo>
                    <a:close/>
                  </a:path>
                </a:pathLst>
              </a:custGeom>
              <a:solidFill>
                <a:srgbClr val="49122C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자유형: 도형 78">
                <a:extLst>
                  <a:ext uri="{FF2B5EF4-FFF2-40B4-BE49-F238E27FC236}">
                    <a16:creationId xmlns:a16="http://schemas.microsoft.com/office/drawing/2014/main" id="{21965098-7D5B-462C-BE51-64E06740FB79}"/>
                  </a:ext>
                </a:extLst>
              </p:cNvPr>
              <p:cNvSpPr/>
              <p:nvPr/>
            </p:nvSpPr>
            <p:spPr>
              <a:xfrm>
                <a:off x="4734147" y="2436240"/>
                <a:ext cx="692890" cy="356354"/>
              </a:xfrm>
              <a:custGeom>
                <a:avLst/>
                <a:gdLst>
                  <a:gd name="connsiteX0" fmla="*/ 342539 w 692890"/>
                  <a:gd name="connsiteY0" fmla="*/ 0 h 356354"/>
                  <a:gd name="connsiteX1" fmla="*/ 418476 w 692890"/>
                  <a:gd name="connsiteY1" fmla="*/ 353 h 356354"/>
                  <a:gd name="connsiteX2" fmla="*/ 423976 w 692890"/>
                  <a:gd name="connsiteY2" fmla="*/ 5386 h 356354"/>
                  <a:gd name="connsiteX3" fmla="*/ 434336 w 692890"/>
                  <a:gd name="connsiteY3" fmla="*/ 22630 h 356354"/>
                  <a:gd name="connsiteX4" fmla="*/ 438244 w 692890"/>
                  <a:gd name="connsiteY4" fmla="*/ 24895 h 356354"/>
                  <a:gd name="connsiteX5" fmla="*/ 504798 w 692890"/>
                  <a:gd name="connsiteY5" fmla="*/ 46308 h 356354"/>
                  <a:gd name="connsiteX6" fmla="*/ 586556 w 692890"/>
                  <a:gd name="connsiteY6" fmla="*/ 71507 h 356354"/>
                  <a:gd name="connsiteX7" fmla="*/ 656811 w 692890"/>
                  <a:gd name="connsiteY7" fmla="*/ 123256 h 356354"/>
                  <a:gd name="connsiteX8" fmla="*/ 678785 w 692890"/>
                  <a:gd name="connsiteY8" fmla="*/ 168035 h 356354"/>
                  <a:gd name="connsiteX9" fmla="*/ 687276 w 692890"/>
                  <a:gd name="connsiteY9" fmla="*/ 212444 h 356354"/>
                  <a:gd name="connsiteX10" fmla="*/ 692890 w 692890"/>
                  <a:gd name="connsiteY10" fmla="*/ 212427 h 356354"/>
                  <a:gd name="connsiteX11" fmla="*/ 688033 w 692890"/>
                  <a:gd name="connsiteY11" fmla="*/ 216398 h 356354"/>
                  <a:gd name="connsiteX12" fmla="*/ 688151 w 692890"/>
                  <a:gd name="connsiteY12" fmla="*/ 217016 h 356354"/>
                  <a:gd name="connsiteX13" fmla="*/ 683066 w 692890"/>
                  <a:gd name="connsiteY13" fmla="*/ 223035 h 356354"/>
                  <a:gd name="connsiteX14" fmla="*/ 679885 w 692890"/>
                  <a:gd name="connsiteY14" fmla="*/ 223059 h 356354"/>
                  <a:gd name="connsiteX15" fmla="*/ 616134 w 692890"/>
                  <a:gd name="connsiteY15" fmla="*/ 275175 h 356354"/>
                  <a:gd name="connsiteX16" fmla="*/ 0 w 692890"/>
                  <a:gd name="connsiteY16" fmla="*/ 214469 h 356354"/>
                  <a:gd name="connsiteX17" fmla="*/ 12954 w 692890"/>
                  <a:gd name="connsiteY17" fmla="*/ 214431 h 356354"/>
                  <a:gd name="connsiteX18" fmla="*/ 13184 w 692890"/>
                  <a:gd name="connsiteY18" fmla="*/ 201415 h 356354"/>
                  <a:gd name="connsiteX19" fmla="*/ 64847 w 692890"/>
                  <a:gd name="connsiteY19" fmla="*/ 98938 h 356354"/>
                  <a:gd name="connsiteX20" fmla="*/ 66611 w 692890"/>
                  <a:gd name="connsiteY20" fmla="*/ 96344 h 356354"/>
                  <a:gd name="connsiteX21" fmla="*/ 147399 w 692890"/>
                  <a:gd name="connsiteY21" fmla="*/ 61164 h 356354"/>
                  <a:gd name="connsiteX22" fmla="*/ 250309 w 692890"/>
                  <a:gd name="connsiteY22" fmla="*/ 28320 h 356354"/>
                  <a:gd name="connsiteX23" fmla="*/ 257054 w 692890"/>
                  <a:gd name="connsiteY23" fmla="*/ 25881 h 356354"/>
                  <a:gd name="connsiteX24" fmla="*/ 274904 w 692890"/>
                  <a:gd name="connsiteY24" fmla="*/ 6493 h 356354"/>
                  <a:gd name="connsiteX25" fmla="*/ 279573 w 692890"/>
                  <a:gd name="connsiteY25" fmla="*/ 699 h 356354"/>
                  <a:gd name="connsiteX26" fmla="*/ 342539 w 692890"/>
                  <a:gd name="connsiteY26" fmla="*/ 0 h 356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92890" h="356354">
                    <a:moveTo>
                      <a:pt x="342539" y="0"/>
                    </a:moveTo>
                    <a:cubicBezTo>
                      <a:pt x="374259" y="7"/>
                      <a:pt x="408142" y="188"/>
                      <a:pt x="418476" y="353"/>
                    </a:cubicBezTo>
                    <a:cubicBezTo>
                      <a:pt x="421191" y="1044"/>
                      <a:pt x="423163" y="2843"/>
                      <a:pt x="423976" y="5386"/>
                    </a:cubicBezTo>
                    <a:cubicBezTo>
                      <a:pt x="426224" y="12408"/>
                      <a:pt x="430358" y="16697"/>
                      <a:pt x="434336" y="22630"/>
                    </a:cubicBezTo>
                    <a:cubicBezTo>
                      <a:pt x="435356" y="23909"/>
                      <a:pt x="436567" y="24134"/>
                      <a:pt x="438244" y="24895"/>
                    </a:cubicBezTo>
                    <a:cubicBezTo>
                      <a:pt x="459933" y="33543"/>
                      <a:pt x="482573" y="39303"/>
                      <a:pt x="504798" y="46308"/>
                    </a:cubicBezTo>
                    <a:cubicBezTo>
                      <a:pt x="532005" y="54869"/>
                      <a:pt x="559297" y="63119"/>
                      <a:pt x="586556" y="71507"/>
                    </a:cubicBezTo>
                    <a:cubicBezTo>
                      <a:pt x="615128" y="81764"/>
                      <a:pt x="639083" y="98246"/>
                      <a:pt x="656811" y="123256"/>
                    </a:cubicBezTo>
                    <a:cubicBezTo>
                      <a:pt x="666773" y="137317"/>
                      <a:pt x="673830" y="152326"/>
                      <a:pt x="678785" y="168035"/>
                    </a:cubicBezTo>
                    <a:lnTo>
                      <a:pt x="687276" y="212444"/>
                    </a:lnTo>
                    <a:lnTo>
                      <a:pt x="692890" y="212427"/>
                    </a:lnTo>
                    <a:lnTo>
                      <a:pt x="688033" y="216398"/>
                    </a:lnTo>
                    <a:lnTo>
                      <a:pt x="688151" y="217016"/>
                    </a:lnTo>
                    <a:cubicBezTo>
                      <a:pt x="688548" y="221271"/>
                      <a:pt x="686853" y="222879"/>
                      <a:pt x="683066" y="223035"/>
                    </a:cubicBezTo>
                    <a:lnTo>
                      <a:pt x="679885" y="223059"/>
                    </a:lnTo>
                    <a:lnTo>
                      <a:pt x="616134" y="275175"/>
                    </a:lnTo>
                    <a:cubicBezTo>
                      <a:pt x="426230" y="400777"/>
                      <a:pt x="168199" y="380697"/>
                      <a:pt x="0" y="214469"/>
                    </a:cubicBezTo>
                    <a:lnTo>
                      <a:pt x="12954" y="214431"/>
                    </a:lnTo>
                    <a:lnTo>
                      <a:pt x="13184" y="201415"/>
                    </a:lnTo>
                    <a:cubicBezTo>
                      <a:pt x="19203" y="161704"/>
                      <a:pt x="33438" y="125954"/>
                      <a:pt x="64847" y="98938"/>
                    </a:cubicBezTo>
                    <a:cubicBezTo>
                      <a:pt x="65435" y="98073"/>
                      <a:pt x="66023" y="97209"/>
                      <a:pt x="66611" y="96344"/>
                    </a:cubicBezTo>
                    <a:cubicBezTo>
                      <a:pt x="89978" y="76471"/>
                      <a:pt x="119225" y="70072"/>
                      <a:pt x="147399" y="61164"/>
                    </a:cubicBezTo>
                    <a:cubicBezTo>
                      <a:pt x="181731" y="50303"/>
                      <a:pt x="216012" y="39268"/>
                      <a:pt x="250309" y="28320"/>
                    </a:cubicBezTo>
                    <a:cubicBezTo>
                      <a:pt x="253318" y="27282"/>
                      <a:pt x="254979" y="26815"/>
                      <a:pt x="257054" y="25881"/>
                    </a:cubicBezTo>
                    <a:cubicBezTo>
                      <a:pt x="265979" y="21886"/>
                      <a:pt x="272084" y="16196"/>
                      <a:pt x="274904" y="6493"/>
                    </a:cubicBezTo>
                    <a:cubicBezTo>
                      <a:pt x="275613" y="4002"/>
                      <a:pt x="276806" y="1667"/>
                      <a:pt x="279573" y="699"/>
                    </a:cubicBezTo>
                    <a:cubicBezTo>
                      <a:pt x="281260" y="163"/>
                      <a:pt x="310818" y="-6"/>
                      <a:pt x="342539" y="0"/>
                    </a:cubicBezTo>
                    <a:close/>
                  </a:path>
                </a:pathLst>
              </a:custGeom>
              <a:solidFill>
                <a:srgbClr val="D6529E"/>
              </a:solidFill>
              <a:ln w="6366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0" name="Graphic 57">
                <a:extLst>
                  <a:ext uri="{FF2B5EF4-FFF2-40B4-BE49-F238E27FC236}">
                    <a16:creationId xmlns:a16="http://schemas.microsoft.com/office/drawing/2014/main" id="{AAC5844F-B949-4E54-A68C-1CD17023F693}"/>
                  </a:ext>
                </a:extLst>
              </p:cNvPr>
              <p:cNvSpPr/>
              <p:nvPr/>
            </p:nvSpPr>
            <p:spPr>
              <a:xfrm>
                <a:off x="5011040" y="2423292"/>
                <a:ext cx="145699" cy="236075"/>
              </a:xfrm>
              <a:custGeom>
                <a:avLst/>
                <a:gdLst>
                  <a:gd name="connsiteX0" fmla="*/ 536414 w 536413"/>
                  <a:gd name="connsiteY0" fmla="*/ 58201 h 869146"/>
                  <a:gd name="connsiteX1" fmla="*/ 295142 w 536413"/>
                  <a:gd name="connsiteY1" fmla="*/ 62594 h 869146"/>
                  <a:gd name="connsiteX2" fmla="*/ 272028 w 536413"/>
                  <a:gd name="connsiteY2" fmla="*/ 86028 h 869146"/>
                  <a:gd name="connsiteX3" fmla="*/ 271455 w 536413"/>
                  <a:gd name="connsiteY3" fmla="*/ 869062 h 869146"/>
                  <a:gd name="connsiteX4" fmla="*/ 265278 w 536413"/>
                  <a:gd name="connsiteY4" fmla="*/ 869062 h 869146"/>
                  <a:gd name="connsiteX5" fmla="*/ 264387 w 536413"/>
                  <a:gd name="connsiteY5" fmla="*/ 90421 h 869146"/>
                  <a:gd name="connsiteX6" fmla="*/ 236369 w 536413"/>
                  <a:gd name="connsiteY6" fmla="*/ 62467 h 869146"/>
                  <a:gd name="connsiteX7" fmla="*/ 0 w 536413"/>
                  <a:gd name="connsiteY7" fmla="*/ 56991 h 869146"/>
                  <a:gd name="connsiteX8" fmla="*/ 10825 w 536413"/>
                  <a:gd name="connsiteY8" fmla="*/ 0 h 869146"/>
                  <a:gd name="connsiteX9" fmla="*/ 523297 w 536413"/>
                  <a:gd name="connsiteY9" fmla="*/ 0 h 869146"/>
                  <a:gd name="connsiteX10" fmla="*/ 536414 w 536413"/>
                  <a:gd name="connsiteY10" fmla="*/ 58201 h 869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6413" h="869146">
                    <a:moveTo>
                      <a:pt x="536414" y="58201"/>
                    </a:moveTo>
                    <a:cubicBezTo>
                      <a:pt x="458219" y="60366"/>
                      <a:pt x="373338" y="61512"/>
                      <a:pt x="295142" y="62594"/>
                    </a:cubicBezTo>
                    <a:cubicBezTo>
                      <a:pt x="277058" y="62849"/>
                      <a:pt x="271900" y="68071"/>
                      <a:pt x="272028" y="86028"/>
                    </a:cubicBezTo>
                    <a:cubicBezTo>
                      <a:pt x="272664" y="212999"/>
                      <a:pt x="271773" y="776858"/>
                      <a:pt x="271455" y="869062"/>
                    </a:cubicBezTo>
                    <a:cubicBezTo>
                      <a:pt x="269481" y="869253"/>
                      <a:pt x="266551" y="869062"/>
                      <a:pt x="265278" y="869062"/>
                    </a:cubicBezTo>
                    <a:cubicBezTo>
                      <a:pt x="265278" y="756163"/>
                      <a:pt x="263113" y="191031"/>
                      <a:pt x="264387" y="90421"/>
                    </a:cubicBezTo>
                    <a:cubicBezTo>
                      <a:pt x="264705" y="67943"/>
                      <a:pt x="258528" y="62658"/>
                      <a:pt x="236369" y="62467"/>
                    </a:cubicBezTo>
                    <a:cubicBezTo>
                      <a:pt x="159128" y="61894"/>
                      <a:pt x="77176" y="59156"/>
                      <a:pt x="0" y="56991"/>
                    </a:cubicBezTo>
                    <a:cubicBezTo>
                      <a:pt x="2038" y="38142"/>
                      <a:pt x="8787" y="18848"/>
                      <a:pt x="10825" y="0"/>
                    </a:cubicBezTo>
                    <a:cubicBezTo>
                      <a:pt x="181670" y="15283"/>
                      <a:pt x="352515" y="15346"/>
                      <a:pt x="523297" y="0"/>
                    </a:cubicBezTo>
                    <a:cubicBezTo>
                      <a:pt x="529601" y="22414"/>
                      <a:pt x="534376" y="39671"/>
                      <a:pt x="536414" y="58201"/>
                    </a:cubicBezTo>
                    <a:close/>
                  </a:path>
                </a:pathLst>
              </a:custGeom>
              <a:solidFill>
                <a:srgbClr val="1E1E11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Graphic 57">
                <a:extLst>
                  <a:ext uri="{FF2B5EF4-FFF2-40B4-BE49-F238E27FC236}">
                    <a16:creationId xmlns:a16="http://schemas.microsoft.com/office/drawing/2014/main" id="{36158CC3-BD94-4FED-9E49-7B3D91EF5D73}"/>
                  </a:ext>
                </a:extLst>
              </p:cNvPr>
              <p:cNvSpPr/>
              <p:nvPr/>
            </p:nvSpPr>
            <p:spPr>
              <a:xfrm>
                <a:off x="4849382" y="1985635"/>
                <a:ext cx="468318" cy="443750"/>
              </a:xfrm>
              <a:custGeom>
                <a:avLst/>
                <a:gdLst>
                  <a:gd name="connsiteX0" fmla="*/ 1724095 w 1724184"/>
                  <a:gd name="connsiteY0" fmla="*/ 585914 h 1633733"/>
                  <a:gd name="connsiteX1" fmla="*/ 1631254 w 1724184"/>
                  <a:gd name="connsiteY1" fmla="*/ 461107 h 1633733"/>
                  <a:gd name="connsiteX2" fmla="*/ 1597378 w 1724184"/>
                  <a:gd name="connsiteY2" fmla="*/ 420481 h 1633733"/>
                  <a:gd name="connsiteX3" fmla="*/ 1587381 w 1724184"/>
                  <a:gd name="connsiteY3" fmla="*/ 364382 h 1633733"/>
                  <a:gd name="connsiteX4" fmla="*/ 1268232 w 1724184"/>
                  <a:gd name="connsiteY4" fmla="*/ 71086 h 1633733"/>
                  <a:gd name="connsiteX5" fmla="*/ 787726 w 1724184"/>
                  <a:gd name="connsiteY5" fmla="*/ 3716 h 1633733"/>
                  <a:gd name="connsiteX6" fmla="*/ 384015 w 1724184"/>
                  <a:gd name="connsiteY6" fmla="*/ 117952 h 1633733"/>
                  <a:gd name="connsiteX7" fmla="*/ 129944 w 1724184"/>
                  <a:gd name="connsiteY7" fmla="*/ 407300 h 1633733"/>
                  <a:gd name="connsiteX8" fmla="*/ 125933 w 1724184"/>
                  <a:gd name="connsiteY8" fmla="*/ 453084 h 1633733"/>
                  <a:gd name="connsiteX9" fmla="*/ 50794 w 1724184"/>
                  <a:gd name="connsiteY9" fmla="*/ 480656 h 1633733"/>
                  <a:gd name="connsiteX10" fmla="*/ 1635 w 1724184"/>
                  <a:gd name="connsiteY10" fmla="*/ 624884 h 1633733"/>
                  <a:gd name="connsiteX11" fmla="*/ 215717 w 1724184"/>
                  <a:gd name="connsiteY11" fmla="*/ 917925 h 1633733"/>
                  <a:gd name="connsiteX12" fmla="*/ 479785 w 1724184"/>
                  <a:gd name="connsiteY12" fmla="*/ 1300496 h 1633733"/>
                  <a:gd name="connsiteX13" fmla="*/ 592939 w 1724184"/>
                  <a:gd name="connsiteY13" fmla="*/ 1357677 h 1633733"/>
                  <a:gd name="connsiteX14" fmla="*/ 610641 w 1724184"/>
                  <a:gd name="connsiteY14" fmla="*/ 1380410 h 1633733"/>
                  <a:gd name="connsiteX15" fmla="*/ 611214 w 1724184"/>
                  <a:gd name="connsiteY15" fmla="*/ 1617479 h 1633733"/>
                  <a:gd name="connsiteX16" fmla="*/ 654451 w 1724184"/>
                  <a:gd name="connsiteY16" fmla="*/ 1626458 h 1633733"/>
                  <a:gd name="connsiteX17" fmla="*/ 1068924 w 1724184"/>
                  <a:gd name="connsiteY17" fmla="*/ 1626585 h 1633733"/>
                  <a:gd name="connsiteX18" fmla="*/ 1113052 w 1724184"/>
                  <a:gd name="connsiteY18" fmla="*/ 1617607 h 1633733"/>
                  <a:gd name="connsiteX19" fmla="*/ 1118719 w 1724184"/>
                  <a:gd name="connsiteY19" fmla="*/ 1611303 h 1633733"/>
                  <a:gd name="connsiteX20" fmla="*/ 1111014 w 1724184"/>
                  <a:gd name="connsiteY20" fmla="*/ 1376908 h 1633733"/>
                  <a:gd name="connsiteX21" fmla="*/ 1128971 w 1724184"/>
                  <a:gd name="connsiteY21" fmla="*/ 1353348 h 1633733"/>
                  <a:gd name="connsiteX22" fmla="*/ 1318218 w 1724184"/>
                  <a:gd name="connsiteY22" fmla="*/ 1244142 h 1633733"/>
                  <a:gd name="connsiteX23" fmla="*/ 1501162 w 1724184"/>
                  <a:gd name="connsiteY23" fmla="*/ 996439 h 1633733"/>
                  <a:gd name="connsiteX24" fmla="*/ 1514598 w 1724184"/>
                  <a:gd name="connsiteY24" fmla="*/ 889716 h 1633733"/>
                  <a:gd name="connsiteX25" fmla="*/ 1514598 w 1724184"/>
                  <a:gd name="connsiteY25" fmla="*/ 889716 h 1633733"/>
                  <a:gd name="connsiteX26" fmla="*/ 1519246 w 1724184"/>
                  <a:gd name="connsiteY26" fmla="*/ 889334 h 1633733"/>
                  <a:gd name="connsiteX27" fmla="*/ 1521030 w 1724184"/>
                  <a:gd name="connsiteY27" fmla="*/ 892900 h 1633733"/>
                  <a:gd name="connsiteX28" fmla="*/ 1571334 w 1724184"/>
                  <a:gd name="connsiteY28" fmla="*/ 875771 h 1633733"/>
                  <a:gd name="connsiteX29" fmla="*/ 1724095 w 1724184"/>
                  <a:gd name="connsiteY29" fmla="*/ 585914 h 163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24184" h="1633733">
                    <a:moveTo>
                      <a:pt x="1724095" y="585914"/>
                    </a:moveTo>
                    <a:cubicBezTo>
                      <a:pt x="1722758" y="524975"/>
                      <a:pt x="1678884" y="464227"/>
                      <a:pt x="1631254" y="461107"/>
                    </a:cubicBezTo>
                    <a:cubicBezTo>
                      <a:pt x="1599607" y="459006"/>
                      <a:pt x="1593175" y="446971"/>
                      <a:pt x="1597378" y="420481"/>
                    </a:cubicBezTo>
                    <a:cubicBezTo>
                      <a:pt x="1610559" y="398958"/>
                      <a:pt x="1594895" y="381575"/>
                      <a:pt x="1587381" y="364382"/>
                    </a:cubicBezTo>
                    <a:cubicBezTo>
                      <a:pt x="1524150" y="220090"/>
                      <a:pt x="1411696" y="127249"/>
                      <a:pt x="1268232" y="71086"/>
                    </a:cubicBezTo>
                    <a:cubicBezTo>
                      <a:pt x="1113943" y="10657"/>
                      <a:pt x="953286" y="-9083"/>
                      <a:pt x="787726" y="3716"/>
                    </a:cubicBezTo>
                    <a:cubicBezTo>
                      <a:pt x="645027" y="14732"/>
                      <a:pt x="509586" y="48608"/>
                      <a:pt x="384015" y="117952"/>
                    </a:cubicBezTo>
                    <a:cubicBezTo>
                      <a:pt x="264812" y="183794"/>
                      <a:pt x="175728" y="276826"/>
                      <a:pt x="129944" y="407300"/>
                    </a:cubicBezTo>
                    <a:cubicBezTo>
                      <a:pt x="124786" y="422009"/>
                      <a:pt x="116763" y="436910"/>
                      <a:pt x="125933" y="453084"/>
                    </a:cubicBezTo>
                    <a:cubicBezTo>
                      <a:pt x="101290" y="463145"/>
                      <a:pt x="72699" y="460407"/>
                      <a:pt x="50794" y="480656"/>
                    </a:cubicBezTo>
                    <a:cubicBezTo>
                      <a:pt x="7940" y="520326"/>
                      <a:pt x="-4987" y="571141"/>
                      <a:pt x="1635" y="624884"/>
                    </a:cubicBezTo>
                    <a:cubicBezTo>
                      <a:pt x="13734" y="722946"/>
                      <a:pt x="152422" y="939448"/>
                      <a:pt x="215717" y="917925"/>
                    </a:cubicBezTo>
                    <a:cubicBezTo>
                      <a:pt x="253923" y="1134044"/>
                      <a:pt x="345300" y="1226503"/>
                      <a:pt x="479785" y="1300496"/>
                    </a:cubicBezTo>
                    <a:cubicBezTo>
                      <a:pt x="516845" y="1320872"/>
                      <a:pt x="553459" y="1342140"/>
                      <a:pt x="592939" y="1357677"/>
                    </a:cubicBezTo>
                    <a:cubicBezTo>
                      <a:pt x="603318" y="1361753"/>
                      <a:pt x="610705" y="1366974"/>
                      <a:pt x="610641" y="1380410"/>
                    </a:cubicBezTo>
                    <a:cubicBezTo>
                      <a:pt x="610195" y="1450073"/>
                      <a:pt x="598224" y="1611112"/>
                      <a:pt x="611214" y="1617479"/>
                    </a:cubicBezTo>
                    <a:cubicBezTo>
                      <a:pt x="625032" y="1623146"/>
                      <a:pt x="639678" y="1625439"/>
                      <a:pt x="654451" y="1626458"/>
                    </a:cubicBezTo>
                    <a:cubicBezTo>
                      <a:pt x="792630" y="1636009"/>
                      <a:pt x="930809" y="1636264"/>
                      <a:pt x="1068924" y="1626585"/>
                    </a:cubicBezTo>
                    <a:cubicBezTo>
                      <a:pt x="1083951" y="1625502"/>
                      <a:pt x="1098915" y="1623338"/>
                      <a:pt x="1113052" y="1617607"/>
                    </a:cubicBezTo>
                    <a:cubicBezTo>
                      <a:pt x="1112797" y="1615505"/>
                      <a:pt x="1118974" y="1613404"/>
                      <a:pt x="1118719" y="1611303"/>
                    </a:cubicBezTo>
                    <a:cubicBezTo>
                      <a:pt x="1108658" y="1533426"/>
                      <a:pt x="1117700" y="1454848"/>
                      <a:pt x="1111014" y="1376908"/>
                    </a:cubicBezTo>
                    <a:cubicBezTo>
                      <a:pt x="1109358" y="1357487"/>
                      <a:pt x="1118974" y="1357550"/>
                      <a:pt x="1128971" y="1353348"/>
                    </a:cubicBezTo>
                    <a:cubicBezTo>
                      <a:pt x="1196660" y="1324820"/>
                      <a:pt x="1258744" y="1286996"/>
                      <a:pt x="1318218" y="1244142"/>
                    </a:cubicBezTo>
                    <a:cubicBezTo>
                      <a:pt x="1415071" y="1174288"/>
                      <a:pt x="1454296" y="1137738"/>
                      <a:pt x="1501162" y="996439"/>
                    </a:cubicBezTo>
                    <a:cubicBezTo>
                      <a:pt x="1513516" y="968039"/>
                      <a:pt x="1514916" y="919135"/>
                      <a:pt x="1514598" y="889716"/>
                    </a:cubicBezTo>
                    <a:cubicBezTo>
                      <a:pt x="1514598" y="889716"/>
                      <a:pt x="1514598" y="889716"/>
                      <a:pt x="1514598" y="889716"/>
                    </a:cubicBezTo>
                    <a:cubicBezTo>
                      <a:pt x="1516190" y="889716"/>
                      <a:pt x="1517718" y="889525"/>
                      <a:pt x="1519246" y="889334"/>
                    </a:cubicBezTo>
                    <a:cubicBezTo>
                      <a:pt x="1519820" y="890544"/>
                      <a:pt x="1520393" y="891690"/>
                      <a:pt x="1521030" y="892900"/>
                    </a:cubicBezTo>
                    <a:cubicBezTo>
                      <a:pt x="1539241" y="891308"/>
                      <a:pt x="1557070" y="886660"/>
                      <a:pt x="1571334" y="875771"/>
                    </a:cubicBezTo>
                    <a:cubicBezTo>
                      <a:pt x="1666849" y="802670"/>
                      <a:pt x="1726833" y="710084"/>
                      <a:pt x="1724095" y="585914"/>
                    </a:cubicBezTo>
                    <a:close/>
                  </a:path>
                </a:pathLst>
              </a:custGeom>
              <a:solidFill>
                <a:srgbClr val="FCD4B4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Graphic 57">
                <a:extLst>
                  <a:ext uri="{FF2B5EF4-FFF2-40B4-BE49-F238E27FC236}">
                    <a16:creationId xmlns:a16="http://schemas.microsoft.com/office/drawing/2014/main" id="{872D60CD-0C7A-49CB-82A9-D932D5E3CD71}"/>
                  </a:ext>
                </a:extLst>
              </p:cNvPr>
              <p:cNvSpPr/>
              <p:nvPr/>
            </p:nvSpPr>
            <p:spPr>
              <a:xfrm>
                <a:off x="4875295" y="1875198"/>
                <a:ext cx="419038" cy="233485"/>
              </a:xfrm>
              <a:custGeom>
                <a:avLst/>
                <a:gdLst>
                  <a:gd name="connsiteX0" fmla="*/ 1502040 w 1542752"/>
                  <a:gd name="connsiteY0" fmla="*/ 827072 h 859610"/>
                  <a:gd name="connsiteX1" fmla="*/ 1281654 w 1542752"/>
                  <a:gd name="connsiteY1" fmla="*/ 542373 h 859610"/>
                  <a:gd name="connsiteX2" fmla="*/ 913475 w 1542752"/>
                  <a:gd name="connsiteY2" fmla="*/ 422978 h 859610"/>
                  <a:gd name="connsiteX3" fmla="*/ 374322 w 1542752"/>
                  <a:gd name="connsiteY3" fmla="*/ 492259 h 859610"/>
                  <a:gd name="connsiteX4" fmla="*/ 41229 w 1542752"/>
                  <a:gd name="connsiteY4" fmla="*/ 820004 h 859610"/>
                  <a:gd name="connsiteX5" fmla="*/ 30658 w 1542752"/>
                  <a:gd name="connsiteY5" fmla="*/ 859611 h 859610"/>
                  <a:gd name="connsiteX6" fmla="*/ 30 w 1542752"/>
                  <a:gd name="connsiteY6" fmla="*/ 747985 h 859610"/>
                  <a:gd name="connsiteX7" fmla="*/ 325864 w 1542752"/>
                  <a:gd name="connsiteY7" fmla="*/ 138215 h 859610"/>
                  <a:gd name="connsiteX8" fmla="*/ 1460141 w 1542752"/>
                  <a:gd name="connsiteY8" fmla="*/ 411262 h 859610"/>
                  <a:gd name="connsiteX9" fmla="*/ 1542729 w 1542752"/>
                  <a:gd name="connsiteY9" fmla="*/ 737478 h 859610"/>
                  <a:gd name="connsiteX10" fmla="*/ 1518596 w 1542752"/>
                  <a:gd name="connsiteY10" fmla="*/ 858910 h 859610"/>
                  <a:gd name="connsiteX11" fmla="*/ 1502040 w 1542752"/>
                  <a:gd name="connsiteY11" fmla="*/ 827072 h 859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2752" h="859610">
                    <a:moveTo>
                      <a:pt x="1502040" y="827072"/>
                    </a:moveTo>
                    <a:cubicBezTo>
                      <a:pt x="1466381" y="702966"/>
                      <a:pt x="1388695" y="610952"/>
                      <a:pt x="1281654" y="542373"/>
                    </a:cubicBezTo>
                    <a:cubicBezTo>
                      <a:pt x="1169519" y="470609"/>
                      <a:pt x="1043757" y="438133"/>
                      <a:pt x="913475" y="422978"/>
                    </a:cubicBezTo>
                    <a:cubicBezTo>
                      <a:pt x="728366" y="401392"/>
                      <a:pt x="547333" y="420941"/>
                      <a:pt x="374322" y="492259"/>
                    </a:cubicBezTo>
                    <a:cubicBezTo>
                      <a:pt x="219588" y="556063"/>
                      <a:pt x="98601" y="656418"/>
                      <a:pt x="41229" y="820004"/>
                    </a:cubicBezTo>
                    <a:cubicBezTo>
                      <a:pt x="36708" y="832867"/>
                      <a:pt x="34160" y="846366"/>
                      <a:pt x="30658" y="859611"/>
                    </a:cubicBezTo>
                    <a:cubicBezTo>
                      <a:pt x="2577" y="827327"/>
                      <a:pt x="-352" y="786382"/>
                      <a:pt x="30" y="747985"/>
                    </a:cubicBezTo>
                    <a:cubicBezTo>
                      <a:pt x="2832" y="488884"/>
                      <a:pt x="114839" y="285500"/>
                      <a:pt x="325864" y="138215"/>
                    </a:cubicBezTo>
                    <a:cubicBezTo>
                      <a:pt x="705760" y="-126935"/>
                      <a:pt x="1242238" y="3093"/>
                      <a:pt x="1460141" y="411262"/>
                    </a:cubicBezTo>
                    <a:cubicBezTo>
                      <a:pt x="1514457" y="513017"/>
                      <a:pt x="1541074" y="622223"/>
                      <a:pt x="1542729" y="737478"/>
                    </a:cubicBezTo>
                    <a:cubicBezTo>
                      <a:pt x="1543303" y="779378"/>
                      <a:pt x="1533114" y="819176"/>
                      <a:pt x="1518596" y="858910"/>
                    </a:cubicBezTo>
                    <a:cubicBezTo>
                      <a:pt x="1503313" y="852797"/>
                      <a:pt x="1503313" y="852797"/>
                      <a:pt x="1502040" y="827072"/>
                    </a:cubicBezTo>
                    <a:close/>
                  </a:path>
                </a:pathLst>
              </a:custGeom>
              <a:solidFill>
                <a:srgbClr val="17110C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3" name="Group 11">
            <a:extLst>
              <a:ext uri="{FF2B5EF4-FFF2-40B4-BE49-F238E27FC236}">
                <a16:creationId xmlns:a16="http://schemas.microsoft.com/office/drawing/2014/main" id="{0849CC1A-101A-475C-8566-2F033A37A0ED}"/>
              </a:ext>
            </a:extLst>
          </p:cNvPr>
          <p:cNvGrpSpPr/>
          <p:nvPr/>
        </p:nvGrpSpPr>
        <p:grpSpPr>
          <a:xfrm>
            <a:off x="788652" y="5350468"/>
            <a:ext cx="1914124" cy="981269"/>
            <a:chOff x="6739045" y="1666120"/>
            <a:chExt cx="3933741" cy="98126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7661720-7E7C-4CB2-BD8B-C5D6A09703F3}"/>
                </a:ext>
              </a:extLst>
            </p:cNvPr>
            <p:cNvSpPr txBox="1"/>
            <p:nvPr/>
          </p:nvSpPr>
          <p:spPr>
            <a:xfrm>
              <a:off x="6739045" y="2001058"/>
              <a:ext cx="3933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5529E93-2C89-435C-AC24-AFF1DD89C7E0}"/>
                </a:ext>
              </a:extLst>
            </p:cNvPr>
            <p:cNvSpPr txBox="1"/>
            <p:nvPr/>
          </p:nvSpPr>
          <p:spPr>
            <a:xfrm>
              <a:off x="6739045" y="1666120"/>
              <a:ext cx="3933741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6" name="Group 11">
            <a:extLst>
              <a:ext uri="{FF2B5EF4-FFF2-40B4-BE49-F238E27FC236}">
                <a16:creationId xmlns:a16="http://schemas.microsoft.com/office/drawing/2014/main" id="{D89DF19B-4575-4826-BCD6-88F91C8A8122}"/>
              </a:ext>
            </a:extLst>
          </p:cNvPr>
          <p:cNvGrpSpPr/>
          <p:nvPr/>
        </p:nvGrpSpPr>
        <p:grpSpPr>
          <a:xfrm>
            <a:off x="2963429" y="5350468"/>
            <a:ext cx="1914124" cy="981269"/>
            <a:chOff x="6739045" y="1666120"/>
            <a:chExt cx="3933741" cy="981269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9ECDA83-B477-47C9-BFAE-EA18E7DFE5AF}"/>
                </a:ext>
              </a:extLst>
            </p:cNvPr>
            <p:cNvSpPr txBox="1"/>
            <p:nvPr/>
          </p:nvSpPr>
          <p:spPr>
            <a:xfrm>
              <a:off x="6739045" y="2001058"/>
              <a:ext cx="3933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2A790EC-0058-41B8-915A-BD35703D1599}"/>
                </a:ext>
              </a:extLst>
            </p:cNvPr>
            <p:cNvSpPr txBox="1"/>
            <p:nvPr/>
          </p:nvSpPr>
          <p:spPr>
            <a:xfrm>
              <a:off x="6739045" y="1666120"/>
              <a:ext cx="3933741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9" name="Group 11">
            <a:extLst>
              <a:ext uri="{FF2B5EF4-FFF2-40B4-BE49-F238E27FC236}">
                <a16:creationId xmlns:a16="http://schemas.microsoft.com/office/drawing/2014/main" id="{820E58BB-0366-4887-8788-527A0E22A292}"/>
              </a:ext>
            </a:extLst>
          </p:cNvPr>
          <p:cNvGrpSpPr/>
          <p:nvPr/>
        </p:nvGrpSpPr>
        <p:grpSpPr>
          <a:xfrm>
            <a:off x="5138206" y="5350468"/>
            <a:ext cx="1914124" cy="981269"/>
            <a:chOff x="6739045" y="1666120"/>
            <a:chExt cx="3933741" cy="981269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FF3B386-19D9-4092-9497-D86739FED456}"/>
                </a:ext>
              </a:extLst>
            </p:cNvPr>
            <p:cNvSpPr txBox="1"/>
            <p:nvPr/>
          </p:nvSpPr>
          <p:spPr>
            <a:xfrm>
              <a:off x="6739045" y="2001058"/>
              <a:ext cx="3933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AD40822-421D-4A56-9501-D02C2C98BE60}"/>
                </a:ext>
              </a:extLst>
            </p:cNvPr>
            <p:cNvSpPr txBox="1"/>
            <p:nvPr/>
          </p:nvSpPr>
          <p:spPr>
            <a:xfrm>
              <a:off x="6739045" y="1666120"/>
              <a:ext cx="3933741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2" name="Group 11">
            <a:extLst>
              <a:ext uri="{FF2B5EF4-FFF2-40B4-BE49-F238E27FC236}">
                <a16:creationId xmlns:a16="http://schemas.microsoft.com/office/drawing/2014/main" id="{DB0EE776-C3DB-4146-AF58-96393AC37F8A}"/>
              </a:ext>
            </a:extLst>
          </p:cNvPr>
          <p:cNvGrpSpPr/>
          <p:nvPr/>
        </p:nvGrpSpPr>
        <p:grpSpPr>
          <a:xfrm>
            <a:off x="7312983" y="5350468"/>
            <a:ext cx="1914124" cy="981269"/>
            <a:chOff x="6739045" y="1666120"/>
            <a:chExt cx="3933741" cy="981269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9A1D9E0-91C8-41AF-993E-4E0184BEF50F}"/>
                </a:ext>
              </a:extLst>
            </p:cNvPr>
            <p:cNvSpPr txBox="1"/>
            <p:nvPr/>
          </p:nvSpPr>
          <p:spPr>
            <a:xfrm>
              <a:off x="6739045" y="2001058"/>
              <a:ext cx="3933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81AC7B1-4C54-4A86-9051-B851EB07E71A}"/>
                </a:ext>
              </a:extLst>
            </p:cNvPr>
            <p:cNvSpPr txBox="1"/>
            <p:nvPr/>
          </p:nvSpPr>
          <p:spPr>
            <a:xfrm>
              <a:off x="6739045" y="1666120"/>
              <a:ext cx="3933741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5" name="Group 11">
            <a:extLst>
              <a:ext uri="{FF2B5EF4-FFF2-40B4-BE49-F238E27FC236}">
                <a16:creationId xmlns:a16="http://schemas.microsoft.com/office/drawing/2014/main" id="{35E859BF-E3DF-4195-A3F4-E6A171687C95}"/>
              </a:ext>
            </a:extLst>
          </p:cNvPr>
          <p:cNvGrpSpPr/>
          <p:nvPr/>
        </p:nvGrpSpPr>
        <p:grpSpPr>
          <a:xfrm>
            <a:off x="9487759" y="5350468"/>
            <a:ext cx="1914124" cy="981269"/>
            <a:chOff x="6739045" y="1666120"/>
            <a:chExt cx="3933741" cy="981269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B5DFB0D-24F4-438C-888F-2E010F3D1423}"/>
                </a:ext>
              </a:extLst>
            </p:cNvPr>
            <p:cNvSpPr txBox="1"/>
            <p:nvPr/>
          </p:nvSpPr>
          <p:spPr>
            <a:xfrm>
              <a:off x="6739045" y="2001058"/>
              <a:ext cx="3933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7419B6E-136A-4D6B-A46E-2CA9AEBB350D}"/>
                </a:ext>
              </a:extLst>
            </p:cNvPr>
            <p:cNvSpPr txBox="1"/>
            <p:nvPr/>
          </p:nvSpPr>
          <p:spPr>
            <a:xfrm>
              <a:off x="6739045" y="1666120"/>
              <a:ext cx="3933741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7">
            <a:extLst>
              <a:ext uri="{FF2B5EF4-FFF2-40B4-BE49-F238E27FC236}">
                <a16:creationId xmlns:a16="http://schemas.microsoft.com/office/drawing/2014/main" id="{ACE63591-CF62-4E7C-B2FA-2F341F0C870B}"/>
              </a:ext>
            </a:extLst>
          </p:cNvPr>
          <p:cNvSpPr/>
          <p:nvPr/>
        </p:nvSpPr>
        <p:spPr>
          <a:xfrm>
            <a:off x="8826108" y="2149085"/>
            <a:ext cx="483680" cy="83704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72A9BF00-A96A-43F5-8504-1A44864ACC4D}"/>
              </a:ext>
            </a:extLst>
          </p:cNvPr>
          <p:cNvSpPr/>
          <p:nvPr/>
        </p:nvSpPr>
        <p:spPr>
          <a:xfrm>
            <a:off x="7065990" y="2149085"/>
            <a:ext cx="1053521" cy="837045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C23C7E90-5F0B-42EC-897F-7F1E41B10383}"/>
              </a:ext>
            </a:extLst>
          </p:cNvPr>
          <p:cNvSpPr/>
          <p:nvPr/>
        </p:nvSpPr>
        <p:spPr>
          <a:xfrm>
            <a:off x="5503030" y="3690102"/>
            <a:ext cx="747789" cy="760268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Rectangle 36">
            <a:extLst>
              <a:ext uri="{FF2B5EF4-FFF2-40B4-BE49-F238E27FC236}">
                <a16:creationId xmlns:a16="http://schemas.microsoft.com/office/drawing/2014/main" id="{9CF5D29F-924C-460F-B19D-C0E76719DAB7}"/>
              </a:ext>
            </a:extLst>
          </p:cNvPr>
          <p:cNvSpPr/>
          <p:nvPr/>
        </p:nvSpPr>
        <p:spPr>
          <a:xfrm>
            <a:off x="7138026" y="5154342"/>
            <a:ext cx="909448" cy="76022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BAB4B2F-DEB6-4819-800B-B36828217824}"/>
              </a:ext>
            </a:extLst>
          </p:cNvPr>
          <p:cNvSpPr/>
          <p:nvPr/>
        </p:nvSpPr>
        <p:spPr>
          <a:xfrm>
            <a:off x="8590509" y="5220675"/>
            <a:ext cx="954879" cy="6275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E82E17-DC28-4FAB-916C-E803385E3DAF}"/>
              </a:ext>
            </a:extLst>
          </p:cNvPr>
          <p:cNvSpPr txBox="1"/>
          <p:nvPr/>
        </p:nvSpPr>
        <p:spPr>
          <a:xfrm>
            <a:off x="9779284" y="1967442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B298C-4469-4977-8149-245A95535CD9}"/>
              </a:ext>
            </a:extLst>
          </p:cNvPr>
          <p:cNvSpPr txBox="1"/>
          <p:nvPr/>
        </p:nvSpPr>
        <p:spPr>
          <a:xfrm>
            <a:off x="5005191" y="1967441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5BE512-5B2A-4DA3-81F8-94E6F0FD373B}"/>
              </a:ext>
            </a:extLst>
          </p:cNvPr>
          <p:cNvSpPr txBox="1"/>
          <p:nvPr/>
        </p:nvSpPr>
        <p:spPr>
          <a:xfrm>
            <a:off x="9779284" y="4972703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5CA086-9178-41B3-83A6-8822FBB476BB}"/>
              </a:ext>
            </a:extLst>
          </p:cNvPr>
          <p:cNvSpPr txBox="1"/>
          <p:nvPr/>
        </p:nvSpPr>
        <p:spPr>
          <a:xfrm>
            <a:off x="5005191" y="4972702"/>
            <a:ext cx="17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Easy to change colors, photos.       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331CDF-6CAD-4DA8-9716-99A64047AB78}"/>
              </a:ext>
            </a:extLst>
          </p:cNvPr>
          <p:cNvSpPr txBox="1"/>
          <p:nvPr/>
        </p:nvSpPr>
        <p:spPr>
          <a:xfrm>
            <a:off x="7065990" y="3572799"/>
            <a:ext cx="43445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cs typeface="Arial" pitchFamily="34" charset="0"/>
              </a:rPr>
              <a:t>ALLPPT Layout Clean Text Slide for your Presentation. ALLPPT Layout Clean Text Slide for your Presentation.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A486FDD-EA24-43F2-9F0F-57DC98ED5CFC}"/>
              </a:ext>
            </a:extLst>
          </p:cNvPr>
          <p:cNvSpPr txBox="1">
            <a:spLocks/>
          </p:cNvSpPr>
          <p:nvPr/>
        </p:nvSpPr>
        <p:spPr>
          <a:xfrm>
            <a:off x="657225" y="1551164"/>
            <a:ext cx="3808742" cy="187220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3000"/>
              </a:lnSpc>
              <a:buNone/>
            </a:pPr>
            <a:r>
              <a:rPr lang="en-US" altLang="ko-KR" sz="2800" dirty="0">
                <a:solidFill>
                  <a:schemeClr val="accent1"/>
                </a:solidFill>
                <a:cs typeface="Arial" pitchFamily="34" charset="0"/>
              </a:rPr>
              <a:t>We Create</a:t>
            </a:r>
          </a:p>
          <a:p>
            <a:pPr marL="0" indent="0" algn="r">
              <a:lnSpc>
                <a:spcPts val="3000"/>
              </a:lnSpc>
              <a:buNone/>
            </a:pPr>
            <a:r>
              <a:rPr lang="en-US" altLang="ko-KR" sz="2800" dirty="0">
                <a:solidFill>
                  <a:schemeClr val="accent1"/>
                </a:solidFill>
                <a:cs typeface="Arial" pitchFamily="34" charset="0"/>
              </a:rPr>
              <a:t>Quality Professional </a:t>
            </a:r>
            <a:endParaRPr lang="ko-KR" altLang="en-US" sz="2800" dirty="0">
              <a:solidFill>
                <a:schemeClr val="accent1"/>
              </a:solidFill>
              <a:cs typeface="Arial" pitchFamily="34" charset="0"/>
            </a:endParaRPr>
          </a:p>
          <a:p>
            <a:pPr marL="0" indent="0" algn="r">
              <a:lnSpc>
                <a:spcPts val="3000"/>
              </a:lnSpc>
              <a:buNone/>
            </a:pPr>
            <a:r>
              <a:rPr lang="en-US" altLang="ko-KR" sz="2800" dirty="0">
                <a:solidFill>
                  <a:schemeClr val="accent1"/>
                </a:solidFill>
                <a:cs typeface="Arial" pitchFamily="34" charset="0"/>
              </a:rPr>
              <a:t>PPT 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CB8760-C2B3-420F-AAF8-E522A39DD32A}"/>
              </a:ext>
            </a:extLst>
          </p:cNvPr>
          <p:cNvSpPr txBox="1"/>
          <p:nvPr/>
        </p:nvSpPr>
        <p:spPr>
          <a:xfrm>
            <a:off x="2537800" y="5848235"/>
            <a:ext cx="192816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Modern 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91F642-0F19-4BE7-9612-C3D8088D4243}"/>
              </a:ext>
            </a:extLst>
          </p:cNvPr>
          <p:cNvSpPr txBox="1"/>
          <p:nvPr/>
        </p:nvSpPr>
        <p:spPr>
          <a:xfrm>
            <a:off x="657225" y="3296126"/>
            <a:ext cx="38087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 I hope and I believe that this Template will your Time, Money and Reputation.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텍스트 개체 틀 43">
            <a:extLst>
              <a:ext uri="{FF2B5EF4-FFF2-40B4-BE49-F238E27FC236}">
                <a16:creationId xmlns:a16="http://schemas.microsoft.com/office/drawing/2014/main" id="{43853387-7C51-4540-909F-5A94F9BE5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65538C-4E6B-4AD6-BF76-6B279248D19F}"/>
              </a:ext>
            </a:extLst>
          </p:cNvPr>
          <p:cNvSpPr txBox="1"/>
          <p:nvPr/>
        </p:nvSpPr>
        <p:spPr>
          <a:xfrm>
            <a:off x="4487077" y="4980112"/>
            <a:ext cx="32548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300" dirty="0">
                <a:solidFill>
                  <a:schemeClr val="accent4"/>
                </a:solidFill>
                <a:cs typeface="Calibri" pitchFamily="34" charset="0"/>
              </a:rPr>
              <a:t>ONLINE </a:t>
            </a:r>
          </a:p>
          <a:p>
            <a:pPr algn="ctr"/>
            <a:r>
              <a:rPr lang="en-US" altLang="ko-KR" sz="4400" b="1" spc="300" dirty="0">
                <a:solidFill>
                  <a:schemeClr val="accent4"/>
                </a:solidFill>
                <a:cs typeface="Calibri" pitchFamily="34" charset="0"/>
              </a:rPr>
              <a:t>WEBINAR</a:t>
            </a:r>
            <a:endParaRPr lang="ko-KR" altLang="en-US" sz="4400" b="1" spc="300" dirty="0">
              <a:solidFill>
                <a:schemeClr val="accent4"/>
              </a:solidFill>
              <a:cs typeface="Calibri" pitchFamily="34" charset="0"/>
            </a:endParaRPr>
          </a:p>
        </p:txBody>
      </p:sp>
      <p:cxnSp>
        <p:nvCxnSpPr>
          <p:cNvPr id="36" name="Straight Connector 80">
            <a:extLst>
              <a:ext uri="{FF2B5EF4-FFF2-40B4-BE49-F238E27FC236}">
                <a16:creationId xmlns:a16="http://schemas.microsoft.com/office/drawing/2014/main" id="{8B9C94DD-CE89-4E94-912F-2A71828A0FA3}"/>
              </a:ext>
            </a:extLst>
          </p:cNvPr>
          <p:cNvCxnSpPr>
            <a:cxnSpLocks/>
          </p:cNvCxnSpPr>
          <p:nvPr/>
        </p:nvCxnSpPr>
        <p:spPr>
          <a:xfrm flipH="1">
            <a:off x="4365815" y="5223706"/>
            <a:ext cx="1" cy="977375"/>
          </a:xfrm>
          <a:prstGeom prst="line">
            <a:avLst/>
          </a:prstGeom>
          <a:ln w="317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81">
            <a:extLst>
              <a:ext uri="{FF2B5EF4-FFF2-40B4-BE49-F238E27FC236}">
                <a16:creationId xmlns:a16="http://schemas.microsoft.com/office/drawing/2014/main" id="{67DAA21D-D79E-49B7-B943-58941017A72A}"/>
              </a:ext>
            </a:extLst>
          </p:cNvPr>
          <p:cNvCxnSpPr>
            <a:cxnSpLocks/>
          </p:cNvCxnSpPr>
          <p:nvPr/>
        </p:nvCxnSpPr>
        <p:spPr>
          <a:xfrm flipH="1">
            <a:off x="7835156" y="5223706"/>
            <a:ext cx="1" cy="977375"/>
          </a:xfrm>
          <a:prstGeom prst="line">
            <a:avLst/>
          </a:prstGeom>
          <a:ln w="317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82">
            <a:extLst>
              <a:ext uri="{FF2B5EF4-FFF2-40B4-BE49-F238E27FC236}">
                <a16:creationId xmlns:a16="http://schemas.microsoft.com/office/drawing/2014/main" id="{5AA12704-3CD2-4F56-B399-2ACBEBCE4EE0}"/>
              </a:ext>
            </a:extLst>
          </p:cNvPr>
          <p:cNvGrpSpPr/>
          <p:nvPr/>
        </p:nvGrpSpPr>
        <p:grpSpPr>
          <a:xfrm>
            <a:off x="474577" y="5104697"/>
            <a:ext cx="3453977" cy="1202131"/>
            <a:chOff x="4822352" y="1916832"/>
            <a:chExt cx="3422056" cy="1191037"/>
          </a:xfrm>
        </p:grpSpPr>
        <p:sp>
          <p:nvSpPr>
            <p:cNvPr id="39" name="Text Placeholder 10">
              <a:extLst>
                <a:ext uri="{FF2B5EF4-FFF2-40B4-BE49-F238E27FC236}">
                  <a16:creationId xmlns:a16="http://schemas.microsoft.com/office/drawing/2014/main" id="{3E061220-174E-4F2F-9662-5822A49CB80E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2F6CEF-D308-45C9-A311-7A92BF921434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85">
            <a:extLst>
              <a:ext uri="{FF2B5EF4-FFF2-40B4-BE49-F238E27FC236}">
                <a16:creationId xmlns:a16="http://schemas.microsoft.com/office/drawing/2014/main" id="{6385F1F6-0158-44C0-BA55-FE8FC6578D05}"/>
              </a:ext>
            </a:extLst>
          </p:cNvPr>
          <p:cNvGrpSpPr/>
          <p:nvPr/>
        </p:nvGrpSpPr>
        <p:grpSpPr>
          <a:xfrm>
            <a:off x="8304293" y="5104697"/>
            <a:ext cx="3453977" cy="1202131"/>
            <a:chOff x="4822352" y="1916832"/>
            <a:chExt cx="3422056" cy="1191037"/>
          </a:xfrm>
        </p:grpSpPr>
        <p:sp>
          <p:nvSpPr>
            <p:cNvPr id="42" name="Text Placeholder 10">
              <a:extLst>
                <a:ext uri="{FF2B5EF4-FFF2-40B4-BE49-F238E27FC236}">
                  <a16:creationId xmlns:a16="http://schemas.microsoft.com/office/drawing/2014/main" id="{618BE234-C894-4757-856B-5BBBA29D796D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9C603B0-EFDD-46B7-9854-4A89DEB86FF0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A34E6F04-F253-4184-94A0-6A616A38028C}"/>
              </a:ext>
            </a:extLst>
          </p:cNvPr>
          <p:cNvSpPr txBox="1">
            <a:spLocks/>
          </p:cNvSpPr>
          <p:nvPr/>
        </p:nvSpPr>
        <p:spPr>
          <a:xfrm>
            <a:off x="162920" y="2196682"/>
            <a:ext cx="3542859" cy="135393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3000"/>
              </a:lnSpc>
              <a:buNone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We Create</a:t>
            </a:r>
          </a:p>
          <a:p>
            <a:pPr marL="0" indent="0" algn="r">
              <a:lnSpc>
                <a:spcPts val="3000"/>
              </a:lnSpc>
              <a:buNone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Quality Professional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  <a:p>
            <a:pPr marL="0" indent="0" algn="r">
              <a:lnSpc>
                <a:spcPts val="3000"/>
              </a:lnSpc>
              <a:buNone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PPT Presentation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ECD14CA0-7D0A-4710-B1E8-7921A5830965}"/>
              </a:ext>
            </a:extLst>
          </p:cNvPr>
          <p:cNvSpPr txBox="1">
            <a:spLocks/>
          </p:cNvSpPr>
          <p:nvPr/>
        </p:nvSpPr>
        <p:spPr>
          <a:xfrm>
            <a:off x="8486222" y="2196682"/>
            <a:ext cx="3542859" cy="135393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We Create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Quality Professional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PPT Presentation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4D533C-D764-4A66-AC2C-36CFCD91FA8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35">
            <a:extLst>
              <a:ext uri="{FF2B5EF4-FFF2-40B4-BE49-F238E27FC236}">
                <a16:creationId xmlns:a16="http://schemas.microsoft.com/office/drawing/2014/main" id="{FFE19D99-1EC5-4AE7-9DDC-7F1AA4224E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8429343"/>
              </p:ext>
            </p:extLst>
          </p:nvPr>
        </p:nvGraphicFramePr>
        <p:xfrm>
          <a:off x="914400" y="1763581"/>
          <a:ext cx="10410092" cy="2304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DF42CF0-7B05-4DC2-88DF-77F04ACE651D}"/>
              </a:ext>
            </a:extLst>
          </p:cNvPr>
          <p:cNvSpPr txBox="1"/>
          <p:nvPr/>
        </p:nvSpPr>
        <p:spPr>
          <a:xfrm>
            <a:off x="795167" y="4617526"/>
            <a:ext cx="23518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$352,000</a:t>
            </a:r>
            <a:endParaRPr lang="en-US" altLang="ko-KR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1BF0BA-0A55-4B05-AB78-90EFC1454D1F}"/>
              </a:ext>
            </a:extLst>
          </p:cNvPr>
          <p:cNvGrpSpPr/>
          <p:nvPr/>
        </p:nvGrpSpPr>
        <p:grpSpPr>
          <a:xfrm>
            <a:off x="795167" y="4997388"/>
            <a:ext cx="2351864" cy="1087746"/>
            <a:chOff x="795167" y="4997388"/>
            <a:chExt cx="2351864" cy="10877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64AF96-A840-43E6-8F46-56DD839046D1}"/>
                </a:ext>
              </a:extLst>
            </p:cNvPr>
            <p:cNvSpPr txBox="1"/>
            <p:nvPr/>
          </p:nvSpPr>
          <p:spPr>
            <a:xfrm>
              <a:off x="795167" y="4997388"/>
              <a:ext cx="23518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385794-BEF7-4269-B851-ABF73A93C44F}"/>
                </a:ext>
              </a:extLst>
            </p:cNvPr>
            <p:cNvSpPr txBox="1"/>
            <p:nvPr/>
          </p:nvSpPr>
          <p:spPr>
            <a:xfrm>
              <a:off x="795167" y="5254137"/>
              <a:ext cx="235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</a:p>
          </p:txBody>
        </p:sp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2419919A-D5FF-4356-9032-E4782C6B7CCB}"/>
              </a:ext>
            </a:extLst>
          </p:cNvPr>
          <p:cNvGrpSpPr/>
          <p:nvPr/>
        </p:nvGrpSpPr>
        <p:grpSpPr>
          <a:xfrm>
            <a:off x="5626336" y="4139850"/>
            <a:ext cx="5698157" cy="246221"/>
            <a:chOff x="3131840" y="2174667"/>
            <a:chExt cx="5698157" cy="246221"/>
          </a:xfrm>
        </p:grpSpPr>
        <p:grpSp>
          <p:nvGrpSpPr>
            <p:cNvPr id="9" name="Group 49">
              <a:extLst>
                <a:ext uri="{FF2B5EF4-FFF2-40B4-BE49-F238E27FC236}">
                  <a16:creationId xmlns:a16="http://schemas.microsoft.com/office/drawing/2014/main" id="{959F64B8-02FF-4CB7-952B-AA1F2BEA1887}"/>
                </a:ext>
              </a:extLst>
            </p:cNvPr>
            <p:cNvGrpSpPr/>
            <p:nvPr/>
          </p:nvGrpSpPr>
          <p:grpSpPr>
            <a:xfrm>
              <a:off x="3131840" y="2174667"/>
              <a:ext cx="1457815" cy="246221"/>
              <a:chOff x="5119489" y="2112184"/>
              <a:chExt cx="1457815" cy="246221"/>
            </a:xfrm>
          </p:grpSpPr>
          <p:sp>
            <p:nvSpPr>
              <p:cNvPr id="19" name="Rectangle 57">
                <a:extLst>
                  <a:ext uri="{FF2B5EF4-FFF2-40B4-BE49-F238E27FC236}">
                    <a16:creationId xmlns:a16="http://schemas.microsoft.com/office/drawing/2014/main" id="{278AE932-5A60-4CC8-BAD1-877B975D8853}"/>
                  </a:ext>
                </a:extLst>
              </p:cNvPr>
              <p:cNvSpPr/>
              <p:nvPr/>
            </p:nvSpPr>
            <p:spPr>
              <a:xfrm>
                <a:off x="5119489" y="2167215"/>
                <a:ext cx="152039" cy="1432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7CE8ED-B9AF-4C1F-83FB-7BD4060A1D48}"/>
                  </a:ext>
                </a:extLst>
              </p:cNvPr>
              <p:cNvSpPr txBox="1"/>
              <p:nvPr/>
            </p:nvSpPr>
            <p:spPr>
              <a:xfrm>
                <a:off x="5267955" y="2112184"/>
                <a:ext cx="1309349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_ Type 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0" name="Group 50">
              <a:extLst>
                <a:ext uri="{FF2B5EF4-FFF2-40B4-BE49-F238E27FC236}">
                  <a16:creationId xmlns:a16="http://schemas.microsoft.com/office/drawing/2014/main" id="{D30DDEE3-02B0-4141-AA01-B30E5987208C}"/>
                </a:ext>
              </a:extLst>
            </p:cNvPr>
            <p:cNvGrpSpPr/>
            <p:nvPr/>
          </p:nvGrpSpPr>
          <p:grpSpPr>
            <a:xfrm>
              <a:off x="4545287" y="2174667"/>
              <a:ext cx="1457815" cy="246221"/>
              <a:chOff x="5119489" y="2112184"/>
              <a:chExt cx="1457815" cy="246221"/>
            </a:xfrm>
          </p:grpSpPr>
          <p:sp>
            <p:nvSpPr>
              <p:cNvPr id="17" name="Rectangle 55">
                <a:extLst>
                  <a:ext uri="{FF2B5EF4-FFF2-40B4-BE49-F238E27FC236}">
                    <a16:creationId xmlns:a16="http://schemas.microsoft.com/office/drawing/2014/main" id="{7EE5AB2C-C18D-4CF2-9C1F-001EE95CA03B}"/>
                  </a:ext>
                </a:extLst>
              </p:cNvPr>
              <p:cNvSpPr/>
              <p:nvPr/>
            </p:nvSpPr>
            <p:spPr>
              <a:xfrm>
                <a:off x="5119489" y="2167215"/>
                <a:ext cx="152039" cy="1432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50BDF16-7498-47C2-AA50-70BD542CDF03}"/>
                  </a:ext>
                </a:extLst>
              </p:cNvPr>
              <p:cNvSpPr txBox="1"/>
              <p:nvPr/>
            </p:nvSpPr>
            <p:spPr>
              <a:xfrm>
                <a:off x="5267955" y="2112184"/>
                <a:ext cx="1309349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_ Type 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1" name="Group 51">
              <a:extLst>
                <a:ext uri="{FF2B5EF4-FFF2-40B4-BE49-F238E27FC236}">
                  <a16:creationId xmlns:a16="http://schemas.microsoft.com/office/drawing/2014/main" id="{AA66295A-C095-4969-846B-B0407E9D5C91}"/>
                </a:ext>
              </a:extLst>
            </p:cNvPr>
            <p:cNvGrpSpPr/>
            <p:nvPr/>
          </p:nvGrpSpPr>
          <p:grpSpPr>
            <a:xfrm>
              <a:off x="5958734" y="2174667"/>
              <a:ext cx="1457815" cy="246221"/>
              <a:chOff x="5119489" y="2112184"/>
              <a:chExt cx="1457815" cy="246221"/>
            </a:xfrm>
          </p:grpSpPr>
          <p:sp>
            <p:nvSpPr>
              <p:cNvPr id="15" name="Rectangle 53">
                <a:extLst>
                  <a:ext uri="{FF2B5EF4-FFF2-40B4-BE49-F238E27FC236}">
                    <a16:creationId xmlns:a16="http://schemas.microsoft.com/office/drawing/2014/main" id="{A7C7129F-4E3A-4D53-BF5D-F6C144A04089}"/>
                  </a:ext>
                </a:extLst>
              </p:cNvPr>
              <p:cNvSpPr/>
              <p:nvPr/>
            </p:nvSpPr>
            <p:spPr>
              <a:xfrm>
                <a:off x="5119489" y="2167215"/>
                <a:ext cx="152039" cy="14320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1D3E9F-537A-43F5-A6C0-877ECFADD1ED}"/>
                  </a:ext>
                </a:extLst>
              </p:cNvPr>
              <p:cNvSpPr txBox="1"/>
              <p:nvPr/>
            </p:nvSpPr>
            <p:spPr>
              <a:xfrm>
                <a:off x="5267955" y="2112184"/>
                <a:ext cx="1309349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_ Type 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2" name="Group 59">
              <a:extLst>
                <a:ext uri="{FF2B5EF4-FFF2-40B4-BE49-F238E27FC236}">
                  <a16:creationId xmlns:a16="http://schemas.microsoft.com/office/drawing/2014/main" id="{CD96BFB0-2E3B-49BD-A48D-BB72532024E5}"/>
                </a:ext>
              </a:extLst>
            </p:cNvPr>
            <p:cNvGrpSpPr/>
            <p:nvPr/>
          </p:nvGrpSpPr>
          <p:grpSpPr>
            <a:xfrm>
              <a:off x="7372182" y="2174667"/>
              <a:ext cx="1457815" cy="246221"/>
              <a:chOff x="5119489" y="2112184"/>
              <a:chExt cx="1457815" cy="246221"/>
            </a:xfrm>
          </p:grpSpPr>
          <p:sp>
            <p:nvSpPr>
              <p:cNvPr id="13" name="Rectangle 60">
                <a:extLst>
                  <a:ext uri="{FF2B5EF4-FFF2-40B4-BE49-F238E27FC236}">
                    <a16:creationId xmlns:a16="http://schemas.microsoft.com/office/drawing/2014/main" id="{1982DC98-6750-4512-8E0B-086D46355190}"/>
                  </a:ext>
                </a:extLst>
              </p:cNvPr>
              <p:cNvSpPr/>
              <p:nvPr/>
            </p:nvSpPr>
            <p:spPr>
              <a:xfrm>
                <a:off x="5119489" y="2167215"/>
                <a:ext cx="152039" cy="1432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1862E5-9E7B-46A6-A550-EB3B62183112}"/>
                  </a:ext>
                </a:extLst>
              </p:cNvPr>
              <p:cNvSpPr txBox="1"/>
              <p:nvPr/>
            </p:nvSpPr>
            <p:spPr>
              <a:xfrm>
                <a:off x="5267955" y="2112184"/>
                <a:ext cx="1309349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_ Type 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FF03839-AD53-4258-936E-971666CD1940}"/>
              </a:ext>
            </a:extLst>
          </p:cNvPr>
          <p:cNvSpPr txBox="1"/>
          <p:nvPr/>
        </p:nvSpPr>
        <p:spPr>
          <a:xfrm>
            <a:off x="3542943" y="4617526"/>
            <a:ext cx="23518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$352,000</a:t>
            </a:r>
            <a:endParaRPr lang="en-US" altLang="ko-KR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2" name="Group 5">
            <a:extLst>
              <a:ext uri="{FF2B5EF4-FFF2-40B4-BE49-F238E27FC236}">
                <a16:creationId xmlns:a16="http://schemas.microsoft.com/office/drawing/2014/main" id="{44C2863E-693C-4C36-95AC-A62A8E1AAA54}"/>
              </a:ext>
            </a:extLst>
          </p:cNvPr>
          <p:cNvGrpSpPr/>
          <p:nvPr/>
        </p:nvGrpSpPr>
        <p:grpSpPr>
          <a:xfrm>
            <a:off x="3542943" y="4997388"/>
            <a:ext cx="2351864" cy="1087746"/>
            <a:chOff x="3542943" y="4997388"/>
            <a:chExt cx="2351864" cy="108774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9798599-F977-47CE-AA1E-AF2CB8C541D4}"/>
                </a:ext>
              </a:extLst>
            </p:cNvPr>
            <p:cNvSpPr txBox="1"/>
            <p:nvPr/>
          </p:nvSpPr>
          <p:spPr>
            <a:xfrm>
              <a:off x="3542943" y="4997388"/>
              <a:ext cx="23518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87D92F5-1A36-4023-B4C7-CEA96C4E73C3}"/>
                </a:ext>
              </a:extLst>
            </p:cNvPr>
            <p:cNvSpPr txBox="1"/>
            <p:nvPr/>
          </p:nvSpPr>
          <p:spPr>
            <a:xfrm>
              <a:off x="3542943" y="5254137"/>
              <a:ext cx="235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6E3874B-D59E-4369-973F-302DBE0685D7}"/>
              </a:ext>
            </a:extLst>
          </p:cNvPr>
          <p:cNvSpPr txBox="1"/>
          <p:nvPr/>
        </p:nvSpPr>
        <p:spPr>
          <a:xfrm>
            <a:off x="6290719" y="4617526"/>
            <a:ext cx="23518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$352,000</a:t>
            </a:r>
            <a:endParaRPr lang="en-US" altLang="ko-KR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6" name="Group 6">
            <a:extLst>
              <a:ext uri="{FF2B5EF4-FFF2-40B4-BE49-F238E27FC236}">
                <a16:creationId xmlns:a16="http://schemas.microsoft.com/office/drawing/2014/main" id="{7378F82F-B244-4154-8DF0-03B3CF7A21FA}"/>
              </a:ext>
            </a:extLst>
          </p:cNvPr>
          <p:cNvGrpSpPr/>
          <p:nvPr/>
        </p:nvGrpSpPr>
        <p:grpSpPr>
          <a:xfrm>
            <a:off x="6290719" y="4997388"/>
            <a:ext cx="2351864" cy="1087746"/>
            <a:chOff x="6290719" y="4997388"/>
            <a:chExt cx="2351864" cy="108774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E8ECC8-E4DC-4BB8-8F69-9F1E43B780F2}"/>
                </a:ext>
              </a:extLst>
            </p:cNvPr>
            <p:cNvSpPr txBox="1"/>
            <p:nvPr/>
          </p:nvSpPr>
          <p:spPr>
            <a:xfrm>
              <a:off x="6290719" y="4997388"/>
              <a:ext cx="23518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C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8E1A176-A8B5-4E00-8017-827766F5E032}"/>
                </a:ext>
              </a:extLst>
            </p:cNvPr>
            <p:cNvSpPr txBox="1"/>
            <p:nvPr/>
          </p:nvSpPr>
          <p:spPr>
            <a:xfrm>
              <a:off x="6290719" y="5254137"/>
              <a:ext cx="235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932FAA6-05E4-4118-8805-61AC1EB481A9}"/>
              </a:ext>
            </a:extLst>
          </p:cNvPr>
          <p:cNvSpPr txBox="1"/>
          <p:nvPr/>
        </p:nvSpPr>
        <p:spPr>
          <a:xfrm>
            <a:off x="9038494" y="4617526"/>
            <a:ext cx="23518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$352,000</a:t>
            </a:r>
            <a:endParaRPr lang="en-US" altLang="ko-KR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0" name="Group 7">
            <a:extLst>
              <a:ext uri="{FF2B5EF4-FFF2-40B4-BE49-F238E27FC236}">
                <a16:creationId xmlns:a16="http://schemas.microsoft.com/office/drawing/2014/main" id="{9980ECD0-9B42-42C3-8DE7-E8DB23A114A7}"/>
              </a:ext>
            </a:extLst>
          </p:cNvPr>
          <p:cNvGrpSpPr/>
          <p:nvPr/>
        </p:nvGrpSpPr>
        <p:grpSpPr>
          <a:xfrm>
            <a:off x="9038494" y="4997388"/>
            <a:ext cx="2351864" cy="1087746"/>
            <a:chOff x="9038494" y="4997388"/>
            <a:chExt cx="2351864" cy="108774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1B0DBC6-5211-4BB6-B232-36E4A643702B}"/>
                </a:ext>
              </a:extLst>
            </p:cNvPr>
            <p:cNvSpPr txBox="1"/>
            <p:nvPr/>
          </p:nvSpPr>
          <p:spPr>
            <a:xfrm>
              <a:off x="9038494" y="4997388"/>
              <a:ext cx="235186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14D5FBE-292F-46EB-852A-191C391FF27E}"/>
                </a:ext>
              </a:extLst>
            </p:cNvPr>
            <p:cNvSpPr txBox="1"/>
            <p:nvPr/>
          </p:nvSpPr>
          <p:spPr>
            <a:xfrm>
              <a:off x="9038494" y="5254137"/>
              <a:ext cx="235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10">
            <a:extLst>
              <a:ext uri="{FF2B5EF4-FFF2-40B4-BE49-F238E27FC236}">
                <a16:creationId xmlns:a16="http://schemas.microsoft.com/office/drawing/2014/main" id="{64F3435F-4D86-4735-A881-E7F074BD23F0}"/>
              </a:ext>
            </a:extLst>
          </p:cNvPr>
          <p:cNvCxnSpPr>
            <a:cxnSpLocks/>
          </p:cNvCxnSpPr>
          <p:nvPr/>
        </p:nvCxnSpPr>
        <p:spPr>
          <a:xfrm>
            <a:off x="905614" y="5939874"/>
            <a:ext cx="16308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16">
            <a:extLst>
              <a:ext uri="{FF2B5EF4-FFF2-40B4-BE49-F238E27FC236}">
                <a16:creationId xmlns:a16="http://schemas.microsoft.com/office/drawing/2014/main" id="{64B93DF8-C1A3-44F3-ACDB-F359A01CBF12}"/>
              </a:ext>
            </a:extLst>
          </p:cNvPr>
          <p:cNvCxnSpPr>
            <a:cxnSpLocks/>
          </p:cNvCxnSpPr>
          <p:nvPr/>
        </p:nvCxnSpPr>
        <p:spPr>
          <a:xfrm>
            <a:off x="2536697" y="5238969"/>
            <a:ext cx="16308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8">
            <a:extLst>
              <a:ext uri="{FF2B5EF4-FFF2-40B4-BE49-F238E27FC236}">
                <a16:creationId xmlns:a16="http://schemas.microsoft.com/office/drawing/2014/main" id="{EFF70D27-AD5C-45C8-8D3F-F26FE5A7F3FD}"/>
              </a:ext>
            </a:extLst>
          </p:cNvPr>
          <p:cNvCxnSpPr>
            <a:cxnSpLocks/>
          </p:cNvCxnSpPr>
          <p:nvPr/>
        </p:nvCxnSpPr>
        <p:spPr>
          <a:xfrm>
            <a:off x="4147848" y="4537858"/>
            <a:ext cx="1630800" cy="2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20">
            <a:extLst>
              <a:ext uri="{FF2B5EF4-FFF2-40B4-BE49-F238E27FC236}">
                <a16:creationId xmlns:a16="http://schemas.microsoft.com/office/drawing/2014/main" id="{9A2A3F92-2F93-4C62-8623-4929D53B8C7F}"/>
              </a:ext>
            </a:extLst>
          </p:cNvPr>
          <p:cNvCxnSpPr>
            <a:cxnSpLocks/>
          </p:cNvCxnSpPr>
          <p:nvPr/>
        </p:nvCxnSpPr>
        <p:spPr>
          <a:xfrm>
            <a:off x="5773876" y="3836851"/>
            <a:ext cx="1630800" cy="30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2">
            <a:extLst>
              <a:ext uri="{FF2B5EF4-FFF2-40B4-BE49-F238E27FC236}">
                <a16:creationId xmlns:a16="http://schemas.microsoft.com/office/drawing/2014/main" id="{967C925F-96A1-4F20-AB02-194C5DEE33F2}"/>
              </a:ext>
            </a:extLst>
          </p:cNvPr>
          <p:cNvCxnSpPr>
            <a:cxnSpLocks/>
          </p:cNvCxnSpPr>
          <p:nvPr/>
        </p:nvCxnSpPr>
        <p:spPr>
          <a:xfrm>
            <a:off x="7394334" y="3136254"/>
            <a:ext cx="16308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3742D231-298B-436C-A2EA-15A12413559B}"/>
              </a:ext>
            </a:extLst>
          </p:cNvPr>
          <p:cNvCxnSpPr/>
          <p:nvPr/>
        </p:nvCxnSpPr>
        <p:spPr>
          <a:xfrm>
            <a:off x="2521820" y="5241498"/>
            <a:ext cx="0" cy="69837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7">
            <a:extLst>
              <a:ext uri="{FF2B5EF4-FFF2-40B4-BE49-F238E27FC236}">
                <a16:creationId xmlns:a16="http://schemas.microsoft.com/office/drawing/2014/main" id="{2DF76D18-6CDA-40B5-92FF-3DA6092089B1}"/>
              </a:ext>
            </a:extLst>
          </p:cNvPr>
          <p:cNvCxnSpPr/>
          <p:nvPr/>
        </p:nvCxnSpPr>
        <p:spPr>
          <a:xfrm>
            <a:off x="4147848" y="4540490"/>
            <a:ext cx="0" cy="69837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9">
            <a:extLst>
              <a:ext uri="{FF2B5EF4-FFF2-40B4-BE49-F238E27FC236}">
                <a16:creationId xmlns:a16="http://schemas.microsoft.com/office/drawing/2014/main" id="{CBB46765-0FD5-424B-ACF2-C2AF5C95329B}"/>
              </a:ext>
            </a:extLst>
          </p:cNvPr>
          <p:cNvCxnSpPr/>
          <p:nvPr/>
        </p:nvCxnSpPr>
        <p:spPr>
          <a:xfrm>
            <a:off x="5773876" y="3839482"/>
            <a:ext cx="0" cy="69837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1">
            <a:extLst>
              <a:ext uri="{FF2B5EF4-FFF2-40B4-BE49-F238E27FC236}">
                <a16:creationId xmlns:a16="http://schemas.microsoft.com/office/drawing/2014/main" id="{3738C12B-2EB9-4B7D-81E2-0D96CD5BF4C0}"/>
              </a:ext>
            </a:extLst>
          </p:cNvPr>
          <p:cNvCxnSpPr/>
          <p:nvPr/>
        </p:nvCxnSpPr>
        <p:spPr>
          <a:xfrm>
            <a:off x="7399904" y="3138474"/>
            <a:ext cx="0" cy="69837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3">
            <a:extLst>
              <a:ext uri="{FF2B5EF4-FFF2-40B4-BE49-F238E27FC236}">
                <a16:creationId xmlns:a16="http://schemas.microsoft.com/office/drawing/2014/main" id="{C33177BF-7AAA-4081-9F7C-9FA6EDE1774E}"/>
              </a:ext>
            </a:extLst>
          </p:cNvPr>
          <p:cNvGrpSpPr/>
          <p:nvPr/>
        </p:nvGrpSpPr>
        <p:grpSpPr>
          <a:xfrm>
            <a:off x="1254596" y="4846816"/>
            <a:ext cx="908420" cy="908420"/>
            <a:chOff x="1359324" y="4352166"/>
            <a:chExt cx="908420" cy="908420"/>
          </a:xfrm>
        </p:grpSpPr>
        <p:sp>
          <p:nvSpPr>
            <p:cNvPr id="13" name="Oval 24">
              <a:extLst>
                <a:ext uri="{FF2B5EF4-FFF2-40B4-BE49-F238E27FC236}">
                  <a16:creationId xmlns:a16="http://schemas.microsoft.com/office/drawing/2014/main" id="{4E06F6AC-72F4-449F-A3F0-21C0DDCC508D}"/>
                </a:ext>
              </a:extLst>
            </p:cNvPr>
            <p:cNvSpPr/>
            <p:nvPr/>
          </p:nvSpPr>
          <p:spPr>
            <a:xfrm>
              <a:off x="1359324" y="4352166"/>
              <a:ext cx="908420" cy="908420"/>
            </a:xfrm>
            <a:prstGeom prst="ellipse">
              <a:avLst/>
            </a:prstGeom>
            <a:solidFill>
              <a:schemeClr val="accent6"/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4" name="Oval 25">
              <a:extLst>
                <a:ext uri="{FF2B5EF4-FFF2-40B4-BE49-F238E27FC236}">
                  <a16:creationId xmlns:a16="http://schemas.microsoft.com/office/drawing/2014/main" id="{2DD0AE60-5FAE-40F3-8379-DC738A2115E3}"/>
                </a:ext>
              </a:extLst>
            </p:cNvPr>
            <p:cNvSpPr/>
            <p:nvPr/>
          </p:nvSpPr>
          <p:spPr>
            <a:xfrm>
              <a:off x="1435526" y="4428368"/>
              <a:ext cx="756016" cy="756016"/>
            </a:xfrm>
            <a:prstGeom prst="ellipse">
              <a:avLst/>
            </a:prstGeom>
            <a:noFill/>
            <a:ln w="15875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15" name="Group 27">
            <a:extLst>
              <a:ext uri="{FF2B5EF4-FFF2-40B4-BE49-F238E27FC236}">
                <a16:creationId xmlns:a16="http://schemas.microsoft.com/office/drawing/2014/main" id="{9DADCD90-A4F7-48C0-9A0E-250DB131F0DD}"/>
              </a:ext>
            </a:extLst>
          </p:cNvPr>
          <p:cNvGrpSpPr/>
          <p:nvPr/>
        </p:nvGrpSpPr>
        <p:grpSpPr>
          <a:xfrm>
            <a:off x="2880624" y="4158120"/>
            <a:ext cx="908420" cy="908420"/>
            <a:chOff x="1359324" y="4352166"/>
            <a:chExt cx="908420" cy="908420"/>
          </a:xfrm>
        </p:grpSpPr>
        <p:sp>
          <p:nvSpPr>
            <p:cNvPr id="16" name="Oval 28">
              <a:extLst>
                <a:ext uri="{FF2B5EF4-FFF2-40B4-BE49-F238E27FC236}">
                  <a16:creationId xmlns:a16="http://schemas.microsoft.com/office/drawing/2014/main" id="{BA896E4F-EFC2-4CA2-8014-0191FBD9F2BA}"/>
                </a:ext>
              </a:extLst>
            </p:cNvPr>
            <p:cNvSpPr/>
            <p:nvPr/>
          </p:nvSpPr>
          <p:spPr>
            <a:xfrm>
              <a:off x="1359324" y="4352166"/>
              <a:ext cx="908420" cy="908420"/>
            </a:xfrm>
            <a:prstGeom prst="ellipse">
              <a:avLst/>
            </a:prstGeom>
            <a:solidFill>
              <a:schemeClr val="accent1"/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7" name="Oval 29">
              <a:extLst>
                <a:ext uri="{FF2B5EF4-FFF2-40B4-BE49-F238E27FC236}">
                  <a16:creationId xmlns:a16="http://schemas.microsoft.com/office/drawing/2014/main" id="{894C9184-A201-462F-B8E8-D22CDA53592C}"/>
                </a:ext>
              </a:extLst>
            </p:cNvPr>
            <p:cNvSpPr/>
            <p:nvPr/>
          </p:nvSpPr>
          <p:spPr>
            <a:xfrm>
              <a:off x="1435526" y="4428368"/>
              <a:ext cx="756016" cy="756016"/>
            </a:xfrm>
            <a:prstGeom prst="ellipse">
              <a:avLst/>
            </a:prstGeom>
            <a:noFill/>
            <a:ln w="15875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18" name="Group 30">
            <a:extLst>
              <a:ext uri="{FF2B5EF4-FFF2-40B4-BE49-F238E27FC236}">
                <a16:creationId xmlns:a16="http://schemas.microsoft.com/office/drawing/2014/main" id="{6D6E473F-369C-4FAC-9EDC-B304FD607016}"/>
              </a:ext>
            </a:extLst>
          </p:cNvPr>
          <p:cNvGrpSpPr/>
          <p:nvPr/>
        </p:nvGrpSpPr>
        <p:grpSpPr>
          <a:xfrm>
            <a:off x="4506652" y="3469424"/>
            <a:ext cx="908420" cy="908420"/>
            <a:chOff x="1359324" y="4352166"/>
            <a:chExt cx="908420" cy="908420"/>
          </a:xfrm>
        </p:grpSpPr>
        <p:sp>
          <p:nvSpPr>
            <p:cNvPr id="19" name="Oval 31">
              <a:extLst>
                <a:ext uri="{FF2B5EF4-FFF2-40B4-BE49-F238E27FC236}">
                  <a16:creationId xmlns:a16="http://schemas.microsoft.com/office/drawing/2014/main" id="{AC955913-942C-42F0-8DF0-E477F64C8812}"/>
                </a:ext>
              </a:extLst>
            </p:cNvPr>
            <p:cNvSpPr/>
            <p:nvPr/>
          </p:nvSpPr>
          <p:spPr>
            <a:xfrm>
              <a:off x="1359324" y="4352166"/>
              <a:ext cx="908420" cy="908420"/>
            </a:xfrm>
            <a:prstGeom prst="ellipse">
              <a:avLst/>
            </a:prstGeom>
            <a:solidFill>
              <a:schemeClr val="accent2"/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0" name="Oval 32">
              <a:extLst>
                <a:ext uri="{FF2B5EF4-FFF2-40B4-BE49-F238E27FC236}">
                  <a16:creationId xmlns:a16="http://schemas.microsoft.com/office/drawing/2014/main" id="{17E795D2-808B-45CF-9750-4CE1A4A64F4F}"/>
                </a:ext>
              </a:extLst>
            </p:cNvPr>
            <p:cNvSpPr/>
            <p:nvPr/>
          </p:nvSpPr>
          <p:spPr>
            <a:xfrm>
              <a:off x="1435526" y="4428368"/>
              <a:ext cx="756016" cy="756016"/>
            </a:xfrm>
            <a:prstGeom prst="ellipse">
              <a:avLst/>
            </a:prstGeom>
            <a:noFill/>
            <a:ln w="15875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21" name="Group 33">
            <a:extLst>
              <a:ext uri="{FF2B5EF4-FFF2-40B4-BE49-F238E27FC236}">
                <a16:creationId xmlns:a16="http://schemas.microsoft.com/office/drawing/2014/main" id="{22E9931A-3731-40C2-8CED-663F53CEFD83}"/>
              </a:ext>
            </a:extLst>
          </p:cNvPr>
          <p:cNvGrpSpPr/>
          <p:nvPr/>
        </p:nvGrpSpPr>
        <p:grpSpPr>
          <a:xfrm>
            <a:off x="6132680" y="2814648"/>
            <a:ext cx="908420" cy="908420"/>
            <a:chOff x="1359324" y="4352166"/>
            <a:chExt cx="908420" cy="908420"/>
          </a:xfrm>
        </p:grpSpPr>
        <p:sp>
          <p:nvSpPr>
            <p:cNvPr id="22" name="Oval 34">
              <a:extLst>
                <a:ext uri="{FF2B5EF4-FFF2-40B4-BE49-F238E27FC236}">
                  <a16:creationId xmlns:a16="http://schemas.microsoft.com/office/drawing/2014/main" id="{8986E296-7931-4F8C-B7FF-DDCB619850E3}"/>
                </a:ext>
              </a:extLst>
            </p:cNvPr>
            <p:cNvSpPr/>
            <p:nvPr/>
          </p:nvSpPr>
          <p:spPr>
            <a:xfrm>
              <a:off x="1359324" y="4352166"/>
              <a:ext cx="908420" cy="908420"/>
            </a:xfrm>
            <a:prstGeom prst="ellipse">
              <a:avLst/>
            </a:prstGeom>
            <a:solidFill>
              <a:schemeClr val="accent3"/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3" name="Oval 35">
              <a:extLst>
                <a:ext uri="{FF2B5EF4-FFF2-40B4-BE49-F238E27FC236}">
                  <a16:creationId xmlns:a16="http://schemas.microsoft.com/office/drawing/2014/main" id="{D1780C9C-64A4-41A4-9A2D-BDB863006649}"/>
                </a:ext>
              </a:extLst>
            </p:cNvPr>
            <p:cNvSpPr/>
            <p:nvPr/>
          </p:nvSpPr>
          <p:spPr>
            <a:xfrm>
              <a:off x="1435526" y="4428368"/>
              <a:ext cx="756016" cy="756016"/>
            </a:xfrm>
            <a:prstGeom prst="ellipse">
              <a:avLst/>
            </a:prstGeom>
            <a:noFill/>
            <a:ln w="15875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24" name="Group 36">
            <a:extLst>
              <a:ext uri="{FF2B5EF4-FFF2-40B4-BE49-F238E27FC236}">
                <a16:creationId xmlns:a16="http://schemas.microsoft.com/office/drawing/2014/main" id="{9726D1B5-EB1C-4711-A131-312CDDF0AED8}"/>
              </a:ext>
            </a:extLst>
          </p:cNvPr>
          <p:cNvGrpSpPr/>
          <p:nvPr/>
        </p:nvGrpSpPr>
        <p:grpSpPr>
          <a:xfrm>
            <a:off x="7758709" y="2125952"/>
            <a:ext cx="908420" cy="908420"/>
            <a:chOff x="1359324" y="4352166"/>
            <a:chExt cx="908420" cy="908420"/>
          </a:xfrm>
        </p:grpSpPr>
        <p:sp>
          <p:nvSpPr>
            <p:cNvPr id="25" name="Oval 37">
              <a:extLst>
                <a:ext uri="{FF2B5EF4-FFF2-40B4-BE49-F238E27FC236}">
                  <a16:creationId xmlns:a16="http://schemas.microsoft.com/office/drawing/2014/main" id="{0FBD2B68-D4D1-48AE-B72E-04BA0987D30D}"/>
                </a:ext>
              </a:extLst>
            </p:cNvPr>
            <p:cNvSpPr/>
            <p:nvPr/>
          </p:nvSpPr>
          <p:spPr>
            <a:xfrm>
              <a:off x="1359324" y="4352166"/>
              <a:ext cx="908420" cy="908420"/>
            </a:xfrm>
            <a:prstGeom prst="ellipse">
              <a:avLst/>
            </a:prstGeom>
            <a:solidFill>
              <a:schemeClr val="accent4"/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Oval 38">
              <a:extLst>
                <a:ext uri="{FF2B5EF4-FFF2-40B4-BE49-F238E27FC236}">
                  <a16:creationId xmlns:a16="http://schemas.microsoft.com/office/drawing/2014/main" id="{FF6D238A-4EDB-4BAF-A6B5-7E402C0D8114}"/>
                </a:ext>
              </a:extLst>
            </p:cNvPr>
            <p:cNvSpPr/>
            <p:nvPr/>
          </p:nvSpPr>
          <p:spPr>
            <a:xfrm>
              <a:off x="1435526" y="4428368"/>
              <a:ext cx="756016" cy="756016"/>
            </a:xfrm>
            <a:prstGeom prst="ellipse">
              <a:avLst/>
            </a:prstGeom>
            <a:noFill/>
            <a:ln w="15875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27" name="Group 39">
            <a:extLst>
              <a:ext uri="{FF2B5EF4-FFF2-40B4-BE49-F238E27FC236}">
                <a16:creationId xmlns:a16="http://schemas.microsoft.com/office/drawing/2014/main" id="{290AD859-A23A-4230-BB7B-B8ABA9937401}"/>
              </a:ext>
            </a:extLst>
          </p:cNvPr>
          <p:cNvGrpSpPr/>
          <p:nvPr/>
        </p:nvGrpSpPr>
        <p:grpSpPr>
          <a:xfrm>
            <a:off x="2743182" y="5322474"/>
            <a:ext cx="2795977" cy="726732"/>
            <a:chOff x="994277" y="3861048"/>
            <a:chExt cx="2699146" cy="7267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EC3321-7C8C-4AE6-B1FA-009847F95697}"/>
                </a:ext>
              </a:extLst>
            </p:cNvPr>
            <p:cNvSpPr txBox="1"/>
            <p:nvPr/>
          </p:nvSpPr>
          <p:spPr>
            <a:xfrm>
              <a:off x="994277" y="3861048"/>
              <a:ext cx="2691322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4EBBF6-0CB2-4209-900B-B33429C05A15}"/>
                </a:ext>
              </a:extLst>
            </p:cNvPr>
            <p:cNvSpPr txBox="1"/>
            <p:nvPr/>
          </p:nvSpPr>
          <p:spPr>
            <a:xfrm>
              <a:off x="994277" y="4126115"/>
              <a:ext cx="2699146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Group 42">
            <a:extLst>
              <a:ext uri="{FF2B5EF4-FFF2-40B4-BE49-F238E27FC236}">
                <a16:creationId xmlns:a16="http://schemas.microsoft.com/office/drawing/2014/main" id="{CC41B875-B66D-4E7F-A9FE-746ABFAADA31}"/>
              </a:ext>
            </a:extLst>
          </p:cNvPr>
          <p:cNvGrpSpPr/>
          <p:nvPr/>
        </p:nvGrpSpPr>
        <p:grpSpPr>
          <a:xfrm>
            <a:off x="7625506" y="3214695"/>
            <a:ext cx="2799258" cy="726732"/>
            <a:chOff x="994277" y="3861048"/>
            <a:chExt cx="2699146" cy="7267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212438-69F2-4057-BB18-58E08DA2AF05}"/>
                </a:ext>
              </a:extLst>
            </p:cNvPr>
            <p:cNvSpPr txBox="1"/>
            <p:nvPr/>
          </p:nvSpPr>
          <p:spPr>
            <a:xfrm>
              <a:off x="994277" y="3861048"/>
              <a:ext cx="2691322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D7AED1-0A5B-4159-BB48-9B0A8906E168}"/>
                </a:ext>
              </a:extLst>
            </p:cNvPr>
            <p:cNvSpPr txBox="1"/>
            <p:nvPr/>
          </p:nvSpPr>
          <p:spPr>
            <a:xfrm>
              <a:off x="994277" y="4126115"/>
              <a:ext cx="2699146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" name="Group 45">
            <a:extLst>
              <a:ext uri="{FF2B5EF4-FFF2-40B4-BE49-F238E27FC236}">
                <a16:creationId xmlns:a16="http://schemas.microsoft.com/office/drawing/2014/main" id="{269D11B7-9459-4BEC-A9C8-7CF1A6ECE639}"/>
              </a:ext>
            </a:extLst>
          </p:cNvPr>
          <p:cNvGrpSpPr/>
          <p:nvPr/>
        </p:nvGrpSpPr>
        <p:grpSpPr>
          <a:xfrm>
            <a:off x="5999159" y="3917288"/>
            <a:ext cx="2795977" cy="726732"/>
            <a:chOff x="994277" y="3861048"/>
            <a:chExt cx="2699146" cy="7267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7FCC37-ABF2-4887-992F-6A3FC0005CCE}"/>
                </a:ext>
              </a:extLst>
            </p:cNvPr>
            <p:cNvSpPr txBox="1"/>
            <p:nvPr/>
          </p:nvSpPr>
          <p:spPr>
            <a:xfrm>
              <a:off x="994277" y="3861048"/>
              <a:ext cx="2691322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33A8CAC-9042-4940-863A-85EEDF4B8618}"/>
                </a:ext>
              </a:extLst>
            </p:cNvPr>
            <p:cNvSpPr txBox="1"/>
            <p:nvPr/>
          </p:nvSpPr>
          <p:spPr>
            <a:xfrm>
              <a:off x="994277" y="4126115"/>
              <a:ext cx="2699146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6" name="Group 49">
            <a:extLst>
              <a:ext uri="{FF2B5EF4-FFF2-40B4-BE49-F238E27FC236}">
                <a16:creationId xmlns:a16="http://schemas.microsoft.com/office/drawing/2014/main" id="{C33B33DF-80A4-4D4E-B228-F30501831EF1}"/>
              </a:ext>
            </a:extLst>
          </p:cNvPr>
          <p:cNvGrpSpPr/>
          <p:nvPr/>
        </p:nvGrpSpPr>
        <p:grpSpPr>
          <a:xfrm>
            <a:off x="4369530" y="4619881"/>
            <a:ext cx="2799258" cy="726732"/>
            <a:chOff x="994277" y="3861048"/>
            <a:chExt cx="2699146" cy="7267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DAC4F37-AA82-40B8-8501-5B69060F01E6}"/>
                </a:ext>
              </a:extLst>
            </p:cNvPr>
            <p:cNvSpPr txBox="1"/>
            <p:nvPr/>
          </p:nvSpPr>
          <p:spPr>
            <a:xfrm>
              <a:off x="994277" y="3861048"/>
              <a:ext cx="2691322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BA6A27-7C08-4FE7-ACF4-043497AFF007}"/>
                </a:ext>
              </a:extLst>
            </p:cNvPr>
            <p:cNvSpPr txBox="1"/>
            <p:nvPr/>
          </p:nvSpPr>
          <p:spPr>
            <a:xfrm>
              <a:off x="994277" y="4126115"/>
              <a:ext cx="2699146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9" name="Group 52">
            <a:extLst>
              <a:ext uri="{FF2B5EF4-FFF2-40B4-BE49-F238E27FC236}">
                <a16:creationId xmlns:a16="http://schemas.microsoft.com/office/drawing/2014/main" id="{3BD5B6BE-4E4E-4D0B-B199-5304CFA0B299}"/>
              </a:ext>
            </a:extLst>
          </p:cNvPr>
          <p:cNvGrpSpPr/>
          <p:nvPr/>
        </p:nvGrpSpPr>
        <p:grpSpPr>
          <a:xfrm>
            <a:off x="9209773" y="2125952"/>
            <a:ext cx="2255397" cy="911398"/>
            <a:chOff x="994277" y="3861048"/>
            <a:chExt cx="2699146" cy="91139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97260D-ADF6-4141-953D-9DACA751647F}"/>
                </a:ext>
              </a:extLst>
            </p:cNvPr>
            <p:cNvSpPr txBox="1"/>
            <p:nvPr/>
          </p:nvSpPr>
          <p:spPr>
            <a:xfrm>
              <a:off x="994277" y="3861048"/>
              <a:ext cx="2691322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ACCF7DC-3DFB-4263-803C-9879AE6E3783}"/>
                </a:ext>
              </a:extLst>
            </p:cNvPr>
            <p:cNvSpPr txBox="1"/>
            <p:nvPr/>
          </p:nvSpPr>
          <p:spPr>
            <a:xfrm>
              <a:off x="994277" y="4126115"/>
              <a:ext cx="2699146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FBB9D32-13BF-432F-BF0E-1117F943F1D6}"/>
              </a:ext>
            </a:extLst>
          </p:cNvPr>
          <p:cNvSpPr txBox="1"/>
          <p:nvPr/>
        </p:nvSpPr>
        <p:spPr>
          <a:xfrm>
            <a:off x="844530" y="1418975"/>
            <a:ext cx="4479373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GB" altLang="ko-KR" sz="2000" b="1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OREM IPSUM DOLOR SIT AMET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1F499-33D0-42BB-9845-83F06645E4D6}"/>
              </a:ext>
            </a:extLst>
          </p:cNvPr>
          <p:cNvSpPr txBox="1"/>
          <p:nvPr/>
        </p:nvSpPr>
        <p:spPr>
          <a:xfrm>
            <a:off x="844530" y="1819085"/>
            <a:ext cx="4479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Oval 7">
            <a:extLst>
              <a:ext uri="{FF2B5EF4-FFF2-40B4-BE49-F238E27FC236}">
                <a16:creationId xmlns:a16="http://schemas.microsoft.com/office/drawing/2014/main" id="{1405D52F-CF5A-4B56-80EA-947D17E9F49A}"/>
              </a:ext>
            </a:extLst>
          </p:cNvPr>
          <p:cNvSpPr/>
          <p:nvPr/>
        </p:nvSpPr>
        <p:spPr>
          <a:xfrm>
            <a:off x="1528168" y="5141834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ound Same Side Corner Rectangle 11">
            <a:extLst>
              <a:ext uri="{FF2B5EF4-FFF2-40B4-BE49-F238E27FC236}">
                <a16:creationId xmlns:a16="http://schemas.microsoft.com/office/drawing/2014/main" id="{F33BB19C-0195-4FE0-B049-84BAE9FE122C}"/>
              </a:ext>
            </a:extLst>
          </p:cNvPr>
          <p:cNvSpPr>
            <a:spLocks noChangeAspect="1"/>
          </p:cNvSpPr>
          <p:nvPr/>
        </p:nvSpPr>
        <p:spPr>
          <a:xfrm rot="9900000">
            <a:off x="6433230" y="309791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ounded Rectangle 27">
            <a:extLst>
              <a:ext uri="{FF2B5EF4-FFF2-40B4-BE49-F238E27FC236}">
                <a16:creationId xmlns:a16="http://schemas.microsoft.com/office/drawing/2014/main" id="{44CD100B-5ADC-463A-A685-549A7DF1C21D}"/>
              </a:ext>
            </a:extLst>
          </p:cNvPr>
          <p:cNvSpPr/>
          <p:nvPr/>
        </p:nvSpPr>
        <p:spPr>
          <a:xfrm>
            <a:off x="8049181" y="2433730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C6C567B3-BCA4-48A1-9946-378CED754998}"/>
              </a:ext>
            </a:extLst>
          </p:cNvPr>
          <p:cNvSpPr/>
          <p:nvPr/>
        </p:nvSpPr>
        <p:spPr>
          <a:xfrm>
            <a:off x="3139250" y="4498968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Oval 21">
            <a:extLst>
              <a:ext uri="{FF2B5EF4-FFF2-40B4-BE49-F238E27FC236}">
                <a16:creationId xmlns:a16="http://schemas.microsoft.com/office/drawing/2014/main" id="{3E927AC2-04B2-4E5A-8C92-76349D33F87D}"/>
              </a:ext>
            </a:extLst>
          </p:cNvPr>
          <p:cNvSpPr>
            <a:spLocks noChangeAspect="1"/>
          </p:cNvSpPr>
          <p:nvPr/>
        </p:nvSpPr>
        <p:spPr>
          <a:xfrm>
            <a:off x="4783053" y="3748878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93633B-EBEE-40E1-9FEA-B04586C034D7}"/>
              </a:ext>
            </a:extLst>
          </p:cNvPr>
          <p:cNvSpPr txBox="1"/>
          <p:nvPr/>
        </p:nvSpPr>
        <p:spPr>
          <a:xfrm>
            <a:off x="480237" y="4979780"/>
            <a:ext cx="673015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cs typeface="Arial" pitchFamily="34" charset="0"/>
              </a:rPr>
              <a:t>AWESOME</a:t>
            </a:r>
          </a:p>
          <a:p>
            <a:r>
              <a:rPr lang="en-GB" altLang="ko-KR" sz="5400" b="1" dirty="0">
                <a:cs typeface="Arial" pitchFamily="34" charset="0"/>
              </a:rPr>
              <a:t>PRESENTATION</a:t>
            </a:r>
            <a:endParaRPr lang="ko-KR" altLang="en-US" sz="5400" b="1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AA6E84-332A-40D9-B8E3-F6146E0ED788}"/>
              </a:ext>
            </a:extLst>
          </p:cNvPr>
          <p:cNvSpPr txBox="1"/>
          <p:nvPr/>
        </p:nvSpPr>
        <p:spPr>
          <a:xfrm>
            <a:off x="547782" y="4711639"/>
            <a:ext cx="3100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Modern Portfolio Designed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65DC9D-5A81-4450-9AE1-739CBDA529B0}"/>
              </a:ext>
            </a:extLst>
          </p:cNvPr>
          <p:cNvSpPr txBox="1"/>
          <p:nvPr/>
        </p:nvSpPr>
        <p:spPr>
          <a:xfrm>
            <a:off x="4305373" y="380081"/>
            <a:ext cx="150634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$ 390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06F4E-CF12-417F-84E4-DF2353E03E70}"/>
              </a:ext>
            </a:extLst>
          </p:cNvPr>
          <p:cNvSpPr txBox="1"/>
          <p:nvPr/>
        </p:nvSpPr>
        <p:spPr>
          <a:xfrm>
            <a:off x="8469993" y="1620810"/>
            <a:ext cx="150634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$ 290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077F0A18-0B58-4F2E-A04E-7228FB0374F8}"/>
              </a:ext>
            </a:extLst>
          </p:cNvPr>
          <p:cNvGrpSpPr/>
          <p:nvPr/>
        </p:nvGrpSpPr>
        <p:grpSpPr>
          <a:xfrm>
            <a:off x="5837835" y="529648"/>
            <a:ext cx="3933092" cy="793957"/>
            <a:chOff x="1985513" y="4307149"/>
            <a:chExt cx="2380861" cy="7939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C5D279-3A22-4521-97AC-A18A27865945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994F1E-B277-4367-9BF5-1497DC41DB31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AFA6C026-FF44-4818-89AD-FA8EBB705DAD}"/>
              </a:ext>
            </a:extLst>
          </p:cNvPr>
          <p:cNvGrpSpPr/>
          <p:nvPr/>
        </p:nvGrpSpPr>
        <p:grpSpPr>
          <a:xfrm>
            <a:off x="4536901" y="1772343"/>
            <a:ext cx="3933092" cy="793957"/>
            <a:chOff x="1985513" y="4307149"/>
            <a:chExt cx="2380861" cy="7939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D429C7-AFCE-4476-8644-2E769998440F}"/>
                </a:ext>
              </a:extLst>
            </p:cNvPr>
            <p:cNvSpPr txBox="1"/>
            <p:nvPr/>
          </p:nvSpPr>
          <p:spPr>
            <a:xfrm>
              <a:off x="2004348" y="4639441"/>
              <a:ext cx="2346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5ACAB0C-B37A-4226-AC77-E63AB95E7590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3"/>
                  </a:solidFill>
                  <a:ea typeface="FZShuTi" pitchFamily="2" charset="-122"/>
                  <a:cs typeface="Arial" pitchFamily="34" charset="0"/>
                </a:rPr>
                <a:t>EASY TO CHANGE COLORS, PHOTOS.  </a:t>
              </a:r>
              <a:endParaRPr lang="ko-KR" altLang="en-US" sz="16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507209" y="316969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926CA3F-2AEB-40B7-B21A-D52906231BA5}"/>
              </a:ext>
            </a:extLst>
          </p:cNvPr>
          <p:cNvGrpSpPr/>
          <p:nvPr/>
        </p:nvGrpSpPr>
        <p:grpSpPr>
          <a:xfrm>
            <a:off x="5531985" y="708142"/>
            <a:ext cx="5835073" cy="5578448"/>
            <a:chOff x="5531985" y="708142"/>
            <a:chExt cx="5835073" cy="5578448"/>
          </a:xfrm>
        </p:grpSpPr>
        <p:grpSp>
          <p:nvGrpSpPr>
            <p:cNvPr id="17" name="Group 1">
              <a:extLst>
                <a:ext uri="{FF2B5EF4-FFF2-40B4-BE49-F238E27FC236}">
                  <a16:creationId xmlns:a16="http://schemas.microsoft.com/office/drawing/2014/main" id="{7DF4EB5C-8C5A-4308-A914-8AC4F8DB45DB}"/>
                </a:ext>
              </a:extLst>
            </p:cNvPr>
            <p:cNvGrpSpPr/>
            <p:nvPr/>
          </p:nvGrpSpPr>
          <p:grpSpPr>
            <a:xfrm>
              <a:off x="5531985" y="708142"/>
              <a:ext cx="5835073" cy="1192634"/>
              <a:chOff x="6909376" y="667653"/>
              <a:chExt cx="5835073" cy="119263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B95B36F-BF33-46F7-9951-67464329D994}"/>
                  </a:ext>
                </a:extLst>
              </p:cNvPr>
              <p:cNvSpPr txBox="1"/>
              <p:nvPr/>
            </p:nvSpPr>
            <p:spPr>
              <a:xfrm>
                <a:off x="7920437" y="1075457"/>
                <a:ext cx="4824012" cy="646331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</a:p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F98E4D-EA09-4A5F-8A69-5417A83232E9}"/>
                  </a:ext>
                </a:extLst>
              </p:cNvPr>
              <p:cNvSpPr txBox="1"/>
              <p:nvPr/>
            </p:nvSpPr>
            <p:spPr>
              <a:xfrm>
                <a:off x="6909376" y="936957"/>
                <a:ext cx="1011061" cy="92333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54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5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CBB3D1-569D-4E51-89B1-46B4E7978A21}"/>
                  </a:ext>
                </a:extLst>
              </p:cNvPr>
              <p:cNvSpPr txBox="1"/>
              <p:nvPr/>
            </p:nvSpPr>
            <p:spPr>
              <a:xfrm>
                <a:off x="7041258" y="667653"/>
                <a:ext cx="5703191" cy="400110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r>
                  <a:rPr lang="en-GB" altLang="ko-KR" sz="2000" b="1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2000" b="1" dirty="0">
                    <a:solidFill>
                      <a:schemeClr val="bg1"/>
                    </a:solidFill>
                    <a:cs typeface="Arial" pitchFamily="34" charset="0"/>
                  </a:rPr>
                  <a:t>OREM IPSUM DOLOR SIT AMET </a:t>
                </a:r>
              </a:p>
            </p:txBody>
          </p:sp>
        </p:grpSp>
        <p:grpSp>
          <p:nvGrpSpPr>
            <p:cNvPr id="21" name="Group 5">
              <a:extLst>
                <a:ext uri="{FF2B5EF4-FFF2-40B4-BE49-F238E27FC236}">
                  <a16:creationId xmlns:a16="http://schemas.microsoft.com/office/drawing/2014/main" id="{40AD7590-03BB-4F8C-BB00-10A8BECCAB18}"/>
                </a:ext>
              </a:extLst>
            </p:cNvPr>
            <p:cNvGrpSpPr/>
            <p:nvPr/>
          </p:nvGrpSpPr>
          <p:grpSpPr>
            <a:xfrm>
              <a:off x="5531985" y="2170080"/>
              <a:ext cx="5835073" cy="1192634"/>
              <a:chOff x="6909376" y="667653"/>
              <a:chExt cx="5835073" cy="119263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83AAD5-540E-49C1-88DA-A65D9B8892F3}"/>
                  </a:ext>
                </a:extLst>
              </p:cNvPr>
              <p:cNvSpPr txBox="1"/>
              <p:nvPr/>
            </p:nvSpPr>
            <p:spPr>
              <a:xfrm>
                <a:off x="7920437" y="1075457"/>
                <a:ext cx="4824012" cy="646331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</a:p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2F92E3-3262-4E3C-8A7D-F9CA5E50EF3E}"/>
                  </a:ext>
                </a:extLst>
              </p:cNvPr>
              <p:cNvSpPr txBox="1"/>
              <p:nvPr/>
            </p:nvSpPr>
            <p:spPr>
              <a:xfrm>
                <a:off x="6909376" y="936957"/>
                <a:ext cx="1011061" cy="92333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54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5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0737EF-A488-4D82-BC32-9542F1BC960C}"/>
                  </a:ext>
                </a:extLst>
              </p:cNvPr>
              <p:cNvSpPr txBox="1"/>
              <p:nvPr/>
            </p:nvSpPr>
            <p:spPr>
              <a:xfrm>
                <a:off x="7041258" y="667653"/>
                <a:ext cx="5703191" cy="400110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r>
                  <a:rPr lang="en-GB" altLang="ko-KR" sz="2000" b="1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2000" b="1" dirty="0">
                    <a:solidFill>
                      <a:schemeClr val="bg1"/>
                    </a:solidFill>
                    <a:cs typeface="Arial" pitchFamily="34" charset="0"/>
                  </a:rPr>
                  <a:t>OREM IPSUM DOLOR SIT AMET </a:t>
                </a:r>
              </a:p>
            </p:txBody>
          </p:sp>
        </p:grpSp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5AC19986-2141-42AB-906E-55B84C4DC7CC}"/>
                </a:ext>
              </a:extLst>
            </p:cNvPr>
            <p:cNvGrpSpPr/>
            <p:nvPr/>
          </p:nvGrpSpPr>
          <p:grpSpPr>
            <a:xfrm>
              <a:off x="5531985" y="3632018"/>
              <a:ext cx="5835073" cy="1192634"/>
              <a:chOff x="6909376" y="667653"/>
              <a:chExt cx="5835073" cy="1192634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9E8FEC-998F-41D5-960B-AE39C09B0B2D}"/>
                  </a:ext>
                </a:extLst>
              </p:cNvPr>
              <p:cNvSpPr txBox="1"/>
              <p:nvPr/>
            </p:nvSpPr>
            <p:spPr>
              <a:xfrm>
                <a:off x="7920437" y="1075457"/>
                <a:ext cx="4824012" cy="646331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</a:p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F295D3F-7A11-4F2D-9892-A69CF8875F29}"/>
                  </a:ext>
                </a:extLst>
              </p:cNvPr>
              <p:cNvSpPr txBox="1"/>
              <p:nvPr/>
            </p:nvSpPr>
            <p:spPr>
              <a:xfrm>
                <a:off x="6909376" y="936957"/>
                <a:ext cx="1011061" cy="92333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54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5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EE6E335-DF1C-41E0-87D4-A6E21A3D2C1D}"/>
                  </a:ext>
                </a:extLst>
              </p:cNvPr>
              <p:cNvSpPr txBox="1"/>
              <p:nvPr/>
            </p:nvSpPr>
            <p:spPr>
              <a:xfrm>
                <a:off x="7041258" y="667653"/>
                <a:ext cx="5703191" cy="400110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r>
                  <a:rPr lang="en-GB" altLang="ko-KR" sz="2000" b="1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2000" b="1" dirty="0">
                    <a:solidFill>
                      <a:schemeClr val="bg1"/>
                    </a:solidFill>
                    <a:cs typeface="Arial" pitchFamily="34" charset="0"/>
                  </a:rPr>
                  <a:t>OREM IPSUM DOLOR SIT AMET </a:t>
                </a:r>
              </a:p>
            </p:txBody>
          </p:sp>
        </p:grpSp>
        <p:grpSp>
          <p:nvGrpSpPr>
            <p:cNvPr id="29" name="Group 13">
              <a:extLst>
                <a:ext uri="{FF2B5EF4-FFF2-40B4-BE49-F238E27FC236}">
                  <a16:creationId xmlns:a16="http://schemas.microsoft.com/office/drawing/2014/main" id="{2F94683F-0848-464B-A792-E9592D8FC1FE}"/>
                </a:ext>
              </a:extLst>
            </p:cNvPr>
            <p:cNvGrpSpPr/>
            <p:nvPr/>
          </p:nvGrpSpPr>
          <p:grpSpPr>
            <a:xfrm>
              <a:off x="5531985" y="5093956"/>
              <a:ext cx="5835073" cy="1192634"/>
              <a:chOff x="6909376" y="667653"/>
              <a:chExt cx="5835073" cy="119263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358969-0929-47F1-83B4-1B5F16CA9080}"/>
                  </a:ext>
                </a:extLst>
              </p:cNvPr>
              <p:cNvSpPr txBox="1"/>
              <p:nvPr/>
            </p:nvSpPr>
            <p:spPr>
              <a:xfrm>
                <a:off x="7920437" y="1075457"/>
                <a:ext cx="4824012" cy="646331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</a:p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EA90B5-5168-4AD9-BB02-3415A6355052}"/>
                  </a:ext>
                </a:extLst>
              </p:cNvPr>
              <p:cNvSpPr txBox="1"/>
              <p:nvPr/>
            </p:nvSpPr>
            <p:spPr>
              <a:xfrm>
                <a:off x="6909376" y="936957"/>
                <a:ext cx="1011061" cy="92333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54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5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E9610D4-54A9-4D70-9AB5-5BEECE6214F6}"/>
                  </a:ext>
                </a:extLst>
              </p:cNvPr>
              <p:cNvSpPr txBox="1"/>
              <p:nvPr/>
            </p:nvSpPr>
            <p:spPr>
              <a:xfrm>
                <a:off x="7041258" y="667653"/>
                <a:ext cx="5703191" cy="400110"/>
              </a:xfrm>
              <a:prstGeom prst="rect">
                <a:avLst/>
              </a:prstGeom>
              <a:noFill/>
            </p:spPr>
            <p:txBody>
              <a:bodyPr wrap="square" lIns="0" rtlCol="0">
                <a:spAutoFit/>
              </a:bodyPr>
              <a:lstStyle/>
              <a:p>
                <a:r>
                  <a:rPr lang="en-GB" altLang="ko-KR" sz="2000" b="1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2000" b="1" dirty="0">
                    <a:solidFill>
                      <a:schemeClr val="bg1"/>
                    </a:solidFill>
                    <a:cs typeface="Arial" pitchFamily="34" charset="0"/>
                  </a:rPr>
                  <a:t>OREM IPSUM DOLOR SIT AMET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6">
            <a:extLst>
              <a:ext uri="{FF2B5EF4-FFF2-40B4-BE49-F238E27FC236}">
                <a16:creationId xmlns:a16="http://schemas.microsoft.com/office/drawing/2014/main" id="{F9548F23-8C82-4AA7-A7AD-642D6DCE6DD6}"/>
              </a:ext>
            </a:extLst>
          </p:cNvPr>
          <p:cNvSpPr/>
          <p:nvPr/>
        </p:nvSpPr>
        <p:spPr>
          <a:xfrm>
            <a:off x="6764750" y="3255712"/>
            <a:ext cx="810106" cy="810106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Oval 32">
            <a:extLst>
              <a:ext uri="{FF2B5EF4-FFF2-40B4-BE49-F238E27FC236}">
                <a16:creationId xmlns:a16="http://schemas.microsoft.com/office/drawing/2014/main" id="{478FD4F6-758A-4F1D-9940-C58B4AC72BAF}"/>
              </a:ext>
            </a:extLst>
          </p:cNvPr>
          <p:cNvSpPr/>
          <p:nvPr/>
        </p:nvSpPr>
        <p:spPr>
          <a:xfrm>
            <a:off x="4240206" y="2001864"/>
            <a:ext cx="810106" cy="810106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Oval 35">
            <a:extLst>
              <a:ext uri="{FF2B5EF4-FFF2-40B4-BE49-F238E27FC236}">
                <a16:creationId xmlns:a16="http://schemas.microsoft.com/office/drawing/2014/main" id="{01195C26-72B4-4272-900E-6A74515C87AA}"/>
              </a:ext>
            </a:extLst>
          </p:cNvPr>
          <p:cNvSpPr/>
          <p:nvPr/>
        </p:nvSpPr>
        <p:spPr>
          <a:xfrm>
            <a:off x="7125538" y="1799344"/>
            <a:ext cx="810106" cy="810106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Elbow Connector 3">
            <a:extLst>
              <a:ext uri="{FF2B5EF4-FFF2-40B4-BE49-F238E27FC236}">
                <a16:creationId xmlns:a16="http://schemas.microsoft.com/office/drawing/2014/main" id="{93D6451E-F1C8-4DFA-9993-898EFDF55E63}"/>
              </a:ext>
            </a:extLst>
          </p:cNvPr>
          <p:cNvCxnSpPr/>
          <p:nvPr/>
        </p:nvCxnSpPr>
        <p:spPr>
          <a:xfrm rot="5400000" flipH="1" flipV="1">
            <a:off x="6185744" y="3946434"/>
            <a:ext cx="888123" cy="1080000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4">
            <a:extLst>
              <a:ext uri="{FF2B5EF4-FFF2-40B4-BE49-F238E27FC236}">
                <a16:creationId xmlns:a16="http://schemas.microsoft.com/office/drawing/2014/main" id="{7AAAA8CF-D90B-4830-9689-382D3C71228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05410" y="4393968"/>
            <a:ext cx="895068" cy="1080000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5">
            <a:extLst>
              <a:ext uri="{FF2B5EF4-FFF2-40B4-BE49-F238E27FC236}">
                <a16:creationId xmlns:a16="http://schemas.microsoft.com/office/drawing/2014/main" id="{A3271312-88FC-4006-8BBC-3C2DC48960D8}"/>
              </a:ext>
            </a:extLst>
          </p:cNvPr>
          <p:cNvGrpSpPr/>
          <p:nvPr/>
        </p:nvGrpSpPr>
        <p:grpSpPr>
          <a:xfrm>
            <a:off x="901667" y="1939023"/>
            <a:ext cx="3175671" cy="923330"/>
            <a:chOff x="5889060" y="3872747"/>
            <a:chExt cx="2527679" cy="923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618E34-AB73-4E49-AA1F-32E252A64FAE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42C868-9335-4A5D-906F-1F0F35CF68DA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D030974-0C47-4BE7-B336-BC126B3F831F}"/>
              </a:ext>
            </a:extLst>
          </p:cNvPr>
          <p:cNvGrpSpPr/>
          <p:nvPr/>
        </p:nvGrpSpPr>
        <p:grpSpPr>
          <a:xfrm>
            <a:off x="1074136" y="3671938"/>
            <a:ext cx="3289526" cy="923330"/>
            <a:chOff x="5889060" y="3872747"/>
            <a:chExt cx="2527679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1441B3-820A-47B9-A778-38ABA1762A3B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191FEC-B4B7-40E5-8D3B-1F713871427F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63D10CBD-F89F-4688-8635-DED112A53AAE}"/>
              </a:ext>
            </a:extLst>
          </p:cNvPr>
          <p:cNvGrpSpPr/>
          <p:nvPr/>
        </p:nvGrpSpPr>
        <p:grpSpPr>
          <a:xfrm>
            <a:off x="8098513" y="1742732"/>
            <a:ext cx="3182019" cy="923330"/>
            <a:chOff x="5889060" y="3872747"/>
            <a:chExt cx="2527679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AB298C-7681-4AE3-AD2A-192B937938AD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A4EDEE-B00F-4D71-A9F7-B9D771D39972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54A19929-9B27-4F39-B0D8-7A26B2560AF6}"/>
              </a:ext>
            </a:extLst>
          </p:cNvPr>
          <p:cNvGrpSpPr/>
          <p:nvPr/>
        </p:nvGrpSpPr>
        <p:grpSpPr>
          <a:xfrm>
            <a:off x="7785805" y="3177326"/>
            <a:ext cx="3206201" cy="923330"/>
            <a:chOff x="5889060" y="3872747"/>
            <a:chExt cx="2527679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77A4C6-1C4A-4F25-BBA2-86C5A9CFFEFC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2374FD-2A35-4EB1-8D6C-27556B0B6D21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7" name="Elbow Connector 17">
            <a:extLst>
              <a:ext uri="{FF2B5EF4-FFF2-40B4-BE49-F238E27FC236}">
                <a16:creationId xmlns:a16="http://schemas.microsoft.com/office/drawing/2014/main" id="{4A20E598-1904-40BC-BD1B-D0519CF4E466}"/>
              </a:ext>
            </a:extLst>
          </p:cNvPr>
          <p:cNvCxnSpPr/>
          <p:nvPr/>
        </p:nvCxnSpPr>
        <p:spPr>
          <a:xfrm rot="16200000" flipV="1">
            <a:off x="4536473" y="2918991"/>
            <a:ext cx="1675165" cy="1440000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8">
            <a:extLst>
              <a:ext uri="{FF2B5EF4-FFF2-40B4-BE49-F238E27FC236}">
                <a16:creationId xmlns:a16="http://schemas.microsoft.com/office/drawing/2014/main" id="{0FAE5A6B-8C40-47F8-BDE6-7725ACD1AC96}"/>
              </a:ext>
            </a:extLst>
          </p:cNvPr>
          <p:cNvCxnSpPr/>
          <p:nvPr/>
        </p:nvCxnSpPr>
        <p:spPr>
          <a:xfrm rot="5400000" flipH="1" flipV="1">
            <a:off x="6293382" y="2387219"/>
            <a:ext cx="1044000" cy="1440000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B9E6C39-E2A1-431D-A311-F3A3E08B47F1}"/>
              </a:ext>
            </a:extLst>
          </p:cNvPr>
          <p:cNvSpPr txBox="1"/>
          <p:nvPr/>
        </p:nvSpPr>
        <p:spPr>
          <a:xfrm>
            <a:off x="4655735" y="3191285"/>
            <a:ext cx="49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3B7993-C23F-41E2-8FF0-083C84A4D982}"/>
              </a:ext>
            </a:extLst>
          </p:cNvPr>
          <p:cNvSpPr txBox="1"/>
          <p:nvPr/>
        </p:nvSpPr>
        <p:spPr>
          <a:xfrm>
            <a:off x="7024271" y="2655815"/>
            <a:ext cx="49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D52B2B-80BA-4CE7-9039-581C11426792}"/>
              </a:ext>
            </a:extLst>
          </p:cNvPr>
          <p:cNvSpPr txBox="1"/>
          <p:nvPr/>
        </p:nvSpPr>
        <p:spPr>
          <a:xfrm>
            <a:off x="6669253" y="4040341"/>
            <a:ext cx="49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60C815-0F1A-4395-BD60-0AC46B446345}"/>
              </a:ext>
            </a:extLst>
          </p:cNvPr>
          <p:cNvSpPr txBox="1"/>
          <p:nvPr/>
        </p:nvSpPr>
        <p:spPr>
          <a:xfrm>
            <a:off x="5015013" y="4484561"/>
            <a:ext cx="49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3" name="Straight Arrow Connector 24">
            <a:extLst>
              <a:ext uri="{FF2B5EF4-FFF2-40B4-BE49-F238E27FC236}">
                <a16:creationId xmlns:a16="http://schemas.microsoft.com/office/drawing/2014/main" id="{D6D86012-0442-4920-A7C8-2EE2BFB876C3}"/>
              </a:ext>
            </a:extLst>
          </p:cNvPr>
          <p:cNvCxnSpPr/>
          <p:nvPr/>
        </p:nvCxnSpPr>
        <p:spPr>
          <a:xfrm flipV="1">
            <a:off x="6090948" y="1865754"/>
            <a:ext cx="7198" cy="1253947"/>
          </a:xfrm>
          <a:prstGeom prst="straightConnector1">
            <a:avLst/>
          </a:prstGeom>
          <a:ln w="508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0">
            <a:extLst>
              <a:ext uri="{FF2B5EF4-FFF2-40B4-BE49-F238E27FC236}">
                <a16:creationId xmlns:a16="http://schemas.microsoft.com/office/drawing/2014/main" id="{ED0A261A-B9F4-4AD4-8A6A-613FFCD28D8F}"/>
              </a:ext>
            </a:extLst>
          </p:cNvPr>
          <p:cNvSpPr/>
          <p:nvPr/>
        </p:nvSpPr>
        <p:spPr>
          <a:xfrm>
            <a:off x="7403510" y="2033846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32">
            <a:extLst>
              <a:ext uri="{FF2B5EF4-FFF2-40B4-BE49-F238E27FC236}">
                <a16:creationId xmlns:a16="http://schemas.microsoft.com/office/drawing/2014/main" id="{55756949-FA9B-4552-9C3C-6A663B87ABF3}"/>
              </a:ext>
            </a:extLst>
          </p:cNvPr>
          <p:cNvSpPr/>
          <p:nvPr/>
        </p:nvSpPr>
        <p:spPr>
          <a:xfrm>
            <a:off x="4492394" y="224559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25">
            <a:extLst>
              <a:ext uri="{FF2B5EF4-FFF2-40B4-BE49-F238E27FC236}">
                <a16:creationId xmlns:a16="http://schemas.microsoft.com/office/drawing/2014/main" id="{DBD6EC23-8101-48AC-954F-05AFD5942AB1}"/>
              </a:ext>
            </a:extLst>
          </p:cNvPr>
          <p:cNvSpPr/>
          <p:nvPr/>
        </p:nvSpPr>
        <p:spPr>
          <a:xfrm>
            <a:off x="6966302" y="3508384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Oval 29">
            <a:extLst>
              <a:ext uri="{FF2B5EF4-FFF2-40B4-BE49-F238E27FC236}">
                <a16:creationId xmlns:a16="http://schemas.microsoft.com/office/drawing/2014/main" id="{9E4F16D8-EFE8-4866-B609-4A2D1D97FC79}"/>
              </a:ext>
            </a:extLst>
          </p:cNvPr>
          <p:cNvSpPr/>
          <p:nvPr/>
        </p:nvSpPr>
        <p:spPr>
          <a:xfrm>
            <a:off x="4607892" y="3728550"/>
            <a:ext cx="810106" cy="810106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31">
            <a:extLst>
              <a:ext uri="{FF2B5EF4-FFF2-40B4-BE49-F238E27FC236}">
                <a16:creationId xmlns:a16="http://schemas.microsoft.com/office/drawing/2014/main" id="{7B55BDC9-A12B-4C91-8E31-90388B1736AE}"/>
              </a:ext>
            </a:extLst>
          </p:cNvPr>
          <p:cNvSpPr/>
          <p:nvPr/>
        </p:nvSpPr>
        <p:spPr>
          <a:xfrm>
            <a:off x="4795280" y="390450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B94086-570A-40BB-BC5B-222BA8425B29}"/>
              </a:ext>
            </a:extLst>
          </p:cNvPr>
          <p:cNvGrpSpPr/>
          <p:nvPr/>
        </p:nvGrpSpPr>
        <p:grpSpPr>
          <a:xfrm>
            <a:off x="5559835" y="5110442"/>
            <a:ext cx="1053454" cy="1408049"/>
            <a:chOff x="7225678" y="4600639"/>
            <a:chExt cx="1639338" cy="2191143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058804A-376B-434B-B833-FA550D3C3BAD}"/>
                </a:ext>
              </a:extLst>
            </p:cNvPr>
            <p:cNvSpPr/>
            <p:nvPr/>
          </p:nvSpPr>
          <p:spPr>
            <a:xfrm>
              <a:off x="7225678" y="5786928"/>
              <a:ext cx="1639338" cy="1004854"/>
            </a:xfrm>
            <a:custGeom>
              <a:avLst/>
              <a:gdLst>
                <a:gd name="connsiteX0" fmla="*/ 834905 w 1639338"/>
                <a:gd name="connsiteY0" fmla="*/ 1004717 h 1004854"/>
                <a:gd name="connsiteX1" fmla="*/ 559906 w 1639338"/>
                <a:gd name="connsiteY1" fmla="*/ 984280 h 1004854"/>
                <a:gd name="connsiteX2" fmla="*/ 258298 w 1639338"/>
                <a:gd name="connsiteY2" fmla="*/ 926523 h 1004854"/>
                <a:gd name="connsiteX3" fmla="*/ 58921 w 1639338"/>
                <a:gd name="connsiteY3" fmla="*/ 864227 h 1004854"/>
                <a:gd name="connsiteX4" fmla="*/ 118 w 1639338"/>
                <a:gd name="connsiteY4" fmla="*/ 786513 h 1004854"/>
                <a:gd name="connsiteX5" fmla="*/ 1938 w 1639338"/>
                <a:gd name="connsiteY5" fmla="*/ 730179 h 1004854"/>
                <a:gd name="connsiteX6" fmla="*/ 15452 w 1639338"/>
                <a:gd name="connsiteY6" fmla="*/ 587763 h 1004854"/>
                <a:gd name="connsiteX7" fmla="*/ 46391 w 1639338"/>
                <a:gd name="connsiteY7" fmla="*/ 401251 h 1004854"/>
                <a:gd name="connsiteX8" fmla="*/ 86743 w 1639338"/>
                <a:gd name="connsiteY8" fmla="*/ 254338 h 1004854"/>
                <a:gd name="connsiteX9" fmla="*/ 201169 w 1639338"/>
                <a:gd name="connsiteY9" fmla="*/ 106986 h 1004854"/>
                <a:gd name="connsiteX10" fmla="*/ 306077 w 1639338"/>
                <a:gd name="connsiteY10" fmla="*/ 63161 h 1004854"/>
                <a:gd name="connsiteX11" fmla="*/ 459349 w 1639338"/>
                <a:gd name="connsiteY11" fmla="*/ 2308 h 1004854"/>
                <a:gd name="connsiteX12" fmla="*/ 475373 w 1639338"/>
                <a:gd name="connsiteY12" fmla="*/ 6262 h 1004854"/>
                <a:gd name="connsiteX13" fmla="*/ 597183 w 1639338"/>
                <a:gd name="connsiteY13" fmla="*/ 98786 h 1004854"/>
                <a:gd name="connsiteX14" fmla="*/ 743573 w 1639338"/>
                <a:gd name="connsiteY14" fmla="*/ 146293 h 1004854"/>
                <a:gd name="connsiteX15" fmla="*/ 961757 w 1639338"/>
                <a:gd name="connsiteY15" fmla="*/ 131963 h 1004854"/>
                <a:gd name="connsiteX16" fmla="*/ 1135969 w 1639338"/>
                <a:gd name="connsiteY16" fmla="*/ 33728 h 1004854"/>
                <a:gd name="connsiteX17" fmla="*/ 1166531 w 1639338"/>
                <a:gd name="connsiteY17" fmla="*/ 3752 h 1004854"/>
                <a:gd name="connsiteX18" fmla="*/ 1178245 w 1639338"/>
                <a:gd name="connsiteY18" fmla="*/ 1534 h 1004854"/>
                <a:gd name="connsiteX19" fmla="*/ 1364130 w 1639338"/>
                <a:gd name="connsiteY19" fmla="*/ 73558 h 1004854"/>
                <a:gd name="connsiteX20" fmla="*/ 1471507 w 1639338"/>
                <a:gd name="connsiteY20" fmla="*/ 130520 h 1004854"/>
                <a:gd name="connsiteX21" fmla="*/ 1550245 w 1639338"/>
                <a:gd name="connsiteY21" fmla="*/ 247226 h 1004854"/>
                <a:gd name="connsiteX22" fmla="*/ 1601454 w 1639338"/>
                <a:gd name="connsiteY22" fmla="*/ 442984 h 1004854"/>
                <a:gd name="connsiteX23" fmla="*/ 1627519 w 1639338"/>
                <a:gd name="connsiteY23" fmla="*/ 612280 h 1004854"/>
                <a:gd name="connsiteX24" fmla="*/ 1637309 w 1639338"/>
                <a:gd name="connsiteY24" fmla="*/ 719385 h 1004854"/>
                <a:gd name="connsiteX25" fmla="*/ 1639338 w 1639338"/>
                <a:gd name="connsiteY25" fmla="*/ 779924 h 1004854"/>
                <a:gd name="connsiteX26" fmla="*/ 1583109 w 1639338"/>
                <a:gd name="connsiteY26" fmla="*/ 863243 h 1004854"/>
                <a:gd name="connsiteX27" fmla="*/ 1466528 w 1639338"/>
                <a:gd name="connsiteY27" fmla="*/ 903387 h 1004854"/>
                <a:gd name="connsiteX28" fmla="*/ 1163874 w 1639338"/>
                <a:gd name="connsiteY28" fmla="*/ 971247 h 1004854"/>
                <a:gd name="connsiteX29" fmla="*/ 945356 w 1639338"/>
                <a:gd name="connsiteY29" fmla="*/ 999446 h 1004854"/>
                <a:gd name="connsiteX30" fmla="*/ 834905 w 1639338"/>
                <a:gd name="connsiteY30" fmla="*/ 1004717 h 100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639338" h="1004854">
                  <a:moveTo>
                    <a:pt x="834905" y="1004717"/>
                  </a:moveTo>
                  <a:cubicBezTo>
                    <a:pt x="731461" y="1004153"/>
                    <a:pt x="645568" y="996308"/>
                    <a:pt x="559906" y="984280"/>
                  </a:cubicBezTo>
                  <a:cubicBezTo>
                    <a:pt x="458387" y="970013"/>
                    <a:pt x="357872" y="950663"/>
                    <a:pt x="258298" y="926523"/>
                  </a:cubicBezTo>
                  <a:cubicBezTo>
                    <a:pt x="190521" y="910081"/>
                    <a:pt x="123978" y="889538"/>
                    <a:pt x="58921" y="864227"/>
                  </a:cubicBezTo>
                  <a:cubicBezTo>
                    <a:pt x="23087" y="850295"/>
                    <a:pt x="1185" y="826782"/>
                    <a:pt x="118" y="786513"/>
                  </a:cubicBezTo>
                  <a:cubicBezTo>
                    <a:pt x="-384" y="767665"/>
                    <a:pt x="808" y="748880"/>
                    <a:pt x="1938" y="730179"/>
                  </a:cubicBezTo>
                  <a:cubicBezTo>
                    <a:pt x="4762" y="682568"/>
                    <a:pt x="9281" y="635103"/>
                    <a:pt x="15452" y="587763"/>
                  </a:cubicBezTo>
                  <a:cubicBezTo>
                    <a:pt x="23610" y="525216"/>
                    <a:pt x="34425" y="463150"/>
                    <a:pt x="46391" y="401251"/>
                  </a:cubicBezTo>
                  <a:cubicBezTo>
                    <a:pt x="56076" y="351255"/>
                    <a:pt x="67874" y="301761"/>
                    <a:pt x="86743" y="254338"/>
                  </a:cubicBezTo>
                  <a:cubicBezTo>
                    <a:pt x="110632" y="194280"/>
                    <a:pt x="143245" y="140749"/>
                    <a:pt x="201169" y="106986"/>
                  </a:cubicBezTo>
                  <a:cubicBezTo>
                    <a:pt x="234200" y="87741"/>
                    <a:pt x="269804" y="74625"/>
                    <a:pt x="306077" y="63161"/>
                  </a:cubicBezTo>
                  <a:cubicBezTo>
                    <a:pt x="358625" y="46531"/>
                    <a:pt x="410294" y="27662"/>
                    <a:pt x="459349" y="2308"/>
                  </a:cubicBezTo>
                  <a:cubicBezTo>
                    <a:pt x="466880" y="-1583"/>
                    <a:pt x="470666" y="1388"/>
                    <a:pt x="475373" y="6262"/>
                  </a:cubicBezTo>
                  <a:cubicBezTo>
                    <a:pt x="511207" y="43351"/>
                    <a:pt x="551371" y="74666"/>
                    <a:pt x="597183" y="98786"/>
                  </a:cubicBezTo>
                  <a:cubicBezTo>
                    <a:pt x="643309" y="123073"/>
                    <a:pt x="692134" y="138783"/>
                    <a:pt x="743573" y="146293"/>
                  </a:cubicBezTo>
                  <a:cubicBezTo>
                    <a:pt x="817291" y="157045"/>
                    <a:pt x="890089" y="153070"/>
                    <a:pt x="961757" y="131963"/>
                  </a:cubicBezTo>
                  <a:cubicBezTo>
                    <a:pt x="1027400" y="112613"/>
                    <a:pt x="1085115" y="79248"/>
                    <a:pt x="1135969" y="33728"/>
                  </a:cubicBezTo>
                  <a:cubicBezTo>
                    <a:pt x="1146595" y="24210"/>
                    <a:pt x="1157620" y="15048"/>
                    <a:pt x="1166531" y="3752"/>
                  </a:cubicBezTo>
                  <a:cubicBezTo>
                    <a:pt x="1169752" y="-328"/>
                    <a:pt x="1173079" y="-1102"/>
                    <a:pt x="1178245" y="1534"/>
                  </a:cubicBezTo>
                  <a:cubicBezTo>
                    <a:pt x="1237760" y="31846"/>
                    <a:pt x="1301081" y="52346"/>
                    <a:pt x="1364130" y="73558"/>
                  </a:cubicBezTo>
                  <a:cubicBezTo>
                    <a:pt x="1402976" y="86632"/>
                    <a:pt x="1440003" y="103534"/>
                    <a:pt x="1471507" y="130520"/>
                  </a:cubicBezTo>
                  <a:cubicBezTo>
                    <a:pt x="1508449" y="162170"/>
                    <a:pt x="1532025" y="202920"/>
                    <a:pt x="1550245" y="247226"/>
                  </a:cubicBezTo>
                  <a:cubicBezTo>
                    <a:pt x="1576122" y="310171"/>
                    <a:pt x="1589363" y="376420"/>
                    <a:pt x="1601454" y="442984"/>
                  </a:cubicBezTo>
                  <a:cubicBezTo>
                    <a:pt x="1611663" y="499193"/>
                    <a:pt x="1621055" y="555507"/>
                    <a:pt x="1627519" y="612280"/>
                  </a:cubicBezTo>
                  <a:cubicBezTo>
                    <a:pt x="1631556" y="647905"/>
                    <a:pt x="1634945" y="683593"/>
                    <a:pt x="1637309" y="719385"/>
                  </a:cubicBezTo>
                  <a:cubicBezTo>
                    <a:pt x="1638648" y="739571"/>
                    <a:pt x="1639359" y="759737"/>
                    <a:pt x="1639338" y="779924"/>
                  </a:cubicBezTo>
                  <a:cubicBezTo>
                    <a:pt x="1639276" y="823937"/>
                    <a:pt x="1624277" y="846843"/>
                    <a:pt x="1583109" y="863243"/>
                  </a:cubicBezTo>
                  <a:cubicBezTo>
                    <a:pt x="1544911" y="878472"/>
                    <a:pt x="1505939" y="891609"/>
                    <a:pt x="1466528" y="903387"/>
                  </a:cubicBezTo>
                  <a:cubicBezTo>
                    <a:pt x="1367205" y="933029"/>
                    <a:pt x="1265833" y="953383"/>
                    <a:pt x="1163874" y="971247"/>
                  </a:cubicBezTo>
                  <a:cubicBezTo>
                    <a:pt x="1091432" y="983945"/>
                    <a:pt x="1018614" y="993526"/>
                    <a:pt x="945356" y="999446"/>
                  </a:cubicBezTo>
                  <a:cubicBezTo>
                    <a:pt x="902996" y="1002897"/>
                    <a:pt x="860530" y="1005491"/>
                    <a:pt x="834905" y="1004717"/>
                  </a:cubicBezTo>
                  <a:close/>
                </a:path>
              </a:pathLst>
            </a:custGeom>
            <a:solidFill>
              <a:schemeClr val="accent3"/>
            </a:solidFill>
            <a:ln w="20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00D5058-ADF7-4214-8E3D-9A7E09C32DCA}"/>
                </a:ext>
              </a:extLst>
            </p:cNvPr>
            <p:cNvSpPr/>
            <p:nvPr/>
          </p:nvSpPr>
          <p:spPr>
            <a:xfrm>
              <a:off x="7596478" y="4739373"/>
              <a:ext cx="898505" cy="1095822"/>
            </a:xfrm>
            <a:custGeom>
              <a:avLst/>
              <a:gdLst>
                <a:gd name="connsiteX0" fmla="*/ 872545 w 898505"/>
                <a:gd name="connsiteY0" fmla="*/ 650419 h 1095822"/>
                <a:gd name="connsiteX1" fmla="*/ 825311 w 898505"/>
                <a:gd name="connsiteY1" fmla="*/ 809297 h 1095822"/>
                <a:gd name="connsiteX2" fmla="*/ 703270 w 898505"/>
                <a:gd name="connsiteY2" fmla="*/ 997002 h 1095822"/>
                <a:gd name="connsiteX3" fmla="*/ 501864 w 898505"/>
                <a:gd name="connsiteY3" fmla="*/ 1092015 h 1095822"/>
                <a:gd name="connsiteX4" fmla="*/ 434170 w 898505"/>
                <a:gd name="connsiteY4" fmla="*/ 1095697 h 1095822"/>
                <a:gd name="connsiteX5" fmla="*/ 212661 w 898505"/>
                <a:gd name="connsiteY5" fmla="*/ 1019134 h 1095822"/>
                <a:gd name="connsiteX6" fmla="*/ 142164 w 898505"/>
                <a:gd name="connsiteY6" fmla="*/ 945165 h 1095822"/>
                <a:gd name="connsiteX7" fmla="*/ 43909 w 898505"/>
                <a:gd name="connsiteY7" fmla="*/ 742043 h 1095822"/>
                <a:gd name="connsiteX8" fmla="*/ 0 w 898505"/>
                <a:gd name="connsiteY8" fmla="*/ 417990 h 1095822"/>
                <a:gd name="connsiteX9" fmla="*/ 17655 w 898505"/>
                <a:gd name="connsiteY9" fmla="*/ 300509 h 1095822"/>
                <a:gd name="connsiteX10" fmla="*/ 86499 w 898505"/>
                <a:gd name="connsiteY10" fmla="*/ 157236 h 1095822"/>
                <a:gd name="connsiteX11" fmla="*/ 185404 w 898505"/>
                <a:gd name="connsiteY11" fmla="*/ 66783 h 1095822"/>
                <a:gd name="connsiteX12" fmla="*/ 340056 w 898505"/>
                <a:gd name="connsiteY12" fmla="*/ 8838 h 1095822"/>
                <a:gd name="connsiteX13" fmla="*/ 413712 w 898505"/>
                <a:gd name="connsiteY13" fmla="*/ 764 h 1095822"/>
                <a:gd name="connsiteX14" fmla="*/ 490839 w 898505"/>
                <a:gd name="connsiteY14" fmla="*/ 1161 h 1095822"/>
                <a:gd name="connsiteX15" fmla="*/ 737117 w 898505"/>
                <a:gd name="connsiteY15" fmla="*/ 83163 h 1095822"/>
                <a:gd name="connsiteX16" fmla="*/ 879177 w 898505"/>
                <a:gd name="connsiteY16" fmla="*/ 295468 h 1095822"/>
                <a:gd name="connsiteX17" fmla="*/ 898506 w 898505"/>
                <a:gd name="connsiteY17" fmla="*/ 407488 h 1095822"/>
                <a:gd name="connsiteX18" fmla="*/ 872545 w 898505"/>
                <a:gd name="connsiteY18" fmla="*/ 650419 h 109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98505" h="1095822">
                  <a:moveTo>
                    <a:pt x="872545" y="650419"/>
                  </a:moveTo>
                  <a:cubicBezTo>
                    <a:pt x="861144" y="704661"/>
                    <a:pt x="846418" y="757941"/>
                    <a:pt x="825311" y="809297"/>
                  </a:cubicBezTo>
                  <a:cubicBezTo>
                    <a:pt x="796422" y="879501"/>
                    <a:pt x="758998" y="944224"/>
                    <a:pt x="703270" y="997002"/>
                  </a:cubicBezTo>
                  <a:cubicBezTo>
                    <a:pt x="646559" y="1050721"/>
                    <a:pt x="579472" y="1082455"/>
                    <a:pt x="501864" y="1092015"/>
                  </a:cubicBezTo>
                  <a:cubicBezTo>
                    <a:pt x="479355" y="1094776"/>
                    <a:pt x="456825" y="1096283"/>
                    <a:pt x="434170" y="1095697"/>
                  </a:cubicBezTo>
                  <a:cubicBezTo>
                    <a:pt x="316627" y="1095948"/>
                    <a:pt x="299892" y="1083396"/>
                    <a:pt x="212661" y="1019134"/>
                  </a:cubicBezTo>
                  <a:cubicBezTo>
                    <a:pt x="185090" y="998822"/>
                    <a:pt x="162707" y="972569"/>
                    <a:pt x="142164" y="945165"/>
                  </a:cubicBezTo>
                  <a:cubicBezTo>
                    <a:pt x="96206" y="883894"/>
                    <a:pt x="66104" y="814820"/>
                    <a:pt x="43909" y="742043"/>
                  </a:cubicBezTo>
                  <a:cubicBezTo>
                    <a:pt x="36273" y="717024"/>
                    <a:pt x="753" y="533231"/>
                    <a:pt x="0" y="417990"/>
                  </a:cubicBezTo>
                  <a:cubicBezTo>
                    <a:pt x="523" y="378014"/>
                    <a:pt x="7301" y="338916"/>
                    <a:pt x="17655" y="300509"/>
                  </a:cubicBezTo>
                  <a:cubicBezTo>
                    <a:pt x="31671" y="248568"/>
                    <a:pt x="53761" y="200141"/>
                    <a:pt x="86499" y="157236"/>
                  </a:cubicBezTo>
                  <a:cubicBezTo>
                    <a:pt x="113945" y="121277"/>
                    <a:pt x="146683" y="90882"/>
                    <a:pt x="185404" y="66783"/>
                  </a:cubicBezTo>
                  <a:cubicBezTo>
                    <a:pt x="233203" y="37058"/>
                    <a:pt x="285103" y="18691"/>
                    <a:pt x="340056" y="8838"/>
                  </a:cubicBezTo>
                  <a:cubicBezTo>
                    <a:pt x="364301" y="4487"/>
                    <a:pt x="388902" y="1789"/>
                    <a:pt x="413712" y="764"/>
                  </a:cubicBezTo>
                  <a:cubicBezTo>
                    <a:pt x="439484" y="-303"/>
                    <a:pt x="465172" y="-324"/>
                    <a:pt x="490839" y="1161"/>
                  </a:cubicBezTo>
                  <a:cubicBezTo>
                    <a:pt x="580246" y="6370"/>
                    <a:pt x="664089" y="29192"/>
                    <a:pt x="737117" y="83163"/>
                  </a:cubicBezTo>
                  <a:cubicBezTo>
                    <a:pt x="809684" y="136799"/>
                    <a:pt x="854576" y="209471"/>
                    <a:pt x="879177" y="295468"/>
                  </a:cubicBezTo>
                  <a:cubicBezTo>
                    <a:pt x="889657" y="332118"/>
                    <a:pt x="895744" y="369521"/>
                    <a:pt x="898506" y="407488"/>
                  </a:cubicBezTo>
                  <a:cubicBezTo>
                    <a:pt x="898171" y="495557"/>
                    <a:pt x="883528" y="587599"/>
                    <a:pt x="872545" y="650419"/>
                  </a:cubicBezTo>
                  <a:close/>
                </a:path>
              </a:pathLst>
            </a:custGeom>
            <a:solidFill>
              <a:schemeClr val="accent3"/>
            </a:solidFill>
            <a:ln w="20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22FF539B-CC17-4C18-8FA8-AF6A6F1F61ED}"/>
                </a:ext>
              </a:extLst>
            </p:cNvPr>
            <p:cNvSpPr/>
            <p:nvPr/>
          </p:nvSpPr>
          <p:spPr>
            <a:xfrm>
              <a:off x="7386013" y="4600639"/>
              <a:ext cx="1241825" cy="1245701"/>
            </a:xfrm>
            <a:custGeom>
              <a:avLst/>
              <a:gdLst>
                <a:gd name="connsiteX0" fmla="*/ 1241805 w 1241825"/>
                <a:gd name="connsiteY0" fmla="*/ 612535 h 1245701"/>
                <a:gd name="connsiteX1" fmla="*/ 1232956 w 1241825"/>
                <a:gd name="connsiteY1" fmla="*/ 508527 h 1245701"/>
                <a:gd name="connsiteX2" fmla="*/ 1169551 w 1241825"/>
                <a:gd name="connsiteY2" fmla="*/ 329357 h 1245701"/>
                <a:gd name="connsiteX3" fmla="*/ 1169216 w 1241825"/>
                <a:gd name="connsiteY3" fmla="*/ 318918 h 1245701"/>
                <a:gd name="connsiteX4" fmla="*/ 1165974 w 1241825"/>
                <a:gd name="connsiteY4" fmla="*/ 264257 h 1245701"/>
                <a:gd name="connsiteX5" fmla="*/ 1020923 w 1241825"/>
                <a:gd name="connsiteY5" fmla="*/ 115650 h 1245701"/>
                <a:gd name="connsiteX6" fmla="*/ 704149 w 1241825"/>
                <a:gd name="connsiteY6" fmla="*/ 1392 h 1245701"/>
                <a:gd name="connsiteX7" fmla="*/ 421891 w 1241825"/>
                <a:gd name="connsiteY7" fmla="*/ 50509 h 1245701"/>
                <a:gd name="connsiteX8" fmla="*/ 157812 w 1241825"/>
                <a:gd name="connsiteY8" fmla="*/ 271642 h 1245701"/>
                <a:gd name="connsiteX9" fmla="*/ 156159 w 1241825"/>
                <a:gd name="connsiteY9" fmla="*/ 319128 h 1245701"/>
                <a:gd name="connsiteX10" fmla="*/ 156264 w 1241825"/>
                <a:gd name="connsiteY10" fmla="*/ 334336 h 1245701"/>
                <a:gd name="connsiteX11" fmla="*/ 120932 w 1241825"/>
                <a:gd name="connsiteY11" fmla="*/ 413262 h 1245701"/>
                <a:gd name="connsiteX12" fmla="*/ 87629 w 1241825"/>
                <a:gd name="connsiteY12" fmla="*/ 585864 h 1245701"/>
                <a:gd name="connsiteX13" fmla="*/ 85244 w 1241825"/>
                <a:gd name="connsiteY13" fmla="*/ 590152 h 1245701"/>
                <a:gd name="connsiteX14" fmla="*/ 58322 w 1241825"/>
                <a:gd name="connsiteY14" fmla="*/ 588939 h 1245701"/>
                <a:gd name="connsiteX15" fmla="*/ 58217 w 1241825"/>
                <a:gd name="connsiteY15" fmla="*/ 558104 h 1245701"/>
                <a:gd name="connsiteX16" fmla="*/ 28575 w 1241825"/>
                <a:gd name="connsiteY16" fmla="*/ 530512 h 1245701"/>
                <a:gd name="connsiteX17" fmla="*/ 147 w 1241825"/>
                <a:gd name="connsiteY17" fmla="*/ 559234 h 1245701"/>
                <a:gd name="connsiteX18" fmla="*/ 0 w 1241825"/>
                <a:gd name="connsiteY18" fmla="*/ 711920 h 1245701"/>
                <a:gd name="connsiteX19" fmla="*/ 9748 w 1241825"/>
                <a:gd name="connsiteY19" fmla="*/ 732881 h 1245701"/>
                <a:gd name="connsiteX20" fmla="*/ 18304 w 1241825"/>
                <a:gd name="connsiteY20" fmla="*/ 751562 h 1245701"/>
                <a:gd name="connsiteX21" fmla="*/ 52569 w 1241825"/>
                <a:gd name="connsiteY21" fmla="*/ 900420 h 1245701"/>
                <a:gd name="connsiteX22" fmla="*/ 218183 w 1241825"/>
                <a:gd name="connsiteY22" fmla="*/ 1107851 h 1245701"/>
                <a:gd name="connsiteX23" fmla="*/ 397019 w 1241825"/>
                <a:gd name="connsiteY23" fmla="*/ 1185000 h 1245701"/>
                <a:gd name="connsiteX24" fmla="*/ 489333 w 1241825"/>
                <a:gd name="connsiteY24" fmla="*/ 1195020 h 1245701"/>
                <a:gd name="connsiteX25" fmla="*/ 531485 w 1241825"/>
                <a:gd name="connsiteY25" fmla="*/ 1213826 h 1245701"/>
                <a:gd name="connsiteX26" fmla="*/ 581815 w 1241825"/>
                <a:gd name="connsiteY26" fmla="*/ 1244033 h 1245701"/>
                <a:gd name="connsiteX27" fmla="*/ 633380 w 1241825"/>
                <a:gd name="connsiteY27" fmla="*/ 1232904 h 1245701"/>
                <a:gd name="connsiteX28" fmla="*/ 698312 w 1241825"/>
                <a:gd name="connsiteY28" fmla="*/ 1213826 h 1245701"/>
                <a:gd name="connsiteX29" fmla="*/ 723875 w 1241825"/>
                <a:gd name="connsiteY29" fmla="*/ 1182071 h 1245701"/>
                <a:gd name="connsiteX30" fmla="*/ 697601 w 1241825"/>
                <a:gd name="connsiteY30" fmla="*/ 1150839 h 1245701"/>
                <a:gd name="connsiteX31" fmla="*/ 645576 w 1241825"/>
                <a:gd name="connsiteY31" fmla="*/ 1135652 h 1245701"/>
                <a:gd name="connsiteX32" fmla="*/ 576544 w 1241825"/>
                <a:gd name="connsiteY32" fmla="*/ 1119754 h 1245701"/>
                <a:gd name="connsiteX33" fmla="*/ 531861 w 1241825"/>
                <a:gd name="connsiteY33" fmla="*/ 1158161 h 1245701"/>
                <a:gd name="connsiteX34" fmla="*/ 531903 w 1241825"/>
                <a:gd name="connsiteY34" fmla="*/ 1164416 h 1245701"/>
                <a:gd name="connsiteX35" fmla="*/ 525899 w 1241825"/>
                <a:gd name="connsiteY35" fmla="*/ 1170440 h 1245701"/>
                <a:gd name="connsiteX36" fmla="*/ 441513 w 1241825"/>
                <a:gd name="connsiteY36" fmla="*/ 1167281 h 1245701"/>
                <a:gd name="connsiteX37" fmla="*/ 382626 w 1241825"/>
                <a:gd name="connsiteY37" fmla="*/ 1151969 h 1245701"/>
                <a:gd name="connsiteX38" fmla="*/ 242240 w 1241825"/>
                <a:gd name="connsiteY38" fmla="*/ 1089087 h 1245701"/>
                <a:gd name="connsiteX39" fmla="*/ 165343 w 1241825"/>
                <a:gd name="connsiteY39" fmla="*/ 1023423 h 1245701"/>
                <a:gd name="connsiteX40" fmla="*/ 161535 w 1241825"/>
                <a:gd name="connsiteY40" fmla="*/ 1014511 h 1245701"/>
                <a:gd name="connsiteX41" fmla="*/ 170007 w 1241825"/>
                <a:gd name="connsiteY41" fmla="*/ 1011896 h 1245701"/>
                <a:gd name="connsiteX42" fmla="*/ 202390 w 1241825"/>
                <a:gd name="connsiteY42" fmla="*/ 1011666 h 1245701"/>
                <a:gd name="connsiteX43" fmla="*/ 228601 w 1241825"/>
                <a:gd name="connsiteY43" fmla="*/ 1005955 h 1245701"/>
                <a:gd name="connsiteX44" fmla="*/ 250001 w 1241825"/>
                <a:gd name="connsiteY44" fmla="*/ 967841 h 1245701"/>
                <a:gd name="connsiteX45" fmla="*/ 245859 w 1241825"/>
                <a:gd name="connsiteY45" fmla="*/ 798859 h 1245701"/>
                <a:gd name="connsiteX46" fmla="*/ 245692 w 1241825"/>
                <a:gd name="connsiteY46" fmla="*/ 659874 h 1245701"/>
                <a:gd name="connsiteX47" fmla="*/ 245294 w 1241825"/>
                <a:gd name="connsiteY47" fmla="*/ 591993 h 1245701"/>
                <a:gd name="connsiteX48" fmla="*/ 217472 w 1241825"/>
                <a:gd name="connsiteY48" fmla="*/ 554799 h 1245701"/>
                <a:gd name="connsiteX49" fmla="*/ 199461 w 1241825"/>
                <a:gd name="connsiteY49" fmla="*/ 551933 h 1245701"/>
                <a:gd name="connsiteX50" fmla="*/ 141955 w 1241825"/>
                <a:gd name="connsiteY50" fmla="*/ 551850 h 1245701"/>
                <a:gd name="connsiteX51" fmla="*/ 126936 w 1241825"/>
                <a:gd name="connsiteY51" fmla="*/ 534884 h 1245701"/>
                <a:gd name="connsiteX52" fmla="*/ 181680 w 1241825"/>
                <a:gd name="connsiteY52" fmla="*/ 361300 h 1245701"/>
                <a:gd name="connsiteX53" fmla="*/ 200026 w 1241825"/>
                <a:gd name="connsiteY53" fmla="*/ 347933 h 1245701"/>
                <a:gd name="connsiteX54" fmla="*/ 239855 w 1241825"/>
                <a:gd name="connsiteY54" fmla="*/ 323688 h 1245701"/>
                <a:gd name="connsiteX55" fmla="*/ 401370 w 1241825"/>
                <a:gd name="connsiteY55" fmla="*/ 170123 h 1245701"/>
                <a:gd name="connsiteX56" fmla="*/ 566398 w 1241825"/>
                <a:gd name="connsiteY56" fmla="*/ 106697 h 1245701"/>
                <a:gd name="connsiteX57" fmla="*/ 727515 w 1241825"/>
                <a:gd name="connsiteY57" fmla="*/ 101446 h 1245701"/>
                <a:gd name="connsiteX58" fmla="*/ 886184 w 1241825"/>
                <a:gd name="connsiteY58" fmla="*/ 147949 h 1245701"/>
                <a:gd name="connsiteX59" fmla="*/ 1025504 w 1241825"/>
                <a:gd name="connsiteY59" fmla="*/ 246393 h 1245701"/>
                <a:gd name="connsiteX60" fmla="*/ 1088511 w 1241825"/>
                <a:gd name="connsiteY60" fmla="*/ 322956 h 1245701"/>
                <a:gd name="connsiteX61" fmla="*/ 1119785 w 1241825"/>
                <a:gd name="connsiteY61" fmla="*/ 343540 h 1245701"/>
                <a:gd name="connsiteX62" fmla="*/ 1149280 w 1241825"/>
                <a:gd name="connsiteY62" fmla="*/ 365421 h 1245701"/>
                <a:gd name="connsiteX63" fmla="*/ 1202247 w 1241825"/>
                <a:gd name="connsiteY63" fmla="*/ 539549 h 1245701"/>
                <a:gd name="connsiteX64" fmla="*/ 1191348 w 1241825"/>
                <a:gd name="connsiteY64" fmla="*/ 551933 h 1245701"/>
                <a:gd name="connsiteX65" fmla="*/ 1121291 w 1241825"/>
                <a:gd name="connsiteY65" fmla="*/ 551891 h 1245701"/>
                <a:gd name="connsiteX66" fmla="*/ 1100268 w 1241825"/>
                <a:gd name="connsiteY66" fmla="*/ 559004 h 1245701"/>
                <a:gd name="connsiteX67" fmla="*/ 1083114 w 1241825"/>
                <a:gd name="connsiteY67" fmla="*/ 597850 h 1245701"/>
                <a:gd name="connsiteX68" fmla="*/ 1083010 w 1241825"/>
                <a:gd name="connsiteY68" fmla="*/ 789174 h 1245701"/>
                <a:gd name="connsiteX69" fmla="*/ 1083407 w 1241825"/>
                <a:gd name="connsiteY69" fmla="*/ 966921 h 1245701"/>
                <a:gd name="connsiteX70" fmla="*/ 1121249 w 1241825"/>
                <a:gd name="connsiteY70" fmla="*/ 1005746 h 1245701"/>
                <a:gd name="connsiteX71" fmla="*/ 1189215 w 1241825"/>
                <a:gd name="connsiteY71" fmla="*/ 1005830 h 1245701"/>
                <a:gd name="connsiteX72" fmla="*/ 1219170 w 1241825"/>
                <a:gd name="connsiteY72" fmla="*/ 991710 h 1245701"/>
                <a:gd name="connsiteX73" fmla="*/ 1226283 w 1241825"/>
                <a:gd name="connsiteY73" fmla="*/ 967193 h 1245701"/>
                <a:gd name="connsiteX74" fmla="*/ 1226366 w 1241825"/>
                <a:gd name="connsiteY74" fmla="*/ 807185 h 1245701"/>
                <a:gd name="connsiteX75" fmla="*/ 1229839 w 1241825"/>
                <a:gd name="connsiteY75" fmla="*/ 796244 h 1245701"/>
                <a:gd name="connsiteX76" fmla="*/ 1241825 w 1241825"/>
                <a:gd name="connsiteY76" fmla="*/ 774635 h 1245701"/>
                <a:gd name="connsiteX77" fmla="*/ 1241805 w 1241825"/>
                <a:gd name="connsiteY77" fmla="*/ 612535 h 1245701"/>
                <a:gd name="connsiteX78" fmla="*/ 101854 w 1241825"/>
                <a:gd name="connsiteY78" fmla="*/ 939998 h 1245701"/>
                <a:gd name="connsiteX79" fmla="*/ 100118 w 1241825"/>
                <a:gd name="connsiteY79" fmla="*/ 942320 h 1245701"/>
                <a:gd name="connsiteX80" fmla="*/ 77609 w 1241825"/>
                <a:gd name="connsiteY80" fmla="*/ 898014 h 1245701"/>
                <a:gd name="connsiteX81" fmla="*/ 41921 w 1241825"/>
                <a:gd name="connsiteY81" fmla="*/ 750683 h 1245701"/>
                <a:gd name="connsiteX82" fmla="*/ 48908 w 1241825"/>
                <a:gd name="connsiteY82" fmla="*/ 732714 h 1245701"/>
                <a:gd name="connsiteX83" fmla="*/ 58552 w 1241825"/>
                <a:gd name="connsiteY83" fmla="*/ 710540 h 1245701"/>
                <a:gd name="connsiteX84" fmla="*/ 58531 w 1241825"/>
                <a:gd name="connsiteY84" fmla="*/ 681839 h 1245701"/>
                <a:gd name="connsiteX85" fmla="*/ 87294 w 1241825"/>
                <a:gd name="connsiteY85" fmla="*/ 679559 h 1245701"/>
                <a:gd name="connsiteX86" fmla="*/ 87294 w 1241825"/>
                <a:gd name="connsiteY86" fmla="*/ 710707 h 1245701"/>
                <a:gd name="connsiteX87" fmla="*/ 87211 w 1241825"/>
                <a:gd name="connsiteY87" fmla="*/ 777585 h 1245701"/>
                <a:gd name="connsiteX88" fmla="*/ 97733 w 1241825"/>
                <a:gd name="connsiteY88" fmla="*/ 795763 h 1245701"/>
                <a:gd name="connsiteX89" fmla="*/ 102063 w 1241825"/>
                <a:gd name="connsiteY89" fmla="*/ 803106 h 1245701"/>
                <a:gd name="connsiteX90" fmla="*/ 101854 w 1241825"/>
                <a:gd name="connsiteY90" fmla="*/ 939998 h 1245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241825" h="1245701">
                  <a:moveTo>
                    <a:pt x="1241805" y="612535"/>
                  </a:moveTo>
                  <a:cubicBezTo>
                    <a:pt x="1241846" y="577601"/>
                    <a:pt x="1239043" y="542854"/>
                    <a:pt x="1232956" y="508527"/>
                  </a:cubicBezTo>
                  <a:cubicBezTo>
                    <a:pt x="1221743" y="445373"/>
                    <a:pt x="1200845" y="385482"/>
                    <a:pt x="1169551" y="329357"/>
                  </a:cubicBezTo>
                  <a:cubicBezTo>
                    <a:pt x="1167480" y="325654"/>
                    <a:pt x="1166873" y="322914"/>
                    <a:pt x="1169216" y="318918"/>
                  </a:cubicBezTo>
                  <a:cubicBezTo>
                    <a:pt x="1180261" y="300091"/>
                    <a:pt x="1178295" y="282038"/>
                    <a:pt x="1165974" y="264257"/>
                  </a:cubicBezTo>
                  <a:cubicBezTo>
                    <a:pt x="1125998" y="206522"/>
                    <a:pt x="1077822" y="156818"/>
                    <a:pt x="1020923" y="115650"/>
                  </a:cubicBezTo>
                  <a:cubicBezTo>
                    <a:pt x="926307" y="47183"/>
                    <a:pt x="820374" y="9090"/>
                    <a:pt x="704149" y="1392"/>
                  </a:cubicBezTo>
                  <a:cubicBezTo>
                    <a:pt x="606395" y="-5072"/>
                    <a:pt x="511947" y="10930"/>
                    <a:pt x="421891" y="50509"/>
                  </a:cubicBezTo>
                  <a:cubicBezTo>
                    <a:pt x="312402" y="98622"/>
                    <a:pt x="224292" y="172236"/>
                    <a:pt x="157812" y="271642"/>
                  </a:cubicBezTo>
                  <a:cubicBezTo>
                    <a:pt x="147562" y="286954"/>
                    <a:pt x="147541" y="303250"/>
                    <a:pt x="156159" y="319128"/>
                  </a:cubicBezTo>
                  <a:cubicBezTo>
                    <a:pt x="159255" y="324817"/>
                    <a:pt x="159339" y="328750"/>
                    <a:pt x="156264" y="334336"/>
                  </a:cubicBezTo>
                  <a:cubicBezTo>
                    <a:pt x="142374" y="359668"/>
                    <a:pt x="130701" y="386026"/>
                    <a:pt x="120932" y="413262"/>
                  </a:cubicBezTo>
                  <a:cubicBezTo>
                    <a:pt x="100913" y="469095"/>
                    <a:pt x="89595" y="526559"/>
                    <a:pt x="87629" y="585864"/>
                  </a:cubicBezTo>
                  <a:cubicBezTo>
                    <a:pt x="87587" y="587432"/>
                    <a:pt x="88006" y="589441"/>
                    <a:pt x="85244" y="590152"/>
                  </a:cubicBezTo>
                  <a:cubicBezTo>
                    <a:pt x="77755" y="580069"/>
                    <a:pt x="68635" y="581805"/>
                    <a:pt x="58322" y="588939"/>
                  </a:cubicBezTo>
                  <a:cubicBezTo>
                    <a:pt x="58322" y="577580"/>
                    <a:pt x="58782" y="567811"/>
                    <a:pt x="58217" y="558104"/>
                  </a:cubicBezTo>
                  <a:cubicBezTo>
                    <a:pt x="57297" y="541808"/>
                    <a:pt x="44453" y="530157"/>
                    <a:pt x="28575" y="530512"/>
                  </a:cubicBezTo>
                  <a:cubicBezTo>
                    <a:pt x="12510" y="530868"/>
                    <a:pt x="230" y="542771"/>
                    <a:pt x="147" y="559234"/>
                  </a:cubicBezTo>
                  <a:cubicBezTo>
                    <a:pt x="-104" y="610129"/>
                    <a:pt x="84" y="661025"/>
                    <a:pt x="0" y="711920"/>
                  </a:cubicBezTo>
                  <a:cubicBezTo>
                    <a:pt x="-21" y="720560"/>
                    <a:pt x="3075" y="728174"/>
                    <a:pt x="9748" y="732881"/>
                  </a:cubicBezTo>
                  <a:cubicBezTo>
                    <a:pt x="16756" y="737839"/>
                    <a:pt x="17823" y="743968"/>
                    <a:pt x="18304" y="751562"/>
                  </a:cubicBezTo>
                  <a:cubicBezTo>
                    <a:pt x="21651" y="803022"/>
                    <a:pt x="32843" y="852725"/>
                    <a:pt x="52569" y="900420"/>
                  </a:cubicBezTo>
                  <a:cubicBezTo>
                    <a:pt x="87755" y="985518"/>
                    <a:pt x="143252" y="1054592"/>
                    <a:pt x="218183" y="1107851"/>
                  </a:cubicBezTo>
                  <a:cubicBezTo>
                    <a:pt x="272196" y="1146237"/>
                    <a:pt x="331940" y="1171737"/>
                    <a:pt x="397019" y="1185000"/>
                  </a:cubicBezTo>
                  <a:cubicBezTo>
                    <a:pt x="427560" y="1191213"/>
                    <a:pt x="458436" y="1192991"/>
                    <a:pt x="489333" y="1195020"/>
                  </a:cubicBezTo>
                  <a:cubicBezTo>
                    <a:pt x="522866" y="1194936"/>
                    <a:pt x="527050" y="1194936"/>
                    <a:pt x="531485" y="1213826"/>
                  </a:cubicBezTo>
                  <a:cubicBezTo>
                    <a:pt x="539999" y="1241501"/>
                    <a:pt x="553282" y="1249639"/>
                    <a:pt x="581815" y="1244033"/>
                  </a:cubicBezTo>
                  <a:cubicBezTo>
                    <a:pt x="599053" y="1240644"/>
                    <a:pt x="616185" y="1236627"/>
                    <a:pt x="633380" y="1232904"/>
                  </a:cubicBezTo>
                  <a:cubicBezTo>
                    <a:pt x="655052" y="1226607"/>
                    <a:pt x="676871" y="1220813"/>
                    <a:pt x="698312" y="1213826"/>
                  </a:cubicBezTo>
                  <a:cubicBezTo>
                    <a:pt x="715173" y="1208324"/>
                    <a:pt x="724022" y="1196338"/>
                    <a:pt x="723875" y="1182071"/>
                  </a:cubicBezTo>
                  <a:cubicBezTo>
                    <a:pt x="723729" y="1167951"/>
                    <a:pt x="714504" y="1156320"/>
                    <a:pt x="697601" y="1150839"/>
                  </a:cubicBezTo>
                  <a:cubicBezTo>
                    <a:pt x="680427" y="1145254"/>
                    <a:pt x="663001" y="1140401"/>
                    <a:pt x="645576" y="1135652"/>
                  </a:cubicBezTo>
                  <a:cubicBezTo>
                    <a:pt x="622775" y="1129460"/>
                    <a:pt x="599973" y="1123080"/>
                    <a:pt x="576544" y="1119754"/>
                  </a:cubicBezTo>
                  <a:cubicBezTo>
                    <a:pt x="548952" y="1115821"/>
                    <a:pt x="532301" y="1130318"/>
                    <a:pt x="531861" y="1158161"/>
                  </a:cubicBezTo>
                  <a:cubicBezTo>
                    <a:pt x="531819" y="1160253"/>
                    <a:pt x="531715" y="1162345"/>
                    <a:pt x="531903" y="1164416"/>
                  </a:cubicBezTo>
                  <a:cubicBezTo>
                    <a:pt x="532342" y="1168955"/>
                    <a:pt x="530376" y="1170503"/>
                    <a:pt x="525899" y="1170440"/>
                  </a:cubicBezTo>
                  <a:cubicBezTo>
                    <a:pt x="497743" y="1170043"/>
                    <a:pt x="472661" y="1169854"/>
                    <a:pt x="441513" y="1167281"/>
                  </a:cubicBezTo>
                  <a:cubicBezTo>
                    <a:pt x="420364" y="1163558"/>
                    <a:pt x="391391" y="1154291"/>
                    <a:pt x="382626" y="1151969"/>
                  </a:cubicBezTo>
                  <a:cubicBezTo>
                    <a:pt x="332379" y="1138706"/>
                    <a:pt x="285291" y="1118436"/>
                    <a:pt x="242240" y="1089087"/>
                  </a:cubicBezTo>
                  <a:cubicBezTo>
                    <a:pt x="214209" y="1069988"/>
                    <a:pt x="188667" y="1048002"/>
                    <a:pt x="165343" y="1023423"/>
                  </a:cubicBezTo>
                  <a:cubicBezTo>
                    <a:pt x="163041" y="1020996"/>
                    <a:pt x="159611" y="1018423"/>
                    <a:pt x="161535" y="1014511"/>
                  </a:cubicBezTo>
                  <a:cubicBezTo>
                    <a:pt x="163167" y="1011227"/>
                    <a:pt x="166953" y="1011938"/>
                    <a:pt x="170007" y="1011896"/>
                  </a:cubicBezTo>
                  <a:cubicBezTo>
                    <a:pt x="180802" y="1011729"/>
                    <a:pt x="191617" y="1012210"/>
                    <a:pt x="202390" y="1011666"/>
                  </a:cubicBezTo>
                  <a:cubicBezTo>
                    <a:pt x="211385" y="1011206"/>
                    <a:pt x="220610" y="1010997"/>
                    <a:pt x="228601" y="1005955"/>
                  </a:cubicBezTo>
                  <a:cubicBezTo>
                    <a:pt x="242575" y="997149"/>
                    <a:pt x="249478" y="984890"/>
                    <a:pt x="250001" y="967841"/>
                  </a:cubicBezTo>
                  <a:cubicBezTo>
                    <a:pt x="251737" y="911423"/>
                    <a:pt x="246675" y="855193"/>
                    <a:pt x="245859" y="798859"/>
                  </a:cubicBezTo>
                  <a:cubicBezTo>
                    <a:pt x="245169" y="752545"/>
                    <a:pt x="245817" y="706210"/>
                    <a:pt x="245692" y="659874"/>
                  </a:cubicBezTo>
                  <a:cubicBezTo>
                    <a:pt x="245629" y="637240"/>
                    <a:pt x="246298" y="614606"/>
                    <a:pt x="245294" y="591993"/>
                  </a:cubicBezTo>
                  <a:cubicBezTo>
                    <a:pt x="243558" y="572204"/>
                    <a:pt x="236299" y="563167"/>
                    <a:pt x="217472" y="554799"/>
                  </a:cubicBezTo>
                  <a:cubicBezTo>
                    <a:pt x="211197" y="552707"/>
                    <a:pt x="204523" y="551996"/>
                    <a:pt x="199461" y="551933"/>
                  </a:cubicBezTo>
                  <a:cubicBezTo>
                    <a:pt x="180299" y="551682"/>
                    <a:pt x="161117" y="551829"/>
                    <a:pt x="141955" y="551850"/>
                  </a:cubicBezTo>
                  <a:cubicBezTo>
                    <a:pt x="126789" y="551870"/>
                    <a:pt x="124885" y="549883"/>
                    <a:pt x="126936" y="534884"/>
                  </a:cubicBezTo>
                  <a:cubicBezTo>
                    <a:pt x="135240" y="473906"/>
                    <a:pt x="153523" y="416065"/>
                    <a:pt x="181680" y="361300"/>
                  </a:cubicBezTo>
                  <a:cubicBezTo>
                    <a:pt x="185697" y="353476"/>
                    <a:pt x="191115" y="349230"/>
                    <a:pt x="200026" y="347933"/>
                  </a:cubicBezTo>
                  <a:cubicBezTo>
                    <a:pt x="216552" y="345569"/>
                    <a:pt x="230295" y="337934"/>
                    <a:pt x="239855" y="323688"/>
                  </a:cubicBezTo>
                  <a:cubicBezTo>
                    <a:pt x="282300" y="260534"/>
                    <a:pt x="336228" y="209450"/>
                    <a:pt x="401370" y="170123"/>
                  </a:cubicBezTo>
                  <a:cubicBezTo>
                    <a:pt x="452642" y="139184"/>
                    <a:pt x="507763" y="117951"/>
                    <a:pt x="566398" y="106697"/>
                  </a:cubicBezTo>
                  <a:cubicBezTo>
                    <a:pt x="619679" y="96468"/>
                    <a:pt x="673356" y="94585"/>
                    <a:pt x="727515" y="101446"/>
                  </a:cubicBezTo>
                  <a:cubicBezTo>
                    <a:pt x="783076" y="108475"/>
                    <a:pt x="835644" y="124290"/>
                    <a:pt x="886184" y="147949"/>
                  </a:cubicBezTo>
                  <a:cubicBezTo>
                    <a:pt x="938544" y="172445"/>
                    <a:pt x="984545" y="206124"/>
                    <a:pt x="1025504" y="246393"/>
                  </a:cubicBezTo>
                  <a:cubicBezTo>
                    <a:pt x="1049079" y="269571"/>
                    <a:pt x="1069998" y="295385"/>
                    <a:pt x="1088511" y="322956"/>
                  </a:cubicBezTo>
                  <a:cubicBezTo>
                    <a:pt x="1096063" y="334210"/>
                    <a:pt x="1106857" y="343038"/>
                    <a:pt x="1119785" y="343540"/>
                  </a:cubicBezTo>
                  <a:cubicBezTo>
                    <a:pt x="1136018" y="344188"/>
                    <a:pt x="1143026" y="352911"/>
                    <a:pt x="1149280" y="365421"/>
                  </a:cubicBezTo>
                  <a:cubicBezTo>
                    <a:pt x="1176789" y="420500"/>
                    <a:pt x="1193984" y="478655"/>
                    <a:pt x="1202247" y="539549"/>
                  </a:cubicBezTo>
                  <a:cubicBezTo>
                    <a:pt x="1203649" y="549862"/>
                    <a:pt x="1201849" y="551996"/>
                    <a:pt x="1191348" y="551933"/>
                  </a:cubicBezTo>
                  <a:cubicBezTo>
                    <a:pt x="1168003" y="551808"/>
                    <a:pt x="1144637" y="551850"/>
                    <a:pt x="1121291" y="551891"/>
                  </a:cubicBezTo>
                  <a:cubicBezTo>
                    <a:pt x="1114262" y="551912"/>
                    <a:pt x="1108635" y="552728"/>
                    <a:pt x="1100268" y="559004"/>
                  </a:cubicBezTo>
                  <a:cubicBezTo>
                    <a:pt x="1085624" y="569463"/>
                    <a:pt x="1083052" y="580801"/>
                    <a:pt x="1083114" y="597850"/>
                  </a:cubicBezTo>
                  <a:cubicBezTo>
                    <a:pt x="1083323" y="661632"/>
                    <a:pt x="1083072" y="725392"/>
                    <a:pt x="1083010" y="789174"/>
                  </a:cubicBezTo>
                  <a:cubicBezTo>
                    <a:pt x="1083135" y="848416"/>
                    <a:pt x="1083219" y="907679"/>
                    <a:pt x="1083407" y="966921"/>
                  </a:cubicBezTo>
                  <a:cubicBezTo>
                    <a:pt x="1083491" y="991312"/>
                    <a:pt x="1096837" y="1005265"/>
                    <a:pt x="1121249" y="1005746"/>
                  </a:cubicBezTo>
                  <a:cubicBezTo>
                    <a:pt x="1143904" y="1006185"/>
                    <a:pt x="1166559" y="1005767"/>
                    <a:pt x="1189215" y="1005830"/>
                  </a:cubicBezTo>
                  <a:cubicBezTo>
                    <a:pt x="1201473" y="1005872"/>
                    <a:pt x="1211493" y="1001458"/>
                    <a:pt x="1219170" y="991710"/>
                  </a:cubicBezTo>
                  <a:cubicBezTo>
                    <a:pt x="1224881" y="984451"/>
                    <a:pt x="1226283" y="976167"/>
                    <a:pt x="1226283" y="967193"/>
                  </a:cubicBezTo>
                  <a:cubicBezTo>
                    <a:pt x="1226178" y="913850"/>
                    <a:pt x="1226241" y="860528"/>
                    <a:pt x="1226366" y="807185"/>
                  </a:cubicBezTo>
                  <a:cubicBezTo>
                    <a:pt x="1226366" y="803294"/>
                    <a:pt x="1224484" y="797918"/>
                    <a:pt x="1229839" y="796244"/>
                  </a:cubicBezTo>
                  <a:cubicBezTo>
                    <a:pt x="1241031" y="792751"/>
                    <a:pt x="1241846" y="784174"/>
                    <a:pt x="1241825" y="774635"/>
                  </a:cubicBezTo>
                  <a:cubicBezTo>
                    <a:pt x="1241763" y="720602"/>
                    <a:pt x="1241742" y="666568"/>
                    <a:pt x="1241805" y="612535"/>
                  </a:cubicBezTo>
                  <a:close/>
                  <a:moveTo>
                    <a:pt x="101854" y="939998"/>
                  </a:moveTo>
                  <a:cubicBezTo>
                    <a:pt x="101854" y="940500"/>
                    <a:pt x="101143" y="940981"/>
                    <a:pt x="100118" y="942320"/>
                  </a:cubicBezTo>
                  <a:cubicBezTo>
                    <a:pt x="90830" y="928179"/>
                    <a:pt x="84198" y="913097"/>
                    <a:pt x="77609" y="898014"/>
                  </a:cubicBezTo>
                  <a:cubicBezTo>
                    <a:pt x="57109" y="850989"/>
                    <a:pt x="45938" y="801704"/>
                    <a:pt x="41921" y="750683"/>
                  </a:cubicBezTo>
                  <a:cubicBezTo>
                    <a:pt x="41357" y="743424"/>
                    <a:pt x="42131" y="737651"/>
                    <a:pt x="48908" y="732714"/>
                  </a:cubicBezTo>
                  <a:cubicBezTo>
                    <a:pt x="55874" y="727609"/>
                    <a:pt x="58656" y="719430"/>
                    <a:pt x="58552" y="710540"/>
                  </a:cubicBezTo>
                  <a:cubicBezTo>
                    <a:pt x="58447" y="701503"/>
                    <a:pt x="58531" y="692466"/>
                    <a:pt x="58531" y="681839"/>
                  </a:cubicBezTo>
                  <a:cubicBezTo>
                    <a:pt x="68488" y="690018"/>
                    <a:pt x="77463" y="689893"/>
                    <a:pt x="87294" y="679559"/>
                  </a:cubicBezTo>
                  <a:cubicBezTo>
                    <a:pt x="87294" y="691524"/>
                    <a:pt x="87294" y="701126"/>
                    <a:pt x="87294" y="710707"/>
                  </a:cubicBezTo>
                  <a:cubicBezTo>
                    <a:pt x="87294" y="733007"/>
                    <a:pt x="87378" y="755285"/>
                    <a:pt x="87211" y="777585"/>
                  </a:cubicBezTo>
                  <a:cubicBezTo>
                    <a:pt x="87148" y="785889"/>
                    <a:pt x="88696" y="792981"/>
                    <a:pt x="97733" y="795763"/>
                  </a:cubicBezTo>
                  <a:cubicBezTo>
                    <a:pt x="101603" y="796955"/>
                    <a:pt x="102063" y="799800"/>
                    <a:pt x="102063" y="803106"/>
                  </a:cubicBezTo>
                  <a:cubicBezTo>
                    <a:pt x="101979" y="848730"/>
                    <a:pt x="101938" y="894374"/>
                    <a:pt x="101854" y="939998"/>
                  </a:cubicBezTo>
                  <a:close/>
                </a:path>
              </a:pathLst>
            </a:custGeom>
            <a:solidFill>
              <a:srgbClr val="2B2B29"/>
            </a:solidFill>
            <a:ln w="20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1">
            <a:extLst>
              <a:ext uri="{FF2B5EF4-FFF2-40B4-BE49-F238E27FC236}">
                <a16:creationId xmlns:a16="http://schemas.microsoft.com/office/drawing/2014/main" id="{5458CBF8-145A-4FE6-916B-F3CF031177BB}"/>
              </a:ext>
            </a:extLst>
          </p:cNvPr>
          <p:cNvSpPr/>
          <p:nvPr/>
        </p:nvSpPr>
        <p:spPr>
          <a:xfrm>
            <a:off x="4844839" y="2684594"/>
            <a:ext cx="2532087" cy="2532087"/>
          </a:xfrm>
          <a:prstGeom prst="ellipse">
            <a:avLst/>
          </a:prstGeom>
          <a:solidFill>
            <a:schemeClr val="accent4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Isosceles Triangle 9">
            <a:extLst>
              <a:ext uri="{FF2B5EF4-FFF2-40B4-BE49-F238E27FC236}">
                <a16:creationId xmlns:a16="http://schemas.microsoft.com/office/drawing/2014/main" id="{6A0C9854-3E5E-4DAE-8220-407498ED93C3}"/>
              </a:ext>
            </a:extLst>
          </p:cNvPr>
          <p:cNvSpPr/>
          <p:nvPr/>
        </p:nvSpPr>
        <p:spPr>
          <a:xfrm rot="16200000">
            <a:off x="3495322" y="3649570"/>
            <a:ext cx="698477" cy="60213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Isosceles Triangle 10">
            <a:extLst>
              <a:ext uri="{FF2B5EF4-FFF2-40B4-BE49-F238E27FC236}">
                <a16:creationId xmlns:a16="http://schemas.microsoft.com/office/drawing/2014/main" id="{44E95FC5-98DE-469A-A521-60DE98819632}"/>
              </a:ext>
            </a:extLst>
          </p:cNvPr>
          <p:cNvSpPr/>
          <p:nvPr/>
        </p:nvSpPr>
        <p:spPr>
          <a:xfrm rot="5400000">
            <a:off x="8027966" y="3649570"/>
            <a:ext cx="698476" cy="60213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14C2A1-9EB6-453E-9C90-A278CEA9F61B}"/>
              </a:ext>
            </a:extLst>
          </p:cNvPr>
          <p:cNvGrpSpPr/>
          <p:nvPr/>
        </p:nvGrpSpPr>
        <p:grpSpPr>
          <a:xfrm>
            <a:off x="997630" y="1790395"/>
            <a:ext cx="3306014" cy="1056546"/>
            <a:chOff x="467543" y="1720822"/>
            <a:chExt cx="2360724" cy="10565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C39367-7FA7-4057-BA05-9C94A6E3D969}"/>
                </a:ext>
              </a:extLst>
            </p:cNvPr>
            <p:cNvSpPr txBox="1"/>
            <p:nvPr/>
          </p:nvSpPr>
          <p:spPr>
            <a:xfrm>
              <a:off x="467543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682078-9BF2-439A-BCAB-C96C048F5A97}"/>
                </a:ext>
              </a:extLst>
            </p:cNvPr>
            <p:cNvSpPr txBox="1"/>
            <p:nvPr/>
          </p:nvSpPr>
          <p:spPr>
            <a:xfrm>
              <a:off x="477068" y="1946371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09E6CA0-2D7A-4E19-B6B6-02092C55BFB8}"/>
              </a:ext>
            </a:extLst>
          </p:cNvPr>
          <p:cNvGrpSpPr/>
          <p:nvPr/>
        </p:nvGrpSpPr>
        <p:grpSpPr>
          <a:xfrm>
            <a:off x="1491824" y="3302564"/>
            <a:ext cx="1352458" cy="1296144"/>
            <a:chOff x="676746" y="2780928"/>
            <a:chExt cx="1352458" cy="1296144"/>
          </a:xfrm>
          <a:solidFill>
            <a:schemeClr val="accent1"/>
          </a:solidFill>
        </p:grpSpPr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5585BE03-5B0D-4E6D-BF16-97BC8B926D3A}"/>
                </a:ext>
              </a:extLst>
            </p:cNvPr>
            <p:cNvSpPr/>
            <p:nvPr/>
          </p:nvSpPr>
          <p:spPr>
            <a:xfrm>
              <a:off x="683568" y="3079762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Isosceles Triangle 15">
              <a:extLst>
                <a:ext uri="{FF2B5EF4-FFF2-40B4-BE49-F238E27FC236}">
                  <a16:creationId xmlns:a16="http://schemas.microsoft.com/office/drawing/2014/main" id="{3A1FF1B7-2B3E-47C4-8E4C-F5C907924D6D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Isosceles Triangle 16">
              <a:extLst>
                <a:ext uri="{FF2B5EF4-FFF2-40B4-BE49-F238E27FC236}">
                  <a16:creationId xmlns:a16="http://schemas.microsoft.com/office/drawing/2014/main" id="{DC42077F-400A-4B2F-BC91-D80B2ADF05DC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19704BA-6727-4410-94EA-0481AF279AF3}"/>
              </a:ext>
            </a:extLst>
          </p:cNvPr>
          <p:cNvSpPr txBox="1"/>
          <p:nvPr/>
        </p:nvSpPr>
        <p:spPr>
          <a:xfrm>
            <a:off x="1505173" y="3658250"/>
            <a:ext cx="13456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87%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7661292-1EDF-4F4E-8DE3-08A6CC6450FF}"/>
              </a:ext>
            </a:extLst>
          </p:cNvPr>
          <p:cNvGrpSpPr/>
          <p:nvPr/>
        </p:nvGrpSpPr>
        <p:grpSpPr>
          <a:xfrm>
            <a:off x="9377484" y="3302564"/>
            <a:ext cx="1352458" cy="1296144"/>
            <a:chOff x="7064541" y="2780929"/>
            <a:chExt cx="1352458" cy="1296144"/>
          </a:xfrm>
        </p:grpSpPr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id="{4FBDAB0C-EA12-4985-9EF6-CD22D4FB68E5}"/>
                </a:ext>
              </a:extLst>
            </p:cNvPr>
            <p:cNvSpPr/>
            <p:nvPr/>
          </p:nvSpPr>
          <p:spPr>
            <a:xfrm>
              <a:off x="7071363" y="3079763"/>
              <a:ext cx="1345636" cy="6984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Isosceles Triangle 21">
              <a:extLst>
                <a:ext uri="{FF2B5EF4-FFF2-40B4-BE49-F238E27FC236}">
                  <a16:creationId xmlns:a16="http://schemas.microsoft.com/office/drawing/2014/main" id="{0C39AC93-4977-4D64-9206-339EA4DBA090}"/>
                </a:ext>
              </a:extLst>
            </p:cNvPr>
            <p:cNvSpPr/>
            <p:nvPr/>
          </p:nvSpPr>
          <p:spPr>
            <a:xfrm>
              <a:off x="7064541" y="2780929"/>
              <a:ext cx="1352457" cy="2160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Isosceles Triangle 22">
              <a:extLst>
                <a:ext uri="{FF2B5EF4-FFF2-40B4-BE49-F238E27FC236}">
                  <a16:creationId xmlns:a16="http://schemas.microsoft.com/office/drawing/2014/main" id="{BE2673D0-0631-469A-A0E3-B81919034049}"/>
                </a:ext>
              </a:extLst>
            </p:cNvPr>
            <p:cNvSpPr/>
            <p:nvPr/>
          </p:nvSpPr>
          <p:spPr>
            <a:xfrm rot="10800000">
              <a:off x="7064541" y="3861049"/>
              <a:ext cx="1352457" cy="2160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9CFD1E7-692B-4372-A9A1-5FBD06F1C803}"/>
              </a:ext>
            </a:extLst>
          </p:cNvPr>
          <p:cNvSpPr txBox="1"/>
          <p:nvPr/>
        </p:nvSpPr>
        <p:spPr>
          <a:xfrm>
            <a:off x="9390833" y="3658250"/>
            <a:ext cx="13456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95%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1FC0FA-1352-46DD-BEA1-3829BFD8D6EE}"/>
              </a:ext>
            </a:extLst>
          </p:cNvPr>
          <p:cNvGrpSpPr/>
          <p:nvPr/>
        </p:nvGrpSpPr>
        <p:grpSpPr>
          <a:xfrm>
            <a:off x="7971184" y="1790395"/>
            <a:ext cx="3272830" cy="1056546"/>
            <a:chOff x="6444890" y="1720822"/>
            <a:chExt cx="2360723" cy="105654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E475C8-6E84-45CD-8E44-85AC485B1C84}"/>
                </a:ext>
              </a:extLst>
            </p:cNvPr>
            <p:cNvSpPr txBox="1"/>
            <p:nvPr/>
          </p:nvSpPr>
          <p:spPr>
            <a:xfrm>
              <a:off x="6444890" y="1720822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5337D32-FC57-4CC5-A0FD-FD330FDF55EC}"/>
                </a:ext>
              </a:extLst>
            </p:cNvPr>
            <p:cNvSpPr txBox="1"/>
            <p:nvPr/>
          </p:nvSpPr>
          <p:spPr>
            <a:xfrm>
              <a:off x="6444890" y="1946371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85F1619-75C3-4E05-BB64-6F0875D8B36C}"/>
              </a:ext>
            </a:extLst>
          </p:cNvPr>
          <p:cNvGrpSpPr/>
          <p:nvPr/>
        </p:nvGrpSpPr>
        <p:grpSpPr>
          <a:xfrm>
            <a:off x="997630" y="5046178"/>
            <a:ext cx="3306014" cy="1056546"/>
            <a:chOff x="467543" y="5066056"/>
            <a:chExt cx="2360724" cy="105654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95EC27-0293-4166-A8CC-ED503AA67591}"/>
                </a:ext>
              </a:extLst>
            </p:cNvPr>
            <p:cNvSpPr txBox="1"/>
            <p:nvPr/>
          </p:nvSpPr>
          <p:spPr>
            <a:xfrm>
              <a:off x="467543" y="5066056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AD4F50-C7E6-496C-9F68-8A3A15302CD2}"/>
                </a:ext>
              </a:extLst>
            </p:cNvPr>
            <p:cNvSpPr txBox="1"/>
            <p:nvPr/>
          </p:nvSpPr>
          <p:spPr>
            <a:xfrm>
              <a:off x="477068" y="5291605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ABE2EC7-22D3-4B8B-B894-910E40CD5A4A}"/>
              </a:ext>
            </a:extLst>
          </p:cNvPr>
          <p:cNvGrpSpPr/>
          <p:nvPr/>
        </p:nvGrpSpPr>
        <p:grpSpPr>
          <a:xfrm>
            <a:off x="7971184" y="5046178"/>
            <a:ext cx="3272830" cy="1056546"/>
            <a:chOff x="6444890" y="5066056"/>
            <a:chExt cx="2360723" cy="105654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38590E-1238-403C-B6B1-656908B71B67}"/>
                </a:ext>
              </a:extLst>
            </p:cNvPr>
            <p:cNvSpPr txBox="1"/>
            <p:nvPr/>
          </p:nvSpPr>
          <p:spPr>
            <a:xfrm>
              <a:off x="6444890" y="5066056"/>
              <a:ext cx="23607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DE5D7E-0459-4B1D-8C91-64492DB1803B}"/>
                </a:ext>
              </a:extLst>
            </p:cNvPr>
            <p:cNvSpPr txBox="1"/>
            <p:nvPr/>
          </p:nvSpPr>
          <p:spPr>
            <a:xfrm>
              <a:off x="6444890" y="5291605"/>
              <a:ext cx="2351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3998E6A-59C9-4A26-8CA6-5A376E6C7090}"/>
              </a:ext>
            </a:extLst>
          </p:cNvPr>
          <p:cNvGrpSpPr/>
          <p:nvPr/>
        </p:nvGrpSpPr>
        <p:grpSpPr>
          <a:xfrm>
            <a:off x="4991102" y="3333835"/>
            <a:ext cx="2204069" cy="1233607"/>
            <a:chOff x="4991101" y="3344341"/>
            <a:chExt cx="2204069" cy="123360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CCBB6A7-096D-471C-BBCA-EA6D4335DCF0}"/>
                </a:ext>
              </a:extLst>
            </p:cNvPr>
            <p:cNvSpPr txBox="1"/>
            <p:nvPr/>
          </p:nvSpPr>
          <p:spPr>
            <a:xfrm>
              <a:off x="4991101" y="3561036"/>
              <a:ext cx="220406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WHAT ?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5CA03B-AE59-40EA-96AB-68F1CCDF9E79}"/>
                </a:ext>
              </a:extLst>
            </p:cNvPr>
            <p:cNvSpPr txBox="1"/>
            <p:nvPr/>
          </p:nvSpPr>
          <p:spPr>
            <a:xfrm>
              <a:off x="5085024" y="3344341"/>
              <a:ext cx="201622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465CBB-23BD-4312-93DC-6107FE1AC50E}"/>
                </a:ext>
              </a:extLst>
            </p:cNvPr>
            <p:cNvSpPr txBox="1"/>
            <p:nvPr/>
          </p:nvSpPr>
          <p:spPr>
            <a:xfrm>
              <a:off x="5085024" y="4054728"/>
              <a:ext cx="201622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Simply Impress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Your Audience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9CEFF873-1524-4E23-9125-8BAA83C1DB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75B7CDE6-9694-4AD2-96F6-0BF8D39E7F5B}"/>
              </a:ext>
            </a:extLst>
          </p:cNvPr>
          <p:cNvSpPr>
            <a:spLocks/>
          </p:cNvSpPr>
          <p:nvPr/>
        </p:nvSpPr>
        <p:spPr bwMode="auto">
          <a:xfrm>
            <a:off x="5926323" y="945750"/>
            <a:ext cx="5291940" cy="5093246"/>
          </a:xfrm>
          <a:custGeom>
            <a:avLst/>
            <a:gdLst>
              <a:gd name="connsiteX0" fmla="*/ 3175848 w 6187971"/>
              <a:gd name="connsiteY0" fmla="*/ 5544922 h 5955635"/>
              <a:gd name="connsiteX1" fmla="*/ 3184857 w 6187971"/>
              <a:gd name="connsiteY1" fmla="*/ 5542997 h 5955635"/>
              <a:gd name="connsiteX2" fmla="*/ 3185794 w 6187971"/>
              <a:gd name="connsiteY2" fmla="*/ 5544792 h 5955635"/>
              <a:gd name="connsiteX3" fmla="*/ 3509992 w 6187971"/>
              <a:gd name="connsiteY3" fmla="*/ 5452506 h 5955635"/>
              <a:gd name="connsiteX4" fmla="*/ 3560810 w 6187971"/>
              <a:gd name="connsiteY4" fmla="*/ 5445094 h 5955635"/>
              <a:gd name="connsiteX5" fmla="*/ 3523318 w 6187971"/>
              <a:gd name="connsiteY5" fmla="*/ 5451849 h 5955635"/>
              <a:gd name="connsiteX6" fmla="*/ 3518813 w 6187971"/>
              <a:gd name="connsiteY6" fmla="*/ 5452811 h 5955635"/>
              <a:gd name="connsiteX7" fmla="*/ 3472811 w 6187971"/>
              <a:gd name="connsiteY7" fmla="*/ 5457929 h 5955635"/>
              <a:gd name="connsiteX8" fmla="*/ 3477314 w 6187971"/>
              <a:gd name="connsiteY8" fmla="*/ 5456967 h 5955635"/>
              <a:gd name="connsiteX9" fmla="*/ 3481818 w 6187971"/>
              <a:gd name="connsiteY9" fmla="*/ 5456005 h 5955635"/>
              <a:gd name="connsiteX10" fmla="*/ 3499835 w 6187971"/>
              <a:gd name="connsiteY10" fmla="*/ 5452156 h 5955635"/>
              <a:gd name="connsiteX11" fmla="*/ 3509992 w 6187971"/>
              <a:gd name="connsiteY11" fmla="*/ 5452506 h 5955635"/>
              <a:gd name="connsiteX12" fmla="*/ 4648965 w 6187971"/>
              <a:gd name="connsiteY12" fmla="*/ 5205864 h 5955635"/>
              <a:gd name="connsiteX13" fmla="*/ 4648375 w 6187971"/>
              <a:gd name="connsiteY13" fmla="*/ 5206776 h 5955635"/>
              <a:gd name="connsiteX14" fmla="*/ 4643871 w 6187971"/>
              <a:gd name="connsiteY14" fmla="*/ 5207738 h 5955635"/>
              <a:gd name="connsiteX15" fmla="*/ 3439358 w 6187971"/>
              <a:gd name="connsiteY15" fmla="*/ 5455658 h 5955635"/>
              <a:gd name="connsiteX16" fmla="*/ 3443861 w 6187971"/>
              <a:gd name="connsiteY16" fmla="*/ 5454695 h 5955635"/>
              <a:gd name="connsiteX17" fmla="*/ 3462839 w 6187971"/>
              <a:gd name="connsiteY17" fmla="*/ 5455350 h 5955635"/>
              <a:gd name="connsiteX18" fmla="*/ 3463802 w 6187971"/>
              <a:gd name="connsiteY18" fmla="*/ 5459854 h 5955635"/>
              <a:gd name="connsiteX19" fmla="*/ 3464764 w 6187971"/>
              <a:gd name="connsiteY19" fmla="*/ 5464358 h 5955635"/>
              <a:gd name="connsiteX20" fmla="*/ 3386270 w 6187971"/>
              <a:gd name="connsiteY20" fmla="*/ 5471708 h 5955635"/>
              <a:gd name="connsiteX21" fmla="*/ 3439358 w 6187971"/>
              <a:gd name="connsiteY21" fmla="*/ 5455658 h 5955635"/>
              <a:gd name="connsiteX22" fmla="*/ 4926827 w 6187971"/>
              <a:gd name="connsiteY22" fmla="*/ 4878836 h 5955635"/>
              <a:gd name="connsiteX23" fmla="*/ 4931331 w 6187971"/>
              <a:gd name="connsiteY23" fmla="*/ 4877874 h 5955635"/>
              <a:gd name="connsiteX24" fmla="*/ 4927253 w 6187971"/>
              <a:gd name="connsiteY24" fmla="*/ 4880833 h 5955635"/>
              <a:gd name="connsiteX25" fmla="*/ 1616921 w 6187971"/>
              <a:gd name="connsiteY25" fmla="*/ 5147987 h 5955635"/>
              <a:gd name="connsiteX26" fmla="*/ 1621158 w 6187971"/>
              <a:gd name="connsiteY26" fmla="*/ 5151791 h 5955635"/>
              <a:gd name="connsiteX27" fmla="*/ 1617883 w 6187971"/>
              <a:gd name="connsiteY27" fmla="*/ 5152491 h 5955635"/>
              <a:gd name="connsiteX28" fmla="*/ 1616921 w 6187971"/>
              <a:gd name="connsiteY28" fmla="*/ 5147987 h 5955635"/>
              <a:gd name="connsiteX29" fmla="*/ 6029280 w 6187971"/>
              <a:gd name="connsiteY29" fmla="*/ 4202957 h 5955635"/>
              <a:gd name="connsiteX30" fmla="*/ 6033742 w 6187971"/>
              <a:gd name="connsiteY30" fmla="*/ 4205846 h 5955635"/>
              <a:gd name="connsiteX31" fmla="*/ 6030850 w 6187971"/>
              <a:gd name="connsiteY31" fmla="*/ 4210306 h 5955635"/>
              <a:gd name="connsiteX32" fmla="*/ 6030065 w 6187971"/>
              <a:gd name="connsiteY32" fmla="*/ 4206631 h 5955635"/>
              <a:gd name="connsiteX33" fmla="*/ 6029280 w 6187971"/>
              <a:gd name="connsiteY33" fmla="*/ 4202957 h 5955635"/>
              <a:gd name="connsiteX34" fmla="*/ 5195431 w 6187971"/>
              <a:gd name="connsiteY34" fmla="*/ 4350487 h 5955635"/>
              <a:gd name="connsiteX35" fmla="*/ 5195619 w 6187971"/>
              <a:gd name="connsiteY35" fmla="*/ 4350447 h 5955635"/>
              <a:gd name="connsiteX36" fmla="*/ 5191889 w 6187971"/>
              <a:gd name="connsiteY36" fmla="*/ 4355954 h 5955635"/>
              <a:gd name="connsiteX37" fmla="*/ 5195431 w 6187971"/>
              <a:gd name="connsiteY37" fmla="*/ 4350487 h 5955635"/>
              <a:gd name="connsiteX38" fmla="*/ 5135887 w 6187971"/>
              <a:gd name="connsiteY38" fmla="*/ 4358358 h 5955635"/>
              <a:gd name="connsiteX39" fmla="*/ 5135916 w 6187971"/>
              <a:gd name="connsiteY39" fmla="*/ 4358493 h 5955635"/>
              <a:gd name="connsiteX40" fmla="*/ 5132374 w 6187971"/>
              <a:gd name="connsiteY40" fmla="*/ 4363959 h 5955635"/>
              <a:gd name="connsiteX41" fmla="*/ 1535232 w 6187971"/>
              <a:gd name="connsiteY41" fmla="*/ 5118342 h 5955635"/>
              <a:gd name="connsiteX42" fmla="*/ 1540699 w 6187971"/>
              <a:gd name="connsiteY42" fmla="*/ 5121884 h 5955635"/>
              <a:gd name="connsiteX43" fmla="*/ 1546166 w 6187971"/>
              <a:gd name="connsiteY43" fmla="*/ 5125426 h 5955635"/>
              <a:gd name="connsiteX44" fmla="*/ 1541661 w 6187971"/>
              <a:gd name="connsiteY44" fmla="*/ 5126389 h 5955635"/>
              <a:gd name="connsiteX45" fmla="*/ 1535232 w 6187971"/>
              <a:gd name="connsiteY45" fmla="*/ 5118342 h 5955635"/>
              <a:gd name="connsiteX46" fmla="*/ 1296561 w 6187971"/>
              <a:gd name="connsiteY46" fmla="*/ 4951097 h 5955635"/>
              <a:gd name="connsiteX47" fmla="*/ 1298982 w 6187971"/>
              <a:gd name="connsiteY47" fmla="*/ 4952173 h 5955635"/>
              <a:gd name="connsiteX48" fmla="*/ 1302760 w 6187971"/>
              <a:gd name="connsiteY48" fmla="*/ 4956076 h 5955635"/>
              <a:gd name="connsiteX49" fmla="*/ 1297293 w 6187971"/>
              <a:gd name="connsiteY49" fmla="*/ 4952534 h 5955635"/>
              <a:gd name="connsiteX50" fmla="*/ 1299553 w 6187971"/>
              <a:gd name="connsiteY50" fmla="*/ 4938864 h 5955635"/>
              <a:gd name="connsiteX51" fmla="*/ 1305339 w 6187971"/>
              <a:gd name="connsiteY51" fmla="*/ 4946105 h 5955635"/>
              <a:gd name="connsiteX52" fmla="*/ 1299715 w 6187971"/>
              <a:gd name="connsiteY52" fmla="*/ 4939066 h 5955635"/>
              <a:gd name="connsiteX53" fmla="*/ 6187039 w 6187971"/>
              <a:gd name="connsiteY53" fmla="*/ 3627519 h 5955635"/>
              <a:gd name="connsiteX54" fmla="*/ 6185137 w 6187971"/>
              <a:gd name="connsiteY54" fmla="*/ 3708609 h 5955635"/>
              <a:gd name="connsiteX55" fmla="*/ 6163816 w 6187971"/>
              <a:gd name="connsiteY55" fmla="*/ 3770795 h 5955635"/>
              <a:gd name="connsiteX56" fmla="*/ 6168279 w 6187971"/>
              <a:gd name="connsiteY56" fmla="*/ 3773684 h 5955635"/>
              <a:gd name="connsiteX57" fmla="*/ 6163279 w 6187971"/>
              <a:gd name="connsiteY57" fmla="*/ 3786278 h 5955635"/>
              <a:gd name="connsiteX58" fmla="*/ 6160387 w 6187971"/>
              <a:gd name="connsiteY58" fmla="*/ 3790738 h 5955635"/>
              <a:gd name="connsiteX59" fmla="*/ 6164064 w 6187971"/>
              <a:gd name="connsiteY59" fmla="*/ 3789953 h 5955635"/>
              <a:gd name="connsiteX60" fmla="*/ 6153775 w 6187971"/>
              <a:gd name="connsiteY60" fmla="*/ 3849782 h 5955635"/>
              <a:gd name="connsiteX61" fmla="*/ 6154561 w 6187971"/>
              <a:gd name="connsiteY61" fmla="*/ 3853456 h 5955635"/>
              <a:gd name="connsiteX62" fmla="*/ 6155346 w 6187971"/>
              <a:gd name="connsiteY62" fmla="*/ 3857131 h 5955635"/>
              <a:gd name="connsiteX63" fmla="*/ 6156131 w 6187971"/>
              <a:gd name="connsiteY63" fmla="*/ 3860805 h 5955635"/>
              <a:gd name="connsiteX64" fmla="*/ 6152454 w 6187971"/>
              <a:gd name="connsiteY64" fmla="*/ 3861591 h 5955635"/>
              <a:gd name="connsiteX65" fmla="*/ 6156916 w 6187971"/>
              <a:gd name="connsiteY65" fmla="*/ 3864480 h 5955635"/>
              <a:gd name="connsiteX66" fmla="*/ 6155841 w 6187971"/>
              <a:gd name="connsiteY66" fmla="*/ 3895446 h 5955635"/>
              <a:gd name="connsiteX67" fmla="*/ 6171873 w 6187971"/>
              <a:gd name="connsiteY67" fmla="*/ 3880495 h 5955635"/>
              <a:gd name="connsiteX68" fmla="*/ 6171604 w 6187971"/>
              <a:gd name="connsiteY68" fmla="*/ 3888236 h 5955635"/>
              <a:gd name="connsiteX69" fmla="*/ 6171470 w 6187971"/>
              <a:gd name="connsiteY69" fmla="*/ 3892106 h 5955635"/>
              <a:gd name="connsiteX70" fmla="*/ 6170551 w 6187971"/>
              <a:gd name="connsiteY70" fmla="*/ 3892303 h 5955635"/>
              <a:gd name="connsiteX71" fmla="*/ 6171336 w 6187971"/>
              <a:gd name="connsiteY71" fmla="*/ 3895977 h 5955635"/>
              <a:gd name="connsiteX72" fmla="*/ 6171470 w 6187971"/>
              <a:gd name="connsiteY72" fmla="*/ 3892106 h 5955635"/>
              <a:gd name="connsiteX73" fmla="*/ 6174228 w 6187971"/>
              <a:gd name="connsiteY73" fmla="*/ 3891517 h 5955635"/>
              <a:gd name="connsiteX74" fmla="*/ 6175013 w 6187971"/>
              <a:gd name="connsiteY74" fmla="*/ 3895192 h 5955635"/>
              <a:gd name="connsiteX75" fmla="*/ 6175798 w 6187971"/>
              <a:gd name="connsiteY75" fmla="*/ 3898866 h 5955635"/>
              <a:gd name="connsiteX76" fmla="*/ 6168691 w 6187971"/>
              <a:gd name="connsiteY76" fmla="*/ 3919595 h 5955635"/>
              <a:gd name="connsiteX77" fmla="*/ 6165799 w 6187971"/>
              <a:gd name="connsiteY77" fmla="*/ 3924055 h 5955635"/>
              <a:gd name="connsiteX78" fmla="*/ 6163691 w 6187971"/>
              <a:gd name="connsiteY78" fmla="*/ 3932189 h 5955635"/>
              <a:gd name="connsiteX79" fmla="*/ 6160799 w 6187971"/>
              <a:gd name="connsiteY79" fmla="*/ 3936650 h 5955635"/>
              <a:gd name="connsiteX80" fmla="*/ 6162906 w 6187971"/>
              <a:gd name="connsiteY80" fmla="*/ 3928515 h 5955635"/>
              <a:gd name="connsiteX81" fmla="*/ 6165014 w 6187971"/>
              <a:gd name="connsiteY81" fmla="*/ 3920380 h 5955635"/>
              <a:gd name="connsiteX82" fmla="*/ 6150552 w 6187971"/>
              <a:gd name="connsiteY82" fmla="*/ 3942681 h 5955635"/>
              <a:gd name="connsiteX83" fmla="*/ 6137165 w 6187971"/>
              <a:gd name="connsiteY83" fmla="*/ 3934015 h 5955635"/>
              <a:gd name="connsiteX84" fmla="*/ 6088449 w 6187971"/>
              <a:gd name="connsiteY84" fmla="*/ 4101948 h 5955635"/>
              <a:gd name="connsiteX85" fmla="*/ 6086341 w 6187971"/>
              <a:gd name="connsiteY85" fmla="*/ 4110083 h 5955635"/>
              <a:gd name="connsiteX86" fmla="*/ 6083449 w 6187971"/>
              <a:gd name="connsiteY86" fmla="*/ 4114542 h 5955635"/>
              <a:gd name="connsiteX87" fmla="*/ 6059236 w 6187971"/>
              <a:gd name="connsiteY87" fmla="*/ 4181188 h 5955635"/>
              <a:gd name="connsiteX88" fmla="*/ 6030808 w 6187971"/>
              <a:gd name="connsiteY88" fmla="*/ 4264104 h 5955635"/>
              <a:gd name="connsiteX89" fmla="*/ 5990563 w 6187971"/>
              <a:gd name="connsiteY89" fmla="*/ 4345702 h 5955635"/>
              <a:gd name="connsiteX90" fmla="*/ 5931641 w 6187971"/>
              <a:gd name="connsiteY90" fmla="*/ 4465868 h 5955635"/>
              <a:gd name="connsiteX91" fmla="*/ 5868547 w 6187971"/>
              <a:gd name="connsiteY91" fmla="*/ 4548506 h 5955635"/>
              <a:gd name="connsiteX92" fmla="*/ 5877224 w 6187971"/>
              <a:gd name="connsiteY92" fmla="*/ 4535125 h 5955635"/>
              <a:gd name="connsiteX93" fmla="*/ 5870655 w 6187971"/>
              <a:gd name="connsiteY93" fmla="*/ 4540371 h 5955635"/>
              <a:gd name="connsiteX94" fmla="*/ 5867762 w 6187971"/>
              <a:gd name="connsiteY94" fmla="*/ 4544831 h 5955635"/>
              <a:gd name="connsiteX95" fmla="*/ 5869870 w 6187971"/>
              <a:gd name="connsiteY95" fmla="*/ 4536697 h 5955635"/>
              <a:gd name="connsiteX96" fmla="*/ 5869085 w 6187971"/>
              <a:gd name="connsiteY96" fmla="*/ 4533022 h 5955635"/>
              <a:gd name="connsiteX97" fmla="*/ 5809916 w 6187971"/>
              <a:gd name="connsiteY97" fmla="*/ 4634032 h 5955635"/>
              <a:gd name="connsiteX98" fmla="*/ 5732112 w 6187971"/>
              <a:gd name="connsiteY98" fmla="*/ 4719811 h 5955635"/>
              <a:gd name="connsiteX99" fmla="*/ 5839913 w 6187971"/>
              <a:gd name="connsiteY99" fmla="*/ 4558465 h 5955635"/>
              <a:gd name="connsiteX100" fmla="*/ 5846236 w 6187971"/>
              <a:gd name="connsiteY100" fmla="*/ 4534062 h 5955635"/>
              <a:gd name="connsiteX101" fmla="*/ 5879621 w 6187971"/>
              <a:gd name="connsiteY101" fmla="*/ 4492350 h 5955635"/>
              <a:gd name="connsiteX102" fmla="*/ 5893835 w 6187971"/>
              <a:gd name="connsiteY102" fmla="*/ 4450893 h 5955635"/>
              <a:gd name="connsiteX103" fmla="*/ 5930898 w 6187971"/>
              <a:gd name="connsiteY103" fmla="*/ 4408396 h 5955635"/>
              <a:gd name="connsiteX104" fmla="*/ 5939823 w 6187971"/>
              <a:gd name="connsiteY104" fmla="*/ 4414173 h 5955635"/>
              <a:gd name="connsiteX105" fmla="*/ 5959284 w 6187971"/>
              <a:gd name="connsiteY105" fmla="*/ 4379279 h 5955635"/>
              <a:gd name="connsiteX106" fmla="*/ 5955607 w 6187971"/>
              <a:gd name="connsiteY106" fmla="*/ 4380064 h 5955635"/>
              <a:gd name="connsiteX107" fmla="*/ 5952715 w 6187971"/>
              <a:gd name="connsiteY107" fmla="*/ 4384525 h 5955635"/>
              <a:gd name="connsiteX108" fmla="*/ 5951930 w 6187971"/>
              <a:gd name="connsiteY108" fmla="*/ 4380850 h 5955635"/>
              <a:gd name="connsiteX109" fmla="*/ 5941683 w 6187971"/>
              <a:gd name="connsiteY109" fmla="*/ 4386882 h 5955635"/>
              <a:gd name="connsiteX110" fmla="*/ 5955359 w 6187971"/>
              <a:gd name="connsiteY110" fmla="*/ 4360907 h 5955635"/>
              <a:gd name="connsiteX111" fmla="*/ 5954574 w 6187971"/>
              <a:gd name="connsiteY111" fmla="*/ 4357232 h 5955635"/>
              <a:gd name="connsiteX112" fmla="*/ 5958251 w 6187971"/>
              <a:gd name="connsiteY112" fmla="*/ 4356446 h 5955635"/>
              <a:gd name="connsiteX113" fmla="*/ 5960359 w 6187971"/>
              <a:gd name="connsiteY113" fmla="*/ 4348312 h 5955635"/>
              <a:gd name="connsiteX114" fmla="*/ 5964036 w 6187971"/>
              <a:gd name="connsiteY114" fmla="*/ 4347527 h 5955635"/>
              <a:gd name="connsiteX115" fmla="*/ 5980357 w 6187971"/>
              <a:gd name="connsiteY115" fmla="*/ 4297935 h 5955635"/>
              <a:gd name="connsiteX116" fmla="*/ 6007959 w 6187971"/>
              <a:gd name="connsiteY116" fmla="*/ 4265143 h 5955635"/>
              <a:gd name="connsiteX117" fmla="*/ 6010851 w 6187971"/>
              <a:gd name="connsiteY117" fmla="*/ 4260683 h 5955635"/>
              <a:gd name="connsiteX118" fmla="*/ 6016636 w 6187971"/>
              <a:gd name="connsiteY118" fmla="*/ 4251763 h 5955635"/>
              <a:gd name="connsiteX119" fmla="*/ 6017421 w 6187971"/>
              <a:gd name="connsiteY119" fmla="*/ 4255437 h 5955635"/>
              <a:gd name="connsiteX120" fmla="*/ 6014528 w 6187971"/>
              <a:gd name="connsiteY120" fmla="*/ 4259898 h 5955635"/>
              <a:gd name="connsiteX121" fmla="*/ 6015313 w 6187971"/>
              <a:gd name="connsiteY121" fmla="*/ 4263572 h 5955635"/>
              <a:gd name="connsiteX122" fmla="*/ 6024528 w 6187971"/>
              <a:gd name="connsiteY122" fmla="*/ 4234709 h 5955635"/>
              <a:gd name="connsiteX123" fmla="*/ 6021635 w 6187971"/>
              <a:gd name="connsiteY123" fmla="*/ 4239169 h 5955635"/>
              <a:gd name="connsiteX124" fmla="*/ 6020850 w 6187971"/>
              <a:gd name="connsiteY124" fmla="*/ 4235494 h 5955635"/>
              <a:gd name="connsiteX125" fmla="*/ 6020065 w 6187971"/>
              <a:gd name="connsiteY125" fmla="*/ 4231820 h 5955635"/>
              <a:gd name="connsiteX126" fmla="*/ 6013496 w 6187971"/>
              <a:gd name="connsiteY126" fmla="*/ 4237066 h 5955635"/>
              <a:gd name="connsiteX127" fmla="*/ 6027957 w 6187971"/>
              <a:gd name="connsiteY127" fmla="*/ 4214766 h 5955635"/>
              <a:gd name="connsiteX128" fmla="*/ 6030850 w 6187971"/>
              <a:gd name="connsiteY128" fmla="*/ 4210306 h 5955635"/>
              <a:gd name="connsiteX129" fmla="*/ 6078987 w 6187971"/>
              <a:gd name="connsiteY129" fmla="*/ 4111654 h 5955635"/>
              <a:gd name="connsiteX130" fmla="*/ 6081879 w 6187971"/>
              <a:gd name="connsiteY130" fmla="*/ 4107194 h 5955635"/>
              <a:gd name="connsiteX131" fmla="*/ 6083986 w 6187971"/>
              <a:gd name="connsiteY131" fmla="*/ 4099059 h 5955635"/>
              <a:gd name="connsiteX132" fmla="*/ 6084771 w 6187971"/>
              <a:gd name="connsiteY132" fmla="*/ 4102733 h 5955635"/>
              <a:gd name="connsiteX133" fmla="*/ 6087953 w 6187971"/>
              <a:gd name="connsiteY133" fmla="*/ 4063633 h 5955635"/>
              <a:gd name="connsiteX134" fmla="*/ 6085846 w 6187971"/>
              <a:gd name="connsiteY134" fmla="*/ 4071767 h 5955635"/>
              <a:gd name="connsiteX135" fmla="*/ 6082169 w 6187971"/>
              <a:gd name="connsiteY135" fmla="*/ 4072553 h 5955635"/>
              <a:gd name="connsiteX136" fmla="*/ 6084276 w 6187971"/>
              <a:gd name="connsiteY136" fmla="*/ 4064419 h 5955635"/>
              <a:gd name="connsiteX137" fmla="*/ 6083990 w 6187971"/>
              <a:gd name="connsiteY137" fmla="*/ 4063082 h 5955635"/>
              <a:gd name="connsiteX138" fmla="*/ 6084968 w 6187971"/>
              <a:gd name="connsiteY138" fmla="*/ 4060909 h 5955635"/>
              <a:gd name="connsiteX139" fmla="*/ 6086383 w 6187971"/>
              <a:gd name="connsiteY139" fmla="*/ 4056284 h 5955635"/>
              <a:gd name="connsiteX140" fmla="*/ 6083491 w 6187971"/>
              <a:gd name="connsiteY140" fmla="*/ 4060744 h 5955635"/>
              <a:gd name="connsiteX141" fmla="*/ 6083990 w 6187971"/>
              <a:gd name="connsiteY141" fmla="*/ 4063082 h 5955635"/>
              <a:gd name="connsiteX142" fmla="*/ 6081384 w 6187971"/>
              <a:gd name="connsiteY142" fmla="*/ 4068878 h 5955635"/>
              <a:gd name="connsiteX143" fmla="*/ 6123530 w 6187971"/>
              <a:gd name="connsiteY143" fmla="*/ 3906191 h 5955635"/>
              <a:gd name="connsiteX144" fmla="*/ 6134315 w 6187971"/>
              <a:gd name="connsiteY144" fmla="*/ 3884676 h 5955635"/>
              <a:gd name="connsiteX145" fmla="*/ 6129067 w 6187971"/>
              <a:gd name="connsiteY145" fmla="*/ 3878113 h 5955635"/>
              <a:gd name="connsiteX146" fmla="*/ 6131959 w 6187971"/>
              <a:gd name="connsiteY146" fmla="*/ 3873653 h 5955635"/>
              <a:gd name="connsiteX147" fmla="*/ 6134066 w 6187971"/>
              <a:gd name="connsiteY147" fmla="*/ 3865519 h 5955635"/>
              <a:gd name="connsiteX148" fmla="*/ 6157494 w 6187971"/>
              <a:gd name="connsiteY148" fmla="*/ 3795198 h 5955635"/>
              <a:gd name="connsiteX149" fmla="*/ 6154602 w 6187971"/>
              <a:gd name="connsiteY149" fmla="*/ 3799658 h 5955635"/>
              <a:gd name="connsiteX150" fmla="*/ 6150140 w 6187971"/>
              <a:gd name="connsiteY150" fmla="*/ 3796769 h 5955635"/>
              <a:gd name="connsiteX151" fmla="*/ 6153032 w 6187971"/>
              <a:gd name="connsiteY151" fmla="*/ 3792310 h 5955635"/>
              <a:gd name="connsiteX152" fmla="*/ 6152247 w 6187971"/>
              <a:gd name="connsiteY152" fmla="*/ 3788635 h 5955635"/>
              <a:gd name="connsiteX153" fmla="*/ 6172783 w 6187971"/>
              <a:gd name="connsiteY153" fmla="*/ 3722774 h 5955635"/>
              <a:gd name="connsiteX154" fmla="*/ 6187039 w 6187971"/>
              <a:gd name="connsiteY154" fmla="*/ 3627519 h 5955635"/>
              <a:gd name="connsiteX155" fmla="*/ 5453639 w 6187971"/>
              <a:gd name="connsiteY155" fmla="*/ 3702176 h 5955635"/>
              <a:gd name="connsiteX156" fmla="*/ 5453774 w 6187971"/>
              <a:gd name="connsiteY156" fmla="*/ 3702469 h 5955635"/>
              <a:gd name="connsiteX157" fmla="*/ 5449948 w 6187971"/>
              <a:gd name="connsiteY157" fmla="*/ 3712116 h 5955635"/>
              <a:gd name="connsiteX158" fmla="*/ 5548423 w 6187971"/>
              <a:gd name="connsiteY158" fmla="*/ 3643981 h 5955635"/>
              <a:gd name="connsiteX159" fmla="*/ 5544882 w 6187971"/>
              <a:gd name="connsiteY159" fmla="*/ 3649448 h 5955635"/>
              <a:gd name="connsiteX160" fmla="*/ 5548423 w 6187971"/>
              <a:gd name="connsiteY160" fmla="*/ 3643981 h 5955635"/>
              <a:gd name="connsiteX161" fmla="*/ 5501782 w 6187971"/>
              <a:gd name="connsiteY161" fmla="*/ 3594005 h 5955635"/>
              <a:gd name="connsiteX162" fmla="*/ 5500844 w 6187971"/>
              <a:gd name="connsiteY162" fmla="*/ 3597631 h 5955635"/>
              <a:gd name="connsiteX163" fmla="*/ 5501806 w 6187971"/>
              <a:gd name="connsiteY163" fmla="*/ 3602135 h 5955635"/>
              <a:gd name="connsiteX164" fmla="*/ 5498264 w 6187971"/>
              <a:gd name="connsiteY164" fmla="*/ 3607601 h 5955635"/>
              <a:gd name="connsiteX165" fmla="*/ 5496339 w 6187971"/>
              <a:gd name="connsiteY165" fmla="*/ 3598593 h 5955635"/>
              <a:gd name="connsiteX166" fmla="*/ 5505531 w 6187971"/>
              <a:gd name="connsiteY166" fmla="*/ 3584407 h 5955635"/>
              <a:gd name="connsiteX167" fmla="*/ 5502887 w 6187971"/>
              <a:gd name="connsiteY167" fmla="*/ 3593074 h 5955635"/>
              <a:gd name="connsiteX168" fmla="*/ 5501782 w 6187971"/>
              <a:gd name="connsiteY168" fmla="*/ 3594005 h 5955635"/>
              <a:gd name="connsiteX169" fmla="*/ 5503423 w 6187971"/>
              <a:gd name="connsiteY169" fmla="*/ 3587661 h 5955635"/>
              <a:gd name="connsiteX170" fmla="*/ 5509363 w 6187971"/>
              <a:gd name="connsiteY170" fmla="*/ 3567553 h 5955635"/>
              <a:gd name="connsiteX171" fmla="*/ 5513086 w 6187971"/>
              <a:gd name="connsiteY171" fmla="*/ 3566758 h 5955635"/>
              <a:gd name="connsiteX172" fmla="*/ 5506965 w 6187971"/>
              <a:gd name="connsiteY172" fmla="*/ 3582195 h 5955635"/>
              <a:gd name="connsiteX173" fmla="*/ 5505531 w 6187971"/>
              <a:gd name="connsiteY173" fmla="*/ 3584407 h 5955635"/>
              <a:gd name="connsiteX174" fmla="*/ 5507691 w 6187971"/>
              <a:gd name="connsiteY174" fmla="*/ 3577329 h 5955635"/>
              <a:gd name="connsiteX175" fmla="*/ 5510688 w 6187971"/>
              <a:gd name="connsiteY175" fmla="*/ 3559800 h 5955635"/>
              <a:gd name="connsiteX176" fmla="*/ 5509363 w 6187971"/>
              <a:gd name="connsiteY176" fmla="*/ 3567553 h 5955635"/>
              <a:gd name="connsiteX177" fmla="*/ 5508582 w 6187971"/>
              <a:gd name="connsiteY177" fmla="*/ 3567720 h 5955635"/>
              <a:gd name="connsiteX178" fmla="*/ 5161932 w 6187971"/>
              <a:gd name="connsiteY178" fmla="*/ 3575847 h 5955635"/>
              <a:gd name="connsiteX179" fmla="*/ 5160517 w 6187971"/>
              <a:gd name="connsiteY179" fmla="*/ 3580472 h 5955635"/>
              <a:gd name="connsiteX180" fmla="*/ 5159539 w 6187971"/>
              <a:gd name="connsiteY180" fmla="*/ 3582645 h 5955635"/>
              <a:gd name="connsiteX181" fmla="*/ 5159040 w 6187971"/>
              <a:gd name="connsiteY181" fmla="*/ 3580307 h 5955635"/>
              <a:gd name="connsiteX182" fmla="*/ 5161932 w 6187971"/>
              <a:gd name="connsiteY182" fmla="*/ 3575847 h 5955635"/>
              <a:gd name="connsiteX183" fmla="*/ 1120688 w 6187971"/>
              <a:gd name="connsiteY183" fmla="*/ 4434529 h 5955635"/>
              <a:gd name="connsiteX184" fmla="*/ 1126155 w 6187971"/>
              <a:gd name="connsiteY184" fmla="*/ 4438070 h 5955635"/>
              <a:gd name="connsiteX185" fmla="*/ 1121651 w 6187971"/>
              <a:gd name="connsiteY185" fmla="*/ 4439032 h 5955635"/>
              <a:gd name="connsiteX186" fmla="*/ 5592057 w 6187971"/>
              <a:gd name="connsiteY186" fmla="*/ 3360201 h 5955635"/>
              <a:gd name="connsiteX187" fmla="*/ 5593625 w 6187971"/>
              <a:gd name="connsiteY187" fmla="*/ 3370584 h 5955635"/>
              <a:gd name="connsiteX188" fmla="*/ 5592663 w 6187971"/>
              <a:gd name="connsiteY188" fmla="*/ 3366081 h 5955635"/>
              <a:gd name="connsiteX189" fmla="*/ 5591701 w 6187971"/>
              <a:gd name="connsiteY189" fmla="*/ 3361577 h 5955635"/>
              <a:gd name="connsiteX190" fmla="*/ 818034 w 6187971"/>
              <a:gd name="connsiteY190" fmla="*/ 4362609 h 5955635"/>
              <a:gd name="connsiteX191" fmla="*/ 820283 w 6187971"/>
              <a:gd name="connsiteY191" fmla="*/ 4366839 h 5955635"/>
              <a:gd name="connsiteX192" fmla="*/ 818996 w 6187971"/>
              <a:gd name="connsiteY192" fmla="*/ 4367114 h 5955635"/>
              <a:gd name="connsiteX193" fmla="*/ 818034 w 6187971"/>
              <a:gd name="connsiteY193" fmla="*/ 4362609 h 5955635"/>
              <a:gd name="connsiteX194" fmla="*/ 5246100 w 6187971"/>
              <a:gd name="connsiteY194" fmla="*/ 3411866 h 5955635"/>
              <a:gd name="connsiteX195" fmla="*/ 5247019 w 6187971"/>
              <a:gd name="connsiteY195" fmla="*/ 3411670 h 5955635"/>
              <a:gd name="connsiteX196" fmla="*/ 5246885 w 6187971"/>
              <a:gd name="connsiteY196" fmla="*/ 3415540 h 5955635"/>
              <a:gd name="connsiteX197" fmla="*/ 5246100 w 6187971"/>
              <a:gd name="connsiteY197" fmla="*/ 3411866 h 5955635"/>
              <a:gd name="connsiteX198" fmla="*/ 5262588 w 6187971"/>
              <a:gd name="connsiteY198" fmla="*/ 3147082 h 5955635"/>
              <a:gd name="connsiteX199" fmla="*/ 5248332 w 6187971"/>
              <a:gd name="connsiteY199" fmla="*/ 3242337 h 5955635"/>
              <a:gd name="connsiteX200" fmla="*/ 5227796 w 6187971"/>
              <a:gd name="connsiteY200" fmla="*/ 3308198 h 5955635"/>
              <a:gd name="connsiteX201" fmla="*/ 5228581 w 6187971"/>
              <a:gd name="connsiteY201" fmla="*/ 3311872 h 5955635"/>
              <a:gd name="connsiteX202" fmla="*/ 5225689 w 6187971"/>
              <a:gd name="connsiteY202" fmla="*/ 3316332 h 5955635"/>
              <a:gd name="connsiteX203" fmla="*/ 5230152 w 6187971"/>
              <a:gd name="connsiteY203" fmla="*/ 3319222 h 5955635"/>
              <a:gd name="connsiteX204" fmla="*/ 5233044 w 6187971"/>
              <a:gd name="connsiteY204" fmla="*/ 3314761 h 5955635"/>
              <a:gd name="connsiteX205" fmla="*/ 5209615 w 6187971"/>
              <a:gd name="connsiteY205" fmla="*/ 3385082 h 5955635"/>
              <a:gd name="connsiteX206" fmla="*/ 5207509 w 6187971"/>
              <a:gd name="connsiteY206" fmla="*/ 3393216 h 5955635"/>
              <a:gd name="connsiteX207" fmla="*/ 5204616 w 6187971"/>
              <a:gd name="connsiteY207" fmla="*/ 3397676 h 5955635"/>
              <a:gd name="connsiteX208" fmla="*/ 5209864 w 6187971"/>
              <a:gd name="connsiteY208" fmla="*/ 3404240 h 5955635"/>
              <a:gd name="connsiteX209" fmla="*/ 5199079 w 6187971"/>
              <a:gd name="connsiteY209" fmla="*/ 3425754 h 5955635"/>
              <a:gd name="connsiteX210" fmla="*/ 5156933 w 6187971"/>
              <a:gd name="connsiteY210" fmla="*/ 3588442 h 5955635"/>
              <a:gd name="connsiteX211" fmla="*/ 5159539 w 6187971"/>
              <a:gd name="connsiteY211" fmla="*/ 3582645 h 5955635"/>
              <a:gd name="connsiteX212" fmla="*/ 5159825 w 6187971"/>
              <a:gd name="connsiteY212" fmla="*/ 3583982 h 5955635"/>
              <a:gd name="connsiteX213" fmla="*/ 5157718 w 6187971"/>
              <a:gd name="connsiteY213" fmla="*/ 3592116 h 5955635"/>
              <a:gd name="connsiteX214" fmla="*/ 5161395 w 6187971"/>
              <a:gd name="connsiteY214" fmla="*/ 3591330 h 5955635"/>
              <a:gd name="connsiteX215" fmla="*/ 5163502 w 6187971"/>
              <a:gd name="connsiteY215" fmla="*/ 3583196 h 5955635"/>
              <a:gd name="connsiteX216" fmla="*/ 5160320 w 6187971"/>
              <a:gd name="connsiteY216" fmla="*/ 3622296 h 5955635"/>
              <a:gd name="connsiteX217" fmla="*/ 5159535 w 6187971"/>
              <a:gd name="connsiteY217" fmla="*/ 3618622 h 5955635"/>
              <a:gd name="connsiteX218" fmla="*/ 5157428 w 6187971"/>
              <a:gd name="connsiteY218" fmla="*/ 3626757 h 5955635"/>
              <a:gd name="connsiteX219" fmla="*/ 5154536 w 6187971"/>
              <a:gd name="connsiteY219" fmla="*/ 3631216 h 5955635"/>
              <a:gd name="connsiteX220" fmla="*/ 5106399 w 6187971"/>
              <a:gd name="connsiteY220" fmla="*/ 3729869 h 5955635"/>
              <a:gd name="connsiteX221" fmla="*/ 5109291 w 6187971"/>
              <a:gd name="connsiteY221" fmla="*/ 3725408 h 5955635"/>
              <a:gd name="connsiteX222" fmla="*/ 5104829 w 6187971"/>
              <a:gd name="connsiteY222" fmla="*/ 3722520 h 5955635"/>
              <a:gd name="connsiteX223" fmla="*/ 5105614 w 6187971"/>
              <a:gd name="connsiteY223" fmla="*/ 3726194 h 5955635"/>
              <a:gd name="connsiteX224" fmla="*/ 5106399 w 6187971"/>
              <a:gd name="connsiteY224" fmla="*/ 3729869 h 5955635"/>
              <a:gd name="connsiteX225" fmla="*/ 5103506 w 6187971"/>
              <a:gd name="connsiteY225" fmla="*/ 3734329 h 5955635"/>
              <a:gd name="connsiteX226" fmla="*/ 5089045 w 6187971"/>
              <a:gd name="connsiteY226" fmla="*/ 3756628 h 5955635"/>
              <a:gd name="connsiteX227" fmla="*/ 5095614 w 6187971"/>
              <a:gd name="connsiteY227" fmla="*/ 3751383 h 5955635"/>
              <a:gd name="connsiteX228" fmla="*/ 5096399 w 6187971"/>
              <a:gd name="connsiteY228" fmla="*/ 3755057 h 5955635"/>
              <a:gd name="connsiteX229" fmla="*/ 5097184 w 6187971"/>
              <a:gd name="connsiteY229" fmla="*/ 3758732 h 5955635"/>
              <a:gd name="connsiteX230" fmla="*/ 5100077 w 6187971"/>
              <a:gd name="connsiteY230" fmla="*/ 3754271 h 5955635"/>
              <a:gd name="connsiteX231" fmla="*/ 5090862 w 6187971"/>
              <a:gd name="connsiteY231" fmla="*/ 3783135 h 5955635"/>
              <a:gd name="connsiteX232" fmla="*/ 5090077 w 6187971"/>
              <a:gd name="connsiteY232" fmla="*/ 3779461 h 5955635"/>
              <a:gd name="connsiteX233" fmla="*/ 5092970 w 6187971"/>
              <a:gd name="connsiteY233" fmla="*/ 3775001 h 5955635"/>
              <a:gd name="connsiteX234" fmla="*/ 5092185 w 6187971"/>
              <a:gd name="connsiteY234" fmla="*/ 3771327 h 5955635"/>
              <a:gd name="connsiteX235" fmla="*/ 5086400 w 6187971"/>
              <a:gd name="connsiteY235" fmla="*/ 3780246 h 5955635"/>
              <a:gd name="connsiteX236" fmla="*/ 5083508 w 6187971"/>
              <a:gd name="connsiteY236" fmla="*/ 3784706 h 5955635"/>
              <a:gd name="connsiteX237" fmla="*/ 5055907 w 6187971"/>
              <a:gd name="connsiteY237" fmla="*/ 3817497 h 5955635"/>
              <a:gd name="connsiteX238" fmla="*/ 5039585 w 6187971"/>
              <a:gd name="connsiteY238" fmla="*/ 3867090 h 5955635"/>
              <a:gd name="connsiteX239" fmla="*/ 5035908 w 6187971"/>
              <a:gd name="connsiteY239" fmla="*/ 3867875 h 5955635"/>
              <a:gd name="connsiteX240" fmla="*/ 5033801 w 6187971"/>
              <a:gd name="connsiteY240" fmla="*/ 3876009 h 5955635"/>
              <a:gd name="connsiteX241" fmla="*/ 5030123 w 6187971"/>
              <a:gd name="connsiteY241" fmla="*/ 3876795 h 5955635"/>
              <a:gd name="connsiteX242" fmla="*/ 5030908 w 6187971"/>
              <a:gd name="connsiteY242" fmla="*/ 3880470 h 5955635"/>
              <a:gd name="connsiteX243" fmla="*/ 5017232 w 6187971"/>
              <a:gd name="connsiteY243" fmla="*/ 3906445 h 5955635"/>
              <a:gd name="connsiteX244" fmla="*/ 5027479 w 6187971"/>
              <a:gd name="connsiteY244" fmla="*/ 3900413 h 5955635"/>
              <a:gd name="connsiteX245" fmla="*/ 5028264 w 6187971"/>
              <a:gd name="connsiteY245" fmla="*/ 3904088 h 5955635"/>
              <a:gd name="connsiteX246" fmla="*/ 5031156 w 6187971"/>
              <a:gd name="connsiteY246" fmla="*/ 3899627 h 5955635"/>
              <a:gd name="connsiteX247" fmla="*/ 5034833 w 6187971"/>
              <a:gd name="connsiteY247" fmla="*/ 3898841 h 5955635"/>
              <a:gd name="connsiteX248" fmla="*/ 5015372 w 6187971"/>
              <a:gd name="connsiteY248" fmla="*/ 3933736 h 5955635"/>
              <a:gd name="connsiteX249" fmla="*/ 5006447 w 6187971"/>
              <a:gd name="connsiteY249" fmla="*/ 3927959 h 5955635"/>
              <a:gd name="connsiteX250" fmla="*/ 4969384 w 6187971"/>
              <a:gd name="connsiteY250" fmla="*/ 3970456 h 5955635"/>
              <a:gd name="connsiteX251" fmla="*/ 4955170 w 6187971"/>
              <a:gd name="connsiteY251" fmla="*/ 4011913 h 5955635"/>
              <a:gd name="connsiteX252" fmla="*/ 4921785 w 6187971"/>
              <a:gd name="connsiteY252" fmla="*/ 4053624 h 5955635"/>
              <a:gd name="connsiteX253" fmla="*/ 4915463 w 6187971"/>
              <a:gd name="connsiteY253" fmla="*/ 4078028 h 5955635"/>
              <a:gd name="connsiteX254" fmla="*/ 4807661 w 6187971"/>
              <a:gd name="connsiteY254" fmla="*/ 4239374 h 5955635"/>
              <a:gd name="connsiteX255" fmla="*/ 4885465 w 6187971"/>
              <a:gd name="connsiteY255" fmla="*/ 4153594 h 5955635"/>
              <a:gd name="connsiteX256" fmla="*/ 4944634 w 6187971"/>
              <a:gd name="connsiteY256" fmla="*/ 4052585 h 5955635"/>
              <a:gd name="connsiteX257" fmla="*/ 4945419 w 6187971"/>
              <a:gd name="connsiteY257" fmla="*/ 4056260 h 5955635"/>
              <a:gd name="connsiteX258" fmla="*/ 4943311 w 6187971"/>
              <a:gd name="connsiteY258" fmla="*/ 4064394 h 5955635"/>
              <a:gd name="connsiteX259" fmla="*/ 4946204 w 6187971"/>
              <a:gd name="connsiteY259" fmla="*/ 4059934 h 5955635"/>
              <a:gd name="connsiteX260" fmla="*/ 4952773 w 6187971"/>
              <a:gd name="connsiteY260" fmla="*/ 4054689 h 5955635"/>
              <a:gd name="connsiteX261" fmla="*/ 4944096 w 6187971"/>
              <a:gd name="connsiteY261" fmla="*/ 4068069 h 5955635"/>
              <a:gd name="connsiteX262" fmla="*/ 5007190 w 6187971"/>
              <a:gd name="connsiteY262" fmla="*/ 3985431 h 5955635"/>
              <a:gd name="connsiteX263" fmla="*/ 5066112 w 6187971"/>
              <a:gd name="connsiteY263" fmla="*/ 3865264 h 5955635"/>
              <a:gd name="connsiteX264" fmla="*/ 5106357 w 6187971"/>
              <a:gd name="connsiteY264" fmla="*/ 3783667 h 5955635"/>
              <a:gd name="connsiteX265" fmla="*/ 5134785 w 6187971"/>
              <a:gd name="connsiteY265" fmla="*/ 3700752 h 5955635"/>
              <a:gd name="connsiteX266" fmla="*/ 5158998 w 6187971"/>
              <a:gd name="connsiteY266" fmla="*/ 3634105 h 5955635"/>
              <a:gd name="connsiteX267" fmla="*/ 5161890 w 6187971"/>
              <a:gd name="connsiteY267" fmla="*/ 3629645 h 5955635"/>
              <a:gd name="connsiteX268" fmla="*/ 5163998 w 6187971"/>
              <a:gd name="connsiteY268" fmla="*/ 3621510 h 5955635"/>
              <a:gd name="connsiteX269" fmla="*/ 5212714 w 6187971"/>
              <a:gd name="connsiteY269" fmla="*/ 3453577 h 5955635"/>
              <a:gd name="connsiteX270" fmla="*/ 5226101 w 6187971"/>
              <a:gd name="connsiteY270" fmla="*/ 3462243 h 5955635"/>
              <a:gd name="connsiteX271" fmla="*/ 5240563 w 6187971"/>
              <a:gd name="connsiteY271" fmla="*/ 3439944 h 5955635"/>
              <a:gd name="connsiteX272" fmla="*/ 5238456 w 6187971"/>
              <a:gd name="connsiteY272" fmla="*/ 3448077 h 5955635"/>
              <a:gd name="connsiteX273" fmla="*/ 5236348 w 6187971"/>
              <a:gd name="connsiteY273" fmla="*/ 3456212 h 5955635"/>
              <a:gd name="connsiteX274" fmla="*/ 5239241 w 6187971"/>
              <a:gd name="connsiteY274" fmla="*/ 3451752 h 5955635"/>
              <a:gd name="connsiteX275" fmla="*/ 5241348 w 6187971"/>
              <a:gd name="connsiteY275" fmla="*/ 3443618 h 5955635"/>
              <a:gd name="connsiteX276" fmla="*/ 5244240 w 6187971"/>
              <a:gd name="connsiteY276" fmla="*/ 3439158 h 5955635"/>
              <a:gd name="connsiteX277" fmla="*/ 5251347 w 6187971"/>
              <a:gd name="connsiteY277" fmla="*/ 3418429 h 5955635"/>
              <a:gd name="connsiteX278" fmla="*/ 5250562 w 6187971"/>
              <a:gd name="connsiteY278" fmla="*/ 3414755 h 5955635"/>
              <a:gd name="connsiteX279" fmla="*/ 5249777 w 6187971"/>
              <a:gd name="connsiteY279" fmla="*/ 3411081 h 5955635"/>
              <a:gd name="connsiteX280" fmla="*/ 5247019 w 6187971"/>
              <a:gd name="connsiteY280" fmla="*/ 3411670 h 5955635"/>
              <a:gd name="connsiteX281" fmla="*/ 5247153 w 6187971"/>
              <a:gd name="connsiteY281" fmla="*/ 3407799 h 5955635"/>
              <a:gd name="connsiteX282" fmla="*/ 5247422 w 6187971"/>
              <a:gd name="connsiteY282" fmla="*/ 3400057 h 5955635"/>
              <a:gd name="connsiteX283" fmla="*/ 5231391 w 6187971"/>
              <a:gd name="connsiteY283" fmla="*/ 3415009 h 5955635"/>
              <a:gd name="connsiteX284" fmla="*/ 5232465 w 6187971"/>
              <a:gd name="connsiteY284" fmla="*/ 3384043 h 5955635"/>
              <a:gd name="connsiteX285" fmla="*/ 5228003 w 6187971"/>
              <a:gd name="connsiteY285" fmla="*/ 3381153 h 5955635"/>
              <a:gd name="connsiteX286" fmla="*/ 5231680 w 6187971"/>
              <a:gd name="connsiteY286" fmla="*/ 3380368 h 5955635"/>
              <a:gd name="connsiteX287" fmla="*/ 5230895 w 6187971"/>
              <a:gd name="connsiteY287" fmla="*/ 3376694 h 5955635"/>
              <a:gd name="connsiteX288" fmla="*/ 5230110 w 6187971"/>
              <a:gd name="connsiteY288" fmla="*/ 3373020 h 5955635"/>
              <a:gd name="connsiteX289" fmla="*/ 5229324 w 6187971"/>
              <a:gd name="connsiteY289" fmla="*/ 3369345 h 5955635"/>
              <a:gd name="connsiteX290" fmla="*/ 5239613 w 6187971"/>
              <a:gd name="connsiteY290" fmla="*/ 3309515 h 5955635"/>
              <a:gd name="connsiteX291" fmla="*/ 5235936 w 6187971"/>
              <a:gd name="connsiteY291" fmla="*/ 3310301 h 5955635"/>
              <a:gd name="connsiteX292" fmla="*/ 5238828 w 6187971"/>
              <a:gd name="connsiteY292" fmla="*/ 3305841 h 5955635"/>
              <a:gd name="connsiteX293" fmla="*/ 5243828 w 6187971"/>
              <a:gd name="connsiteY293" fmla="*/ 3293247 h 5955635"/>
              <a:gd name="connsiteX294" fmla="*/ 5239366 w 6187971"/>
              <a:gd name="connsiteY294" fmla="*/ 3290358 h 5955635"/>
              <a:gd name="connsiteX295" fmla="*/ 5260687 w 6187971"/>
              <a:gd name="connsiteY295" fmla="*/ 3228171 h 5955635"/>
              <a:gd name="connsiteX296" fmla="*/ 5262588 w 6187971"/>
              <a:gd name="connsiteY296" fmla="*/ 3147082 h 5955635"/>
              <a:gd name="connsiteX297" fmla="*/ 869439 w 6187971"/>
              <a:gd name="connsiteY297" fmla="*/ 3941889 h 5955635"/>
              <a:gd name="connsiteX298" fmla="*/ 870401 w 6187971"/>
              <a:gd name="connsiteY298" fmla="*/ 3946393 h 5955635"/>
              <a:gd name="connsiteX299" fmla="*/ 869247 w 6187971"/>
              <a:gd name="connsiteY299" fmla="*/ 3944432 h 5955635"/>
              <a:gd name="connsiteX300" fmla="*/ 5600071 w 6187971"/>
              <a:gd name="connsiteY300" fmla="*/ 2827600 h 5955635"/>
              <a:gd name="connsiteX301" fmla="*/ 5601033 w 6187971"/>
              <a:gd name="connsiteY301" fmla="*/ 2832105 h 5955635"/>
              <a:gd name="connsiteX302" fmla="*/ 5600701 w 6187971"/>
              <a:gd name="connsiteY302" fmla="*/ 2831889 h 5955635"/>
              <a:gd name="connsiteX303" fmla="*/ 5594604 w 6187971"/>
              <a:gd name="connsiteY303" fmla="*/ 2824058 h 5955635"/>
              <a:gd name="connsiteX304" fmla="*/ 5594817 w 6187971"/>
              <a:gd name="connsiteY304" fmla="*/ 2824013 h 5955635"/>
              <a:gd name="connsiteX305" fmla="*/ 5595567 w 6187971"/>
              <a:gd name="connsiteY305" fmla="*/ 2828563 h 5955635"/>
              <a:gd name="connsiteX306" fmla="*/ 5594604 w 6187971"/>
              <a:gd name="connsiteY306" fmla="*/ 2824058 h 5955635"/>
              <a:gd name="connsiteX307" fmla="*/ 756958 w 6187971"/>
              <a:gd name="connsiteY307" fmla="*/ 3768116 h 5955635"/>
              <a:gd name="connsiteX308" fmla="*/ 764349 w 6187971"/>
              <a:gd name="connsiteY308" fmla="*/ 3780665 h 5955635"/>
              <a:gd name="connsiteX309" fmla="*/ 759845 w 6187971"/>
              <a:gd name="connsiteY309" fmla="*/ 3781628 h 5955635"/>
              <a:gd name="connsiteX310" fmla="*/ 5540370 w 6187971"/>
              <a:gd name="connsiteY310" fmla="*/ 2614293 h 5955635"/>
              <a:gd name="connsiteX311" fmla="*/ 5545837 w 6187971"/>
              <a:gd name="connsiteY311" fmla="*/ 2617834 h 5955635"/>
              <a:gd name="connsiteX312" fmla="*/ 5541332 w 6187971"/>
              <a:gd name="connsiteY312" fmla="*/ 2618797 h 5955635"/>
              <a:gd name="connsiteX313" fmla="*/ 5540370 w 6187971"/>
              <a:gd name="connsiteY313" fmla="*/ 2614293 h 5955635"/>
              <a:gd name="connsiteX314" fmla="*/ 5744362 w 6187971"/>
              <a:gd name="connsiteY314" fmla="*/ 2533034 h 5955635"/>
              <a:gd name="connsiteX315" fmla="*/ 5751754 w 6187971"/>
              <a:gd name="connsiteY315" fmla="*/ 2545583 h 5955635"/>
              <a:gd name="connsiteX316" fmla="*/ 5770344 w 6187971"/>
              <a:gd name="connsiteY316" fmla="*/ 2654643 h 5955635"/>
              <a:gd name="connsiteX317" fmla="*/ 5792210 w 6187971"/>
              <a:gd name="connsiteY317" fmla="*/ 2668810 h 5955635"/>
              <a:gd name="connsiteX318" fmla="*/ 5800215 w 6187971"/>
              <a:gd name="connsiteY318" fmla="*/ 2728325 h 5955635"/>
              <a:gd name="connsiteX319" fmla="*/ 5803450 w 6187971"/>
              <a:gd name="connsiteY319" fmla="*/ 2699375 h 5955635"/>
              <a:gd name="connsiteX320" fmla="*/ 5811149 w 6187971"/>
              <a:gd name="connsiteY320" fmla="*/ 2735408 h 5955635"/>
              <a:gd name="connsiteX321" fmla="*/ 5820811 w 6187971"/>
              <a:gd name="connsiteY321" fmla="*/ 2714505 h 5955635"/>
              <a:gd name="connsiteX322" fmla="*/ 5838358 w 6187971"/>
              <a:gd name="connsiteY322" fmla="*/ 2950947 h 5955635"/>
              <a:gd name="connsiteX323" fmla="*/ 5838665 w 6187971"/>
              <a:gd name="connsiteY323" fmla="*/ 2974430 h 5955635"/>
              <a:gd name="connsiteX324" fmla="*/ 4638016 w 6187971"/>
              <a:gd name="connsiteY324" fmla="*/ 5312600 h 5955635"/>
              <a:gd name="connsiteX325" fmla="*/ 4633512 w 6187971"/>
              <a:gd name="connsiteY325" fmla="*/ 5313563 h 5955635"/>
              <a:gd name="connsiteX326" fmla="*/ 4629008 w 6187971"/>
              <a:gd name="connsiteY326" fmla="*/ 5314525 h 5955635"/>
              <a:gd name="connsiteX327" fmla="*/ 4623541 w 6187971"/>
              <a:gd name="connsiteY327" fmla="*/ 5310984 h 5955635"/>
              <a:gd name="connsiteX328" fmla="*/ 4631588 w 6187971"/>
              <a:gd name="connsiteY328" fmla="*/ 5304555 h 5955635"/>
              <a:gd name="connsiteX329" fmla="*/ 4629663 w 6187971"/>
              <a:gd name="connsiteY329" fmla="*/ 5295546 h 5955635"/>
              <a:gd name="connsiteX330" fmla="*/ 4621617 w 6187971"/>
              <a:gd name="connsiteY330" fmla="*/ 5301975 h 5955635"/>
              <a:gd name="connsiteX331" fmla="*/ 4618076 w 6187971"/>
              <a:gd name="connsiteY331" fmla="*/ 5307442 h 5955635"/>
              <a:gd name="connsiteX332" fmla="*/ 4613571 w 6187971"/>
              <a:gd name="connsiteY332" fmla="*/ 5308404 h 5955635"/>
              <a:gd name="connsiteX333" fmla="*/ 4599097 w 6187971"/>
              <a:gd name="connsiteY333" fmla="*/ 5306787 h 5955635"/>
              <a:gd name="connsiteX334" fmla="*/ 4597479 w 6187971"/>
              <a:gd name="connsiteY334" fmla="*/ 5321261 h 5955635"/>
              <a:gd name="connsiteX335" fmla="*/ 4605526 w 6187971"/>
              <a:gd name="connsiteY335" fmla="*/ 5314833 h 5955635"/>
              <a:gd name="connsiteX336" fmla="*/ 4602946 w 6187971"/>
              <a:gd name="connsiteY336" fmla="*/ 5324803 h 5955635"/>
              <a:gd name="connsiteX337" fmla="*/ 4615496 w 6187971"/>
              <a:gd name="connsiteY337" fmla="*/ 5317412 h 5955635"/>
              <a:gd name="connsiteX338" fmla="*/ 4619038 w 6187971"/>
              <a:gd name="connsiteY338" fmla="*/ 5311946 h 5955635"/>
              <a:gd name="connsiteX339" fmla="*/ 4616458 w 6187971"/>
              <a:gd name="connsiteY339" fmla="*/ 5321916 h 5955635"/>
              <a:gd name="connsiteX340" fmla="*/ 4611954 w 6187971"/>
              <a:gd name="connsiteY340" fmla="*/ 5322878 h 5955635"/>
              <a:gd name="connsiteX341" fmla="*/ 4608413 w 6187971"/>
              <a:gd name="connsiteY341" fmla="*/ 5328345 h 5955635"/>
              <a:gd name="connsiteX342" fmla="*/ 4609375 w 6187971"/>
              <a:gd name="connsiteY342" fmla="*/ 5332848 h 5955635"/>
              <a:gd name="connsiteX343" fmla="*/ 4413078 w 6187971"/>
              <a:gd name="connsiteY343" fmla="*/ 5450140 h 5955635"/>
              <a:gd name="connsiteX344" fmla="*/ 4398604 w 6187971"/>
              <a:gd name="connsiteY344" fmla="*/ 5448524 h 5955635"/>
              <a:gd name="connsiteX345" fmla="*/ 4399566 w 6187971"/>
              <a:gd name="connsiteY345" fmla="*/ 5453027 h 5955635"/>
              <a:gd name="connsiteX346" fmla="*/ 3692038 w 6187971"/>
              <a:gd name="connsiteY346" fmla="*/ 5712509 h 5955635"/>
              <a:gd name="connsiteX347" fmla="*/ 1989514 w 6187971"/>
              <a:gd name="connsiteY347" fmla="*/ 5525218 h 5955635"/>
              <a:gd name="connsiteX348" fmla="*/ 2003026 w 6187971"/>
              <a:gd name="connsiteY348" fmla="*/ 5522331 h 5955635"/>
              <a:gd name="connsiteX349" fmla="*/ 1925842 w 6187971"/>
              <a:gd name="connsiteY349" fmla="*/ 5491725 h 5955635"/>
              <a:gd name="connsiteX350" fmla="*/ 1926804 w 6187971"/>
              <a:gd name="connsiteY350" fmla="*/ 5496229 h 5955635"/>
              <a:gd name="connsiteX351" fmla="*/ 1836763 w 6187971"/>
              <a:gd name="connsiteY351" fmla="*/ 5449531 h 5955635"/>
              <a:gd name="connsiteX352" fmla="*/ 1783061 w 6187971"/>
              <a:gd name="connsiteY352" fmla="*/ 5418617 h 5955635"/>
              <a:gd name="connsiteX353" fmla="*/ 1777595 w 6187971"/>
              <a:gd name="connsiteY353" fmla="*/ 5415075 h 5955635"/>
              <a:gd name="connsiteX354" fmla="*/ 1773091 w 6187971"/>
              <a:gd name="connsiteY354" fmla="*/ 5416038 h 5955635"/>
              <a:gd name="connsiteX355" fmla="*/ 1766662 w 6187971"/>
              <a:gd name="connsiteY355" fmla="*/ 5407992 h 5955635"/>
              <a:gd name="connsiteX356" fmla="*/ 1740293 w 6187971"/>
              <a:gd name="connsiteY356" fmla="*/ 5394787 h 5955635"/>
              <a:gd name="connsiteX357" fmla="*/ 1664727 w 6187971"/>
              <a:gd name="connsiteY357" fmla="*/ 5349706 h 5955635"/>
              <a:gd name="connsiteX358" fmla="*/ 1631929 w 6187971"/>
              <a:gd name="connsiteY358" fmla="*/ 5328456 h 5955635"/>
              <a:gd name="connsiteX359" fmla="*/ 1565371 w 6187971"/>
              <a:gd name="connsiteY359" fmla="*/ 5281450 h 5955635"/>
              <a:gd name="connsiteX360" fmla="*/ 1569874 w 6187971"/>
              <a:gd name="connsiteY360" fmla="*/ 5280488 h 5955635"/>
              <a:gd name="connsiteX361" fmla="*/ 1554437 w 6187971"/>
              <a:gd name="connsiteY361" fmla="*/ 5274367 h 5955635"/>
              <a:gd name="connsiteX362" fmla="*/ 1044223 w 6187971"/>
              <a:gd name="connsiteY362" fmla="*/ 4804087 h 5955635"/>
              <a:gd name="connsiteX363" fmla="*/ 631951 w 6187971"/>
              <a:gd name="connsiteY363" fmla="*/ 4086820 h 5955635"/>
              <a:gd name="connsiteX364" fmla="*/ 635493 w 6187971"/>
              <a:gd name="connsiteY364" fmla="*/ 4081353 h 5955635"/>
              <a:gd name="connsiteX365" fmla="*/ 700742 w 6187971"/>
              <a:gd name="connsiteY365" fmla="*/ 4166316 h 5955635"/>
              <a:gd name="connsiteX366" fmla="*/ 711982 w 6187971"/>
              <a:gd name="connsiteY366" fmla="*/ 4196882 h 5955635"/>
              <a:gd name="connsiteX367" fmla="*/ 706515 w 6187971"/>
              <a:gd name="connsiteY367" fmla="*/ 4193340 h 5955635"/>
              <a:gd name="connsiteX368" fmla="*/ 702011 w 6187971"/>
              <a:gd name="connsiteY368" fmla="*/ 4194302 h 5955635"/>
              <a:gd name="connsiteX369" fmla="*/ 707478 w 6187971"/>
              <a:gd name="connsiteY369" fmla="*/ 4197844 h 5955635"/>
              <a:gd name="connsiteX370" fmla="*/ 708440 w 6187971"/>
              <a:gd name="connsiteY370" fmla="*/ 4202348 h 5955635"/>
              <a:gd name="connsiteX371" fmla="*/ 713906 w 6187971"/>
              <a:gd name="connsiteY371" fmla="*/ 4205890 h 5955635"/>
              <a:gd name="connsiteX372" fmla="*/ 732229 w 6187971"/>
              <a:gd name="connsiteY372" fmla="*/ 4225523 h 5955635"/>
              <a:gd name="connsiteX373" fmla="*/ 750861 w 6187971"/>
              <a:gd name="connsiteY373" fmla="*/ 4268639 h 5955635"/>
              <a:gd name="connsiteX374" fmla="*/ 759869 w 6187971"/>
              <a:gd name="connsiteY374" fmla="*/ 4266714 h 5955635"/>
              <a:gd name="connsiteX375" fmla="*/ 761138 w 6187971"/>
              <a:gd name="connsiteY375" fmla="*/ 4294702 h 5955635"/>
              <a:gd name="connsiteX376" fmla="*/ 770454 w 6187971"/>
              <a:gd name="connsiteY376" fmla="*/ 4316259 h 5955635"/>
              <a:gd name="connsiteX377" fmla="*/ 788122 w 6187971"/>
              <a:gd name="connsiteY377" fmla="*/ 4354871 h 5955635"/>
              <a:gd name="connsiteX378" fmla="*/ 816723 w 6187971"/>
              <a:gd name="connsiteY378" fmla="*/ 4400567 h 5955635"/>
              <a:gd name="connsiteX379" fmla="*/ 845324 w 6187971"/>
              <a:gd name="connsiteY379" fmla="*/ 4446262 h 5955635"/>
              <a:gd name="connsiteX380" fmla="*/ 848211 w 6187971"/>
              <a:gd name="connsiteY380" fmla="*/ 4459775 h 5955635"/>
              <a:gd name="connsiteX381" fmla="*/ 865572 w 6187971"/>
              <a:gd name="connsiteY381" fmla="*/ 4474903 h 5955635"/>
              <a:gd name="connsiteX382" fmla="*/ 883599 w 6187971"/>
              <a:gd name="connsiteY382" fmla="*/ 4512777 h 5955635"/>
              <a:gd name="connsiteX383" fmla="*/ 885976 w 6187971"/>
              <a:gd name="connsiteY383" fmla="*/ 4526170 h 5955635"/>
              <a:gd name="connsiteX384" fmla="*/ 885567 w 6187971"/>
              <a:gd name="connsiteY384" fmla="*/ 4525764 h 5955635"/>
              <a:gd name="connsiteX385" fmla="*/ 881591 w 6187971"/>
              <a:gd name="connsiteY385" fmla="*/ 4516811 h 5955635"/>
              <a:gd name="connsiteX386" fmla="*/ 877775 w 6187971"/>
              <a:gd name="connsiteY386" fmla="*/ 4509974 h 5955635"/>
              <a:gd name="connsiteX387" fmla="*/ 877625 w 6187971"/>
              <a:gd name="connsiteY387" fmla="*/ 4517880 h 5955635"/>
              <a:gd name="connsiteX388" fmla="*/ 885567 w 6187971"/>
              <a:gd name="connsiteY388" fmla="*/ 4525764 h 5955635"/>
              <a:gd name="connsiteX389" fmla="*/ 886128 w 6187971"/>
              <a:gd name="connsiteY389" fmla="*/ 4527028 h 5955635"/>
              <a:gd name="connsiteX390" fmla="*/ 885976 w 6187971"/>
              <a:gd name="connsiteY390" fmla="*/ 4526170 h 5955635"/>
              <a:gd name="connsiteX391" fmla="*/ 888178 w 6187971"/>
              <a:gd name="connsiteY391" fmla="*/ 4528356 h 5955635"/>
              <a:gd name="connsiteX392" fmla="*/ 894482 w 6187971"/>
              <a:gd name="connsiteY392" fmla="*/ 4544081 h 5955635"/>
              <a:gd name="connsiteX393" fmla="*/ 933053 w 6187971"/>
              <a:gd name="connsiteY393" fmla="*/ 4592357 h 5955635"/>
              <a:gd name="connsiteX394" fmla="*/ 934015 w 6187971"/>
              <a:gd name="connsiteY394" fmla="*/ 4596860 h 5955635"/>
              <a:gd name="connsiteX395" fmla="*/ 934978 w 6187971"/>
              <a:gd name="connsiteY395" fmla="*/ 4601364 h 5955635"/>
              <a:gd name="connsiteX396" fmla="*/ 939482 w 6187971"/>
              <a:gd name="connsiteY396" fmla="*/ 4600402 h 5955635"/>
              <a:gd name="connsiteX397" fmla="*/ 946872 w 6187971"/>
              <a:gd name="connsiteY397" fmla="*/ 4612952 h 5955635"/>
              <a:gd name="connsiteX398" fmla="*/ 955226 w 6187971"/>
              <a:gd name="connsiteY398" fmla="*/ 4630006 h 5955635"/>
              <a:gd name="connsiteX399" fmla="*/ 998301 w 6187971"/>
              <a:gd name="connsiteY399" fmla="*/ 4677318 h 5955635"/>
              <a:gd name="connsiteX400" fmla="*/ 1008272 w 6187971"/>
              <a:gd name="connsiteY400" fmla="*/ 4679898 h 5955635"/>
              <a:gd name="connsiteX401" fmla="*/ 1003768 w 6187971"/>
              <a:gd name="connsiteY401" fmla="*/ 4680860 h 5955635"/>
              <a:gd name="connsiteX402" fmla="*/ 999264 w 6187971"/>
              <a:gd name="connsiteY402" fmla="*/ 4681823 h 5955635"/>
              <a:gd name="connsiteX403" fmla="*/ 1005693 w 6187971"/>
              <a:gd name="connsiteY403" fmla="*/ 4689868 h 5955635"/>
              <a:gd name="connsiteX404" fmla="*/ 1010197 w 6187971"/>
              <a:gd name="connsiteY404" fmla="*/ 4688906 h 5955635"/>
              <a:gd name="connsiteX405" fmla="*/ 1011159 w 6187971"/>
              <a:gd name="connsiteY405" fmla="*/ 4693410 h 5955635"/>
              <a:gd name="connsiteX406" fmla="*/ 1068054 w 6187971"/>
              <a:gd name="connsiteY406" fmla="*/ 4761319 h 5955635"/>
              <a:gd name="connsiteX407" fmla="*/ 1070941 w 6187971"/>
              <a:gd name="connsiteY407" fmla="*/ 4774831 h 5955635"/>
              <a:gd name="connsiteX408" fmla="*/ 1088302 w 6187971"/>
              <a:gd name="connsiteY408" fmla="*/ 4789960 h 5955635"/>
              <a:gd name="connsiteX409" fmla="*/ 1082836 w 6187971"/>
              <a:gd name="connsiteY409" fmla="*/ 4786418 h 5955635"/>
              <a:gd name="connsiteX410" fmla="*/ 1084761 w 6187971"/>
              <a:gd name="connsiteY410" fmla="*/ 4795426 h 5955635"/>
              <a:gd name="connsiteX411" fmla="*/ 1089264 w 6187971"/>
              <a:gd name="connsiteY411" fmla="*/ 4794464 h 5955635"/>
              <a:gd name="connsiteX412" fmla="*/ 1090227 w 6187971"/>
              <a:gd name="connsiteY412" fmla="*/ 4798968 h 5955635"/>
              <a:gd name="connsiteX413" fmla="*/ 1121407 w 6187971"/>
              <a:gd name="connsiteY413" fmla="*/ 4834693 h 5955635"/>
              <a:gd name="connsiteX414" fmla="*/ 1169950 w 6187971"/>
              <a:gd name="connsiteY414" fmla="*/ 4885547 h 5955635"/>
              <a:gd name="connsiteX415" fmla="*/ 1230080 w 6187971"/>
              <a:gd name="connsiteY415" fmla="*/ 4924507 h 5955635"/>
              <a:gd name="connsiteX416" fmla="*/ 1183462 w 6187971"/>
              <a:gd name="connsiteY416" fmla="*/ 4882661 h 5955635"/>
              <a:gd name="connsiteX417" fmla="*/ 1187004 w 6187971"/>
              <a:gd name="connsiteY417" fmla="*/ 4877195 h 5955635"/>
              <a:gd name="connsiteX418" fmla="*/ 1176071 w 6187971"/>
              <a:gd name="connsiteY418" fmla="*/ 4870111 h 5955635"/>
              <a:gd name="connsiteX419" fmla="*/ 1103738 w 6187971"/>
              <a:gd name="connsiteY419" fmla="*/ 4796081 h 5955635"/>
              <a:gd name="connsiteX420" fmla="*/ 1102776 w 6187971"/>
              <a:gd name="connsiteY420" fmla="*/ 4791577 h 5955635"/>
              <a:gd name="connsiteX421" fmla="*/ 1101814 w 6187971"/>
              <a:gd name="connsiteY421" fmla="*/ 4787074 h 5955635"/>
              <a:gd name="connsiteX422" fmla="*/ 1097311 w 6187971"/>
              <a:gd name="connsiteY422" fmla="*/ 4788036 h 5955635"/>
              <a:gd name="connsiteX423" fmla="*/ 1052310 w 6187971"/>
              <a:gd name="connsiteY423" fmla="*/ 4731715 h 5955635"/>
              <a:gd name="connsiteX424" fmla="*/ 1062280 w 6187971"/>
              <a:gd name="connsiteY424" fmla="*/ 4734295 h 5955635"/>
              <a:gd name="connsiteX425" fmla="*/ 1044919 w 6187971"/>
              <a:gd name="connsiteY425" fmla="*/ 4719165 h 5955635"/>
              <a:gd name="connsiteX426" fmla="*/ 1049423 w 6187971"/>
              <a:gd name="connsiteY426" fmla="*/ 4718203 h 5955635"/>
              <a:gd name="connsiteX427" fmla="*/ 1048461 w 6187971"/>
              <a:gd name="connsiteY427" fmla="*/ 4713698 h 5955635"/>
              <a:gd name="connsiteX428" fmla="*/ 1042995 w 6187971"/>
              <a:gd name="connsiteY428" fmla="*/ 4710157 h 5955635"/>
              <a:gd name="connsiteX429" fmla="*/ 1038491 w 6187971"/>
              <a:gd name="connsiteY429" fmla="*/ 4711120 h 5955635"/>
              <a:gd name="connsiteX430" fmla="*/ 952032 w 6187971"/>
              <a:gd name="connsiteY430" fmla="*/ 4593011 h 5955635"/>
              <a:gd name="connsiteX431" fmla="*/ 951070 w 6187971"/>
              <a:gd name="connsiteY431" fmla="*/ 4588508 h 5955635"/>
              <a:gd name="connsiteX432" fmla="*/ 945603 w 6187971"/>
              <a:gd name="connsiteY432" fmla="*/ 4584966 h 5955635"/>
              <a:gd name="connsiteX433" fmla="*/ 923430 w 6187971"/>
              <a:gd name="connsiteY433" fmla="*/ 4547316 h 5955635"/>
              <a:gd name="connsiteX434" fmla="*/ 922468 w 6187971"/>
              <a:gd name="connsiteY434" fmla="*/ 4542812 h 5955635"/>
              <a:gd name="connsiteX435" fmla="*/ 921506 w 6187971"/>
              <a:gd name="connsiteY435" fmla="*/ 4538307 h 5955635"/>
              <a:gd name="connsiteX436" fmla="*/ 917002 w 6187971"/>
              <a:gd name="connsiteY436" fmla="*/ 4539270 h 5955635"/>
              <a:gd name="connsiteX437" fmla="*/ 903182 w 6187971"/>
              <a:gd name="connsiteY437" fmla="*/ 4518674 h 5955635"/>
              <a:gd name="connsiteX438" fmla="*/ 906724 w 6187971"/>
              <a:gd name="connsiteY438" fmla="*/ 4513208 h 5955635"/>
              <a:gd name="connsiteX439" fmla="*/ 835702 w 6187971"/>
              <a:gd name="connsiteY439" fmla="*/ 4401222 h 5955635"/>
              <a:gd name="connsiteX440" fmla="*/ 840206 w 6187971"/>
              <a:gd name="connsiteY440" fmla="*/ 4400260 h 5955635"/>
              <a:gd name="connsiteX441" fmla="*/ 839244 w 6187971"/>
              <a:gd name="connsiteY441" fmla="*/ 4395755 h 5955635"/>
              <a:gd name="connsiteX442" fmla="*/ 833777 w 6187971"/>
              <a:gd name="connsiteY442" fmla="*/ 4392213 h 5955635"/>
              <a:gd name="connsiteX443" fmla="*/ 822708 w 6187971"/>
              <a:gd name="connsiteY443" fmla="*/ 4371399 h 5955635"/>
              <a:gd name="connsiteX444" fmla="*/ 820283 w 6187971"/>
              <a:gd name="connsiteY444" fmla="*/ 4366839 h 5955635"/>
              <a:gd name="connsiteX445" fmla="*/ 823500 w 6187971"/>
              <a:gd name="connsiteY445" fmla="*/ 4366151 h 5955635"/>
              <a:gd name="connsiteX446" fmla="*/ 822538 w 6187971"/>
              <a:gd name="connsiteY446" fmla="*/ 4361647 h 5955635"/>
              <a:gd name="connsiteX447" fmla="*/ 817071 w 6187971"/>
              <a:gd name="connsiteY447" fmla="*/ 4358106 h 5955635"/>
              <a:gd name="connsiteX448" fmla="*/ 811605 w 6187971"/>
              <a:gd name="connsiteY448" fmla="*/ 4354564 h 5955635"/>
              <a:gd name="connsiteX449" fmla="*/ 801327 w 6187971"/>
              <a:gd name="connsiteY449" fmla="*/ 4328502 h 5955635"/>
              <a:gd name="connsiteX450" fmla="*/ 756982 w 6187971"/>
              <a:gd name="connsiteY450" fmla="*/ 4253202 h 5955635"/>
              <a:gd name="connsiteX451" fmla="*/ 761486 w 6187971"/>
              <a:gd name="connsiteY451" fmla="*/ 4252240 h 5955635"/>
              <a:gd name="connsiteX452" fmla="*/ 762448 w 6187971"/>
              <a:gd name="connsiteY452" fmla="*/ 4256744 h 5955635"/>
              <a:gd name="connsiteX453" fmla="*/ 767914 w 6187971"/>
              <a:gd name="connsiteY453" fmla="*/ 4260286 h 5955635"/>
              <a:gd name="connsiteX454" fmla="*/ 765989 w 6187971"/>
              <a:gd name="connsiteY454" fmla="*/ 4251278 h 5955635"/>
              <a:gd name="connsiteX455" fmla="*/ 759562 w 6187971"/>
              <a:gd name="connsiteY455" fmla="*/ 4243232 h 5955635"/>
              <a:gd name="connsiteX456" fmla="*/ 751208 w 6187971"/>
              <a:gd name="connsiteY456" fmla="*/ 4226178 h 5955635"/>
              <a:gd name="connsiteX457" fmla="*/ 745742 w 6187971"/>
              <a:gd name="connsiteY457" fmla="*/ 4222636 h 5955635"/>
              <a:gd name="connsiteX458" fmla="*/ 747666 w 6187971"/>
              <a:gd name="connsiteY458" fmla="*/ 4231645 h 5955635"/>
              <a:gd name="connsiteX459" fmla="*/ 734810 w 6187971"/>
              <a:gd name="connsiteY459" fmla="*/ 4215553 h 5955635"/>
              <a:gd name="connsiteX460" fmla="*/ 730960 w 6187971"/>
              <a:gd name="connsiteY460" fmla="*/ 4197536 h 5955635"/>
              <a:gd name="connsiteX461" fmla="*/ 724531 w 6187971"/>
              <a:gd name="connsiteY461" fmla="*/ 4189491 h 5955635"/>
              <a:gd name="connsiteX462" fmla="*/ 729998 w 6187971"/>
              <a:gd name="connsiteY462" fmla="*/ 4193033 h 5955635"/>
              <a:gd name="connsiteX463" fmla="*/ 729691 w 6187971"/>
              <a:gd name="connsiteY463" fmla="*/ 4169550 h 5955635"/>
              <a:gd name="connsiteX464" fmla="*/ 769532 w 6187971"/>
              <a:gd name="connsiteY464" fmla="*/ 4245812 h 5955635"/>
              <a:gd name="connsiteX465" fmla="*/ 808104 w 6187971"/>
              <a:gd name="connsiteY465" fmla="*/ 4294087 h 5955635"/>
              <a:gd name="connsiteX466" fmla="*/ 804909 w 6187971"/>
              <a:gd name="connsiteY466" fmla="*/ 4257092 h 5955635"/>
              <a:gd name="connsiteX467" fmla="*/ 954652 w 6187971"/>
              <a:gd name="connsiteY467" fmla="*/ 4517097 h 5955635"/>
              <a:gd name="connsiteX468" fmla="*/ 951110 w 6187971"/>
              <a:gd name="connsiteY468" fmla="*/ 4522564 h 5955635"/>
              <a:gd name="connsiteX469" fmla="*/ 950148 w 6187971"/>
              <a:gd name="connsiteY469" fmla="*/ 4518059 h 5955635"/>
              <a:gd name="connsiteX470" fmla="*/ 945643 w 6187971"/>
              <a:gd name="connsiteY470" fmla="*/ 4519022 h 5955635"/>
              <a:gd name="connsiteX471" fmla="*/ 947568 w 6187971"/>
              <a:gd name="connsiteY471" fmla="*/ 4528030 h 5955635"/>
              <a:gd name="connsiteX472" fmla="*/ 950455 w 6187971"/>
              <a:gd name="connsiteY472" fmla="*/ 4541543 h 5955635"/>
              <a:gd name="connsiteX473" fmla="*/ 971358 w 6187971"/>
              <a:gd name="connsiteY473" fmla="*/ 4551205 h 5955635"/>
              <a:gd name="connsiteX474" fmla="*/ 972320 w 6187971"/>
              <a:gd name="connsiteY474" fmla="*/ 4555710 h 5955635"/>
              <a:gd name="connsiteX475" fmla="*/ 973282 w 6187971"/>
              <a:gd name="connsiteY475" fmla="*/ 4560213 h 5955635"/>
              <a:gd name="connsiteX476" fmla="*/ 979711 w 6187971"/>
              <a:gd name="connsiteY476" fmla="*/ 4568259 h 5955635"/>
              <a:gd name="connsiteX477" fmla="*/ 986140 w 6187971"/>
              <a:gd name="connsiteY477" fmla="*/ 4576305 h 5955635"/>
              <a:gd name="connsiteX478" fmla="*/ 996417 w 6187971"/>
              <a:gd name="connsiteY478" fmla="*/ 4602367 h 5955635"/>
              <a:gd name="connsiteX479" fmla="*/ 990952 w 6187971"/>
              <a:gd name="connsiteY479" fmla="*/ 4598826 h 5955635"/>
              <a:gd name="connsiteX480" fmla="*/ 991914 w 6187971"/>
              <a:gd name="connsiteY480" fmla="*/ 4603329 h 5955635"/>
              <a:gd name="connsiteX481" fmla="*/ 997379 w 6187971"/>
              <a:gd name="connsiteY481" fmla="*/ 4606871 h 5955635"/>
              <a:gd name="connsiteX482" fmla="*/ 1010237 w 6187971"/>
              <a:gd name="connsiteY482" fmla="*/ 4622963 h 5955635"/>
              <a:gd name="connsiteX483" fmla="*/ 1011200 w 6187971"/>
              <a:gd name="connsiteY483" fmla="*/ 4627466 h 5955635"/>
              <a:gd name="connsiteX484" fmla="*/ 1017628 w 6187971"/>
              <a:gd name="connsiteY484" fmla="*/ 4635513 h 5955635"/>
              <a:gd name="connsiteX485" fmla="*/ 1023094 w 6187971"/>
              <a:gd name="connsiteY485" fmla="*/ 4639054 h 5955635"/>
              <a:gd name="connsiteX486" fmla="*/ 1022132 w 6187971"/>
              <a:gd name="connsiteY486" fmla="*/ 4634551 h 5955635"/>
              <a:gd name="connsiteX487" fmla="*/ 1029523 w 6187971"/>
              <a:gd name="connsiteY487" fmla="*/ 4647100 h 5955635"/>
              <a:gd name="connsiteX488" fmla="*/ 1034027 w 6187971"/>
              <a:gd name="connsiteY488" fmla="*/ 4646138 h 5955635"/>
              <a:gd name="connsiteX489" fmla="*/ 1040455 w 6187971"/>
              <a:gd name="connsiteY489" fmla="*/ 4654184 h 5955635"/>
              <a:gd name="connsiteX490" fmla="*/ 1041417 w 6187971"/>
              <a:gd name="connsiteY490" fmla="*/ 4658688 h 5955635"/>
              <a:gd name="connsiteX491" fmla="*/ 1042380 w 6187971"/>
              <a:gd name="connsiteY491" fmla="*/ 4663192 h 5955635"/>
              <a:gd name="connsiteX492" fmla="*/ 1047846 w 6187971"/>
              <a:gd name="connsiteY492" fmla="*/ 4666733 h 5955635"/>
              <a:gd name="connsiteX493" fmla="*/ 1046884 w 6187971"/>
              <a:gd name="connsiteY493" fmla="*/ 4662230 h 5955635"/>
              <a:gd name="connsiteX494" fmla="*/ 1089960 w 6187971"/>
              <a:gd name="connsiteY494" fmla="*/ 4709542 h 5955635"/>
              <a:gd name="connsiteX495" fmla="*/ 1096388 w 6187971"/>
              <a:gd name="connsiteY495" fmla="*/ 4717588 h 5955635"/>
              <a:gd name="connsiteX496" fmla="*/ 1101855 w 6187971"/>
              <a:gd name="connsiteY496" fmla="*/ 4721130 h 5955635"/>
              <a:gd name="connsiteX497" fmla="*/ 1100893 w 6187971"/>
              <a:gd name="connsiteY497" fmla="*/ 4716625 h 5955635"/>
              <a:gd name="connsiteX498" fmla="*/ 1099931 w 6187971"/>
              <a:gd name="connsiteY498" fmla="*/ 4712122 h 5955635"/>
              <a:gd name="connsiteX499" fmla="*/ 1157788 w 6187971"/>
              <a:gd name="connsiteY499" fmla="*/ 4784534 h 5955635"/>
              <a:gd name="connsiteX500" fmla="*/ 1178691 w 6187971"/>
              <a:gd name="connsiteY500" fmla="*/ 4794197 h 5955635"/>
              <a:gd name="connsiteX501" fmla="*/ 1186082 w 6187971"/>
              <a:gd name="connsiteY501" fmla="*/ 4806747 h 5955635"/>
              <a:gd name="connsiteX502" fmla="*/ 1205368 w 6187971"/>
              <a:gd name="connsiteY502" fmla="*/ 4830884 h 5955635"/>
              <a:gd name="connsiteX503" fmla="*/ 1226271 w 6187971"/>
              <a:gd name="connsiteY503" fmla="*/ 4840547 h 5955635"/>
              <a:gd name="connsiteX504" fmla="*/ 1241052 w 6187971"/>
              <a:gd name="connsiteY504" fmla="*/ 4865648 h 5955635"/>
              <a:gd name="connsiteX505" fmla="*/ 1235587 w 6187971"/>
              <a:gd name="connsiteY505" fmla="*/ 4862105 h 5955635"/>
              <a:gd name="connsiteX506" fmla="*/ 1230120 w 6187971"/>
              <a:gd name="connsiteY506" fmla="*/ 4858563 h 5955635"/>
              <a:gd name="connsiteX507" fmla="*/ 1232045 w 6187971"/>
              <a:gd name="connsiteY507" fmla="*/ 4867572 h 5955635"/>
              <a:gd name="connsiteX508" fmla="*/ 1238474 w 6187971"/>
              <a:gd name="connsiteY508" fmla="*/ 4875617 h 5955635"/>
              <a:gd name="connsiteX509" fmla="*/ 1222074 w 6187971"/>
              <a:gd name="connsiteY509" fmla="*/ 4864992 h 5955635"/>
              <a:gd name="connsiteX510" fmla="*/ 1243939 w 6187971"/>
              <a:gd name="connsiteY510" fmla="*/ 4879160 h 5955635"/>
              <a:gd name="connsiteX511" fmla="*/ 1249406 w 6187971"/>
              <a:gd name="connsiteY511" fmla="*/ 4882701 h 5955635"/>
              <a:gd name="connsiteX512" fmla="*/ 1260338 w 6187971"/>
              <a:gd name="connsiteY512" fmla="*/ 4889785 h 5955635"/>
              <a:gd name="connsiteX513" fmla="*/ 1259376 w 6187971"/>
              <a:gd name="connsiteY513" fmla="*/ 4885281 h 5955635"/>
              <a:gd name="connsiteX514" fmla="*/ 1253910 w 6187971"/>
              <a:gd name="connsiteY514" fmla="*/ 4881738 h 5955635"/>
              <a:gd name="connsiteX515" fmla="*/ 1252948 w 6187971"/>
              <a:gd name="connsiteY515" fmla="*/ 4877235 h 5955635"/>
              <a:gd name="connsiteX516" fmla="*/ 1270309 w 6187971"/>
              <a:gd name="connsiteY516" fmla="*/ 4892364 h 5955635"/>
              <a:gd name="connsiteX517" fmla="*/ 1266460 w 6187971"/>
              <a:gd name="connsiteY517" fmla="*/ 4874348 h 5955635"/>
              <a:gd name="connsiteX518" fmla="*/ 1286708 w 6187971"/>
              <a:gd name="connsiteY518" fmla="*/ 4902990 h 5955635"/>
              <a:gd name="connsiteX519" fmla="*/ 1282203 w 6187971"/>
              <a:gd name="connsiteY519" fmla="*/ 4903952 h 5955635"/>
              <a:gd name="connsiteX520" fmla="*/ 1272233 w 6187971"/>
              <a:gd name="connsiteY520" fmla="*/ 4901372 h 5955635"/>
              <a:gd name="connsiteX521" fmla="*/ 1278662 w 6187971"/>
              <a:gd name="connsiteY521" fmla="*/ 4909418 h 5955635"/>
              <a:gd name="connsiteX522" fmla="*/ 1285090 w 6187971"/>
              <a:gd name="connsiteY522" fmla="*/ 4917464 h 5955635"/>
              <a:gd name="connsiteX523" fmla="*/ 1280587 w 6187971"/>
              <a:gd name="connsiteY523" fmla="*/ 4918427 h 5955635"/>
              <a:gd name="connsiteX524" fmla="*/ 1287015 w 6187971"/>
              <a:gd name="connsiteY524" fmla="*/ 4926472 h 5955635"/>
              <a:gd name="connsiteX525" fmla="*/ 1291519 w 6187971"/>
              <a:gd name="connsiteY525" fmla="*/ 4925510 h 5955635"/>
              <a:gd name="connsiteX526" fmla="*/ 1292481 w 6187971"/>
              <a:gd name="connsiteY526" fmla="*/ 4930014 h 5955635"/>
              <a:gd name="connsiteX527" fmla="*/ 1298910 w 6187971"/>
              <a:gd name="connsiteY527" fmla="*/ 4938059 h 5955635"/>
              <a:gd name="connsiteX528" fmla="*/ 1292356 w 6187971"/>
              <a:gd name="connsiteY528" fmla="*/ 4937694 h 5955635"/>
              <a:gd name="connsiteX529" fmla="*/ 1289901 w 6187971"/>
              <a:gd name="connsiteY529" fmla="*/ 4939984 h 5955635"/>
              <a:gd name="connsiteX530" fmla="*/ 1293236 w 6187971"/>
              <a:gd name="connsiteY530" fmla="*/ 4944571 h 5955635"/>
              <a:gd name="connsiteX531" fmla="*/ 1296561 w 6187971"/>
              <a:gd name="connsiteY531" fmla="*/ 4951097 h 5955635"/>
              <a:gd name="connsiteX532" fmla="*/ 1291826 w 6187971"/>
              <a:gd name="connsiteY532" fmla="*/ 4948992 h 5955635"/>
              <a:gd name="connsiteX533" fmla="*/ 1310150 w 6187971"/>
              <a:gd name="connsiteY533" fmla="*/ 4968626 h 5955635"/>
              <a:gd name="connsiteX534" fmla="*/ 1315616 w 6187971"/>
              <a:gd name="connsiteY534" fmla="*/ 4972168 h 5955635"/>
              <a:gd name="connsiteX535" fmla="*/ 1316579 w 6187971"/>
              <a:gd name="connsiteY535" fmla="*/ 4976671 h 5955635"/>
              <a:gd name="connsiteX536" fmla="*/ 1321083 w 6187971"/>
              <a:gd name="connsiteY536" fmla="*/ 4975709 h 5955635"/>
              <a:gd name="connsiteX537" fmla="*/ 1315616 w 6187971"/>
              <a:gd name="connsiteY537" fmla="*/ 4972168 h 5955635"/>
              <a:gd name="connsiteX538" fmla="*/ 1302760 w 6187971"/>
              <a:gd name="connsiteY538" fmla="*/ 4956076 h 5955635"/>
              <a:gd name="connsiteX539" fmla="*/ 1308226 w 6187971"/>
              <a:gd name="connsiteY539" fmla="*/ 4959618 h 5955635"/>
              <a:gd name="connsiteX540" fmla="*/ 1317234 w 6187971"/>
              <a:gd name="connsiteY540" fmla="*/ 4957694 h 5955635"/>
              <a:gd name="connsiteX541" fmla="*/ 1310805 w 6187971"/>
              <a:gd name="connsiteY541" fmla="*/ 4949647 h 5955635"/>
              <a:gd name="connsiteX542" fmla="*/ 1305339 w 6187971"/>
              <a:gd name="connsiteY542" fmla="*/ 4946105 h 5955635"/>
              <a:gd name="connsiteX543" fmla="*/ 1296986 w 6187971"/>
              <a:gd name="connsiteY543" fmla="*/ 4929052 h 5955635"/>
              <a:gd name="connsiteX544" fmla="*/ 1302452 w 6187971"/>
              <a:gd name="connsiteY544" fmla="*/ 4932593 h 5955635"/>
              <a:gd name="connsiteX545" fmla="*/ 1301490 w 6187971"/>
              <a:gd name="connsiteY545" fmla="*/ 4928089 h 5955635"/>
              <a:gd name="connsiteX546" fmla="*/ 1300528 w 6187971"/>
              <a:gd name="connsiteY546" fmla="*/ 4923585 h 5955635"/>
              <a:gd name="connsiteX547" fmla="*/ 1295061 w 6187971"/>
              <a:gd name="connsiteY547" fmla="*/ 4920043 h 5955635"/>
              <a:gd name="connsiteX548" fmla="*/ 1293137 w 6187971"/>
              <a:gd name="connsiteY548" fmla="*/ 4911035 h 5955635"/>
              <a:gd name="connsiteX549" fmla="*/ 1322392 w 6187971"/>
              <a:gd name="connsiteY549" fmla="*/ 4937753 h 5955635"/>
              <a:gd name="connsiteX550" fmla="*/ 1317889 w 6187971"/>
              <a:gd name="connsiteY550" fmla="*/ 4938715 h 5955635"/>
              <a:gd name="connsiteX551" fmla="*/ 1318851 w 6187971"/>
              <a:gd name="connsiteY551" fmla="*/ 4943218 h 5955635"/>
              <a:gd name="connsiteX552" fmla="*/ 1323354 w 6187971"/>
              <a:gd name="connsiteY552" fmla="*/ 4942256 h 5955635"/>
              <a:gd name="connsiteX553" fmla="*/ 1324317 w 6187971"/>
              <a:gd name="connsiteY553" fmla="*/ 4946760 h 5955635"/>
              <a:gd name="connsiteX554" fmla="*/ 1328821 w 6187971"/>
              <a:gd name="connsiteY554" fmla="*/ 4945798 h 5955635"/>
              <a:gd name="connsiteX555" fmla="*/ 1342641 w 6187971"/>
              <a:gd name="connsiteY555" fmla="*/ 4966394 h 5955635"/>
              <a:gd name="connsiteX556" fmla="*/ 1343603 w 6187971"/>
              <a:gd name="connsiteY556" fmla="*/ 4970897 h 5955635"/>
              <a:gd name="connsiteX557" fmla="*/ 1349069 w 6187971"/>
              <a:gd name="connsiteY557" fmla="*/ 4974440 h 5955635"/>
              <a:gd name="connsiteX558" fmla="*/ 1348107 w 6187971"/>
              <a:gd name="connsiteY558" fmla="*/ 4969935 h 5955635"/>
              <a:gd name="connsiteX559" fmla="*/ 1370935 w 6187971"/>
              <a:gd name="connsiteY559" fmla="*/ 4988607 h 5955635"/>
              <a:gd name="connsiteX560" fmla="*/ 1377363 w 6187971"/>
              <a:gd name="connsiteY560" fmla="*/ 4996652 h 5955635"/>
              <a:gd name="connsiteX561" fmla="*/ 1376401 w 6187971"/>
              <a:gd name="connsiteY561" fmla="*/ 4992149 h 5955635"/>
              <a:gd name="connsiteX562" fmla="*/ 1397304 w 6187971"/>
              <a:gd name="connsiteY562" fmla="*/ 5001812 h 5955635"/>
              <a:gd name="connsiteX563" fmla="*/ 1457741 w 6187971"/>
              <a:gd name="connsiteY563" fmla="*/ 5064254 h 5955635"/>
              <a:gd name="connsiteX564" fmla="*/ 1462246 w 6187971"/>
              <a:gd name="connsiteY564" fmla="*/ 5063292 h 5955635"/>
              <a:gd name="connsiteX565" fmla="*/ 1467712 w 6187971"/>
              <a:gd name="connsiteY565" fmla="*/ 5066833 h 5955635"/>
              <a:gd name="connsiteX566" fmla="*/ 1498892 w 6187971"/>
              <a:gd name="connsiteY566" fmla="*/ 5102559 h 5955635"/>
              <a:gd name="connsiteX567" fmla="*/ 1507901 w 6187971"/>
              <a:gd name="connsiteY567" fmla="*/ 5100634 h 5955635"/>
              <a:gd name="connsiteX568" fmla="*/ 1509826 w 6187971"/>
              <a:gd name="connsiteY568" fmla="*/ 5109642 h 5955635"/>
              <a:gd name="connsiteX569" fmla="*/ 1525262 w 6187971"/>
              <a:gd name="connsiteY569" fmla="*/ 5115763 h 5955635"/>
              <a:gd name="connsiteX570" fmla="*/ 1520758 w 6187971"/>
              <a:gd name="connsiteY570" fmla="*/ 5116725 h 5955635"/>
              <a:gd name="connsiteX571" fmla="*/ 1527187 w 6187971"/>
              <a:gd name="connsiteY571" fmla="*/ 5124771 h 5955635"/>
              <a:gd name="connsiteX572" fmla="*/ 1531691 w 6187971"/>
              <a:gd name="connsiteY572" fmla="*/ 5123809 h 5955635"/>
              <a:gd name="connsiteX573" fmla="*/ 1565451 w 6187971"/>
              <a:gd name="connsiteY573" fmla="*/ 5149564 h 5955635"/>
              <a:gd name="connsiteX574" fmla="*/ 1558060 w 6187971"/>
              <a:gd name="connsiteY574" fmla="*/ 5137014 h 5955635"/>
              <a:gd name="connsiteX575" fmla="*/ 1537157 w 6187971"/>
              <a:gd name="connsiteY575" fmla="*/ 5127351 h 5955635"/>
              <a:gd name="connsiteX576" fmla="*/ 1542623 w 6187971"/>
              <a:gd name="connsiteY576" fmla="*/ 5130892 h 5955635"/>
              <a:gd name="connsiteX577" fmla="*/ 1548090 w 6187971"/>
              <a:gd name="connsiteY577" fmla="*/ 5134434 h 5955635"/>
              <a:gd name="connsiteX578" fmla="*/ 1546166 w 6187971"/>
              <a:gd name="connsiteY578" fmla="*/ 5125426 h 5955635"/>
              <a:gd name="connsiteX579" fmla="*/ 1551631 w 6187971"/>
              <a:gd name="connsiteY579" fmla="*/ 5128968 h 5955635"/>
              <a:gd name="connsiteX580" fmla="*/ 1550669 w 6187971"/>
              <a:gd name="connsiteY580" fmla="*/ 5124464 h 5955635"/>
              <a:gd name="connsiteX581" fmla="*/ 1545203 w 6187971"/>
              <a:gd name="connsiteY581" fmla="*/ 5120922 h 5955635"/>
              <a:gd name="connsiteX582" fmla="*/ 1539737 w 6187971"/>
              <a:gd name="connsiteY582" fmla="*/ 5117380 h 5955635"/>
              <a:gd name="connsiteX583" fmla="*/ 1554211 w 6187971"/>
              <a:gd name="connsiteY583" fmla="*/ 5118998 h 5955635"/>
              <a:gd name="connsiteX584" fmla="*/ 1555173 w 6187971"/>
              <a:gd name="connsiteY584" fmla="*/ 5123502 h 5955635"/>
              <a:gd name="connsiteX585" fmla="*/ 1556135 w 6187971"/>
              <a:gd name="connsiteY585" fmla="*/ 5128005 h 5955635"/>
              <a:gd name="connsiteX586" fmla="*/ 1571572 w 6187971"/>
              <a:gd name="connsiteY586" fmla="*/ 5134127 h 5955635"/>
              <a:gd name="connsiteX587" fmla="*/ 1570610 w 6187971"/>
              <a:gd name="connsiteY587" fmla="*/ 5129623 h 5955635"/>
              <a:gd name="connsiteX588" fmla="*/ 1569648 w 6187971"/>
              <a:gd name="connsiteY588" fmla="*/ 5125119 h 5955635"/>
              <a:gd name="connsiteX589" fmla="*/ 1587010 w 6187971"/>
              <a:gd name="connsiteY589" fmla="*/ 5140248 h 5955635"/>
              <a:gd name="connsiteX590" fmla="*/ 1587972 w 6187971"/>
              <a:gd name="connsiteY590" fmla="*/ 5144752 h 5955635"/>
              <a:gd name="connsiteX591" fmla="*/ 1593438 w 6187971"/>
              <a:gd name="connsiteY591" fmla="*/ 5148294 h 5955635"/>
              <a:gd name="connsiteX592" fmla="*/ 1598904 w 6187971"/>
              <a:gd name="connsiteY592" fmla="*/ 5151836 h 5955635"/>
              <a:gd name="connsiteX593" fmla="*/ 1610799 w 6187971"/>
              <a:gd name="connsiteY593" fmla="*/ 5163423 h 5955635"/>
              <a:gd name="connsiteX594" fmla="*/ 1638786 w 6187971"/>
              <a:gd name="connsiteY594" fmla="*/ 5162154 h 5955635"/>
              <a:gd name="connsiteX595" fmla="*/ 1628575 w 6187971"/>
              <a:gd name="connsiteY595" fmla="*/ 5158449 h 5955635"/>
              <a:gd name="connsiteX596" fmla="*/ 1621158 w 6187971"/>
              <a:gd name="connsiteY596" fmla="*/ 5151791 h 5955635"/>
              <a:gd name="connsiteX597" fmla="*/ 1626891 w 6187971"/>
              <a:gd name="connsiteY597" fmla="*/ 5150566 h 5955635"/>
              <a:gd name="connsiteX598" fmla="*/ 1698916 w 6187971"/>
              <a:gd name="connsiteY598" fmla="*/ 5201113 h 5955635"/>
              <a:gd name="connsiteX599" fmla="*/ 1704383 w 6187971"/>
              <a:gd name="connsiteY599" fmla="*/ 5204655 h 5955635"/>
              <a:gd name="connsiteX600" fmla="*/ 1695374 w 6187971"/>
              <a:gd name="connsiteY600" fmla="*/ 5206579 h 5955635"/>
              <a:gd name="connsiteX601" fmla="*/ 1713697 w 6187971"/>
              <a:gd name="connsiteY601" fmla="*/ 5226213 h 5955635"/>
              <a:gd name="connsiteX602" fmla="*/ 1734601 w 6187971"/>
              <a:gd name="connsiteY602" fmla="*/ 5235876 h 5955635"/>
              <a:gd name="connsiteX603" fmla="*/ 1739105 w 6187971"/>
              <a:gd name="connsiteY603" fmla="*/ 5234914 h 5955635"/>
              <a:gd name="connsiteX604" fmla="*/ 1743608 w 6187971"/>
              <a:gd name="connsiteY604" fmla="*/ 5233952 h 5955635"/>
              <a:gd name="connsiteX605" fmla="*/ 1765474 w 6187971"/>
              <a:gd name="connsiteY605" fmla="*/ 5248118 h 5955635"/>
              <a:gd name="connsiteX606" fmla="*/ 1774483 w 6187971"/>
              <a:gd name="connsiteY606" fmla="*/ 5246193 h 5955635"/>
              <a:gd name="connsiteX607" fmla="*/ 1840078 w 6187971"/>
              <a:gd name="connsiteY607" fmla="*/ 5288696 h 5955635"/>
              <a:gd name="connsiteX608" fmla="*/ 1860019 w 6187971"/>
              <a:gd name="connsiteY608" fmla="*/ 5293854 h 5955635"/>
              <a:gd name="connsiteX609" fmla="*/ 1872877 w 6187971"/>
              <a:gd name="connsiteY609" fmla="*/ 5309946 h 5955635"/>
              <a:gd name="connsiteX610" fmla="*/ 2056500 w 6187971"/>
              <a:gd name="connsiteY610" fmla="*/ 5397876 h 5955635"/>
              <a:gd name="connsiteX611" fmla="*/ 2135609 w 6187971"/>
              <a:gd name="connsiteY611" fmla="*/ 5437490 h 5955635"/>
              <a:gd name="connsiteX612" fmla="*/ 2180957 w 6187971"/>
              <a:gd name="connsiteY612" fmla="*/ 5451349 h 5955635"/>
              <a:gd name="connsiteX613" fmla="*/ 2187385 w 6187971"/>
              <a:gd name="connsiteY613" fmla="*/ 5459396 h 5955635"/>
              <a:gd name="connsiteX614" fmla="*/ 2228229 w 6187971"/>
              <a:gd name="connsiteY614" fmla="*/ 5474217 h 5955635"/>
              <a:gd name="connsiteX615" fmla="*/ 2305413 w 6187971"/>
              <a:gd name="connsiteY615" fmla="*/ 5504824 h 5955635"/>
              <a:gd name="connsiteX616" fmla="*/ 2473293 w 6187971"/>
              <a:gd name="connsiteY616" fmla="*/ 5563150 h 5955635"/>
              <a:gd name="connsiteX617" fmla="*/ 2572035 w 6187971"/>
              <a:gd name="connsiteY617" fmla="*/ 5584441 h 5955635"/>
              <a:gd name="connsiteX618" fmla="*/ 2679785 w 6187971"/>
              <a:gd name="connsiteY618" fmla="*/ 5603808 h 5955635"/>
              <a:gd name="connsiteX619" fmla="*/ 2856366 w 6187971"/>
              <a:gd name="connsiteY619" fmla="*/ 5636726 h 5955635"/>
              <a:gd name="connsiteX620" fmla="*/ 2989216 w 6187971"/>
              <a:gd name="connsiteY620" fmla="*/ 5641311 h 5955635"/>
              <a:gd name="connsiteX621" fmla="*/ 3079605 w 6187971"/>
              <a:gd name="connsiteY621" fmla="*/ 5645548 h 5955635"/>
              <a:gd name="connsiteX622" fmla="*/ 3189935 w 6187971"/>
              <a:gd name="connsiteY622" fmla="*/ 5654944 h 5955635"/>
              <a:gd name="connsiteX623" fmla="*/ 3300264 w 6187971"/>
              <a:gd name="connsiteY623" fmla="*/ 5664340 h 5955635"/>
              <a:gd name="connsiteX624" fmla="*/ 3342726 w 6187971"/>
              <a:gd name="connsiteY624" fmla="*/ 5664687 h 5955635"/>
              <a:gd name="connsiteX625" fmla="*/ 3412212 w 6187971"/>
              <a:gd name="connsiteY625" fmla="*/ 5659262 h 5955635"/>
              <a:gd name="connsiteX626" fmla="*/ 3430228 w 6187971"/>
              <a:gd name="connsiteY626" fmla="*/ 5655412 h 5955635"/>
              <a:gd name="connsiteX627" fmla="*/ 3505179 w 6187971"/>
              <a:gd name="connsiteY627" fmla="*/ 5653528 h 5955635"/>
              <a:gd name="connsiteX628" fmla="*/ 3509684 w 6187971"/>
              <a:gd name="connsiteY628" fmla="*/ 5652566 h 5955635"/>
              <a:gd name="connsiteX629" fmla="*/ 3510646 w 6187971"/>
              <a:gd name="connsiteY629" fmla="*/ 5657069 h 5955635"/>
              <a:gd name="connsiteX630" fmla="*/ 3519654 w 6187971"/>
              <a:gd name="connsiteY630" fmla="*/ 5655145 h 5955635"/>
              <a:gd name="connsiteX631" fmla="*/ 3518691 w 6187971"/>
              <a:gd name="connsiteY631" fmla="*/ 5650641 h 5955635"/>
              <a:gd name="connsiteX632" fmla="*/ 3514188 w 6187971"/>
              <a:gd name="connsiteY632" fmla="*/ 5651604 h 5955635"/>
              <a:gd name="connsiteX633" fmla="*/ 3535746 w 6187971"/>
              <a:gd name="connsiteY633" fmla="*/ 5642288 h 5955635"/>
              <a:gd name="connsiteX634" fmla="*/ 3771882 w 6187971"/>
              <a:gd name="connsiteY634" fmla="*/ 5601257 h 5955635"/>
              <a:gd name="connsiteX635" fmla="*/ 3861001 w 6187971"/>
              <a:gd name="connsiteY635" fmla="*/ 5577509 h 5955635"/>
              <a:gd name="connsiteX636" fmla="*/ 4010291 w 6187971"/>
              <a:gd name="connsiteY636" fmla="*/ 5526775 h 5955635"/>
              <a:gd name="connsiteX637" fmla="*/ 4162160 w 6187971"/>
              <a:gd name="connsiteY637" fmla="*/ 5466071 h 5955635"/>
              <a:gd name="connsiteX638" fmla="*/ 4252897 w 6187971"/>
              <a:gd name="connsiteY638" fmla="*/ 5427847 h 5955635"/>
              <a:gd name="connsiteX639" fmla="*/ 4283464 w 6187971"/>
              <a:gd name="connsiteY639" fmla="*/ 5416606 h 5955635"/>
              <a:gd name="connsiteX640" fmla="*/ 4342672 w 6187971"/>
              <a:gd name="connsiteY640" fmla="*/ 5385119 h 5955635"/>
              <a:gd name="connsiteX641" fmla="*/ 4343634 w 6187971"/>
              <a:gd name="connsiteY641" fmla="*/ 5389623 h 5955635"/>
              <a:gd name="connsiteX642" fmla="*/ 4348138 w 6187971"/>
              <a:gd name="connsiteY642" fmla="*/ 5388660 h 5955635"/>
              <a:gd name="connsiteX643" fmla="*/ 4357146 w 6187971"/>
              <a:gd name="connsiteY643" fmla="*/ 5386736 h 5955635"/>
              <a:gd name="connsiteX644" fmla="*/ 4360688 w 6187971"/>
              <a:gd name="connsiteY644" fmla="*/ 5381270 h 5955635"/>
              <a:gd name="connsiteX645" fmla="*/ 4370658 w 6187971"/>
              <a:gd name="connsiteY645" fmla="*/ 5383849 h 5955635"/>
              <a:gd name="connsiteX646" fmla="*/ 4368733 w 6187971"/>
              <a:gd name="connsiteY646" fmla="*/ 5374841 h 5955635"/>
              <a:gd name="connsiteX647" fmla="*/ 4373238 w 6187971"/>
              <a:gd name="connsiteY647" fmla="*/ 5373879 h 5955635"/>
              <a:gd name="connsiteX648" fmla="*/ 4381283 w 6187971"/>
              <a:gd name="connsiteY648" fmla="*/ 5367450 h 5955635"/>
              <a:gd name="connsiteX649" fmla="*/ 4371313 w 6187971"/>
              <a:gd name="connsiteY649" fmla="*/ 5364871 h 5955635"/>
              <a:gd name="connsiteX650" fmla="*/ 4372275 w 6187971"/>
              <a:gd name="connsiteY650" fmla="*/ 5369375 h 5955635"/>
              <a:gd name="connsiteX651" fmla="*/ 4366809 w 6187971"/>
              <a:gd name="connsiteY651" fmla="*/ 5365834 h 5955635"/>
              <a:gd name="connsiteX652" fmla="*/ 4471713 w 6187971"/>
              <a:gd name="connsiteY652" fmla="*/ 5305744 h 5955635"/>
              <a:gd name="connsiteX653" fmla="*/ 4629396 w 6187971"/>
              <a:gd name="connsiteY653" fmla="*/ 5206120 h 5955635"/>
              <a:gd name="connsiteX654" fmla="*/ 4630359 w 6187971"/>
              <a:gd name="connsiteY654" fmla="*/ 5210625 h 5955635"/>
              <a:gd name="connsiteX655" fmla="*/ 4625854 w 6187971"/>
              <a:gd name="connsiteY655" fmla="*/ 5211587 h 5955635"/>
              <a:gd name="connsiteX656" fmla="*/ 4623274 w 6187971"/>
              <a:gd name="connsiteY656" fmla="*/ 5221557 h 5955635"/>
              <a:gd name="connsiteX657" fmla="*/ 4631321 w 6187971"/>
              <a:gd name="connsiteY657" fmla="*/ 5215129 h 5955635"/>
              <a:gd name="connsiteX658" fmla="*/ 4639366 w 6187971"/>
              <a:gd name="connsiteY658" fmla="*/ 5208700 h 5955635"/>
              <a:gd name="connsiteX659" fmla="*/ 4653841 w 6187971"/>
              <a:gd name="connsiteY659" fmla="*/ 5210318 h 5955635"/>
              <a:gd name="connsiteX660" fmla="*/ 4651512 w 6187971"/>
              <a:gd name="connsiteY660" fmla="*/ 5204927 h 5955635"/>
              <a:gd name="connsiteX661" fmla="*/ 4648965 w 6187971"/>
              <a:gd name="connsiteY661" fmla="*/ 5205864 h 5955635"/>
              <a:gd name="connsiteX662" fmla="*/ 4655458 w 6187971"/>
              <a:gd name="connsiteY662" fmla="*/ 5195843 h 5955635"/>
              <a:gd name="connsiteX663" fmla="*/ 4641946 w 6187971"/>
              <a:gd name="connsiteY663" fmla="*/ 5198730 h 5955635"/>
              <a:gd name="connsiteX664" fmla="*/ 4680251 w 6187971"/>
              <a:gd name="connsiteY664" fmla="*/ 5157579 h 5955635"/>
              <a:gd name="connsiteX665" fmla="*/ 4685717 w 6187971"/>
              <a:gd name="connsiteY665" fmla="*/ 5161120 h 5955635"/>
              <a:gd name="connsiteX666" fmla="*/ 4736572 w 6187971"/>
              <a:gd name="connsiteY666" fmla="*/ 5112579 h 5955635"/>
              <a:gd name="connsiteX667" fmla="*/ 4733031 w 6187971"/>
              <a:gd name="connsiteY667" fmla="*/ 5118045 h 5955635"/>
              <a:gd name="connsiteX668" fmla="*/ 4793855 w 6187971"/>
              <a:gd name="connsiteY668" fmla="*/ 5072083 h 5955635"/>
              <a:gd name="connsiteX669" fmla="*/ 4797397 w 6187971"/>
              <a:gd name="connsiteY669" fmla="*/ 5066616 h 5955635"/>
              <a:gd name="connsiteX670" fmla="*/ 4779381 w 6187971"/>
              <a:gd name="connsiteY670" fmla="*/ 5070465 h 5955635"/>
              <a:gd name="connsiteX671" fmla="*/ 4818648 w 6187971"/>
              <a:gd name="connsiteY671" fmla="*/ 5033818 h 5955635"/>
              <a:gd name="connsiteX672" fmla="*/ 4828619 w 6187971"/>
              <a:gd name="connsiteY672" fmla="*/ 5036398 h 5955635"/>
              <a:gd name="connsiteX673" fmla="*/ 4834740 w 6187971"/>
              <a:gd name="connsiteY673" fmla="*/ 5020962 h 5955635"/>
              <a:gd name="connsiteX674" fmla="*/ 4838282 w 6187971"/>
              <a:gd name="connsiteY674" fmla="*/ 5015495 h 5955635"/>
              <a:gd name="connsiteX675" fmla="*/ 4845366 w 6187971"/>
              <a:gd name="connsiteY675" fmla="*/ 5004562 h 5955635"/>
              <a:gd name="connsiteX676" fmla="*/ 4836357 w 6187971"/>
              <a:gd name="connsiteY676" fmla="*/ 5006486 h 5955635"/>
              <a:gd name="connsiteX677" fmla="*/ 4831853 w 6187971"/>
              <a:gd name="connsiteY677" fmla="*/ 5007449 h 5955635"/>
              <a:gd name="connsiteX678" fmla="*/ 4916509 w 6187971"/>
              <a:gd name="connsiteY678" fmla="*/ 4918718 h 5955635"/>
              <a:gd name="connsiteX679" fmla="*/ 4950617 w 6187971"/>
              <a:gd name="connsiteY679" fmla="*/ 4902012 h 5955635"/>
              <a:gd name="connsiteX680" fmla="*/ 4951579 w 6187971"/>
              <a:gd name="connsiteY680" fmla="*/ 4906516 h 5955635"/>
              <a:gd name="connsiteX681" fmla="*/ 4956084 w 6187971"/>
              <a:gd name="connsiteY681" fmla="*/ 4905553 h 5955635"/>
              <a:gd name="connsiteX682" fmla="*/ 4963167 w 6187971"/>
              <a:gd name="connsiteY682" fmla="*/ 4894621 h 5955635"/>
              <a:gd name="connsiteX683" fmla="*/ 4966709 w 6187971"/>
              <a:gd name="connsiteY683" fmla="*/ 4889154 h 5955635"/>
              <a:gd name="connsiteX684" fmla="*/ 4968326 w 6187971"/>
              <a:gd name="connsiteY684" fmla="*/ 4874680 h 5955635"/>
              <a:gd name="connsiteX685" fmla="*/ 4983456 w 6187971"/>
              <a:gd name="connsiteY685" fmla="*/ 4857319 h 5955635"/>
              <a:gd name="connsiteX686" fmla="*/ 4959318 w 6187971"/>
              <a:gd name="connsiteY686" fmla="*/ 4876605 h 5955635"/>
              <a:gd name="connsiteX687" fmla="*/ 4961242 w 6187971"/>
              <a:gd name="connsiteY687" fmla="*/ 4885613 h 5955635"/>
              <a:gd name="connsiteX688" fmla="*/ 4957701 w 6187971"/>
              <a:gd name="connsiteY688" fmla="*/ 4891079 h 5955635"/>
              <a:gd name="connsiteX689" fmla="*/ 4953197 w 6187971"/>
              <a:gd name="connsiteY689" fmla="*/ 4892041 h 5955635"/>
              <a:gd name="connsiteX690" fmla="*/ 4950617 w 6187971"/>
              <a:gd name="connsiteY690" fmla="*/ 4902012 h 5955635"/>
              <a:gd name="connsiteX691" fmla="*/ 4875317 w 6187971"/>
              <a:gd name="connsiteY691" fmla="*/ 4946357 h 5955635"/>
              <a:gd name="connsiteX692" fmla="*/ 4866310 w 6187971"/>
              <a:gd name="connsiteY692" fmla="*/ 4948282 h 5955635"/>
              <a:gd name="connsiteX693" fmla="*/ 4865347 w 6187971"/>
              <a:gd name="connsiteY693" fmla="*/ 4943777 h 5955635"/>
              <a:gd name="connsiteX694" fmla="*/ 4861805 w 6187971"/>
              <a:gd name="connsiteY694" fmla="*/ 4949244 h 5955635"/>
              <a:gd name="connsiteX695" fmla="*/ 4857301 w 6187971"/>
              <a:gd name="connsiteY695" fmla="*/ 4950206 h 5955635"/>
              <a:gd name="connsiteX696" fmla="*/ 4886477 w 6187971"/>
              <a:gd name="connsiteY696" fmla="*/ 4910416 h 5955635"/>
              <a:gd name="connsiteX697" fmla="*/ 4927253 w 6187971"/>
              <a:gd name="connsiteY697" fmla="*/ 4880833 h 5955635"/>
              <a:gd name="connsiteX698" fmla="*/ 4927789 w 6187971"/>
              <a:gd name="connsiteY698" fmla="*/ 4883341 h 5955635"/>
              <a:gd name="connsiteX699" fmla="*/ 4931331 w 6187971"/>
              <a:gd name="connsiteY699" fmla="*/ 4877874 h 5955635"/>
              <a:gd name="connsiteX700" fmla="*/ 4947423 w 6187971"/>
              <a:gd name="connsiteY700" fmla="*/ 4865017 h 5955635"/>
              <a:gd name="connsiteX701" fmla="*/ 4943881 w 6187971"/>
              <a:gd name="connsiteY701" fmla="*/ 4870484 h 5955635"/>
              <a:gd name="connsiteX702" fmla="*/ 4948386 w 6187971"/>
              <a:gd name="connsiteY702" fmla="*/ 4869521 h 5955635"/>
              <a:gd name="connsiteX703" fmla="*/ 4951928 w 6187971"/>
              <a:gd name="connsiteY703" fmla="*/ 4864055 h 5955635"/>
              <a:gd name="connsiteX704" fmla="*/ 5016294 w 6187971"/>
              <a:gd name="connsiteY704" fmla="*/ 4812627 h 5955635"/>
              <a:gd name="connsiteX705" fmla="*/ 5026265 w 6187971"/>
              <a:gd name="connsiteY705" fmla="*/ 4815205 h 5955635"/>
              <a:gd name="connsiteX706" fmla="*/ 5008556 w 6187971"/>
              <a:gd name="connsiteY706" fmla="*/ 4842537 h 5955635"/>
              <a:gd name="connsiteX707" fmla="*/ 5081624 w 6187971"/>
              <a:gd name="connsiteY707" fmla="*/ 4765702 h 5955635"/>
              <a:gd name="connsiteX708" fmla="*/ 5090632 w 6187971"/>
              <a:gd name="connsiteY708" fmla="*/ 4763777 h 5955635"/>
              <a:gd name="connsiteX709" fmla="*/ 5093211 w 6187971"/>
              <a:gd name="connsiteY709" fmla="*/ 4753806 h 5955635"/>
              <a:gd name="connsiteX710" fmla="*/ 5109959 w 6187971"/>
              <a:gd name="connsiteY710" fmla="*/ 4721971 h 5955635"/>
              <a:gd name="connsiteX711" fmla="*/ 5116387 w 6187971"/>
              <a:gd name="connsiteY711" fmla="*/ 4730017 h 5955635"/>
              <a:gd name="connsiteX712" fmla="*/ 5122508 w 6187971"/>
              <a:gd name="connsiteY712" fmla="*/ 4714579 h 5955635"/>
              <a:gd name="connsiteX713" fmla="*/ 5126050 w 6187971"/>
              <a:gd name="connsiteY713" fmla="*/ 4709114 h 5955635"/>
              <a:gd name="connsiteX714" fmla="*/ 5130554 w 6187971"/>
              <a:gd name="connsiteY714" fmla="*/ 4708152 h 5955635"/>
              <a:gd name="connsiteX715" fmla="*/ 5129592 w 6187971"/>
              <a:gd name="connsiteY715" fmla="*/ 4703647 h 5955635"/>
              <a:gd name="connsiteX716" fmla="*/ 5126050 w 6187971"/>
              <a:gd name="connsiteY716" fmla="*/ 4709114 h 5955635"/>
              <a:gd name="connsiteX717" fmla="*/ 5121546 w 6187971"/>
              <a:gd name="connsiteY717" fmla="*/ 4710076 h 5955635"/>
              <a:gd name="connsiteX718" fmla="*/ 5136676 w 6187971"/>
              <a:gd name="connsiteY718" fmla="*/ 4692715 h 5955635"/>
              <a:gd name="connsiteX719" fmla="*/ 5137638 w 6187971"/>
              <a:gd name="connsiteY719" fmla="*/ 4697218 h 5955635"/>
              <a:gd name="connsiteX720" fmla="*/ 5217830 w 6187971"/>
              <a:gd name="connsiteY720" fmla="*/ 4543506 h 5955635"/>
              <a:gd name="connsiteX721" fmla="*/ 5282585 w 6187971"/>
              <a:gd name="connsiteY721" fmla="*/ 4383674 h 5955635"/>
              <a:gd name="connsiteX722" fmla="*/ 5294480 w 6187971"/>
              <a:gd name="connsiteY722" fmla="*/ 4395261 h 5955635"/>
              <a:gd name="connsiteX723" fmla="*/ 5327359 w 6187971"/>
              <a:gd name="connsiteY723" fmla="*/ 4284625 h 5955635"/>
              <a:gd name="connsiteX724" fmla="*/ 5363780 w 6187971"/>
              <a:gd name="connsiteY724" fmla="*/ 4168522 h 5955635"/>
              <a:gd name="connsiteX725" fmla="*/ 5364742 w 6187971"/>
              <a:gd name="connsiteY725" fmla="*/ 4173025 h 5955635"/>
              <a:gd name="connsiteX726" fmla="*/ 5372788 w 6187971"/>
              <a:gd name="connsiteY726" fmla="*/ 4166598 h 5955635"/>
              <a:gd name="connsiteX727" fmla="*/ 5377292 w 6187971"/>
              <a:gd name="connsiteY727" fmla="*/ 4165635 h 5955635"/>
              <a:gd name="connsiteX728" fmla="*/ 5381488 w 6187971"/>
              <a:gd name="connsiteY728" fmla="*/ 4141190 h 5955635"/>
              <a:gd name="connsiteX729" fmla="*/ 5388573 w 6187971"/>
              <a:gd name="connsiteY729" fmla="*/ 4130258 h 5955635"/>
              <a:gd name="connsiteX730" fmla="*/ 5387610 w 6187971"/>
              <a:gd name="connsiteY730" fmla="*/ 4125753 h 5955635"/>
              <a:gd name="connsiteX731" fmla="*/ 5383106 w 6187971"/>
              <a:gd name="connsiteY731" fmla="*/ 4126716 h 5955635"/>
              <a:gd name="connsiteX732" fmla="*/ 5406629 w 6187971"/>
              <a:gd name="connsiteY732" fmla="*/ 4060465 h 5955635"/>
              <a:gd name="connsiteX733" fmla="*/ 5403743 w 6187971"/>
              <a:gd name="connsiteY733" fmla="*/ 4046953 h 5955635"/>
              <a:gd name="connsiteX734" fmla="*/ 5388613 w 6187971"/>
              <a:gd name="connsiteY734" fmla="*/ 4064314 h 5955635"/>
              <a:gd name="connsiteX735" fmla="*/ 5395042 w 6187971"/>
              <a:gd name="connsiteY735" fmla="*/ 4072359 h 5955635"/>
              <a:gd name="connsiteX736" fmla="*/ 5373790 w 6187971"/>
              <a:gd name="connsiteY736" fmla="*/ 4105158 h 5955635"/>
              <a:gd name="connsiteX737" fmla="*/ 5379912 w 6187971"/>
              <a:gd name="connsiteY737" fmla="*/ 4089721 h 5955635"/>
              <a:gd name="connsiteX738" fmla="*/ 5334176 w 6187971"/>
              <a:gd name="connsiteY738" fmla="*/ 4184266 h 5955635"/>
              <a:gd name="connsiteX739" fmla="*/ 5290365 w 6187971"/>
              <a:gd name="connsiteY739" fmla="*/ 4287819 h 5955635"/>
              <a:gd name="connsiteX740" fmla="*/ 5281356 w 6187971"/>
              <a:gd name="connsiteY740" fmla="*/ 4289743 h 5955635"/>
              <a:gd name="connsiteX741" fmla="*/ 5229191 w 6187971"/>
              <a:gd name="connsiteY741" fmla="*/ 4376242 h 5955635"/>
              <a:gd name="connsiteX742" fmla="*/ 5207940 w 6187971"/>
              <a:gd name="connsiteY742" fmla="*/ 4409040 h 5955635"/>
              <a:gd name="connsiteX743" fmla="*/ 5201818 w 6187971"/>
              <a:gd name="connsiteY743" fmla="*/ 4424477 h 5955635"/>
              <a:gd name="connsiteX744" fmla="*/ 5183148 w 6187971"/>
              <a:gd name="connsiteY744" fmla="*/ 4447304 h 5955635"/>
              <a:gd name="connsiteX745" fmla="*/ 5152233 w 6187971"/>
              <a:gd name="connsiteY745" fmla="*/ 4501005 h 5955635"/>
              <a:gd name="connsiteX746" fmla="*/ 5120357 w 6187971"/>
              <a:gd name="connsiteY746" fmla="*/ 4550202 h 5955635"/>
              <a:gd name="connsiteX747" fmla="*/ 5021841 w 6187971"/>
              <a:gd name="connsiteY747" fmla="*/ 4684281 h 5955635"/>
              <a:gd name="connsiteX748" fmla="*/ 4992545 w 6187971"/>
              <a:gd name="connsiteY748" fmla="*/ 4723508 h 5955635"/>
              <a:gd name="connsiteX749" fmla="*/ 4987079 w 6187971"/>
              <a:gd name="connsiteY749" fmla="*/ 4719966 h 5955635"/>
              <a:gd name="connsiteX750" fmla="*/ 4875706 w 6187971"/>
              <a:gd name="connsiteY750" fmla="*/ 4837953 h 5955635"/>
              <a:gd name="connsiteX751" fmla="*/ 4848989 w 6187971"/>
              <a:gd name="connsiteY751" fmla="*/ 4867208 h 5955635"/>
              <a:gd name="connsiteX752" fmla="*/ 4806180 w 6187971"/>
              <a:gd name="connsiteY752" fmla="*/ 4909322 h 5955635"/>
              <a:gd name="connsiteX753" fmla="*/ 4646224 w 6187971"/>
              <a:gd name="connsiteY753" fmla="*/ 5042398 h 5955635"/>
              <a:gd name="connsiteX754" fmla="*/ 4598911 w 6187971"/>
              <a:gd name="connsiteY754" fmla="*/ 5085474 h 5955635"/>
              <a:gd name="connsiteX755" fmla="*/ 4589903 w 6187971"/>
              <a:gd name="connsiteY755" fmla="*/ 5087399 h 5955635"/>
              <a:gd name="connsiteX756" fmla="*/ 4552253 w 6187971"/>
              <a:gd name="connsiteY756" fmla="*/ 5109571 h 5955635"/>
              <a:gd name="connsiteX757" fmla="*/ 4524573 w 6187971"/>
              <a:gd name="connsiteY757" fmla="*/ 5134323 h 5955635"/>
              <a:gd name="connsiteX758" fmla="*/ 4429640 w 6187971"/>
              <a:gd name="connsiteY758" fmla="*/ 5196992 h 5955635"/>
              <a:gd name="connsiteX759" fmla="*/ 4375898 w 6187971"/>
              <a:gd name="connsiteY759" fmla="*/ 5232021 h 5955635"/>
              <a:gd name="connsiteX760" fmla="*/ 4295132 w 6187971"/>
              <a:gd name="connsiteY760" fmla="*/ 5272825 h 5955635"/>
              <a:gd name="connsiteX761" fmla="*/ 4283544 w 6187971"/>
              <a:gd name="connsiteY761" fmla="*/ 5284720 h 5955635"/>
              <a:gd name="connsiteX762" fmla="*/ 4249436 w 6187971"/>
              <a:gd name="connsiteY762" fmla="*/ 5301426 h 5955635"/>
              <a:gd name="connsiteX763" fmla="*/ 4200853 w 6187971"/>
              <a:gd name="connsiteY763" fmla="*/ 5316515 h 5955635"/>
              <a:gd name="connsiteX764" fmla="*/ 4195695 w 6187971"/>
              <a:gd name="connsiteY764" fmla="*/ 5336456 h 5955635"/>
              <a:gd name="connsiteX765" fmla="*/ 4175098 w 6187971"/>
              <a:gd name="connsiteY765" fmla="*/ 5350275 h 5955635"/>
              <a:gd name="connsiteX766" fmla="*/ 4070850 w 6187971"/>
              <a:gd name="connsiteY766" fmla="*/ 5391386 h 5955635"/>
              <a:gd name="connsiteX767" fmla="*/ 4051871 w 6187971"/>
              <a:gd name="connsiteY767" fmla="*/ 5390731 h 5955635"/>
              <a:gd name="connsiteX768" fmla="*/ 4040284 w 6187971"/>
              <a:gd name="connsiteY768" fmla="*/ 5402627 h 5955635"/>
              <a:gd name="connsiteX769" fmla="*/ 4035780 w 6187971"/>
              <a:gd name="connsiteY769" fmla="*/ 5403589 h 5955635"/>
              <a:gd name="connsiteX770" fmla="*/ 3926065 w 6187971"/>
              <a:gd name="connsiteY770" fmla="*/ 5441158 h 5955635"/>
              <a:gd name="connsiteX771" fmla="*/ 3925102 w 6187971"/>
              <a:gd name="connsiteY771" fmla="*/ 5436653 h 5955635"/>
              <a:gd name="connsiteX772" fmla="*/ 3902581 w 6187971"/>
              <a:gd name="connsiteY772" fmla="*/ 5441465 h 5955635"/>
              <a:gd name="connsiteX773" fmla="*/ 3877482 w 6187971"/>
              <a:gd name="connsiteY773" fmla="*/ 5456246 h 5955635"/>
              <a:gd name="connsiteX774" fmla="*/ 3862045 w 6187971"/>
              <a:gd name="connsiteY774" fmla="*/ 5450125 h 5955635"/>
              <a:gd name="connsiteX775" fmla="*/ 3804454 w 6187971"/>
              <a:gd name="connsiteY775" fmla="*/ 5467139 h 5955635"/>
              <a:gd name="connsiteX776" fmla="*/ 3761338 w 6187971"/>
              <a:gd name="connsiteY776" fmla="*/ 5485770 h 5955635"/>
              <a:gd name="connsiteX777" fmla="*/ 3755871 w 6187971"/>
              <a:gd name="connsiteY777" fmla="*/ 5482228 h 5955635"/>
              <a:gd name="connsiteX778" fmla="*/ 3684769 w 6187971"/>
              <a:gd name="connsiteY778" fmla="*/ 5502128 h 5955635"/>
              <a:gd name="connsiteX779" fmla="*/ 3675760 w 6187971"/>
              <a:gd name="connsiteY779" fmla="*/ 5504053 h 5955635"/>
              <a:gd name="connsiteX780" fmla="*/ 3674798 w 6187971"/>
              <a:gd name="connsiteY780" fmla="*/ 5499549 h 5955635"/>
              <a:gd name="connsiteX781" fmla="*/ 3669332 w 6187971"/>
              <a:gd name="connsiteY781" fmla="*/ 5496007 h 5955635"/>
              <a:gd name="connsiteX782" fmla="*/ 3665790 w 6187971"/>
              <a:gd name="connsiteY782" fmla="*/ 5501473 h 5955635"/>
              <a:gd name="connsiteX783" fmla="*/ 3618170 w 6187971"/>
              <a:gd name="connsiteY783" fmla="*/ 5521067 h 5955635"/>
              <a:gd name="connsiteX784" fmla="*/ 3602733 w 6187971"/>
              <a:gd name="connsiteY784" fmla="*/ 5514945 h 5955635"/>
              <a:gd name="connsiteX785" fmla="*/ 3603695 w 6187971"/>
              <a:gd name="connsiteY785" fmla="*/ 5519449 h 5955635"/>
              <a:gd name="connsiteX786" fmla="*/ 3584717 w 6187971"/>
              <a:gd name="connsiteY786" fmla="*/ 5518794 h 5955635"/>
              <a:gd name="connsiteX787" fmla="*/ 3558655 w 6187971"/>
              <a:gd name="connsiteY787" fmla="*/ 5529072 h 5955635"/>
              <a:gd name="connsiteX788" fmla="*/ 3531630 w 6187971"/>
              <a:gd name="connsiteY788" fmla="*/ 5534846 h 5955635"/>
              <a:gd name="connsiteX789" fmla="*/ 3521660 w 6187971"/>
              <a:gd name="connsiteY789" fmla="*/ 5532266 h 5955635"/>
              <a:gd name="connsiteX790" fmla="*/ 3507186 w 6187971"/>
              <a:gd name="connsiteY790" fmla="*/ 5530649 h 5955635"/>
              <a:gd name="connsiteX791" fmla="*/ 3502681 w 6187971"/>
              <a:gd name="connsiteY791" fmla="*/ 5531612 h 5955635"/>
              <a:gd name="connsiteX792" fmla="*/ 3424187 w 6187971"/>
              <a:gd name="connsiteY792" fmla="*/ 5538962 h 5955635"/>
              <a:gd name="connsiteX793" fmla="*/ 3328639 w 6187971"/>
              <a:gd name="connsiteY793" fmla="*/ 5554666 h 5955635"/>
              <a:gd name="connsiteX794" fmla="*/ 3319631 w 6187971"/>
              <a:gd name="connsiteY794" fmla="*/ 5556591 h 5955635"/>
              <a:gd name="connsiteX795" fmla="*/ 3314165 w 6187971"/>
              <a:gd name="connsiteY795" fmla="*/ 5553049 h 5955635"/>
              <a:gd name="connsiteX796" fmla="*/ 3309661 w 6187971"/>
              <a:gd name="connsiteY796" fmla="*/ 5554011 h 5955635"/>
              <a:gd name="connsiteX797" fmla="*/ 3282636 w 6187971"/>
              <a:gd name="connsiteY797" fmla="*/ 5559784 h 5955635"/>
              <a:gd name="connsiteX798" fmla="*/ 3278132 w 6187971"/>
              <a:gd name="connsiteY798" fmla="*/ 5560747 h 5955635"/>
              <a:gd name="connsiteX799" fmla="*/ 3272666 w 6187971"/>
              <a:gd name="connsiteY799" fmla="*/ 5557205 h 5955635"/>
              <a:gd name="connsiteX800" fmla="*/ 3268162 w 6187971"/>
              <a:gd name="connsiteY800" fmla="*/ 5558167 h 5955635"/>
              <a:gd name="connsiteX801" fmla="*/ 3231167 w 6187971"/>
              <a:gd name="connsiteY801" fmla="*/ 5561362 h 5955635"/>
              <a:gd name="connsiteX802" fmla="*/ 3221197 w 6187971"/>
              <a:gd name="connsiteY802" fmla="*/ 5558782 h 5955635"/>
              <a:gd name="connsiteX803" fmla="*/ 3192247 w 6187971"/>
              <a:gd name="connsiteY803" fmla="*/ 5555548 h 5955635"/>
              <a:gd name="connsiteX804" fmla="*/ 3193209 w 6187971"/>
              <a:gd name="connsiteY804" fmla="*/ 5560051 h 5955635"/>
              <a:gd name="connsiteX805" fmla="*/ 3183239 w 6187971"/>
              <a:gd name="connsiteY805" fmla="*/ 5557472 h 5955635"/>
              <a:gd name="connsiteX806" fmla="*/ 3189836 w 6187971"/>
              <a:gd name="connsiteY806" fmla="*/ 5552530 h 5955635"/>
              <a:gd name="connsiteX807" fmla="*/ 3185794 w 6187971"/>
              <a:gd name="connsiteY807" fmla="*/ 5544792 h 5955635"/>
              <a:gd name="connsiteX808" fmla="*/ 3199331 w 6187971"/>
              <a:gd name="connsiteY808" fmla="*/ 5544615 h 5955635"/>
              <a:gd name="connsiteX809" fmla="*/ 3342806 w 6187971"/>
              <a:gd name="connsiteY809" fmla="*/ 5532801 h 5955635"/>
              <a:gd name="connsiteX810" fmla="*/ 3695394 w 6187971"/>
              <a:gd name="connsiteY810" fmla="*/ 5485729 h 5955635"/>
              <a:gd name="connsiteX811" fmla="*/ 3771963 w 6187971"/>
              <a:gd name="connsiteY811" fmla="*/ 5469371 h 5955635"/>
              <a:gd name="connsiteX812" fmla="*/ 3784514 w 6187971"/>
              <a:gd name="connsiteY812" fmla="*/ 5461979 h 5955635"/>
              <a:gd name="connsiteX813" fmla="*/ 3789017 w 6187971"/>
              <a:gd name="connsiteY813" fmla="*/ 5461017 h 5955635"/>
              <a:gd name="connsiteX814" fmla="*/ 3798026 w 6187971"/>
              <a:gd name="connsiteY814" fmla="*/ 5459093 h 5955635"/>
              <a:gd name="connsiteX815" fmla="*/ 3891649 w 6187971"/>
              <a:gd name="connsiteY815" fmla="*/ 5434382 h 5955635"/>
              <a:gd name="connsiteX816" fmla="*/ 4026464 w 6187971"/>
              <a:gd name="connsiteY816" fmla="*/ 5382030 h 5955635"/>
              <a:gd name="connsiteX817" fmla="*/ 4129751 w 6187971"/>
              <a:gd name="connsiteY817" fmla="*/ 5336416 h 5955635"/>
              <a:gd name="connsiteX818" fmla="*/ 4167400 w 6187971"/>
              <a:gd name="connsiteY818" fmla="*/ 5314243 h 5955635"/>
              <a:gd name="connsiteX819" fmla="*/ 4181875 w 6187971"/>
              <a:gd name="connsiteY819" fmla="*/ 5315860 h 5955635"/>
              <a:gd name="connsiteX820" fmla="*/ 4197004 w 6187971"/>
              <a:gd name="connsiteY820" fmla="*/ 5298499 h 5955635"/>
              <a:gd name="connsiteX821" fmla="*/ 4232075 w 6187971"/>
              <a:gd name="connsiteY821" fmla="*/ 5286297 h 5955635"/>
              <a:gd name="connsiteX822" fmla="*/ 4350491 w 6187971"/>
              <a:gd name="connsiteY822" fmla="*/ 5223321 h 5955635"/>
              <a:gd name="connsiteX823" fmla="*/ 4370125 w 6187971"/>
              <a:gd name="connsiteY823" fmla="*/ 5204997 h 5955635"/>
              <a:gd name="connsiteX824" fmla="*/ 4490158 w 6187971"/>
              <a:gd name="connsiteY824" fmla="*/ 5127546 h 5955635"/>
              <a:gd name="connsiteX825" fmla="*/ 4596679 w 6187971"/>
              <a:gd name="connsiteY825" fmla="*/ 5052983 h 5955635"/>
              <a:gd name="connsiteX826" fmla="*/ 4603762 w 6187971"/>
              <a:gd name="connsiteY826" fmla="*/ 5042050 h 5955635"/>
              <a:gd name="connsiteX827" fmla="*/ 4604725 w 6187971"/>
              <a:gd name="connsiteY827" fmla="*/ 5046554 h 5955635"/>
              <a:gd name="connsiteX828" fmla="*/ 4652038 w 6187971"/>
              <a:gd name="connsiteY828" fmla="*/ 5003479 h 5955635"/>
              <a:gd name="connsiteX829" fmla="*/ 4681642 w 6187971"/>
              <a:gd name="connsiteY829" fmla="*/ 4987735 h 5955635"/>
              <a:gd name="connsiteX830" fmla="*/ 4675213 w 6187971"/>
              <a:gd name="connsiteY830" fmla="*/ 4979689 h 5955635"/>
              <a:gd name="connsiteX831" fmla="*/ 4694847 w 6187971"/>
              <a:gd name="connsiteY831" fmla="*/ 4961365 h 5955635"/>
              <a:gd name="connsiteX832" fmla="*/ 4709321 w 6187971"/>
              <a:gd name="connsiteY832" fmla="*/ 4962983 h 5955635"/>
              <a:gd name="connsiteX833" fmla="*/ 4798482 w 6187971"/>
              <a:gd name="connsiteY833" fmla="*/ 4873290 h 5955635"/>
              <a:gd name="connsiteX834" fmla="*/ 4806527 w 6187971"/>
              <a:gd name="connsiteY834" fmla="*/ 4866861 h 5955635"/>
              <a:gd name="connsiteX835" fmla="*/ 4810069 w 6187971"/>
              <a:gd name="connsiteY835" fmla="*/ 4861394 h 5955635"/>
              <a:gd name="connsiteX836" fmla="*/ 4805565 w 6187971"/>
              <a:gd name="connsiteY836" fmla="*/ 4862357 h 5955635"/>
              <a:gd name="connsiteX837" fmla="*/ 4801060 w 6187971"/>
              <a:gd name="connsiteY837" fmla="*/ 4863319 h 5955635"/>
              <a:gd name="connsiteX838" fmla="*/ 4898266 w 6187971"/>
              <a:gd name="connsiteY838" fmla="*/ 4767198 h 5955635"/>
              <a:gd name="connsiteX839" fmla="*/ 4912741 w 6187971"/>
              <a:gd name="connsiteY839" fmla="*/ 4768815 h 5955635"/>
              <a:gd name="connsiteX840" fmla="*/ 5052449 w 6187971"/>
              <a:gd name="connsiteY840" fmla="*/ 4607097 h 5955635"/>
              <a:gd name="connsiteX841" fmla="*/ 5184765 w 6187971"/>
              <a:gd name="connsiteY841" fmla="*/ 4432830 h 5955635"/>
              <a:gd name="connsiteX842" fmla="*/ 5143881 w 6187971"/>
              <a:gd name="connsiteY842" fmla="*/ 4483951 h 5955635"/>
              <a:gd name="connsiteX843" fmla="*/ 5131330 w 6187971"/>
              <a:gd name="connsiteY843" fmla="*/ 4491343 h 5955635"/>
              <a:gd name="connsiteX844" fmla="*/ 5037974 w 6187971"/>
              <a:gd name="connsiteY844" fmla="*/ 4605480 h 5955635"/>
              <a:gd name="connsiteX845" fmla="*/ 4920480 w 6187971"/>
              <a:gd name="connsiteY845" fmla="*/ 4738904 h 5955635"/>
              <a:gd name="connsiteX846" fmla="*/ 4903425 w 6187971"/>
              <a:gd name="connsiteY846" fmla="*/ 4747257 h 5955635"/>
              <a:gd name="connsiteX847" fmla="*/ 4838404 w 6187971"/>
              <a:gd name="connsiteY847" fmla="*/ 4817664 h 5955635"/>
              <a:gd name="connsiteX848" fmla="*/ 4829395 w 6187971"/>
              <a:gd name="connsiteY848" fmla="*/ 4819589 h 5955635"/>
              <a:gd name="connsiteX849" fmla="*/ 4831320 w 6187971"/>
              <a:gd name="connsiteY849" fmla="*/ 4828597 h 5955635"/>
              <a:gd name="connsiteX850" fmla="*/ 4739274 w 6187971"/>
              <a:gd name="connsiteY850" fmla="*/ 4904777 h 5955635"/>
              <a:gd name="connsiteX851" fmla="*/ 4750861 w 6187971"/>
              <a:gd name="connsiteY851" fmla="*/ 4892883 h 5955635"/>
              <a:gd name="connsiteX852" fmla="*/ 4781119 w 6187971"/>
              <a:gd name="connsiteY852" fmla="*/ 4858161 h 5955635"/>
              <a:gd name="connsiteX853" fmla="*/ 4838096 w 6187971"/>
              <a:gd name="connsiteY853" fmla="*/ 4794182 h 5955635"/>
              <a:gd name="connsiteX854" fmla="*/ 4846142 w 6187971"/>
              <a:gd name="connsiteY854" fmla="*/ 4787753 h 5955635"/>
              <a:gd name="connsiteX855" fmla="*/ 4855150 w 6187971"/>
              <a:gd name="connsiteY855" fmla="*/ 4785829 h 5955635"/>
              <a:gd name="connsiteX856" fmla="*/ 4872859 w 6187971"/>
              <a:gd name="connsiteY856" fmla="*/ 4758497 h 5955635"/>
              <a:gd name="connsiteX857" fmla="*/ 4899577 w 6187971"/>
              <a:gd name="connsiteY857" fmla="*/ 4729241 h 5955635"/>
              <a:gd name="connsiteX858" fmla="*/ 4951393 w 6187971"/>
              <a:gd name="connsiteY858" fmla="*/ 4685203 h 5955635"/>
              <a:gd name="connsiteX859" fmla="*/ 4950431 w 6187971"/>
              <a:gd name="connsiteY859" fmla="*/ 4680699 h 5955635"/>
              <a:gd name="connsiteX860" fmla="*/ 4965561 w 6187971"/>
              <a:gd name="connsiteY860" fmla="*/ 4663338 h 5955635"/>
              <a:gd name="connsiteX861" fmla="*/ 4969103 w 6187971"/>
              <a:gd name="connsiteY861" fmla="*/ 4657871 h 5955635"/>
              <a:gd name="connsiteX862" fmla="*/ 4999362 w 6187971"/>
              <a:gd name="connsiteY862" fmla="*/ 4623149 h 5955635"/>
              <a:gd name="connsiteX863" fmla="*/ 5014491 w 6187971"/>
              <a:gd name="connsiteY863" fmla="*/ 4605787 h 5955635"/>
              <a:gd name="connsiteX864" fmla="*/ 5059879 w 6187971"/>
              <a:gd name="connsiteY864" fmla="*/ 4553704 h 5955635"/>
              <a:gd name="connsiteX865" fmla="*/ 5078551 w 6187971"/>
              <a:gd name="connsiteY865" fmla="*/ 4530876 h 5955635"/>
              <a:gd name="connsiteX866" fmla="*/ 5083055 w 6187971"/>
              <a:gd name="connsiteY866" fmla="*/ 4529914 h 5955635"/>
              <a:gd name="connsiteX867" fmla="*/ 5086597 w 6187971"/>
              <a:gd name="connsiteY867" fmla="*/ 4524447 h 5955635"/>
              <a:gd name="connsiteX868" fmla="*/ 5085635 w 6187971"/>
              <a:gd name="connsiteY868" fmla="*/ 4519944 h 5955635"/>
              <a:gd name="connsiteX869" fmla="*/ 5090139 w 6187971"/>
              <a:gd name="connsiteY869" fmla="*/ 4518982 h 5955635"/>
              <a:gd name="connsiteX870" fmla="*/ 5159358 w 6187971"/>
              <a:gd name="connsiteY870" fmla="*/ 4424129 h 5955635"/>
              <a:gd name="connsiteX871" fmla="*/ 5167403 w 6187971"/>
              <a:gd name="connsiteY871" fmla="*/ 4417701 h 5955635"/>
              <a:gd name="connsiteX872" fmla="*/ 5171907 w 6187971"/>
              <a:gd name="connsiteY872" fmla="*/ 4416738 h 5955635"/>
              <a:gd name="connsiteX873" fmla="*/ 5175450 w 6187971"/>
              <a:gd name="connsiteY873" fmla="*/ 4411272 h 5955635"/>
              <a:gd name="connsiteX874" fmla="*/ 5174487 w 6187971"/>
              <a:gd name="connsiteY874" fmla="*/ 4406768 h 5955635"/>
              <a:gd name="connsiteX875" fmla="*/ 5198318 w 6187971"/>
              <a:gd name="connsiteY875" fmla="*/ 4363999 h 5955635"/>
              <a:gd name="connsiteX876" fmla="*/ 5201860 w 6187971"/>
              <a:gd name="connsiteY876" fmla="*/ 4358534 h 5955635"/>
              <a:gd name="connsiteX877" fmla="*/ 5204439 w 6187971"/>
              <a:gd name="connsiteY877" fmla="*/ 4348563 h 5955635"/>
              <a:gd name="connsiteX878" fmla="*/ 5195619 w 6187971"/>
              <a:gd name="connsiteY878" fmla="*/ 4350447 h 5955635"/>
              <a:gd name="connsiteX879" fmla="*/ 5203077 w 6187971"/>
              <a:gd name="connsiteY879" fmla="*/ 4339435 h 5955635"/>
              <a:gd name="connsiteX880" fmla="*/ 5204128 w 6187971"/>
              <a:gd name="connsiteY880" fmla="*/ 4325131 h 5955635"/>
              <a:gd name="connsiteX881" fmla="*/ 5204204 w 6187971"/>
              <a:gd name="connsiteY881" fmla="*/ 4325020 h 5955635"/>
              <a:gd name="connsiteX882" fmla="*/ 5218092 w 6187971"/>
              <a:gd name="connsiteY882" fmla="*/ 4313267 h 5955635"/>
              <a:gd name="connsiteX883" fmla="*/ 5229887 w 6187971"/>
              <a:gd name="connsiteY883" fmla="*/ 4291321 h 5955635"/>
              <a:gd name="connsiteX884" fmla="*/ 5234391 w 6187971"/>
              <a:gd name="connsiteY884" fmla="*/ 4290358 h 5955635"/>
              <a:gd name="connsiteX885" fmla="*/ 5233429 w 6187971"/>
              <a:gd name="connsiteY885" fmla="*/ 4285854 h 5955635"/>
              <a:gd name="connsiteX886" fmla="*/ 5232466 w 6187971"/>
              <a:gd name="connsiteY886" fmla="*/ 4281350 h 5955635"/>
              <a:gd name="connsiteX887" fmla="*/ 5245016 w 6187971"/>
              <a:gd name="connsiteY887" fmla="*/ 4273959 h 5955635"/>
              <a:gd name="connsiteX888" fmla="*/ 5241474 w 6187971"/>
              <a:gd name="connsiteY888" fmla="*/ 4279425 h 5955635"/>
              <a:gd name="connsiteX889" fmla="*/ 5238895 w 6187971"/>
              <a:gd name="connsiteY889" fmla="*/ 4289396 h 5955635"/>
              <a:gd name="connsiteX890" fmla="*/ 5246941 w 6187971"/>
              <a:gd name="connsiteY890" fmla="*/ 4282967 h 5955635"/>
              <a:gd name="connsiteX891" fmla="*/ 5251445 w 6187971"/>
              <a:gd name="connsiteY891" fmla="*/ 4282005 h 5955635"/>
              <a:gd name="connsiteX892" fmla="*/ 5238240 w 6187971"/>
              <a:gd name="connsiteY892" fmla="*/ 4308374 h 5955635"/>
              <a:gd name="connsiteX893" fmla="*/ 5347073 w 6187971"/>
              <a:gd name="connsiteY893" fmla="*/ 4134414 h 5955635"/>
              <a:gd name="connsiteX894" fmla="*/ 5356737 w 6187971"/>
              <a:gd name="connsiteY894" fmla="*/ 4113510 h 5955635"/>
              <a:gd name="connsiteX895" fmla="*/ 5360278 w 6187971"/>
              <a:gd name="connsiteY895" fmla="*/ 4108045 h 5955635"/>
              <a:gd name="connsiteX896" fmla="*/ 5440163 w 6187971"/>
              <a:gd name="connsiteY896" fmla="*/ 3930850 h 5955635"/>
              <a:gd name="connsiteX897" fmla="*/ 5447247 w 6187971"/>
              <a:gd name="connsiteY897" fmla="*/ 3919918 h 5955635"/>
              <a:gd name="connsiteX898" fmla="*/ 5441125 w 6187971"/>
              <a:gd name="connsiteY898" fmla="*/ 3935354 h 5955635"/>
              <a:gd name="connsiteX899" fmla="*/ 5443050 w 6187971"/>
              <a:gd name="connsiteY899" fmla="*/ 3944362 h 5955635"/>
              <a:gd name="connsiteX900" fmla="*/ 5437891 w 6187971"/>
              <a:gd name="connsiteY900" fmla="*/ 3964303 h 5955635"/>
              <a:gd name="connsiteX901" fmla="*/ 5434349 w 6187971"/>
              <a:gd name="connsiteY901" fmla="*/ 3969770 h 5955635"/>
              <a:gd name="connsiteX902" fmla="*/ 5435311 w 6187971"/>
              <a:gd name="connsiteY902" fmla="*/ 3974273 h 5955635"/>
              <a:gd name="connsiteX903" fmla="*/ 5425955 w 6187971"/>
              <a:gd name="connsiteY903" fmla="*/ 4018659 h 5955635"/>
              <a:gd name="connsiteX904" fmla="*/ 5428535 w 6187971"/>
              <a:gd name="connsiteY904" fmla="*/ 4008688 h 5955635"/>
              <a:gd name="connsiteX905" fmla="*/ 5430460 w 6187971"/>
              <a:gd name="connsiteY905" fmla="*/ 4017697 h 5955635"/>
              <a:gd name="connsiteX906" fmla="*/ 5438505 w 6187971"/>
              <a:gd name="connsiteY906" fmla="*/ 4011268 h 5955635"/>
              <a:gd name="connsiteX907" fmla="*/ 5439468 w 6187971"/>
              <a:gd name="connsiteY907" fmla="*/ 4015773 h 5955635"/>
              <a:gd name="connsiteX908" fmla="*/ 5435926 w 6187971"/>
              <a:gd name="connsiteY908" fmla="*/ 4021238 h 5955635"/>
              <a:gd name="connsiteX909" fmla="*/ 5436889 w 6187971"/>
              <a:gd name="connsiteY909" fmla="*/ 4025742 h 5955635"/>
              <a:gd name="connsiteX910" fmla="*/ 5429150 w 6187971"/>
              <a:gd name="connsiteY910" fmla="*/ 4055653 h 5955635"/>
              <a:gd name="connsiteX911" fmla="*/ 5430112 w 6187971"/>
              <a:gd name="connsiteY911" fmla="*/ 4060158 h 5955635"/>
              <a:gd name="connsiteX912" fmla="*/ 5433654 w 6187971"/>
              <a:gd name="connsiteY912" fmla="*/ 4054691 h 5955635"/>
              <a:gd name="connsiteX913" fmla="*/ 5438158 w 6187971"/>
              <a:gd name="connsiteY913" fmla="*/ 4053729 h 5955635"/>
              <a:gd name="connsiteX914" fmla="*/ 5410438 w 6187971"/>
              <a:gd name="connsiteY914" fmla="*/ 4144425 h 5955635"/>
              <a:gd name="connsiteX915" fmla="*/ 5377252 w 6187971"/>
              <a:gd name="connsiteY915" fmla="*/ 4231578 h 5955635"/>
              <a:gd name="connsiteX916" fmla="*/ 5378214 w 6187971"/>
              <a:gd name="connsiteY916" fmla="*/ 4236082 h 5955635"/>
              <a:gd name="connsiteX917" fmla="*/ 5373710 w 6187971"/>
              <a:gd name="connsiteY917" fmla="*/ 4237045 h 5955635"/>
              <a:gd name="connsiteX918" fmla="*/ 5374672 w 6187971"/>
              <a:gd name="connsiteY918" fmla="*/ 4241549 h 5955635"/>
              <a:gd name="connsiteX919" fmla="*/ 5371130 w 6187971"/>
              <a:gd name="connsiteY919" fmla="*/ 4247016 h 5955635"/>
              <a:gd name="connsiteX920" fmla="*/ 5365009 w 6187971"/>
              <a:gd name="connsiteY920" fmla="*/ 4262452 h 5955635"/>
              <a:gd name="connsiteX921" fmla="*/ 5366934 w 6187971"/>
              <a:gd name="connsiteY921" fmla="*/ 4271460 h 5955635"/>
              <a:gd name="connsiteX922" fmla="*/ 5372092 w 6187971"/>
              <a:gd name="connsiteY922" fmla="*/ 4251519 h 5955635"/>
              <a:gd name="connsiteX923" fmla="*/ 5376597 w 6187971"/>
              <a:gd name="connsiteY923" fmla="*/ 4250557 h 5955635"/>
              <a:gd name="connsiteX924" fmla="*/ 5377559 w 6187971"/>
              <a:gd name="connsiteY924" fmla="*/ 4255061 h 5955635"/>
              <a:gd name="connsiteX925" fmla="*/ 5381101 w 6187971"/>
              <a:gd name="connsiteY925" fmla="*/ 4249594 h 5955635"/>
              <a:gd name="connsiteX926" fmla="*/ 5380139 w 6187971"/>
              <a:gd name="connsiteY926" fmla="*/ 4245091 h 5955635"/>
              <a:gd name="connsiteX927" fmla="*/ 5383681 w 6187971"/>
              <a:gd name="connsiteY927" fmla="*/ 4239624 h 5955635"/>
              <a:gd name="connsiteX928" fmla="*/ 5389802 w 6187971"/>
              <a:gd name="connsiteY928" fmla="*/ 4224188 h 5955635"/>
              <a:gd name="connsiteX929" fmla="*/ 5387877 w 6187971"/>
              <a:gd name="connsiteY929" fmla="*/ 4215179 h 5955635"/>
              <a:gd name="connsiteX930" fmla="*/ 5396885 w 6187971"/>
              <a:gd name="connsiteY930" fmla="*/ 4213255 h 5955635"/>
              <a:gd name="connsiteX931" fmla="*/ 5403662 w 6187971"/>
              <a:gd name="connsiteY931" fmla="*/ 4178840 h 5955635"/>
              <a:gd name="connsiteX932" fmla="*/ 5428147 w 6187971"/>
              <a:gd name="connsiteY932" fmla="*/ 4117093 h 5955635"/>
              <a:gd name="connsiteX933" fmla="*/ 5423643 w 6187971"/>
              <a:gd name="connsiteY933" fmla="*/ 4118055 h 5955635"/>
              <a:gd name="connsiteX934" fmla="*/ 5430726 w 6187971"/>
              <a:gd name="connsiteY934" fmla="*/ 4107123 h 5955635"/>
              <a:gd name="connsiteX935" fmla="*/ 5428802 w 6187971"/>
              <a:gd name="connsiteY935" fmla="*/ 4098114 h 5955635"/>
              <a:gd name="connsiteX936" fmla="*/ 5433306 w 6187971"/>
              <a:gd name="connsiteY936" fmla="*/ 4097152 h 5955635"/>
              <a:gd name="connsiteX937" fmla="*/ 5440389 w 6187971"/>
              <a:gd name="connsiteY937" fmla="*/ 4086220 h 5955635"/>
              <a:gd name="connsiteX938" fmla="*/ 5458446 w 6187971"/>
              <a:gd name="connsiteY938" fmla="*/ 4016427 h 5955635"/>
              <a:gd name="connsiteX939" fmla="*/ 5449438 w 6187971"/>
              <a:gd name="connsiteY939" fmla="*/ 4018351 h 5955635"/>
              <a:gd name="connsiteX940" fmla="*/ 5482318 w 6187971"/>
              <a:gd name="connsiteY940" fmla="*/ 3907715 h 5955635"/>
              <a:gd name="connsiteX941" fmla="*/ 5505533 w 6187971"/>
              <a:gd name="connsiteY941" fmla="*/ 3817982 h 5955635"/>
              <a:gd name="connsiteX942" fmla="*/ 5510038 w 6187971"/>
              <a:gd name="connsiteY942" fmla="*/ 3817020 h 5955635"/>
              <a:gd name="connsiteX943" fmla="*/ 5525514 w 6187971"/>
              <a:gd name="connsiteY943" fmla="*/ 3757197 h 5955635"/>
              <a:gd name="connsiteX944" fmla="*/ 5528401 w 6187971"/>
              <a:gd name="connsiteY944" fmla="*/ 3770709 h 5955635"/>
              <a:gd name="connsiteX945" fmla="*/ 5520048 w 6187971"/>
              <a:gd name="connsiteY945" fmla="*/ 3753656 h 5955635"/>
              <a:gd name="connsiteX946" fmla="*/ 5543571 w 6187971"/>
              <a:gd name="connsiteY946" fmla="*/ 3687405 h 5955635"/>
              <a:gd name="connsiteX947" fmla="*/ 5547113 w 6187971"/>
              <a:gd name="connsiteY947" fmla="*/ 3681939 h 5955635"/>
              <a:gd name="connsiteX948" fmla="*/ 5546151 w 6187971"/>
              <a:gd name="connsiteY948" fmla="*/ 3677434 h 5955635"/>
              <a:gd name="connsiteX949" fmla="*/ 5541647 w 6187971"/>
              <a:gd name="connsiteY949" fmla="*/ 3678397 h 5955635"/>
              <a:gd name="connsiteX950" fmla="*/ 5544226 w 6187971"/>
              <a:gd name="connsiteY950" fmla="*/ 3668427 h 5955635"/>
              <a:gd name="connsiteX951" fmla="*/ 5545189 w 6187971"/>
              <a:gd name="connsiteY951" fmla="*/ 3672930 h 5955635"/>
              <a:gd name="connsiteX952" fmla="*/ 5549693 w 6187971"/>
              <a:gd name="connsiteY952" fmla="*/ 3671968 h 5955635"/>
              <a:gd name="connsiteX953" fmla="*/ 5547768 w 6187971"/>
              <a:gd name="connsiteY953" fmla="*/ 3662960 h 5955635"/>
              <a:gd name="connsiteX954" fmla="*/ 5551310 w 6187971"/>
              <a:gd name="connsiteY954" fmla="*/ 3657493 h 5955635"/>
              <a:gd name="connsiteX955" fmla="*/ 5548423 w 6187971"/>
              <a:gd name="connsiteY955" fmla="*/ 3643981 h 5955635"/>
              <a:gd name="connsiteX956" fmla="*/ 5551003 w 6187971"/>
              <a:gd name="connsiteY956" fmla="*/ 3634011 h 5955635"/>
              <a:gd name="connsiteX957" fmla="*/ 5547461 w 6187971"/>
              <a:gd name="connsiteY957" fmla="*/ 3639478 h 5955635"/>
              <a:gd name="connsiteX958" fmla="*/ 5543919 w 6187971"/>
              <a:gd name="connsiteY958" fmla="*/ 3644943 h 5955635"/>
              <a:gd name="connsiteX959" fmla="*/ 5541995 w 6187971"/>
              <a:gd name="connsiteY959" fmla="*/ 3635936 h 5955635"/>
              <a:gd name="connsiteX960" fmla="*/ 5549733 w 6187971"/>
              <a:gd name="connsiteY960" fmla="*/ 3606025 h 5955635"/>
              <a:gd name="connsiteX961" fmla="*/ 5561668 w 6187971"/>
              <a:gd name="connsiteY961" fmla="*/ 3551669 h 5955635"/>
              <a:gd name="connsiteX962" fmla="*/ 5565210 w 6187971"/>
              <a:gd name="connsiteY962" fmla="*/ 3546202 h 5955635"/>
              <a:gd name="connsiteX963" fmla="*/ 5564248 w 6187971"/>
              <a:gd name="connsiteY963" fmla="*/ 3541699 h 5955635"/>
              <a:gd name="connsiteX964" fmla="*/ 5568445 w 6187971"/>
              <a:gd name="connsiteY964" fmla="*/ 3517253 h 5955635"/>
              <a:gd name="connsiteX965" fmla="*/ 5569100 w 6187971"/>
              <a:gd name="connsiteY965" fmla="*/ 3498276 h 5955635"/>
              <a:gd name="connsiteX966" fmla="*/ 5580380 w 6187971"/>
              <a:gd name="connsiteY966" fmla="*/ 3462898 h 5955635"/>
              <a:gd name="connsiteX967" fmla="*/ 5584885 w 6187971"/>
              <a:gd name="connsiteY967" fmla="*/ 3461936 h 5955635"/>
              <a:gd name="connsiteX968" fmla="*/ 5582960 w 6187971"/>
              <a:gd name="connsiteY968" fmla="*/ 3452927 h 5955635"/>
              <a:gd name="connsiteX969" fmla="*/ 5581998 w 6187971"/>
              <a:gd name="connsiteY969" fmla="*/ 3448424 h 5955635"/>
              <a:gd name="connsiteX970" fmla="*/ 5578456 w 6187971"/>
              <a:gd name="connsiteY970" fmla="*/ 3453889 h 5955635"/>
              <a:gd name="connsiteX971" fmla="*/ 5585232 w 6187971"/>
              <a:gd name="connsiteY971" fmla="*/ 3419474 h 5955635"/>
              <a:gd name="connsiteX972" fmla="*/ 5588774 w 6187971"/>
              <a:gd name="connsiteY972" fmla="*/ 3414008 h 5955635"/>
              <a:gd name="connsiteX973" fmla="*/ 5587812 w 6187971"/>
              <a:gd name="connsiteY973" fmla="*/ 3409504 h 5955635"/>
              <a:gd name="connsiteX974" fmla="*/ 5590084 w 6187971"/>
              <a:gd name="connsiteY974" fmla="*/ 3376051 h 5955635"/>
              <a:gd name="connsiteX975" fmla="*/ 5591047 w 6187971"/>
              <a:gd name="connsiteY975" fmla="*/ 3380555 h 5955635"/>
              <a:gd name="connsiteX976" fmla="*/ 5593934 w 6187971"/>
              <a:gd name="connsiteY976" fmla="*/ 3394067 h 5955635"/>
              <a:gd name="connsiteX977" fmla="*/ 5596512 w 6187971"/>
              <a:gd name="connsiteY977" fmla="*/ 3384097 h 5955635"/>
              <a:gd name="connsiteX978" fmla="*/ 5600054 w 6187971"/>
              <a:gd name="connsiteY978" fmla="*/ 3378631 h 5955635"/>
              <a:gd name="connsiteX979" fmla="*/ 5599399 w 6187971"/>
              <a:gd name="connsiteY979" fmla="*/ 3397610 h 5955635"/>
              <a:gd name="connsiteX980" fmla="*/ 5609370 w 6187971"/>
              <a:gd name="connsiteY980" fmla="*/ 3400188 h 5955635"/>
              <a:gd name="connsiteX981" fmla="*/ 5616146 w 6187971"/>
              <a:gd name="connsiteY981" fmla="*/ 3365773 h 5955635"/>
              <a:gd name="connsiteX982" fmla="*/ 5619688 w 6187971"/>
              <a:gd name="connsiteY982" fmla="*/ 3360307 h 5955635"/>
              <a:gd name="connsiteX983" fmla="*/ 5618726 w 6187971"/>
              <a:gd name="connsiteY983" fmla="*/ 3355803 h 5955635"/>
              <a:gd name="connsiteX984" fmla="*/ 5617764 w 6187971"/>
              <a:gd name="connsiteY984" fmla="*/ 3351299 h 5955635"/>
              <a:gd name="connsiteX985" fmla="*/ 5614222 w 6187971"/>
              <a:gd name="connsiteY985" fmla="*/ 3356765 h 5955635"/>
              <a:gd name="connsiteX986" fmla="*/ 5611335 w 6187971"/>
              <a:gd name="connsiteY986" fmla="*/ 3343253 h 5955635"/>
              <a:gd name="connsiteX987" fmla="*/ 5605868 w 6187971"/>
              <a:gd name="connsiteY987" fmla="*/ 3339711 h 5955635"/>
              <a:gd name="connsiteX988" fmla="*/ 5601672 w 6187971"/>
              <a:gd name="connsiteY988" fmla="*/ 3364156 h 5955635"/>
              <a:gd name="connsiteX989" fmla="*/ 5600710 w 6187971"/>
              <a:gd name="connsiteY989" fmla="*/ 3359652 h 5955635"/>
              <a:gd name="connsiteX990" fmla="*/ 5594281 w 6187971"/>
              <a:gd name="connsiteY990" fmla="*/ 3351607 h 5955635"/>
              <a:gd name="connsiteX991" fmla="*/ 5592057 w 6187971"/>
              <a:gd name="connsiteY991" fmla="*/ 3360201 h 5955635"/>
              <a:gd name="connsiteX992" fmla="*/ 5590783 w 6187971"/>
              <a:gd name="connsiteY992" fmla="*/ 3351765 h 5955635"/>
              <a:gd name="connsiteX993" fmla="*/ 5593974 w 6187971"/>
              <a:gd name="connsiteY993" fmla="*/ 3328124 h 5955635"/>
              <a:gd name="connsiteX994" fmla="*/ 5577575 w 6187971"/>
              <a:gd name="connsiteY994" fmla="*/ 3317498 h 5955635"/>
              <a:gd name="connsiteX995" fmla="*/ 5583041 w 6187971"/>
              <a:gd name="connsiteY995" fmla="*/ 3321040 h 5955635"/>
              <a:gd name="connsiteX996" fmla="*/ 5587545 w 6187971"/>
              <a:gd name="connsiteY996" fmla="*/ 3320078 h 5955635"/>
              <a:gd name="connsiteX997" fmla="*/ 5592049 w 6187971"/>
              <a:gd name="connsiteY997" fmla="*/ 3319116 h 5955635"/>
              <a:gd name="connsiteX998" fmla="*/ 5590125 w 6187971"/>
              <a:gd name="connsiteY998" fmla="*/ 3310107 h 5955635"/>
              <a:gd name="connsiteX999" fmla="*/ 5589163 w 6187971"/>
              <a:gd name="connsiteY999" fmla="*/ 3305604 h 5955635"/>
              <a:gd name="connsiteX1000" fmla="*/ 5596246 w 6187971"/>
              <a:gd name="connsiteY1000" fmla="*/ 3294671 h 5955635"/>
              <a:gd name="connsiteX1001" fmla="*/ 5598170 w 6187971"/>
              <a:gd name="connsiteY1001" fmla="*/ 3303679 h 5955635"/>
              <a:gd name="connsiteX1002" fmla="*/ 5602675 w 6187971"/>
              <a:gd name="connsiteY1002" fmla="*/ 3302717 h 5955635"/>
              <a:gd name="connsiteX1003" fmla="*/ 5605254 w 6187971"/>
              <a:gd name="connsiteY1003" fmla="*/ 3292746 h 5955635"/>
              <a:gd name="connsiteX1004" fmla="*/ 5603330 w 6187971"/>
              <a:gd name="connsiteY1004" fmla="*/ 3283738 h 5955635"/>
              <a:gd name="connsiteX1005" fmla="*/ 5592397 w 6187971"/>
              <a:gd name="connsiteY1005" fmla="*/ 3276655 h 5955635"/>
              <a:gd name="connsiteX1006" fmla="*/ 5586930 w 6187971"/>
              <a:gd name="connsiteY1006" fmla="*/ 3273113 h 5955635"/>
              <a:gd name="connsiteX1007" fmla="*/ 5583389 w 6187971"/>
              <a:gd name="connsiteY1007" fmla="*/ 3278580 h 5955635"/>
              <a:gd name="connsiteX1008" fmla="*/ 5583081 w 6187971"/>
              <a:gd name="connsiteY1008" fmla="*/ 3255097 h 5955635"/>
              <a:gd name="connsiteX1009" fmla="*/ 5585968 w 6187971"/>
              <a:gd name="connsiteY1009" fmla="*/ 3268609 h 5955635"/>
              <a:gd name="connsiteX1010" fmla="*/ 5591127 w 6187971"/>
              <a:gd name="connsiteY1010" fmla="*/ 3248668 h 5955635"/>
              <a:gd name="connsiteX1011" fmla="*/ 5595632 w 6187971"/>
              <a:gd name="connsiteY1011" fmla="*/ 3247705 h 5955635"/>
              <a:gd name="connsiteX1012" fmla="*/ 5594669 w 6187971"/>
              <a:gd name="connsiteY1012" fmla="*/ 3243202 h 5955635"/>
              <a:gd name="connsiteX1013" fmla="*/ 5593707 w 6187971"/>
              <a:gd name="connsiteY1013" fmla="*/ 3238698 h 5955635"/>
              <a:gd name="connsiteX1014" fmla="*/ 5589203 w 6187971"/>
              <a:gd name="connsiteY1014" fmla="*/ 3239660 h 5955635"/>
              <a:gd name="connsiteX1015" fmla="*/ 5596286 w 6187971"/>
              <a:gd name="connsiteY1015" fmla="*/ 3228728 h 5955635"/>
              <a:gd name="connsiteX1016" fmla="*/ 5590512 w 6187971"/>
              <a:gd name="connsiteY1016" fmla="*/ 3201704 h 5955635"/>
              <a:gd name="connsiteX1017" fmla="*/ 5592437 w 6187971"/>
              <a:gd name="connsiteY1017" fmla="*/ 3210711 h 5955635"/>
              <a:gd name="connsiteX1018" fmla="*/ 5595672 w 6187971"/>
              <a:gd name="connsiteY1018" fmla="*/ 3181763 h 5955635"/>
              <a:gd name="connsiteX1019" fmla="*/ 5601139 w 6187971"/>
              <a:gd name="connsiteY1019" fmla="*/ 3185304 h 5955635"/>
              <a:gd name="connsiteX1020" fmla="*/ 5600176 w 6187971"/>
              <a:gd name="connsiteY1020" fmla="*/ 3180800 h 5955635"/>
              <a:gd name="connsiteX1021" fmla="*/ 5604680 w 6187971"/>
              <a:gd name="connsiteY1021" fmla="*/ 3179838 h 5955635"/>
              <a:gd name="connsiteX1022" fmla="*/ 5610146 w 6187971"/>
              <a:gd name="connsiteY1022" fmla="*/ 3183379 h 5955635"/>
              <a:gd name="connsiteX1023" fmla="*/ 5609799 w 6187971"/>
              <a:gd name="connsiteY1023" fmla="*/ 3225841 h 5955635"/>
              <a:gd name="connsiteX1024" fmla="*/ 5605295 w 6187971"/>
              <a:gd name="connsiteY1024" fmla="*/ 3226803 h 5955635"/>
              <a:gd name="connsiteX1025" fmla="*/ 5604639 w 6187971"/>
              <a:gd name="connsiteY1025" fmla="*/ 3245781 h 5955635"/>
              <a:gd name="connsiteX1026" fmla="*/ 5610761 w 6187971"/>
              <a:gd name="connsiteY1026" fmla="*/ 3230344 h 5955635"/>
              <a:gd name="connsiteX1027" fmla="*/ 5611068 w 6187971"/>
              <a:gd name="connsiteY1027" fmla="*/ 3253827 h 5955635"/>
              <a:gd name="connsiteX1028" fmla="*/ 5607526 w 6187971"/>
              <a:gd name="connsiteY1028" fmla="*/ 3259294 h 5955635"/>
              <a:gd name="connsiteX1029" fmla="*/ 5608488 w 6187971"/>
              <a:gd name="connsiteY1029" fmla="*/ 3263797 h 5955635"/>
              <a:gd name="connsiteX1030" fmla="*/ 5613955 w 6187971"/>
              <a:gd name="connsiteY1030" fmla="*/ 3267339 h 5955635"/>
              <a:gd name="connsiteX1031" fmla="*/ 5617497 w 6187971"/>
              <a:gd name="connsiteY1031" fmla="*/ 3261873 h 5955635"/>
              <a:gd name="connsiteX1032" fmla="*/ 5620076 w 6187971"/>
              <a:gd name="connsiteY1032" fmla="*/ 3251903 h 5955635"/>
              <a:gd name="connsiteX1033" fmla="*/ 5619114 w 6187971"/>
              <a:gd name="connsiteY1033" fmla="*/ 3247399 h 5955635"/>
              <a:gd name="connsiteX1034" fmla="*/ 5614610 w 6187971"/>
              <a:gd name="connsiteY1034" fmla="*/ 3248361 h 5955635"/>
              <a:gd name="connsiteX1035" fmla="*/ 5614651 w 6187971"/>
              <a:gd name="connsiteY1035" fmla="*/ 3182417 h 5955635"/>
              <a:gd name="connsiteX1036" fmla="*/ 5618192 w 6187971"/>
              <a:gd name="connsiteY1036" fmla="*/ 3176951 h 5955635"/>
              <a:gd name="connsiteX1037" fmla="*/ 5617229 w 6187971"/>
              <a:gd name="connsiteY1037" fmla="*/ 3172447 h 5955635"/>
              <a:gd name="connsiteX1038" fmla="*/ 5616267 w 6187971"/>
              <a:gd name="connsiteY1038" fmla="*/ 3167943 h 5955635"/>
              <a:gd name="connsiteX1039" fmla="*/ 5619502 w 6187971"/>
              <a:gd name="connsiteY1039" fmla="*/ 3138994 h 5955635"/>
              <a:gd name="connsiteX1040" fmla="*/ 5614998 w 6187971"/>
              <a:gd name="connsiteY1040" fmla="*/ 3139956 h 5955635"/>
              <a:gd name="connsiteX1041" fmla="*/ 5618540 w 6187971"/>
              <a:gd name="connsiteY1041" fmla="*/ 3134491 h 5955635"/>
              <a:gd name="connsiteX1042" fmla="*/ 5621120 w 6187971"/>
              <a:gd name="connsiteY1042" fmla="*/ 3124519 h 5955635"/>
              <a:gd name="connsiteX1043" fmla="*/ 5615653 w 6187971"/>
              <a:gd name="connsiteY1043" fmla="*/ 3120977 h 5955635"/>
              <a:gd name="connsiteX1044" fmla="*/ 5607995 w 6187971"/>
              <a:gd name="connsiteY1044" fmla="*/ 3019002 h 5955635"/>
              <a:gd name="connsiteX1045" fmla="*/ 5610575 w 6187971"/>
              <a:gd name="connsiteY1045" fmla="*/ 3009032 h 5955635"/>
              <a:gd name="connsiteX1046" fmla="*/ 5609613 w 6187971"/>
              <a:gd name="connsiteY1046" fmla="*/ 3004527 h 5955635"/>
              <a:gd name="connsiteX1047" fmla="*/ 5605109 w 6187971"/>
              <a:gd name="connsiteY1047" fmla="*/ 3005490 h 5955635"/>
              <a:gd name="connsiteX1048" fmla="*/ 5608343 w 6187971"/>
              <a:gd name="connsiteY1048" fmla="*/ 2976541 h 5955635"/>
              <a:gd name="connsiteX1049" fmla="*/ 5607380 w 6187971"/>
              <a:gd name="connsiteY1049" fmla="*/ 2972037 h 5955635"/>
              <a:gd name="connsiteX1050" fmla="*/ 5605456 w 6187971"/>
              <a:gd name="connsiteY1050" fmla="*/ 2963029 h 5955635"/>
              <a:gd name="connsiteX1051" fmla="*/ 5604494 w 6187971"/>
              <a:gd name="connsiteY1051" fmla="*/ 2958525 h 5955635"/>
              <a:gd name="connsiteX1052" fmla="*/ 5608036 w 6187971"/>
              <a:gd name="connsiteY1052" fmla="*/ 2953059 h 5955635"/>
              <a:gd name="connsiteX1053" fmla="*/ 5607073 w 6187971"/>
              <a:gd name="connsiteY1053" fmla="*/ 2948555 h 5955635"/>
              <a:gd name="connsiteX1054" fmla="*/ 5601300 w 6187971"/>
              <a:gd name="connsiteY1054" fmla="*/ 2921531 h 5955635"/>
              <a:gd name="connsiteX1055" fmla="*/ 5600338 w 6187971"/>
              <a:gd name="connsiteY1055" fmla="*/ 2917026 h 5955635"/>
              <a:gd name="connsiteX1056" fmla="*/ 5598413 w 6187971"/>
              <a:gd name="connsiteY1056" fmla="*/ 2908019 h 5955635"/>
              <a:gd name="connsiteX1057" fmla="*/ 5597451 w 6187971"/>
              <a:gd name="connsiteY1057" fmla="*/ 2903514 h 5955635"/>
              <a:gd name="connsiteX1058" fmla="*/ 5590715 w 6187971"/>
              <a:gd name="connsiteY1058" fmla="*/ 2871986 h 5955635"/>
              <a:gd name="connsiteX1059" fmla="*/ 5595874 w 6187971"/>
              <a:gd name="connsiteY1059" fmla="*/ 2852045 h 5955635"/>
              <a:gd name="connsiteX1060" fmla="*/ 5599416 w 6187971"/>
              <a:gd name="connsiteY1060" fmla="*/ 2846579 h 5955635"/>
              <a:gd name="connsiteX1061" fmla="*/ 5598453 w 6187971"/>
              <a:gd name="connsiteY1061" fmla="*/ 2842075 h 5955635"/>
              <a:gd name="connsiteX1062" fmla="*/ 5593950 w 6187971"/>
              <a:gd name="connsiteY1062" fmla="*/ 2843037 h 5955635"/>
              <a:gd name="connsiteX1063" fmla="*/ 5594912 w 6187971"/>
              <a:gd name="connsiteY1063" fmla="*/ 2847541 h 5955635"/>
              <a:gd name="connsiteX1064" fmla="*/ 5586559 w 6187971"/>
              <a:gd name="connsiteY1064" fmla="*/ 2830487 h 5955635"/>
              <a:gd name="connsiteX1065" fmla="*/ 5595567 w 6187971"/>
              <a:gd name="connsiteY1065" fmla="*/ 2828563 h 5955635"/>
              <a:gd name="connsiteX1066" fmla="*/ 5600701 w 6187971"/>
              <a:gd name="connsiteY1066" fmla="*/ 2831889 h 5955635"/>
              <a:gd name="connsiteX1067" fmla="*/ 5604441 w 6187971"/>
              <a:gd name="connsiteY1067" fmla="*/ 2857353 h 5955635"/>
              <a:gd name="connsiteX1068" fmla="*/ 5620278 w 6187971"/>
              <a:gd name="connsiteY1068" fmla="*/ 2922185 h 5955635"/>
              <a:gd name="connsiteX1069" fmla="*/ 5616736 w 6187971"/>
              <a:gd name="connsiteY1069" fmla="*/ 2927652 h 5955635"/>
              <a:gd name="connsiteX1070" fmla="*/ 5617699 w 6187971"/>
              <a:gd name="connsiteY1070" fmla="*/ 2932156 h 5955635"/>
              <a:gd name="connsiteX1071" fmla="*/ 5627014 w 6187971"/>
              <a:gd name="connsiteY1071" fmla="*/ 2953713 h 5955635"/>
              <a:gd name="connsiteX1072" fmla="*/ 5623165 w 6187971"/>
              <a:gd name="connsiteY1072" fmla="*/ 2935697 h 5955635"/>
              <a:gd name="connsiteX1073" fmla="*/ 5628632 w 6187971"/>
              <a:gd name="connsiteY1073" fmla="*/ 2939239 h 5955635"/>
              <a:gd name="connsiteX1074" fmla="*/ 5627670 w 6187971"/>
              <a:gd name="connsiteY1074" fmla="*/ 2934735 h 5955635"/>
              <a:gd name="connsiteX1075" fmla="*/ 5626707 w 6187971"/>
              <a:gd name="connsiteY1075" fmla="*/ 2930231 h 5955635"/>
              <a:gd name="connsiteX1076" fmla="*/ 5625745 w 6187971"/>
              <a:gd name="connsiteY1076" fmla="*/ 2925727 h 5955635"/>
              <a:gd name="connsiteX1077" fmla="*/ 5638642 w 6187971"/>
              <a:gd name="connsiteY1077" fmla="*/ 2875875 h 5955635"/>
              <a:gd name="connsiteX1078" fmla="*/ 5658009 w 6187971"/>
              <a:gd name="connsiteY1078" fmla="*/ 2768126 h 5955635"/>
              <a:gd name="connsiteX1079" fmla="*/ 5661551 w 6187971"/>
              <a:gd name="connsiteY1079" fmla="*/ 2762659 h 5955635"/>
              <a:gd name="connsiteX1080" fmla="*/ 5665093 w 6187971"/>
              <a:gd name="connsiteY1080" fmla="*/ 2757194 h 5955635"/>
              <a:gd name="connsiteX1081" fmla="*/ 5670559 w 6187971"/>
              <a:gd name="connsiteY1081" fmla="*/ 2760735 h 5955635"/>
              <a:gd name="connsiteX1082" fmla="*/ 5667672 w 6187971"/>
              <a:gd name="connsiteY1082" fmla="*/ 2747222 h 5955635"/>
              <a:gd name="connsiteX1083" fmla="*/ 5667406 w 6187971"/>
              <a:gd name="connsiteY1083" fmla="*/ 2657797 h 5955635"/>
              <a:gd name="connsiteX1084" fmla="*/ 5673834 w 6187971"/>
              <a:gd name="connsiteY1084" fmla="*/ 2665842 h 5955635"/>
              <a:gd name="connsiteX1085" fmla="*/ 5689312 w 6187971"/>
              <a:gd name="connsiteY1085" fmla="*/ 2606020 h 5955635"/>
              <a:gd name="connsiteX1086" fmla="*/ 5691236 w 6187971"/>
              <a:gd name="connsiteY1086" fmla="*/ 2615028 h 5955635"/>
              <a:gd name="connsiteX1087" fmla="*/ 5692198 w 6187971"/>
              <a:gd name="connsiteY1087" fmla="*/ 2619532 h 5955635"/>
              <a:gd name="connsiteX1088" fmla="*/ 5695739 w 6187971"/>
              <a:gd name="connsiteY1088" fmla="*/ 2614066 h 5955635"/>
              <a:gd name="connsiteX1089" fmla="*/ 5693815 w 6187971"/>
              <a:gd name="connsiteY1089" fmla="*/ 2605058 h 5955635"/>
              <a:gd name="connsiteX1090" fmla="*/ 5709211 w 6187971"/>
              <a:gd name="connsiteY1090" fmla="*/ 2677123 h 5955635"/>
              <a:gd name="connsiteX1091" fmla="*/ 5729234 w 6187971"/>
              <a:gd name="connsiteY1091" fmla="*/ 2550395 h 5955635"/>
              <a:gd name="connsiteX1092" fmla="*/ 5744362 w 6187971"/>
              <a:gd name="connsiteY1092" fmla="*/ 2533034 h 5955635"/>
              <a:gd name="connsiteX1093" fmla="*/ 5538793 w 6187971"/>
              <a:gd name="connsiteY1093" fmla="*/ 2562824 h 5955635"/>
              <a:gd name="connsiteX1094" fmla="*/ 5560618 w 6187971"/>
              <a:gd name="connsiteY1094" fmla="*/ 2642934 h 5955635"/>
              <a:gd name="connsiteX1095" fmla="*/ 5581828 w 6187971"/>
              <a:gd name="connsiteY1095" fmla="*/ 2676080 h 5955635"/>
              <a:gd name="connsiteX1096" fmla="*/ 5595955 w 6187971"/>
              <a:gd name="connsiteY1096" fmla="*/ 2720158 h 5955635"/>
              <a:gd name="connsiteX1097" fmla="*/ 5603306 w 6187971"/>
              <a:gd name="connsiteY1097" fmla="*/ 2798652 h 5955635"/>
              <a:gd name="connsiteX1098" fmla="*/ 5597839 w 6187971"/>
              <a:gd name="connsiteY1098" fmla="*/ 2795110 h 5955635"/>
              <a:gd name="connsiteX1099" fmla="*/ 5598802 w 6187971"/>
              <a:gd name="connsiteY1099" fmla="*/ 2799614 h 5955635"/>
              <a:gd name="connsiteX1100" fmla="*/ 5598146 w 6187971"/>
              <a:gd name="connsiteY1100" fmla="*/ 2818592 h 5955635"/>
              <a:gd name="connsiteX1101" fmla="*/ 5599109 w 6187971"/>
              <a:gd name="connsiteY1101" fmla="*/ 2823096 h 5955635"/>
              <a:gd name="connsiteX1102" fmla="*/ 5594817 w 6187971"/>
              <a:gd name="connsiteY1102" fmla="*/ 2824013 h 5955635"/>
              <a:gd name="connsiteX1103" fmla="*/ 5593589 w 6187971"/>
              <a:gd name="connsiteY1103" fmla="*/ 2816549 h 5955635"/>
              <a:gd name="connsiteX1104" fmla="*/ 5584327 w 6187971"/>
              <a:gd name="connsiteY1104" fmla="*/ 2797996 h 5955635"/>
              <a:gd name="connsiteX1105" fmla="*/ 5587868 w 6187971"/>
              <a:gd name="connsiteY1105" fmla="*/ 2792530 h 5955635"/>
              <a:gd name="connsiteX1106" fmla="*/ 5586906 w 6187971"/>
              <a:gd name="connsiteY1106" fmla="*/ 2788027 h 5955635"/>
              <a:gd name="connsiteX1107" fmla="*/ 5590448 w 6187971"/>
              <a:gd name="connsiteY1107" fmla="*/ 2782560 h 5955635"/>
              <a:gd name="connsiteX1108" fmla="*/ 5589486 w 6187971"/>
              <a:gd name="connsiteY1108" fmla="*/ 2778056 h 5955635"/>
              <a:gd name="connsiteX1109" fmla="*/ 5584982 w 6187971"/>
              <a:gd name="connsiteY1109" fmla="*/ 2779018 h 5955635"/>
              <a:gd name="connsiteX1110" fmla="*/ 5572780 w 6187971"/>
              <a:gd name="connsiteY1110" fmla="*/ 2743948 h 5955635"/>
              <a:gd name="connsiteX1111" fmla="*/ 5577284 w 6187971"/>
              <a:gd name="connsiteY1111" fmla="*/ 2742986 h 5955635"/>
              <a:gd name="connsiteX1112" fmla="*/ 5575359 w 6187971"/>
              <a:gd name="connsiteY1112" fmla="*/ 2733977 h 5955635"/>
              <a:gd name="connsiteX1113" fmla="*/ 5574397 w 6187971"/>
              <a:gd name="connsiteY1113" fmla="*/ 2729474 h 5955635"/>
              <a:gd name="connsiteX1114" fmla="*/ 5569278 w 6187971"/>
              <a:gd name="connsiteY1114" fmla="*/ 2683471 h 5955635"/>
              <a:gd name="connsiteX1115" fmla="*/ 5564774 w 6187971"/>
              <a:gd name="connsiteY1115" fmla="*/ 2684433 h 5955635"/>
              <a:gd name="connsiteX1116" fmla="*/ 5568316 w 6187971"/>
              <a:gd name="connsiteY1116" fmla="*/ 2678967 h 5955635"/>
              <a:gd name="connsiteX1117" fmla="*/ 5562849 w 6187971"/>
              <a:gd name="connsiteY1117" fmla="*/ 2675425 h 5955635"/>
              <a:gd name="connsiteX1118" fmla="*/ 5557076 w 6187971"/>
              <a:gd name="connsiteY1118" fmla="*/ 2648401 h 5955635"/>
              <a:gd name="connsiteX1119" fmla="*/ 5549686 w 6187971"/>
              <a:gd name="connsiteY1119" fmla="*/ 2635851 h 5955635"/>
              <a:gd name="connsiteX1120" fmla="*/ 5553227 w 6187971"/>
              <a:gd name="connsiteY1120" fmla="*/ 2630384 h 5955635"/>
              <a:gd name="connsiteX1121" fmla="*/ 5543257 w 6187971"/>
              <a:gd name="connsiteY1121" fmla="*/ 2627805 h 5955635"/>
              <a:gd name="connsiteX1122" fmla="*/ 5547761 w 6187971"/>
              <a:gd name="connsiteY1122" fmla="*/ 2626843 h 5955635"/>
              <a:gd name="connsiteX1123" fmla="*/ 5546799 w 6187971"/>
              <a:gd name="connsiteY1123" fmla="*/ 2622339 h 5955635"/>
              <a:gd name="connsiteX1124" fmla="*/ 5545837 w 6187971"/>
              <a:gd name="connsiteY1124" fmla="*/ 2617834 h 5955635"/>
              <a:gd name="connsiteX1125" fmla="*/ 5544874 w 6187971"/>
              <a:gd name="connsiteY1125" fmla="*/ 2613331 h 5955635"/>
              <a:gd name="connsiteX1126" fmla="*/ 5543912 w 6187971"/>
              <a:gd name="connsiteY1126" fmla="*/ 2608826 h 5955635"/>
              <a:gd name="connsiteX1127" fmla="*/ 5546491 w 6187971"/>
              <a:gd name="connsiteY1127" fmla="*/ 2598857 h 5955635"/>
              <a:gd name="connsiteX1128" fmla="*/ 5540063 w 6187971"/>
              <a:gd name="connsiteY1128" fmla="*/ 2590810 h 5955635"/>
              <a:gd name="connsiteX1129" fmla="*/ 5538793 w 6187971"/>
              <a:gd name="connsiteY1129" fmla="*/ 2562824 h 5955635"/>
              <a:gd name="connsiteX1130" fmla="*/ 665421 w 6187971"/>
              <a:gd name="connsiteY1130" fmla="*/ 3538061 h 5955635"/>
              <a:gd name="connsiteX1131" fmla="*/ 668307 w 6187971"/>
              <a:gd name="connsiteY1131" fmla="*/ 3551573 h 5955635"/>
              <a:gd name="connsiteX1132" fmla="*/ 661880 w 6187971"/>
              <a:gd name="connsiteY1132" fmla="*/ 3543528 h 5955635"/>
              <a:gd name="connsiteX1133" fmla="*/ 665421 w 6187971"/>
              <a:gd name="connsiteY1133" fmla="*/ 3538061 h 5955635"/>
              <a:gd name="connsiteX1134" fmla="*/ 727864 w 6187971"/>
              <a:gd name="connsiteY1134" fmla="*/ 3477624 h 5955635"/>
              <a:gd name="connsiteX1135" fmla="*/ 733330 w 6187971"/>
              <a:gd name="connsiteY1135" fmla="*/ 3481166 h 5955635"/>
              <a:gd name="connsiteX1136" fmla="*/ 729788 w 6187971"/>
              <a:gd name="connsiteY1136" fmla="*/ 3486633 h 5955635"/>
              <a:gd name="connsiteX1137" fmla="*/ 727864 w 6187971"/>
              <a:gd name="connsiteY1137" fmla="*/ 3477624 h 5955635"/>
              <a:gd name="connsiteX1138" fmla="*/ 5425431 w 6187971"/>
              <a:gd name="connsiteY1138" fmla="*/ 2252659 h 5955635"/>
              <a:gd name="connsiteX1139" fmla="*/ 5432822 w 6187971"/>
              <a:gd name="connsiteY1139" fmla="*/ 2265209 h 5955635"/>
              <a:gd name="connsiteX1140" fmla="*/ 5433785 w 6187971"/>
              <a:gd name="connsiteY1140" fmla="*/ 2269713 h 5955635"/>
              <a:gd name="connsiteX1141" fmla="*/ 5434747 w 6187971"/>
              <a:gd name="connsiteY1141" fmla="*/ 2274217 h 5955635"/>
              <a:gd name="connsiteX1142" fmla="*/ 5435709 w 6187971"/>
              <a:gd name="connsiteY1142" fmla="*/ 2278721 h 5955635"/>
              <a:gd name="connsiteX1143" fmla="*/ 5429280 w 6187971"/>
              <a:gd name="connsiteY1143" fmla="*/ 2270676 h 5955635"/>
              <a:gd name="connsiteX1144" fmla="*/ 5425431 w 6187971"/>
              <a:gd name="connsiteY1144" fmla="*/ 2252659 h 5955635"/>
              <a:gd name="connsiteX1145" fmla="*/ 697152 w 6187971"/>
              <a:gd name="connsiteY1145" fmla="*/ 3201608 h 5955635"/>
              <a:gd name="connsiteX1146" fmla="*/ 701656 w 6187971"/>
              <a:gd name="connsiteY1146" fmla="*/ 3200646 h 5955635"/>
              <a:gd name="connsiteX1147" fmla="*/ 702618 w 6187971"/>
              <a:gd name="connsiteY1147" fmla="*/ 3205149 h 5955635"/>
              <a:gd name="connsiteX1148" fmla="*/ 697152 w 6187971"/>
              <a:gd name="connsiteY1148" fmla="*/ 3201608 h 5955635"/>
              <a:gd name="connsiteX1149" fmla="*/ 23704 w 6187971"/>
              <a:gd name="connsiteY1149" fmla="*/ 3000785 h 5955635"/>
              <a:gd name="connsiteX1150" fmla="*/ 25950 w 6187971"/>
              <a:gd name="connsiteY1150" fmla="*/ 3003797 h 5955635"/>
              <a:gd name="connsiteX1151" fmla="*/ 28196 w 6187971"/>
              <a:gd name="connsiteY1151" fmla="*/ 3006809 h 5955635"/>
              <a:gd name="connsiteX1152" fmla="*/ 22935 w 6187971"/>
              <a:gd name="connsiteY1152" fmla="*/ 3006044 h 5955635"/>
              <a:gd name="connsiteX1153" fmla="*/ 23704 w 6187971"/>
              <a:gd name="connsiteY1153" fmla="*/ 3000785 h 5955635"/>
              <a:gd name="connsiteX1154" fmla="*/ 5144618 w 6187971"/>
              <a:gd name="connsiteY1154" fmla="*/ 1709820 h 5955635"/>
              <a:gd name="connsiteX1155" fmla="*/ 5178685 w 6187971"/>
              <a:gd name="connsiteY1155" fmla="*/ 1759057 h 5955635"/>
              <a:gd name="connsiteX1156" fmla="*/ 5174182 w 6187971"/>
              <a:gd name="connsiteY1156" fmla="*/ 1760019 h 5955635"/>
              <a:gd name="connsiteX1157" fmla="*/ 5165829 w 6187971"/>
              <a:gd name="connsiteY1157" fmla="*/ 1742966 h 5955635"/>
              <a:gd name="connsiteX1158" fmla="*/ 5152972 w 6187971"/>
              <a:gd name="connsiteY1158" fmla="*/ 1726875 h 5955635"/>
              <a:gd name="connsiteX1159" fmla="*/ 5147505 w 6187971"/>
              <a:gd name="connsiteY1159" fmla="*/ 1723332 h 5955635"/>
              <a:gd name="connsiteX1160" fmla="*/ 5141076 w 6187971"/>
              <a:gd name="connsiteY1160" fmla="*/ 1715287 h 5955635"/>
              <a:gd name="connsiteX1161" fmla="*/ 5144618 w 6187971"/>
              <a:gd name="connsiteY1161" fmla="*/ 1709820 h 5955635"/>
              <a:gd name="connsiteX1162" fmla="*/ 726773 w 6187971"/>
              <a:gd name="connsiteY1162" fmla="*/ 2634833 h 5955635"/>
              <a:gd name="connsiteX1163" fmla="*/ 727736 w 6187971"/>
              <a:gd name="connsiteY1163" fmla="*/ 2639338 h 5955635"/>
              <a:gd name="connsiteX1164" fmla="*/ 723231 w 6187971"/>
              <a:gd name="connsiteY1164" fmla="*/ 2640300 h 5955635"/>
              <a:gd name="connsiteX1165" fmla="*/ 726773 w 6187971"/>
              <a:gd name="connsiteY1165" fmla="*/ 2634833 h 5955635"/>
              <a:gd name="connsiteX1166" fmla="*/ 760478 w 6187971"/>
              <a:gd name="connsiteY1166" fmla="*/ 2435480 h 5955635"/>
              <a:gd name="connsiteX1167" fmla="*/ 760347 w 6187971"/>
              <a:gd name="connsiteY1167" fmla="*/ 2439276 h 5955635"/>
              <a:gd name="connsiteX1168" fmla="*/ 756805 w 6187971"/>
              <a:gd name="connsiteY1168" fmla="*/ 2444741 h 5955635"/>
              <a:gd name="connsiteX1169" fmla="*/ 779150 w 6187971"/>
              <a:gd name="connsiteY1169" fmla="*/ 2373847 h 5955635"/>
              <a:gd name="connsiteX1170" fmla="*/ 779366 w 6187971"/>
              <a:gd name="connsiteY1170" fmla="*/ 2373987 h 5955635"/>
              <a:gd name="connsiteX1171" fmla="*/ 778898 w 6187971"/>
              <a:gd name="connsiteY1171" fmla="*/ 2374800 h 5955635"/>
              <a:gd name="connsiteX1172" fmla="*/ 82769 w 6187971"/>
              <a:gd name="connsiteY1172" fmla="*/ 2413119 h 5955635"/>
              <a:gd name="connsiteX1173" fmla="*/ 52067 w 6187971"/>
              <a:gd name="connsiteY1173" fmla="*/ 2604720 h 5955635"/>
              <a:gd name="connsiteX1174" fmla="*/ 56497 w 6187971"/>
              <a:gd name="connsiteY1174" fmla="*/ 2629537 h 5955635"/>
              <a:gd name="connsiteX1175" fmla="*/ 43546 w 6187971"/>
              <a:gd name="connsiteY1175" fmla="*/ 2681370 h 5955635"/>
              <a:gd name="connsiteX1176" fmla="*/ 47915 w 6187971"/>
              <a:gd name="connsiteY1176" fmla="*/ 2724979 h 5955635"/>
              <a:gd name="connsiteX1177" fmla="*/ 31949 w 6187971"/>
              <a:gd name="connsiteY1177" fmla="*/ 2779060 h 5955635"/>
              <a:gd name="connsiteX1178" fmla="*/ 21428 w 6187971"/>
              <a:gd name="connsiteY1178" fmla="*/ 2777530 h 5955635"/>
              <a:gd name="connsiteX1179" fmla="*/ 18290 w 6187971"/>
              <a:gd name="connsiteY1179" fmla="*/ 2817361 h 5955635"/>
              <a:gd name="connsiteX1180" fmla="*/ 21305 w 6187971"/>
              <a:gd name="connsiteY1180" fmla="*/ 2815114 h 5955635"/>
              <a:gd name="connsiteX1181" fmla="*/ 22074 w 6187971"/>
              <a:gd name="connsiteY1181" fmla="*/ 2809854 h 5955635"/>
              <a:gd name="connsiteX1182" fmla="*/ 24320 w 6187971"/>
              <a:gd name="connsiteY1182" fmla="*/ 2812866 h 5955635"/>
              <a:gd name="connsiteX1183" fmla="*/ 31118 w 6187971"/>
              <a:gd name="connsiteY1183" fmla="*/ 2803112 h 5955635"/>
              <a:gd name="connsiteX1184" fmla="*/ 29518 w 6187971"/>
              <a:gd name="connsiteY1184" fmla="*/ 2832423 h 5955635"/>
              <a:gd name="connsiteX1185" fmla="*/ 31764 w 6187971"/>
              <a:gd name="connsiteY1185" fmla="*/ 2835435 h 5955635"/>
              <a:gd name="connsiteX1186" fmla="*/ 28750 w 6187971"/>
              <a:gd name="connsiteY1186" fmla="*/ 2837683 h 5955635"/>
              <a:gd name="connsiteX1187" fmla="*/ 30226 w 6187971"/>
              <a:gd name="connsiteY1187" fmla="*/ 2845955 h 5955635"/>
              <a:gd name="connsiteX1188" fmla="*/ 27211 w 6187971"/>
              <a:gd name="connsiteY1188" fmla="*/ 2848202 h 5955635"/>
              <a:gd name="connsiteX1189" fmla="*/ 33057 w 6187971"/>
              <a:gd name="connsiteY1189" fmla="*/ 2900083 h 5955635"/>
              <a:gd name="connsiteX1190" fmla="*/ 21643 w 6187971"/>
              <a:gd name="connsiteY1190" fmla="*/ 2941397 h 5955635"/>
              <a:gd name="connsiteX1191" fmla="*/ 20874 w 6187971"/>
              <a:gd name="connsiteY1191" fmla="*/ 2946657 h 5955635"/>
              <a:gd name="connsiteX1192" fmla="*/ 19336 w 6187971"/>
              <a:gd name="connsiteY1192" fmla="*/ 2957176 h 5955635"/>
              <a:gd name="connsiteX1193" fmla="*/ 17091 w 6187971"/>
              <a:gd name="connsiteY1193" fmla="*/ 2954164 h 5955635"/>
              <a:gd name="connsiteX1194" fmla="*/ 17860 w 6187971"/>
              <a:gd name="connsiteY1194" fmla="*/ 2948904 h 5955635"/>
              <a:gd name="connsiteX1195" fmla="*/ 15614 w 6187971"/>
              <a:gd name="connsiteY1195" fmla="*/ 2945892 h 5955635"/>
              <a:gd name="connsiteX1196" fmla="*/ 19275 w 6187971"/>
              <a:gd name="connsiteY1196" fmla="*/ 2975968 h 5955635"/>
              <a:gd name="connsiteX1197" fmla="*/ 20044 w 6187971"/>
              <a:gd name="connsiteY1197" fmla="*/ 2970708 h 5955635"/>
              <a:gd name="connsiteX1198" fmla="*/ 22290 w 6187971"/>
              <a:gd name="connsiteY1198" fmla="*/ 2973720 h 5955635"/>
              <a:gd name="connsiteX1199" fmla="*/ 24535 w 6187971"/>
              <a:gd name="connsiteY1199" fmla="*/ 2976733 h 5955635"/>
              <a:gd name="connsiteX1200" fmla="*/ 28319 w 6187971"/>
              <a:gd name="connsiteY1200" fmla="*/ 2969225 h 5955635"/>
              <a:gd name="connsiteX1201" fmla="*/ 24474 w 6187971"/>
              <a:gd name="connsiteY1201" fmla="*/ 2995525 h 5955635"/>
              <a:gd name="connsiteX1202" fmla="*/ 23704 w 6187971"/>
              <a:gd name="connsiteY1202" fmla="*/ 3000785 h 5955635"/>
              <a:gd name="connsiteX1203" fmla="*/ 21090 w 6187971"/>
              <a:gd name="connsiteY1203" fmla="*/ 3110523 h 5955635"/>
              <a:gd name="connsiteX1204" fmla="*/ 20321 w 6187971"/>
              <a:gd name="connsiteY1204" fmla="*/ 3115783 h 5955635"/>
              <a:gd name="connsiteX1205" fmla="*/ 21797 w 6187971"/>
              <a:gd name="connsiteY1205" fmla="*/ 3124055 h 5955635"/>
              <a:gd name="connsiteX1206" fmla="*/ 19552 w 6187971"/>
              <a:gd name="connsiteY1206" fmla="*/ 3121043 h 5955635"/>
              <a:gd name="connsiteX1207" fmla="*/ 32964 w 6187971"/>
              <a:gd name="connsiteY1207" fmla="*/ 3157909 h 5955635"/>
              <a:gd name="connsiteX1208" fmla="*/ 31488 w 6187971"/>
              <a:gd name="connsiteY1208" fmla="*/ 3149636 h 5955635"/>
              <a:gd name="connsiteX1209" fmla="*/ 34503 w 6187971"/>
              <a:gd name="connsiteY1209" fmla="*/ 3147389 h 5955635"/>
              <a:gd name="connsiteX1210" fmla="*/ 35979 w 6187971"/>
              <a:gd name="connsiteY1210" fmla="*/ 3155661 h 5955635"/>
              <a:gd name="connsiteX1211" fmla="*/ 36796 w 6187971"/>
              <a:gd name="connsiteY1211" fmla="*/ 3156756 h 5955635"/>
              <a:gd name="connsiteX1212" fmla="*/ 36814 w 6187971"/>
              <a:gd name="connsiteY1212" fmla="*/ 3159140 h 5955635"/>
              <a:gd name="connsiteX1213" fmla="*/ 37456 w 6187971"/>
              <a:gd name="connsiteY1213" fmla="*/ 3163933 h 5955635"/>
              <a:gd name="connsiteX1214" fmla="*/ 38225 w 6187971"/>
              <a:gd name="connsiteY1214" fmla="*/ 3158673 h 5955635"/>
              <a:gd name="connsiteX1215" fmla="*/ 36796 w 6187971"/>
              <a:gd name="connsiteY1215" fmla="*/ 3156756 h 5955635"/>
              <a:gd name="connsiteX1216" fmla="*/ 36748 w 6187971"/>
              <a:gd name="connsiteY1216" fmla="*/ 3150401 h 5955635"/>
              <a:gd name="connsiteX1217" fmla="*/ 66281 w 6187971"/>
              <a:gd name="connsiteY1217" fmla="*/ 3315844 h 5955635"/>
              <a:gd name="connsiteX1218" fmla="*/ 65450 w 6187971"/>
              <a:gd name="connsiteY1218" fmla="*/ 3339896 h 5955635"/>
              <a:gd name="connsiteX1219" fmla="*/ 72956 w 6187971"/>
              <a:gd name="connsiteY1219" fmla="*/ 3343673 h 5955635"/>
              <a:gd name="connsiteX1220" fmla="*/ 72187 w 6187971"/>
              <a:gd name="connsiteY1220" fmla="*/ 3348933 h 5955635"/>
              <a:gd name="connsiteX1221" fmla="*/ 73664 w 6187971"/>
              <a:gd name="connsiteY1221" fmla="*/ 3357205 h 5955635"/>
              <a:gd name="connsiteX1222" fmla="*/ 81694 w 6187971"/>
              <a:gd name="connsiteY1222" fmla="*/ 3430890 h 5955635"/>
              <a:gd name="connsiteX1223" fmla="*/ 82462 w 6187971"/>
              <a:gd name="connsiteY1223" fmla="*/ 3425630 h 5955635"/>
              <a:gd name="connsiteX1224" fmla="*/ 87723 w 6187971"/>
              <a:gd name="connsiteY1224" fmla="*/ 3426395 h 5955635"/>
              <a:gd name="connsiteX1225" fmla="*/ 86954 w 6187971"/>
              <a:gd name="connsiteY1225" fmla="*/ 3431654 h 5955635"/>
              <a:gd name="connsiteX1226" fmla="*/ 89199 w 6187971"/>
              <a:gd name="connsiteY1226" fmla="*/ 3434667 h 5955635"/>
              <a:gd name="connsiteX1227" fmla="*/ 97998 w 6187971"/>
              <a:gd name="connsiteY1227" fmla="*/ 3503092 h 5955635"/>
              <a:gd name="connsiteX1228" fmla="*/ 124762 w 6187971"/>
              <a:gd name="connsiteY1228" fmla="*/ 3595615 h 5955635"/>
              <a:gd name="connsiteX1229" fmla="*/ 92676 w 6187971"/>
              <a:gd name="connsiteY1229" fmla="*/ 3521119 h 5955635"/>
              <a:gd name="connsiteX1230" fmla="*/ 86123 w 6187971"/>
              <a:gd name="connsiteY1230" fmla="*/ 3455706 h 5955635"/>
              <a:gd name="connsiteX1231" fmla="*/ 80863 w 6187971"/>
              <a:gd name="connsiteY1231" fmla="*/ 3454941 h 5955635"/>
              <a:gd name="connsiteX1232" fmla="*/ 80155 w 6187971"/>
              <a:gd name="connsiteY1232" fmla="*/ 3441409 h 5955635"/>
              <a:gd name="connsiteX1233" fmla="*/ 80924 w 6187971"/>
              <a:gd name="connsiteY1233" fmla="*/ 3436150 h 5955635"/>
              <a:gd name="connsiteX1234" fmla="*/ 77909 w 6187971"/>
              <a:gd name="connsiteY1234" fmla="*/ 3438397 h 5955635"/>
              <a:gd name="connsiteX1235" fmla="*/ 62313 w 6187971"/>
              <a:gd name="connsiteY1235" fmla="*/ 3379727 h 5955635"/>
              <a:gd name="connsiteX1236" fmla="*/ 60067 w 6187971"/>
              <a:gd name="connsiteY1236" fmla="*/ 3376715 h 5955635"/>
              <a:gd name="connsiteX1237" fmla="*/ 57821 w 6187971"/>
              <a:gd name="connsiteY1237" fmla="*/ 3373703 h 5955635"/>
              <a:gd name="connsiteX1238" fmla="*/ 55576 w 6187971"/>
              <a:gd name="connsiteY1238" fmla="*/ 3370690 h 5955635"/>
              <a:gd name="connsiteX1239" fmla="*/ 58590 w 6187971"/>
              <a:gd name="connsiteY1239" fmla="*/ 3368443 h 5955635"/>
              <a:gd name="connsiteX1240" fmla="*/ 53330 w 6187971"/>
              <a:gd name="connsiteY1240" fmla="*/ 3367678 h 5955635"/>
              <a:gd name="connsiteX1241" fmla="*/ 41394 w 6187971"/>
              <a:gd name="connsiteY1241" fmla="*/ 3339084 h 5955635"/>
              <a:gd name="connsiteX1242" fmla="*/ 33057 w 6187971"/>
              <a:gd name="connsiteY1242" fmla="*/ 3359359 h 5955635"/>
              <a:gd name="connsiteX1243" fmla="*/ 30073 w 6187971"/>
              <a:gd name="connsiteY1243" fmla="*/ 3352210 h 5955635"/>
              <a:gd name="connsiteX1244" fmla="*/ 28581 w 6187971"/>
              <a:gd name="connsiteY1244" fmla="*/ 3348636 h 5955635"/>
              <a:gd name="connsiteX1245" fmla="*/ 29335 w 6187971"/>
              <a:gd name="connsiteY1245" fmla="*/ 3348074 h 5955635"/>
              <a:gd name="connsiteX1246" fmla="*/ 27089 w 6187971"/>
              <a:gd name="connsiteY1246" fmla="*/ 3345062 h 5955635"/>
              <a:gd name="connsiteX1247" fmla="*/ 28581 w 6187971"/>
              <a:gd name="connsiteY1247" fmla="*/ 3348636 h 5955635"/>
              <a:gd name="connsiteX1248" fmla="*/ 26320 w 6187971"/>
              <a:gd name="connsiteY1248" fmla="*/ 3350322 h 5955635"/>
              <a:gd name="connsiteX1249" fmla="*/ 24074 w 6187971"/>
              <a:gd name="connsiteY1249" fmla="*/ 3347310 h 5955635"/>
              <a:gd name="connsiteX1250" fmla="*/ 21828 w 6187971"/>
              <a:gd name="connsiteY1250" fmla="*/ 3344297 h 5955635"/>
              <a:gd name="connsiteX1251" fmla="*/ 19644 w 6187971"/>
              <a:gd name="connsiteY1251" fmla="*/ 3322493 h 5955635"/>
              <a:gd name="connsiteX1252" fmla="*/ 20413 w 6187971"/>
              <a:gd name="connsiteY1252" fmla="*/ 3317233 h 5955635"/>
              <a:gd name="connsiteX1253" fmla="*/ 18937 w 6187971"/>
              <a:gd name="connsiteY1253" fmla="*/ 3308961 h 5955635"/>
              <a:gd name="connsiteX1254" fmla="*/ 19706 w 6187971"/>
              <a:gd name="connsiteY1254" fmla="*/ 3303701 h 5955635"/>
              <a:gd name="connsiteX1255" fmla="*/ 21182 w 6187971"/>
              <a:gd name="connsiteY1255" fmla="*/ 3311973 h 5955635"/>
              <a:gd name="connsiteX1256" fmla="*/ 22659 w 6187971"/>
              <a:gd name="connsiteY1256" fmla="*/ 3320245 h 5955635"/>
              <a:gd name="connsiteX1257" fmla="*/ 26504 w 6187971"/>
              <a:gd name="connsiteY1257" fmla="*/ 3293946 h 5955635"/>
              <a:gd name="connsiteX1258" fmla="*/ 42286 w 6187971"/>
              <a:gd name="connsiteY1258" fmla="*/ 3296241 h 5955635"/>
              <a:gd name="connsiteX1259" fmla="*/ 16537 w 6187971"/>
              <a:gd name="connsiteY1259" fmla="*/ 3123291 h 5955635"/>
              <a:gd name="connsiteX1260" fmla="*/ 15060 w 6187971"/>
              <a:gd name="connsiteY1260" fmla="*/ 3115018 h 5955635"/>
              <a:gd name="connsiteX1261" fmla="*/ 15829 w 6187971"/>
              <a:gd name="connsiteY1261" fmla="*/ 3109758 h 5955635"/>
              <a:gd name="connsiteX1262" fmla="*/ 10046 w 6187971"/>
              <a:gd name="connsiteY1262" fmla="*/ 3039086 h 5955635"/>
              <a:gd name="connsiteX1263" fmla="*/ 1309 w 6187971"/>
              <a:gd name="connsiteY1263" fmla="*/ 2951870 h 5955635"/>
              <a:gd name="connsiteX1264" fmla="*/ 3862 w 6187971"/>
              <a:gd name="connsiteY1264" fmla="*/ 2860923 h 5955635"/>
              <a:gd name="connsiteX1265" fmla="*/ 7308 w 6187971"/>
              <a:gd name="connsiteY1265" fmla="*/ 2727132 h 5955635"/>
              <a:gd name="connsiteX1266" fmla="*/ 30195 w 6187971"/>
              <a:gd name="connsiteY1266" fmla="*/ 2625713 h 5955635"/>
              <a:gd name="connsiteX1267" fmla="*/ 27888 w 6187971"/>
              <a:gd name="connsiteY1267" fmla="*/ 2641492 h 5955635"/>
              <a:gd name="connsiteX1268" fmla="*/ 31672 w 6187971"/>
              <a:gd name="connsiteY1268" fmla="*/ 2633985 h 5955635"/>
              <a:gd name="connsiteX1269" fmla="*/ 32441 w 6187971"/>
              <a:gd name="connsiteY1269" fmla="*/ 2628725 h 5955635"/>
              <a:gd name="connsiteX1270" fmla="*/ 33917 w 6187971"/>
              <a:gd name="connsiteY1270" fmla="*/ 2636997 h 5955635"/>
              <a:gd name="connsiteX1271" fmla="*/ 36163 w 6187971"/>
              <a:gd name="connsiteY1271" fmla="*/ 2640009 h 5955635"/>
              <a:gd name="connsiteX1272" fmla="*/ 47822 w 6187971"/>
              <a:gd name="connsiteY1272" fmla="*/ 2523528 h 5955635"/>
              <a:gd name="connsiteX1273" fmla="*/ 82769 w 6187971"/>
              <a:gd name="connsiteY1273" fmla="*/ 2413119 h 5955635"/>
              <a:gd name="connsiteX1274" fmla="*/ 842852 w 6187971"/>
              <a:gd name="connsiteY1274" fmla="*/ 2186167 h 5955635"/>
              <a:gd name="connsiteX1275" fmla="*/ 844776 w 6187971"/>
              <a:gd name="connsiteY1275" fmla="*/ 2195175 h 5955635"/>
              <a:gd name="connsiteX1276" fmla="*/ 807086 w 6187971"/>
              <a:gd name="connsiteY1276" fmla="*/ 2283291 h 5955635"/>
              <a:gd name="connsiteX1277" fmla="*/ 802365 w 6187971"/>
              <a:gd name="connsiteY1277" fmla="*/ 2310792 h 5955635"/>
              <a:gd name="connsiteX1278" fmla="*/ 785915 w 6187971"/>
              <a:gd name="connsiteY1278" fmla="*/ 2348273 h 5955635"/>
              <a:gd name="connsiteX1279" fmla="*/ 807499 w 6187971"/>
              <a:gd name="connsiteY1279" fmla="*/ 2266692 h 5955635"/>
              <a:gd name="connsiteX1280" fmla="*/ 823460 w 6187971"/>
              <a:gd name="connsiteY1280" fmla="*/ 2218568 h 5955635"/>
              <a:gd name="connsiteX1281" fmla="*/ 830609 w 6187971"/>
              <a:gd name="connsiteY1281" fmla="*/ 2217040 h 5955635"/>
              <a:gd name="connsiteX1282" fmla="*/ 839310 w 6187971"/>
              <a:gd name="connsiteY1282" fmla="*/ 2191634 h 5955635"/>
              <a:gd name="connsiteX1283" fmla="*/ 842852 w 6187971"/>
              <a:gd name="connsiteY1283" fmla="*/ 2186167 h 5955635"/>
              <a:gd name="connsiteX1284" fmla="*/ 840927 w 6187971"/>
              <a:gd name="connsiteY1284" fmla="*/ 2177159 h 5955635"/>
              <a:gd name="connsiteX1285" fmla="*/ 838347 w 6187971"/>
              <a:gd name="connsiteY1285" fmla="*/ 2187130 h 5955635"/>
              <a:gd name="connsiteX1286" fmla="*/ 834806 w 6187971"/>
              <a:gd name="connsiteY1286" fmla="*/ 2192596 h 5955635"/>
              <a:gd name="connsiteX1287" fmla="*/ 827275 w 6187971"/>
              <a:gd name="connsiteY1287" fmla="*/ 2207064 h 5955635"/>
              <a:gd name="connsiteX1288" fmla="*/ 834303 w 6187971"/>
              <a:gd name="connsiteY1288" fmla="*/ 2185873 h 5955635"/>
              <a:gd name="connsiteX1289" fmla="*/ 837385 w 6187971"/>
              <a:gd name="connsiteY1289" fmla="*/ 2182625 h 5955635"/>
              <a:gd name="connsiteX1290" fmla="*/ 836151 w 6187971"/>
              <a:gd name="connsiteY1290" fmla="*/ 2180302 h 5955635"/>
              <a:gd name="connsiteX1291" fmla="*/ 836748 w 6187971"/>
              <a:gd name="connsiteY1291" fmla="*/ 2178498 h 5955635"/>
              <a:gd name="connsiteX1292" fmla="*/ 839464 w 6187971"/>
              <a:gd name="connsiteY1292" fmla="*/ 2170309 h 5955635"/>
              <a:gd name="connsiteX1293" fmla="*/ 839965 w 6187971"/>
              <a:gd name="connsiteY1293" fmla="*/ 2172655 h 5955635"/>
              <a:gd name="connsiteX1294" fmla="*/ 838208 w 6187971"/>
              <a:gd name="connsiteY1294" fmla="*/ 2174097 h 5955635"/>
              <a:gd name="connsiteX1295" fmla="*/ 845313 w 6187971"/>
              <a:gd name="connsiteY1295" fmla="*/ 2152674 h 5955635"/>
              <a:gd name="connsiteX1296" fmla="*/ 849628 w 6187971"/>
              <a:gd name="connsiteY1296" fmla="*/ 2151752 h 5955635"/>
              <a:gd name="connsiteX1297" fmla="*/ 847050 w 6187971"/>
              <a:gd name="connsiteY1297" fmla="*/ 2161723 h 5955635"/>
              <a:gd name="connsiteX1298" fmla="*/ 846087 w 6187971"/>
              <a:gd name="connsiteY1298" fmla="*/ 2157218 h 5955635"/>
              <a:gd name="connsiteX1299" fmla="*/ 843632 w 6187971"/>
              <a:gd name="connsiteY1299" fmla="*/ 2157743 h 5955635"/>
              <a:gd name="connsiteX1300" fmla="*/ 875203 w 6187971"/>
              <a:gd name="connsiteY1300" fmla="*/ 2077877 h 5955635"/>
              <a:gd name="connsiteX1301" fmla="*/ 874366 w 6187971"/>
              <a:gd name="connsiteY1301" fmla="*/ 2081194 h 5955635"/>
              <a:gd name="connsiteX1302" fmla="*/ 881198 w 6187971"/>
              <a:gd name="connsiteY1302" fmla="*/ 2079073 h 5955635"/>
              <a:gd name="connsiteX1303" fmla="*/ 852208 w 6187971"/>
              <a:gd name="connsiteY1303" fmla="*/ 2141782 h 5955635"/>
              <a:gd name="connsiteX1304" fmla="*/ 848676 w 6187971"/>
              <a:gd name="connsiteY1304" fmla="*/ 2142537 h 5955635"/>
              <a:gd name="connsiteX1305" fmla="*/ 849759 w 6187971"/>
              <a:gd name="connsiteY1305" fmla="*/ 2139271 h 5955635"/>
              <a:gd name="connsiteX1306" fmla="*/ 4931467 w 6187971"/>
              <a:gd name="connsiteY1306" fmla="*/ 1175063 h 5955635"/>
              <a:gd name="connsiteX1307" fmla="*/ 4937140 w 6187971"/>
              <a:gd name="connsiteY1307" fmla="*/ 1179573 h 5955635"/>
              <a:gd name="connsiteX1308" fmla="*/ 4931674 w 6187971"/>
              <a:gd name="connsiteY1308" fmla="*/ 1176031 h 5955635"/>
              <a:gd name="connsiteX1309" fmla="*/ 561352 w 6187971"/>
              <a:gd name="connsiteY1309" fmla="*/ 2088239 h 5955635"/>
              <a:gd name="connsiteX1310" fmla="*/ 573826 w 6187971"/>
              <a:gd name="connsiteY1310" fmla="*/ 2087987 h 5955635"/>
              <a:gd name="connsiteX1311" fmla="*/ 582872 w 6187971"/>
              <a:gd name="connsiteY1311" fmla="*/ 2092891 h 5955635"/>
              <a:gd name="connsiteX1312" fmla="*/ 578185 w 6187971"/>
              <a:gd name="connsiteY1312" fmla="*/ 2103852 h 5955635"/>
              <a:gd name="connsiteX1313" fmla="*/ 404548 w 6187971"/>
              <a:gd name="connsiteY1313" fmla="*/ 3073332 h 5955635"/>
              <a:gd name="connsiteX1314" fmla="*/ 414356 w 6187971"/>
              <a:gd name="connsiteY1314" fmla="*/ 3260413 h 5955635"/>
              <a:gd name="connsiteX1315" fmla="*/ 410289 w 6187971"/>
              <a:gd name="connsiteY1315" fmla="*/ 3235547 h 5955635"/>
              <a:gd name="connsiteX1316" fmla="*/ 403101 w 6187971"/>
              <a:gd name="connsiteY1316" fmla="*/ 2771698 h 5955635"/>
              <a:gd name="connsiteX1317" fmla="*/ 408415 w 6187971"/>
              <a:gd name="connsiteY1317" fmla="*/ 2604354 h 5955635"/>
              <a:gd name="connsiteX1318" fmla="*/ 435141 w 6187971"/>
              <a:gd name="connsiteY1318" fmla="*/ 2583001 h 5955635"/>
              <a:gd name="connsiteX1319" fmla="*/ 449176 w 6187971"/>
              <a:gd name="connsiteY1319" fmla="*/ 2566314 h 5955635"/>
              <a:gd name="connsiteX1320" fmla="*/ 552039 w 6187971"/>
              <a:gd name="connsiteY1320" fmla="*/ 2114152 h 5955635"/>
              <a:gd name="connsiteX1321" fmla="*/ 561352 w 6187971"/>
              <a:gd name="connsiteY1321" fmla="*/ 2088239 h 5955635"/>
              <a:gd name="connsiteX1322" fmla="*/ 5705773 w 6187971"/>
              <a:gd name="connsiteY1322" fmla="*/ 955466 h 5955635"/>
              <a:gd name="connsiteX1323" fmla="*/ 5709740 w 6187971"/>
              <a:gd name="connsiteY1323" fmla="*/ 967367 h 5955635"/>
              <a:gd name="connsiteX1324" fmla="*/ 5705773 w 6187971"/>
              <a:gd name="connsiteY1324" fmla="*/ 955466 h 5955635"/>
              <a:gd name="connsiteX1325" fmla="*/ 968004 w 6187971"/>
              <a:gd name="connsiteY1325" fmla="*/ 1863229 h 5955635"/>
              <a:gd name="connsiteX1326" fmla="*/ 968776 w 6187971"/>
              <a:gd name="connsiteY1326" fmla="*/ 1863422 h 5955635"/>
              <a:gd name="connsiteX1327" fmla="*/ 957715 w 6187971"/>
              <a:gd name="connsiteY1327" fmla="*/ 1886114 h 5955635"/>
              <a:gd name="connsiteX1328" fmla="*/ 938869 w 6187971"/>
              <a:gd name="connsiteY1328" fmla="*/ 1930172 h 5955635"/>
              <a:gd name="connsiteX1329" fmla="*/ 906645 w 6187971"/>
              <a:gd name="connsiteY1329" fmla="*/ 2021830 h 5955635"/>
              <a:gd name="connsiteX1330" fmla="*/ 901179 w 6187971"/>
              <a:gd name="connsiteY1330" fmla="*/ 2018288 h 5955635"/>
              <a:gd name="connsiteX1331" fmla="*/ 890505 w 6187971"/>
              <a:gd name="connsiteY1331" fmla="*/ 2048238 h 5955635"/>
              <a:gd name="connsiteX1332" fmla="*/ 877626 w 6187971"/>
              <a:gd name="connsiteY1332" fmla="*/ 2072031 h 5955635"/>
              <a:gd name="connsiteX1333" fmla="*/ 952342 w 6187971"/>
              <a:gd name="connsiteY1333" fmla="*/ 1891751 h 5955635"/>
              <a:gd name="connsiteX1334" fmla="*/ 959967 w 6187971"/>
              <a:gd name="connsiteY1334" fmla="*/ 1872523 h 5955635"/>
              <a:gd name="connsiteX1335" fmla="*/ 968004 w 6187971"/>
              <a:gd name="connsiteY1335" fmla="*/ 1863229 h 5955635"/>
              <a:gd name="connsiteX1336" fmla="*/ 4343712 w 6187971"/>
              <a:gd name="connsiteY1336" fmla="*/ 1135297 h 5955635"/>
              <a:gd name="connsiteX1337" fmla="*/ 4388447 w 6187971"/>
              <a:gd name="connsiteY1337" fmla="*/ 1168954 h 5955635"/>
              <a:gd name="connsiteX1338" fmla="*/ 4474271 w 6187971"/>
              <a:gd name="connsiteY1338" fmla="*/ 1238784 h 5955635"/>
              <a:gd name="connsiteX1339" fmla="*/ 4471193 w 6187971"/>
              <a:gd name="connsiteY1339" fmla="*/ 1238219 h 5955635"/>
              <a:gd name="connsiteX1340" fmla="*/ 4461959 w 6187971"/>
              <a:gd name="connsiteY1340" fmla="*/ 1236526 h 5955635"/>
              <a:gd name="connsiteX1341" fmla="*/ 4467551 w 6187971"/>
              <a:gd name="connsiteY1341" fmla="*/ 1240734 h 5955635"/>
              <a:gd name="connsiteX1342" fmla="*/ 4368285 w 6187971"/>
              <a:gd name="connsiteY1342" fmla="*/ 1174804 h 5955635"/>
              <a:gd name="connsiteX1343" fmla="*/ 4302825 w 6187971"/>
              <a:gd name="connsiteY1343" fmla="*/ 1150076 h 5955635"/>
              <a:gd name="connsiteX1344" fmla="*/ 4474219 w 6187971"/>
              <a:gd name="connsiteY1344" fmla="*/ 1273777 h 5955635"/>
              <a:gd name="connsiteX1345" fmla="*/ 4527622 w 6187971"/>
              <a:gd name="connsiteY1345" fmla="*/ 1312207 h 5955635"/>
              <a:gd name="connsiteX1346" fmla="*/ 4519208 w 6187971"/>
              <a:gd name="connsiteY1346" fmla="*/ 1323392 h 5955635"/>
              <a:gd name="connsiteX1347" fmla="*/ 4535984 w 6187971"/>
              <a:gd name="connsiteY1347" fmla="*/ 1336014 h 5955635"/>
              <a:gd name="connsiteX1348" fmla="*/ 4543833 w 6187971"/>
              <a:gd name="connsiteY1348" fmla="*/ 1327907 h 5955635"/>
              <a:gd name="connsiteX1349" fmla="*/ 4631607 w 6187971"/>
              <a:gd name="connsiteY1349" fmla="*/ 1404458 h 5955635"/>
              <a:gd name="connsiteX1350" fmla="*/ 4674083 w 6187971"/>
              <a:gd name="connsiteY1350" fmla="*/ 1450430 h 5955635"/>
              <a:gd name="connsiteX1351" fmla="*/ 4719073 w 6187971"/>
              <a:gd name="connsiteY1351" fmla="*/ 1500045 h 5955635"/>
              <a:gd name="connsiteX1352" fmla="*/ 4701734 w 6187971"/>
              <a:gd name="connsiteY1352" fmla="*/ 1490503 h 5955635"/>
              <a:gd name="connsiteX1353" fmla="*/ 4700605 w 6187971"/>
              <a:gd name="connsiteY1353" fmla="*/ 1496660 h 5955635"/>
              <a:gd name="connsiteX1354" fmla="*/ 4734976 w 6187971"/>
              <a:gd name="connsiteY1354" fmla="*/ 1534781 h 5955635"/>
              <a:gd name="connsiteX1355" fmla="*/ 4743645 w 6187971"/>
              <a:gd name="connsiteY1355" fmla="*/ 1539553 h 5955635"/>
              <a:gd name="connsiteX1356" fmla="*/ 4748981 w 6187971"/>
              <a:gd name="connsiteY1356" fmla="*/ 1527803 h 5955635"/>
              <a:gd name="connsiteX1357" fmla="*/ 4787814 w 6187971"/>
              <a:gd name="connsiteY1357" fmla="*/ 1576290 h 5955635"/>
              <a:gd name="connsiteX1358" fmla="*/ 4835318 w 6187971"/>
              <a:gd name="connsiteY1358" fmla="*/ 1629548 h 5955635"/>
              <a:gd name="connsiteX1359" fmla="*/ 4841474 w 6187971"/>
              <a:gd name="connsiteY1359" fmla="*/ 1630676 h 5955635"/>
              <a:gd name="connsiteX1360" fmla="*/ 4867175 w 6187971"/>
              <a:gd name="connsiteY1360" fmla="*/ 1664027 h 5955635"/>
              <a:gd name="connsiteX1361" fmla="*/ 4885335 w 6187971"/>
              <a:gd name="connsiteY1361" fmla="*/ 1686449 h 5955635"/>
              <a:gd name="connsiteX1362" fmla="*/ 4983932 w 6187971"/>
              <a:gd name="connsiteY1362" fmla="*/ 1825444 h 5955635"/>
              <a:gd name="connsiteX1363" fmla="*/ 4997064 w 6187971"/>
              <a:gd name="connsiteY1363" fmla="*/ 1840580 h 5955635"/>
              <a:gd name="connsiteX1364" fmla="*/ 5000399 w 6187971"/>
              <a:gd name="connsiteY1364" fmla="*/ 1857102 h 5955635"/>
              <a:gd name="connsiteX1365" fmla="*/ 4978032 w 6187971"/>
              <a:gd name="connsiteY1365" fmla="*/ 1840273 h 5955635"/>
              <a:gd name="connsiteX1366" fmla="*/ 4997577 w 6187971"/>
              <a:gd name="connsiteY1366" fmla="*/ 1872495 h 5955635"/>
              <a:gd name="connsiteX1367" fmla="*/ 4998962 w 6187971"/>
              <a:gd name="connsiteY1367" fmla="*/ 1882295 h 5955635"/>
              <a:gd name="connsiteX1368" fmla="*/ 4997577 w 6187971"/>
              <a:gd name="connsiteY1368" fmla="*/ 1872495 h 5955635"/>
              <a:gd name="connsiteX1369" fmla="*/ 5021329 w 6187971"/>
              <a:gd name="connsiteY1369" fmla="*/ 1899124 h 5955635"/>
              <a:gd name="connsiteX1370" fmla="*/ 5021072 w 6187971"/>
              <a:gd name="connsiteY1370" fmla="*/ 1883167 h 5955635"/>
              <a:gd name="connsiteX1371" fmla="*/ 5029742 w 6187971"/>
              <a:gd name="connsiteY1371" fmla="*/ 1887937 h 5955635"/>
              <a:gd name="connsiteX1372" fmla="*/ 5038977 w 6187971"/>
              <a:gd name="connsiteY1372" fmla="*/ 1889630 h 5955635"/>
              <a:gd name="connsiteX1373" fmla="*/ 5036463 w 6187971"/>
              <a:gd name="connsiteY1373" fmla="*/ 1885988 h 5955635"/>
              <a:gd name="connsiteX1374" fmla="*/ 5035898 w 6187971"/>
              <a:gd name="connsiteY1374" fmla="*/ 1889066 h 5955635"/>
              <a:gd name="connsiteX1375" fmla="*/ 5035334 w 6187971"/>
              <a:gd name="connsiteY1375" fmla="*/ 1892145 h 5955635"/>
              <a:gd name="connsiteX1376" fmla="*/ 5040926 w 6187971"/>
              <a:gd name="connsiteY1376" fmla="*/ 1896352 h 5955635"/>
              <a:gd name="connsiteX1377" fmla="*/ 5052930 w 6187971"/>
              <a:gd name="connsiteY1377" fmla="*/ 1917645 h 5955635"/>
              <a:gd name="connsiteX1378" fmla="*/ 5057957 w 6187971"/>
              <a:gd name="connsiteY1378" fmla="*/ 1924931 h 5955635"/>
              <a:gd name="connsiteX1379" fmla="*/ 5056008 w 6187971"/>
              <a:gd name="connsiteY1379" fmla="*/ 1918210 h 5955635"/>
              <a:gd name="connsiteX1380" fmla="*/ 5056572 w 6187971"/>
              <a:gd name="connsiteY1380" fmla="*/ 1915131 h 5955635"/>
              <a:gd name="connsiteX1381" fmla="*/ 5100125 w 6187971"/>
              <a:gd name="connsiteY1381" fmla="*/ 1989940 h 5955635"/>
              <a:gd name="connsiteX1382" fmla="*/ 5074115 w 6187971"/>
              <a:gd name="connsiteY1382" fmla="*/ 1975625 h 5955635"/>
              <a:gd name="connsiteX1383" fmla="*/ 5074372 w 6187971"/>
              <a:gd name="connsiteY1383" fmla="*/ 1991583 h 5955635"/>
              <a:gd name="connsiteX1384" fmla="*/ 5095301 w 6187971"/>
              <a:gd name="connsiteY1384" fmla="*/ 2033605 h 5955635"/>
              <a:gd name="connsiteX1385" fmla="*/ 5098943 w 6187971"/>
              <a:gd name="connsiteY1385" fmla="*/ 2031091 h 5955635"/>
              <a:gd name="connsiteX1386" fmla="*/ 5116231 w 6187971"/>
              <a:gd name="connsiteY1386" fmla="*/ 2075627 h 5955635"/>
              <a:gd name="connsiteX1387" fmla="*/ 5153627 w 6187971"/>
              <a:gd name="connsiteY1387" fmla="*/ 2149306 h 5955635"/>
              <a:gd name="connsiteX1388" fmla="*/ 5149420 w 6187971"/>
              <a:gd name="connsiteY1388" fmla="*/ 2154900 h 5955635"/>
              <a:gd name="connsiteX1389" fmla="*/ 5179788 w 6187971"/>
              <a:gd name="connsiteY1389" fmla="*/ 2249565 h 5955635"/>
              <a:gd name="connsiteX1390" fmla="*/ 5208206 w 6187971"/>
              <a:gd name="connsiteY1390" fmla="*/ 2337510 h 5955635"/>
              <a:gd name="connsiteX1391" fmla="*/ 5214363 w 6187971"/>
              <a:gd name="connsiteY1391" fmla="*/ 2338638 h 5955635"/>
              <a:gd name="connsiteX1392" fmla="*/ 5216568 w 6187971"/>
              <a:gd name="connsiteY1392" fmla="*/ 2361317 h 5955635"/>
              <a:gd name="connsiteX1393" fmla="*/ 5236624 w 6187971"/>
              <a:gd name="connsiteY1393" fmla="*/ 2425454 h 5955635"/>
              <a:gd name="connsiteX1394" fmla="*/ 5235187 w 6187971"/>
              <a:gd name="connsiteY1394" fmla="*/ 2450647 h 5955635"/>
              <a:gd name="connsiteX1395" fmla="*/ 5243805 w 6187971"/>
              <a:gd name="connsiteY1395" fmla="*/ 2490413 h 5955635"/>
              <a:gd name="connsiteX1396" fmla="*/ 5256629 w 6187971"/>
              <a:gd name="connsiteY1396" fmla="*/ 2524584 h 5955635"/>
              <a:gd name="connsiteX1397" fmla="*/ 5251963 w 6187971"/>
              <a:gd name="connsiteY1397" fmla="*/ 2463269 h 5955635"/>
              <a:gd name="connsiteX1398" fmla="*/ 5233034 w 6187971"/>
              <a:gd name="connsiteY1398" fmla="*/ 2392975 h 5955635"/>
              <a:gd name="connsiteX1399" fmla="*/ 5229701 w 6187971"/>
              <a:gd name="connsiteY1399" fmla="*/ 2376453 h 5955635"/>
              <a:gd name="connsiteX1400" fmla="*/ 5206362 w 6187971"/>
              <a:gd name="connsiteY1400" fmla="*/ 2260801 h 5955635"/>
              <a:gd name="connsiteX1401" fmla="*/ 5137469 w 6187971"/>
              <a:gd name="connsiteY1401" fmla="*/ 2098614 h 5955635"/>
              <a:gd name="connsiteX1402" fmla="*/ 5143369 w 6187971"/>
              <a:gd name="connsiteY1402" fmla="*/ 2083784 h 5955635"/>
              <a:gd name="connsiteX1403" fmla="*/ 5128031 w 6187971"/>
              <a:gd name="connsiteY1403" fmla="*/ 2045969 h 5955635"/>
              <a:gd name="connsiteX1404" fmla="*/ 5130544 w 6187971"/>
              <a:gd name="connsiteY1404" fmla="*/ 2049612 h 5955635"/>
              <a:gd name="connsiteX1405" fmla="*/ 5133058 w 6187971"/>
              <a:gd name="connsiteY1405" fmla="*/ 2053255 h 5955635"/>
              <a:gd name="connsiteX1406" fmla="*/ 5131109 w 6187971"/>
              <a:gd name="connsiteY1406" fmla="*/ 2046534 h 5955635"/>
              <a:gd name="connsiteX1407" fmla="*/ 5128595 w 6187971"/>
              <a:gd name="connsiteY1407" fmla="*/ 2042891 h 5955635"/>
              <a:gd name="connsiteX1408" fmla="*/ 5129159 w 6187971"/>
              <a:gd name="connsiteY1408" fmla="*/ 2039812 h 5955635"/>
              <a:gd name="connsiteX1409" fmla="*/ 5099868 w 6187971"/>
              <a:gd name="connsiteY1409" fmla="*/ 1973982 h 5955635"/>
              <a:gd name="connsiteX1410" fmla="*/ 5039284 w 6187971"/>
              <a:gd name="connsiteY1410" fmla="*/ 1870595 h 5955635"/>
              <a:gd name="connsiteX1411" fmla="*/ 5022818 w 6187971"/>
              <a:gd name="connsiteY1411" fmla="*/ 1838937 h 5955635"/>
              <a:gd name="connsiteX1412" fmla="*/ 4949357 w 6187971"/>
              <a:gd name="connsiteY1412" fmla="*/ 1736371 h 5955635"/>
              <a:gd name="connsiteX1413" fmla="*/ 4937353 w 6187971"/>
              <a:gd name="connsiteY1413" fmla="*/ 1715077 h 5955635"/>
              <a:gd name="connsiteX1414" fmla="*/ 4939867 w 6187971"/>
              <a:gd name="connsiteY1414" fmla="*/ 1718720 h 5955635"/>
              <a:gd name="connsiteX1415" fmla="*/ 4942945 w 6187971"/>
              <a:gd name="connsiteY1415" fmla="*/ 1719285 h 5955635"/>
              <a:gd name="connsiteX1416" fmla="*/ 4937918 w 6187971"/>
              <a:gd name="connsiteY1416" fmla="*/ 1711999 h 5955635"/>
              <a:gd name="connsiteX1417" fmla="*/ 4935404 w 6187971"/>
              <a:gd name="connsiteY1417" fmla="*/ 1708356 h 5955635"/>
              <a:gd name="connsiteX1418" fmla="*/ 4962234 w 6187971"/>
              <a:gd name="connsiteY1418" fmla="*/ 1735550 h 5955635"/>
              <a:gd name="connsiteX1419" fmla="*/ 4950794 w 6187971"/>
              <a:gd name="connsiteY1419" fmla="*/ 1711178 h 5955635"/>
              <a:gd name="connsiteX1420" fmla="*/ 4953873 w 6187971"/>
              <a:gd name="connsiteY1420" fmla="*/ 1711742 h 5955635"/>
              <a:gd name="connsiteX1421" fmla="*/ 4956387 w 6187971"/>
              <a:gd name="connsiteY1421" fmla="*/ 1715384 h 5955635"/>
              <a:gd name="connsiteX1422" fmla="*/ 4954437 w 6187971"/>
              <a:gd name="connsiteY1422" fmla="*/ 1708663 h 5955635"/>
              <a:gd name="connsiteX1423" fmla="*/ 4951924 w 6187971"/>
              <a:gd name="connsiteY1423" fmla="*/ 1705020 h 5955635"/>
              <a:gd name="connsiteX1424" fmla="*/ 4963107 w 6187971"/>
              <a:gd name="connsiteY1424" fmla="*/ 1713436 h 5955635"/>
              <a:gd name="connsiteX1425" fmla="*/ 4922888 w 6187971"/>
              <a:gd name="connsiteY1425" fmla="*/ 1655149 h 5955635"/>
              <a:gd name="connsiteX1426" fmla="*/ 4892416 w 6187971"/>
              <a:gd name="connsiteY1426" fmla="*/ 1630469 h 5955635"/>
              <a:gd name="connsiteX1427" fmla="*/ 4889903 w 6187971"/>
              <a:gd name="connsiteY1427" fmla="*/ 1626826 h 5955635"/>
              <a:gd name="connsiteX1428" fmla="*/ 4884876 w 6187971"/>
              <a:gd name="connsiteY1428" fmla="*/ 1619540 h 5955635"/>
              <a:gd name="connsiteX1429" fmla="*/ 4884310 w 6187971"/>
              <a:gd name="connsiteY1429" fmla="*/ 1622619 h 5955635"/>
              <a:gd name="connsiteX1430" fmla="*/ 4886824 w 6187971"/>
              <a:gd name="connsiteY1430" fmla="*/ 1626263 h 5955635"/>
              <a:gd name="connsiteX1431" fmla="*/ 4870050 w 6187971"/>
              <a:gd name="connsiteY1431" fmla="*/ 1613640 h 5955635"/>
              <a:gd name="connsiteX1432" fmla="*/ 4856608 w 6187971"/>
              <a:gd name="connsiteY1432" fmla="*/ 1617541 h 5955635"/>
              <a:gd name="connsiteX1433" fmla="*/ 4794023 w 6187971"/>
              <a:gd name="connsiteY1433" fmla="*/ 1542425 h 5955635"/>
              <a:gd name="connsiteX1434" fmla="*/ 4774734 w 6187971"/>
              <a:gd name="connsiteY1434" fmla="*/ 1526160 h 5955635"/>
              <a:gd name="connsiteX1435" fmla="*/ 4686704 w 6187971"/>
              <a:gd name="connsiteY1435" fmla="*/ 1433652 h 5955635"/>
              <a:gd name="connsiteX1436" fmla="*/ 4598109 w 6187971"/>
              <a:gd name="connsiteY1436" fmla="*/ 1344221 h 5955635"/>
              <a:gd name="connsiteX1437" fmla="*/ 4601187 w 6187971"/>
              <a:gd name="connsiteY1437" fmla="*/ 1344786 h 5955635"/>
              <a:gd name="connsiteX1438" fmla="*/ 4606779 w 6187971"/>
              <a:gd name="connsiteY1438" fmla="*/ 1348993 h 5955635"/>
              <a:gd name="connsiteX1439" fmla="*/ 4601751 w 6187971"/>
              <a:gd name="connsiteY1439" fmla="*/ 1341707 h 5955635"/>
              <a:gd name="connsiteX1440" fmla="*/ 4596160 w 6187971"/>
              <a:gd name="connsiteY1440" fmla="*/ 1337500 h 5955635"/>
              <a:gd name="connsiteX1441" fmla="*/ 4602316 w 6187971"/>
              <a:gd name="connsiteY1441" fmla="*/ 1338629 h 5955635"/>
              <a:gd name="connsiteX1442" fmla="*/ 4687012 w 6187971"/>
              <a:gd name="connsiteY1442" fmla="*/ 1414615 h 5955635"/>
              <a:gd name="connsiteX1443" fmla="*/ 4688706 w 6187971"/>
              <a:gd name="connsiteY1443" fmla="*/ 1405380 h 5955635"/>
              <a:gd name="connsiteX1444" fmla="*/ 4663260 w 6187971"/>
              <a:gd name="connsiteY1444" fmla="*/ 1387986 h 5955635"/>
              <a:gd name="connsiteX1445" fmla="*/ 4628326 w 6187971"/>
              <a:gd name="connsiteY1445" fmla="*/ 1352943 h 5955635"/>
              <a:gd name="connsiteX1446" fmla="*/ 4505052 w 6187971"/>
              <a:gd name="connsiteY1446" fmla="*/ 1244426 h 5955635"/>
              <a:gd name="connsiteX1447" fmla="*/ 4490790 w 6187971"/>
              <a:gd name="connsiteY1447" fmla="*/ 1235448 h 5955635"/>
              <a:gd name="connsiteX1448" fmla="*/ 4434308 w 6187971"/>
              <a:gd name="connsiteY1448" fmla="*/ 1196454 h 5955635"/>
              <a:gd name="connsiteX1449" fmla="*/ 4430410 w 6187971"/>
              <a:gd name="connsiteY1449" fmla="*/ 1183012 h 5955635"/>
              <a:gd name="connsiteX1450" fmla="*/ 4400759 w 6187971"/>
              <a:gd name="connsiteY1450" fmla="*/ 1171212 h 5955635"/>
              <a:gd name="connsiteX1451" fmla="*/ 4407479 w 6187971"/>
              <a:gd name="connsiteY1451" fmla="*/ 1169261 h 5955635"/>
              <a:gd name="connsiteX1452" fmla="*/ 4343712 w 6187971"/>
              <a:gd name="connsiteY1452" fmla="*/ 1135297 h 5955635"/>
              <a:gd name="connsiteX1453" fmla="*/ 1318845 w 6187971"/>
              <a:gd name="connsiteY1453" fmla="*/ 1535771 h 5955635"/>
              <a:gd name="connsiteX1454" fmla="*/ 1298829 w 6187971"/>
              <a:gd name="connsiteY1454" fmla="*/ 1573056 h 5955635"/>
              <a:gd name="connsiteX1455" fmla="*/ 1293203 w 6187971"/>
              <a:gd name="connsiteY1455" fmla="*/ 1595921 h 5955635"/>
              <a:gd name="connsiteX1456" fmla="*/ 1293532 w 6187971"/>
              <a:gd name="connsiteY1456" fmla="*/ 1599724 h 5955635"/>
              <a:gd name="connsiteX1457" fmla="*/ 1289333 w 6187971"/>
              <a:gd name="connsiteY1457" fmla="*/ 1608630 h 5955635"/>
              <a:gd name="connsiteX1458" fmla="*/ 1270060 w 6187971"/>
              <a:gd name="connsiteY1458" fmla="*/ 1628642 h 5955635"/>
              <a:gd name="connsiteX1459" fmla="*/ 1238185 w 6187971"/>
              <a:gd name="connsiteY1459" fmla="*/ 1677840 h 5955635"/>
              <a:gd name="connsiteX1460" fmla="*/ 1233025 w 6187971"/>
              <a:gd name="connsiteY1460" fmla="*/ 1697780 h 5955635"/>
              <a:gd name="connsiteX1461" fmla="*/ 1232063 w 6187971"/>
              <a:gd name="connsiteY1461" fmla="*/ 1693276 h 5955635"/>
              <a:gd name="connsiteX1462" fmla="*/ 1231100 w 6187971"/>
              <a:gd name="connsiteY1462" fmla="*/ 1688772 h 5955635"/>
              <a:gd name="connsiteX1463" fmla="*/ 1226596 w 6187971"/>
              <a:gd name="connsiteY1463" fmla="*/ 1689735 h 5955635"/>
              <a:gd name="connsiteX1464" fmla="*/ 1223055 w 6187971"/>
              <a:gd name="connsiteY1464" fmla="*/ 1695201 h 5955635"/>
              <a:gd name="connsiteX1465" fmla="*/ 1225942 w 6187971"/>
              <a:gd name="connsiteY1465" fmla="*/ 1708713 h 5955635"/>
              <a:gd name="connsiteX1466" fmla="*/ 1219820 w 6187971"/>
              <a:gd name="connsiteY1466" fmla="*/ 1724150 h 5955635"/>
              <a:gd name="connsiteX1467" fmla="*/ 1210812 w 6187971"/>
              <a:gd name="connsiteY1467" fmla="*/ 1726074 h 5955635"/>
              <a:gd name="connsiteX1468" fmla="*/ 1209850 w 6187971"/>
              <a:gd name="connsiteY1468" fmla="*/ 1721570 h 5955635"/>
              <a:gd name="connsiteX1469" fmla="*/ 1205346 w 6187971"/>
              <a:gd name="connsiteY1469" fmla="*/ 1722532 h 5955635"/>
              <a:gd name="connsiteX1470" fmla="*/ 1206308 w 6187971"/>
              <a:gd name="connsiteY1470" fmla="*/ 1727037 h 5955635"/>
              <a:gd name="connsiteX1471" fmla="*/ 1207270 w 6187971"/>
              <a:gd name="connsiteY1471" fmla="*/ 1731541 h 5955635"/>
              <a:gd name="connsiteX1472" fmla="*/ 1204690 w 6187971"/>
              <a:gd name="connsiteY1472" fmla="*/ 1741511 h 5955635"/>
              <a:gd name="connsiteX1473" fmla="*/ 1201149 w 6187971"/>
              <a:gd name="connsiteY1473" fmla="*/ 1746977 h 5955635"/>
              <a:gd name="connsiteX1474" fmla="*/ 1196645 w 6187971"/>
              <a:gd name="connsiteY1474" fmla="*/ 1747940 h 5955635"/>
              <a:gd name="connsiteX1475" fmla="*/ 1193103 w 6187971"/>
              <a:gd name="connsiteY1475" fmla="*/ 1753405 h 5955635"/>
              <a:gd name="connsiteX1476" fmla="*/ 1197607 w 6187971"/>
              <a:gd name="connsiteY1476" fmla="*/ 1752443 h 5955635"/>
              <a:gd name="connsiteX1477" fmla="*/ 1194065 w 6187971"/>
              <a:gd name="connsiteY1477" fmla="*/ 1757910 h 5955635"/>
              <a:gd name="connsiteX1478" fmla="*/ 1155105 w 6187971"/>
              <a:gd name="connsiteY1478" fmla="*/ 1818040 h 5955635"/>
              <a:gd name="connsiteX1479" fmla="*/ 1150601 w 6187971"/>
              <a:gd name="connsiteY1479" fmla="*/ 1819002 h 5955635"/>
              <a:gd name="connsiteX1480" fmla="*/ 1151563 w 6187971"/>
              <a:gd name="connsiteY1480" fmla="*/ 1823506 h 5955635"/>
              <a:gd name="connsiteX1481" fmla="*/ 1148022 w 6187971"/>
              <a:gd name="connsiteY1481" fmla="*/ 1828972 h 5955635"/>
              <a:gd name="connsiteX1482" fmla="*/ 1148984 w 6187971"/>
              <a:gd name="connsiteY1482" fmla="*/ 1833476 h 5955635"/>
              <a:gd name="connsiteX1483" fmla="*/ 1142555 w 6187971"/>
              <a:gd name="connsiteY1483" fmla="*/ 1825430 h 5955635"/>
              <a:gd name="connsiteX1484" fmla="*/ 1128388 w 6187971"/>
              <a:gd name="connsiteY1484" fmla="*/ 1847295 h 5955635"/>
              <a:gd name="connsiteX1485" fmla="*/ 1123884 w 6187971"/>
              <a:gd name="connsiteY1485" fmla="*/ 1848258 h 5955635"/>
              <a:gd name="connsiteX1486" fmla="*/ 1121709 w 6187971"/>
              <a:gd name="connsiteY1486" fmla="*/ 1845626 h 5955635"/>
              <a:gd name="connsiteX1487" fmla="*/ 1123442 w 6187971"/>
              <a:gd name="connsiteY1487" fmla="*/ 1842951 h 5955635"/>
              <a:gd name="connsiteX1488" fmla="*/ 1125256 w 6187971"/>
              <a:gd name="connsiteY1488" fmla="*/ 1840901 h 5955635"/>
              <a:gd name="connsiteX1489" fmla="*/ 1130005 w 6187971"/>
              <a:gd name="connsiteY1489" fmla="*/ 1832821 h 5955635"/>
              <a:gd name="connsiteX1490" fmla="*/ 1123442 w 6187971"/>
              <a:gd name="connsiteY1490" fmla="*/ 1842951 h 5955635"/>
              <a:gd name="connsiteX1491" fmla="*/ 1121403 w 6187971"/>
              <a:gd name="connsiteY1491" fmla="*/ 1845256 h 5955635"/>
              <a:gd name="connsiteX1492" fmla="*/ 1121709 w 6187971"/>
              <a:gd name="connsiteY1492" fmla="*/ 1845626 h 5955635"/>
              <a:gd name="connsiteX1493" fmla="*/ 1105213 w 6187971"/>
              <a:gd name="connsiteY1493" fmla="*/ 1871085 h 5955635"/>
              <a:gd name="connsiteX1494" fmla="*/ 1087503 w 6187971"/>
              <a:gd name="connsiteY1494" fmla="*/ 1898417 h 5955635"/>
              <a:gd name="connsiteX1495" fmla="*/ 1074299 w 6187971"/>
              <a:gd name="connsiteY1495" fmla="*/ 1924786 h 5955635"/>
              <a:gd name="connsiteX1496" fmla="*/ 1042423 w 6187971"/>
              <a:gd name="connsiteY1496" fmla="*/ 1973983 h 5955635"/>
              <a:gd name="connsiteX1497" fmla="*/ 1036301 w 6187971"/>
              <a:gd name="connsiteY1497" fmla="*/ 1989420 h 5955635"/>
              <a:gd name="connsiteX1498" fmla="*/ 1028255 w 6187971"/>
              <a:gd name="connsiteY1498" fmla="*/ 1995849 h 5955635"/>
              <a:gd name="connsiteX1499" fmla="*/ 1024713 w 6187971"/>
              <a:gd name="connsiteY1499" fmla="*/ 2001315 h 5955635"/>
              <a:gd name="connsiteX1500" fmla="*/ 1015050 w 6187971"/>
              <a:gd name="connsiteY1500" fmla="*/ 2022217 h 5955635"/>
              <a:gd name="connsiteX1501" fmla="*/ 1008928 w 6187971"/>
              <a:gd name="connsiteY1501" fmla="*/ 2037654 h 5955635"/>
              <a:gd name="connsiteX1502" fmla="*/ 998303 w 6187971"/>
              <a:gd name="connsiteY1502" fmla="*/ 2054054 h 5955635"/>
              <a:gd name="connsiteX1503" fmla="*/ 910066 w 6187971"/>
              <a:gd name="connsiteY1503" fmla="*/ 2214194 h 5955635"/>
              <a:gd name="connsiteX1504" fmla="*/ 907117 w 6187971"/>
              <a:gd name="connsiteY1504" fmla="*/ 2214824 h 5955635"/>
              <a:gd name="connsiteX1505" fmla="*/ 908116 w 6187971"/>
              <a:gd name="connsiteY1505" fmla="*/ 2211343 h 5955635"/>
              <a:gd name="connsiteX1506" fmla="*/ 972795 w 6187971"/>
              <a:gd name="connsiteY1506" fmla="*/ 2040882 h 5955635"/>
              <a:gd name="connsiteX1507" fmla="*/ 979961 w 6187971"/>
              <a:gd name="connsiteY1507" fmla="*/ 2024343 h 5955635"/>
              <a:gd name="connsiteX1508" fmla="*/ 983522 w 6187971"/>
              <a:gd name="connsiteY1508" fmla="*/ 2028953 h 5955635"/>
              <a:gd name="connsiteX1509" fmla="*/ 986429 w 6187971"/>
              <a:gd name="connsiteY1509" fmla="*/ 2010313 h 5955635"/>
              <a:gd name="connsiteX1510" fmla="*/ 991511 w 6187971"/>
              <a:gd name="connsiteY1510" fmla="*/ 1999574 h 5955635"/>
              <a:gd name="connsiteX1511" fmla="*/ 994802 w 6187971"/>
              <a:gd name="connsiteY1511" fmla="*/ 1993577 h 5955635"/>
              <a:gd name="connsiteX1512" fmla="*/ 999306 w 6187971"/>
              <a:gd name="connsiteY1512" fmla="*/ 1992615 h 5955635"/>
              <a:gd name="connsiteX1513" fmla="*/ 1000115 w 6187971"/>
              <a:gd name="connsiteY1513" fmla="*/ 1985377 h 5955635"/>
              <a:gd name="connsiteX1514" fmla="*/ 1000698 w 6187971"/>
              <a:gd name="connsiteY1514" fmla="*/ 1980161 h 5955635"/>
              <a:gd name="connsiteX1515" fmla="*/ 1001566 w 6187971"/>
              <a:gd name="connsiteY1515" fmla="*/ 1978326 h 5955635"/>
              <a:gd name="connsiteX1516" fmla="*/ 1004140 w 6187971"/>
              <a:gd name="connsiteY1516" fmla="*/ 1979072 h 5955635"/>
              <a:gd name="connsiteX1517" fmla="*/ 1018633 w 6187971"/>
              <a:gd name="connsiteY1517" fmla="*/ 1950808 h 5955635"/>
              <a:gd name="connsiteX1518" fmla="*/ 1038266 w 6187971"/>
              <a:gd name="connsiteY1518" fmla="*/ 1932485 h 5955635"/>
              <a:gd name="connsiteX1519" fmla="*/ 1099132 w 6187971"/>
              <a:gd name="connsiteY1519" fmla="*/ 1820578 h 5955635"/>
              <a:gd name="connsiteX1520" fmla="*/ 1113299 w 6187971"/>
              <a:gd name="connsiteY1520" fmla="*/ 1798714 h 5955635"/>
              <a:gd name="connsiteX1521" fmla="*/ 1204731 w 6187971"/>
              <a:gd name="connsiteY1521" fmla="*/ 1675567 h 5955635"/>
              <a:gd name="connsiteX1522" fmla="*/ 1226944 w 6187971"/>
              <a:gd name="connsiteY1522" fmla="*/ 1647273 h 5955635"/>
              <a:gd name="connsiteX1523" fmla="*/ 1225982 w 6187971"/>
              <a:gd name="connsiteY1523" fmla="*/ 1642769 h 5955635"/>
              <a:gd name="connsiteX1524" fmla="*/ 1231449 w 6187971"/>
              <a:gd name="connsiteY1524" fmla="*/ 1646311 h 5955635"/>
              <a:gd name="connsiteX1525" fmla="*/ 1238532 w 6187971"/>
              <a:gd name="connsiteY1525" fmla="*/ 1635378 h 5955635"/>
              <a:gd name="connsiteX1526" fmla="*/ 1242074 w 6187971"/>
              <a:gd name="connsiteY1526" fmla="*/ 1629913 h 5955635"/>
              <a:gd name="connsiteX1527" fmla="*/ 1237570 w 6187971"/>
              <a:gd name="connsiteY1527" fmla="*/ 1630875 h 5955635"/>
              <a:gd name="connsiteX1528" fmla="*/ 1290042 w 6187971"/>
              <a:gd name="connsiteY1528" fmla="*/ 1567858 h 5955635"/>
              <a:gd name="connsiteX1529" fmla="*/ 1314235 w 6187971"/>
              <a:gd name="connsiteY1529" fmla="*/ 1540908 h 5955635"/>
              <a:gd name="connsiteX1530" fmla="*/ 4439702 w 6187971"/>
              <a:gd name="connsiteY1530" fmla="*/ 857271 h 5955635"/>
              <a:gd name="connsiteX1531" fmla="*/ 4444206 w 6187971"/>
              <a:gd name="connsiteY1531" fmla="*/ 856309 h 5955635"/>
              <a:gd name="connsiteX1532" fmla="*/ 4445168 w 6187971"/>
              <a:gd name="connsiteY1532" fmla="*/ 860813 h 5955635"/>
              <a:gd name="connsiteX1533" fmla="*/ 4439702 w 6187971"/>
              <a:gd name="connsiteY1533" fmla="*/ 857271 h 5955635"/>
              <a:gd name="connsiteX1534" fmla="*/ 4439395 w 6187971"/>
              <a:gd name="connsiteY1534" fmla="*/ 833789 h 5955635"/>
              <a:gd name="connsiteX1535" fmla="*/ 4444862 w 6187971"/>
              <a:gd name="connsiteY1535" fmla="*/ 837331 h 5955635"/>
              <a:gd name="connsiteX1536" fmla="*/ 4440357 w 6187971"/>
              <a:gd name="connsiteY1536" fmla="*/ 838293 h 5955635"/>
              <a:gd name="connsiteX1537" fmla="*/ 4439395 w 6187971"/>
              <a:gd name="connsiteY1537" fmla="*/ 833789 h 5955635"/>
              <a:gd name="connsiteX1538" fmla="*/ 3878041 w 6187971"/>
              <a:gd name="connsiteY1538" fmla="*/ 775787 h 5955635"/>
              <a:gd name="connsiteX1539" fmla="*/ 3885822 w 6187971"/>
              <a:gd name="connsiteY1539" fmla="*/ 777801 h 5955635"/>
              <a:gd name="connsiteX1540" fmla="*/ 3881318 w 6187971"/>
              <a:gd name="connsiteY1540" fmla="*/ 778763 h 5955635"/>
              <a:gd name="connsiteX1541" fmla="*/ 1104676 w 6187971"/>
              <a:gd name="connsiteY1541" fmla="*/ 1330248 h 5955635"/>
              <a:gd name="connsiteX1542" fmla="*/ 1094527 w 6187971"/>
              <a:gd name="connsiteY1542" fmla="*/ 1352482 h 5955635"/>
              <a:gd name="connsiteX1543" fmla="*/ 1064045 w 6187971"/>
              <a:gd name="connsiteY1543" fmla="*/ 1398591 h 5955635"/>
              <a:gd name="connsiteX1544" fmla="*/ 578456 w 6187971"/>
              <a:gd name="connsiteY1544" fmla="*/ 2585624 h 5955635"/>
              <a:gd name="connsiteX1545" fmla="*/ 575225 w 6187971"/>
              <a:gd name="connsiteY1545" fmla="*/ 2625422 h 5955635"/>
              <a:gd name="connsiteX1546" fmla="*/ 589292 w 6187971"/>
              <a:gd name="connsiteY1546" fmla="*/ 2984165 h 5955635"/>
              <a:gd name="connsiteX1547" fmla="*/ 621678 w 6187971"/>
              <a:gd name="connsiteY1547" fmla="*/ 3309663 h 5955635"/>
              <a:gd name="connsiteX1548" fmla="*/ 637489 w 6187971"/>
              <a:gd name="connsiteY1548" fmla="*/ 3228070 h 5955635"/>
              <a:gd name="connsiteX1549" fmla="*/ 616036 w 6187971"/>
              <a:gd name="connsiteY1549" fmla="*/ 2935433 h 5955635"/>
              <a:gd name="connsiteX1550" fmla="*/ 887499 w 6187971"/>
              <a:gd name="connsiteY1550" fmla="*/ 1780458 h 5955635"/>
              <a:gd name="connsiteX1551" fmla="*/ 997109 w 6187971"/>
              <a:gd name="connsiteY1551" fmla="*/ 1643628 h 5955635"/>
              <a:gd name="connsiteX1552" fmla="*/ 1014774 w 6187971"/>
              <a:gd name="connsiteY1552" fmla="*/ 1589014 h 5955635"/>
              <a:gd name="connsiteX1553" fmla="*/ 1051413 w 6187971"/>
              <a:gd name="connsiteY1553" fmla="*/ 1522524 h 5955635"/>
              <a:gd name="connsiteX1554" fmla="*/ 1104050 w 6187971"/>
              <a:gd name="connsiteY1554" fmla="*/ 1503457 h 5955635"/>
              <a:gd name="connsiteX1555" fmla="*/ 1050162 w 6187971"/>
              <a:gd name="connsiteY1555" fmla="*/ 1599052 h 5955635"/>
              <a:gd name="connsiteX1556" fmla="*/ 889954 w 6187971"/>
              <a:gd name="connsiteY1556" fmla="*/ 1910945 h 5955635"/>
              <a:gd name="connsiteX1557" fmla="*/ 871201 w 6187971"/>
              <a:gd name="connsiteY1557" fmla="*/ 1997079 h 5955635"/>
              <a:gd name="connsiteX1558" fmla="*/ 857404 w 6187971"/>
              <a:gd name="connsiteY1558" fmla="*/ 2060644 h 5955635"/>
              <a:gd name="connsiteX1559" fmla="*/ 753411 w 6187971"/>
              <a:gd name="connsiteY1559" fmla="*/ 2397680 h 5955635"/>
              <a:gd name="connsiteX1560" fmla="*/ 756336 w 6187971"/>
              <a:gd name="connsiteY1560" fmla="*/ 2420520 h 5955635"/>
              <a:gd name="connsiteX1561" fmla="*/ 764421 w 6187971"/>
              <a:gd name="connsiteY1561" fmla="*/ 2415547 h 5955635"/>
              <a:gd name="connsiteX1562" fmla="*/ 761396 w 6187971"/>
              <a:gd name="connsiteY1562" fmla="*/ 2433165 h 5955635"/>
              <a:gd name="connsiteX1563" fmla="*/ 760478 w 6187971"/>
              <a:gd name="connsiteY1563" fmla="*/ 2435480 h 5955635"/>
              <a:gd name="connsiteX1564" fmla="*/ 760592 w 6187971"/>
              <a:gd name="connsiteY1564" fmla="*/ 2432158 h 5955635"/>
              <a:gd name="connsiteX1565" fmla="*/ 757460 w 6187971"/>
              <a:gd name="connsiteY1565" fmla="*/ 2425764 h 5955635"/>
              <a:gd name="connsiteX1566" fmla="*/ 750377 w 6187971"/>
              <a:gd name="connsiteY1566" fmla="*/ 2436696 h 5955635"/>
              <a:gd name="connsiteX1567" fmla="*/ 751339 w 6187971"/>
              <a:gd name="connsiteY1567" fmla="*/ 2441200 h 5955635"/>
              <a:gd name="connsiteX1568" fmla="*/ 751994 w 6187971"/>
              <a:gd name="connsiteY1568" fmla="*/ 2422222 h 5955635"/>
              <a:gd name="connsiteX1569" fmla="*/ 742023 w 6187971"/>
              <a:gd name="connsiteY1569" fmla="*/ 2419642 h 5955635"/>
              <a:gd name="connsiteX1570" fmla="*/ 729781 w 6187971"/>
              <a:gd name="connsiteY1570" fmla="*/ 2450515 h 5955635"/>
              <a:gd name="connsiteX1571" fmla="*/ 730743 w 6187971"/>
              <a:gd name="connsiteY1571" fmla="*/ 2455019 h 5955635"/>
              <a:gd name="connsiteX1572" fmla="*/ 726239 w 6187971"/>
              <a:gd name="connsiteY1572" fmla="*/ 2455982 h 5955635"/>
              <a:gd name="connsiteX1573" fmla="*/ 727201 w 6187971"/>
              <a:gd name="connsiteY1573" fmla="*/ 2460486 h 5955635"/>
              <a:gd name="connsiteX1574" fmla="*/ 728163 w 6187971"/>
              <a:gd name="connsiteY1574" fmla="*/ 2464990 h 5955635"/>
              <a:gd name="connsiteX1575" fmla="*/ 731705 w 6187971"/>
              <a:gd name="connsiteY1575" fmla="*/ 2459524 h 5955635"/>
              <a:gd name="connsiteX1576" fmla="*/ 731050 w 6187971"/>
              <a:gd name="connsiteY1576" fmla="*/ 2478502 h 5955635"/>
              <a:gd name="connsiteX1577" fmla="*/ 735554 w 6187971"/>
              <a:gd name="connsiteY1577" fmla="*/ 2477540 h 5955635"/>
              <a:gd name="connsiteX1578" fmla="*/ 745218 w 6187971"/>
              <a:gd name="connsiteY1578" fmla="*/ 2456637 h 5955635"/>
              <a:gd name="connsiteX1579" fmla="*/ 749722 w 6187971"/>
              <a:gd name="connsiteY1579" fmla="*/ 2455675 h 5955635"/>
              <a:gd name="connsiteX1580" fmla="*/ 746180 w 6187971"/>
              <a:gd name="connsiteY1580" fmla="*/ 2461140 h 5955635"/>
              <a:gd name="connsiteX1581" fmla="*/ 752609 w 6187971"/>
              <a:gd name="connsiteY1581" fmla="*/ 2469187 h 5955635"/>
              <a:gd name="connsiteX1582" fmla="*/ 755188 w 6187971"/>
              <a:gd name="connsiteY1582" fmla="*/ 2459216 h 5955635"/>
              <a:gd name="connsiteX1583" fmla="*/ 754226 w 6187971"/>
              <a:gd name="connsiteY1583" fmla="*/ 2454712 h 5955635"/>
              <a:gd name="connsiteX1584" fmla="*/ 757767 w 6187971"/>
              <a:gd name="connsiteY1584" fmla="*/ 2449246 h 5955635"/>
              <a:gd name="connsiteX1585" fmla="*/ 748411 w 6187971"/>
              <a:gd name="connsiteY1585" fmla="*/ 2493631 h 5955635"/>
              <a:gd name="connsiteX1586" fmla="*/ 759344 w 6187971"/>
              <a:gd name="connsiteY1586" fmla="*/ 2500715 h 5955635"/>
              <a:gd name="connsiteX1587" fmla="*/ 760307 w 6187971"/>
              <a:gd name="connsiteY1587" fmla="*/ 2505219 h 5955635"/>
              <a:gd name="connsiteX1588" fmla="*/ 754840 w 6187971"/>
              <a:gd name="connsiteY1588" fmla="*/ 2501678 h 5955635"/>
              <a:gd name="connsiteX1589" fmla="*/ 753878 w 6187971"/>
              <a:gd name="connsiteY1589" fmla="*/ 2497173 h 5955635"/>
              <a:gd name="connsiteX1590" fmla="*/ 749373 w 6187971"/>
              <a:gd name="connsiteY1590" fmla="*/ 2498135 h 5955635"/>
              <a:gd name="connsiteX1591" fmla="*/ 746794 w 6187971"/>
              <a:gd name="connsiteY1591" fmla="*/ 2508105 h 5955635"/>
              <a:gd name="connsiteX1592" fmla="*/ 747757 w 6187971"/>
              <a:gd name="connsiteY1592" fmla="*/ 2512610 h 5955635"/>
              <a:gd name="connsiteX1593" fmla="*/ 740673 w 6187971"/>
              <a:gd name="connsiteY1593" fmla="*/ 2523542 h 5955635"/>
              <a:gd name="connsiteX1594" fmla="*/ 738748 w 6187971"/>
              <a:gd name="connsiteY1594" fmla="*/ 2514534 h 5955635"/>
              <a:gd name="connsiteX1595" fmla="*/ 734245 w 6187971"/>
              <a:gd name="connsiteY1595" fmla="*/ 2515496 h 5955635"/>
              <a:gd name="connsiteX1596" fmla="*/ 731665 w 6187971"/>
              <a:gd name="connsiteY1596" fmla="*/ 2525466 h 5955635"/>
              <a:gd name="connsiteX1597" fmla="*/ 733590 w 6187971"/>
              <a:gd name="connsiteY1597" fmla="*/ 2534475 h 5955635"/>
              <a:gd name="connsiteX1598" fmla="*/ 745484 w 6187971"/>
              <a:gd name="connsiteY1598" fmla="*/ 2546063 h 5955635"/>
              <a:gd name="connsiteX1599" fmla="*/ 743868 w 6187971"/>
              <a:gd name="connsiteY1599" fmla="*/ 2560537 h 5955635"/>
              <a:gd name="connsiteX1600" fmla="*/ 726773 w 6187971"/>
              <a:gd name="connsiteY1600" fmla="*/ 2634833 h 5955635"/>
              <a:gd name="connsiteX1601" fmla="*/ 721306 w 6187971"/>
              <a:gd name="connsiteY1601" fmla="*/ 2631292 h 5955635"/>
              <a:gd name="connsiteX1602" fmla="*/ 722269 w 6187971"/>
              <a:gd name="connsiteY1602" fmla="*/ 2635796 h 5955635"/>
              <a:gd name="connsiteX1603" fmla="*/ 717764 w 6187971"/>
              <a:gd name="connsiteY1603" fmla="*/ 2636758 h 5955635"/>
              <a:gd name="connsiteX1604" fmla="*/ 712298 w 6187971"/>
              <a:gd name="connsiteY1604" fmla="*/ 2633217 h 5955635"/>
              <a:gd name="connsiteX1605" fmla="*/ 717150 w 6187971"/>
              <a:gd name="connsiteY1605" fmla="*/ 2589793 h 5955635"/>
              <a:gd name="connsiteX1606" fmla="*/ 722616 w 6187971"/>
              <a:gd name="connsiteY1606" fmla="*/ 2593335 h 5955635"/>
              <a:gd name="connsiteX1607" fmla="*/ 727775 w 6187971"/>
              <a:gd name="connsiteY1607" fmla="*/ 2573394 h 5955635"/>
              <a:gd name="connsiteX1608" fmla="*/ 720691 w 6187971"/>
              <a:gd name="connsiteY1608" fmla="*/ 2584327 h 5955635"/>
              <a:gd name="connsiteX1609" fmla="*/ 721347 w 6187971"/>
              <a:gd name="connsiteY1609" fmla="*/ 2565348 h 5955635"/>
              <a:gd name="connsiteX1610" fmla="*/ 720385 w 6187971"/>
              <a:gd name="connsiteY1610" fmla="*/ 2560844 h 5955635"/>
              <a:gd name="connsiteX1611" fmla="*/ 723927 w 6187971"/>
              <a:gd name="connsiteY1611" fmla="*/ 2555379 h 5955635"/>
              <a:gd name="connsiteX1612" fmla="*/ 722964 w 6187971"/>
              <a:gd name="connsiteY1612" fmla="*/ 2550874 h 5955635"/>
              <a:gd name="connsiteX1613" fmla="*/ 722002 w 6187971"/>
              <a:gd name="connsiteY1613" fmla="*/ 2546370 h 5955635"/>
              <a:gd name="connsiteX1614" fmla="*/ 713956 w 6187971"/>
              <a:gd name="connsiteY1614" fmla="*/ 2552799 h 5955635"/>
              <a:gd name="connsiteX1615" fmla="*/ 711377 w 6187971"/>
              <a:gd name="connsiteY1615" fmla="*/ 2562769 h 5955635"/>
              <a:gd name="connsiteX1616" fmla="*/ 712339 w 6187971"/>
              <a:gd name="connsiteY1616" fmla="*/ 2567273 h 5955635"/>
              <a:gd name="connsiteX1617" fmla="*/ 716842 w 6187971"/>
              <a:gd name="connsiteY1617" fmla="*/ 2566311 h 5955635"/>
              <a:gd name="connsiteX1618" fmla="*/ 707794 w 6187971"/>
              <a:gd name="connsiteY1618" fmla="*/ 2634179 h 5955635"/>
              <a:gd name="connsiteX1619" fmla="*/ 704252 w 6187971"/>
              <a:gd name="connsiteY1619" fmla="*/ 2639645 h 5955635"/>
              <a:gd name="connsiteX1620" fmla="*/ 701673 w 6187971"/>
              <a:gd name="connsiteY1620" fmla="*/ 2649616 h 5955635"/>
              <a:gd name="connsiteX1621" fmla="*/ 706177 w 6187971"/>
              <a:gd name="connsiteY1621" fmla="*/ 2648653 h 5955635"/>
              <a:gd name="connsiteX1622" fmla="*/ 698438 w 6187971"/>
              <a:gd name="connsiteY1622" fmla="*/ 2678565 h 5955635"/>
              <a:gd name="connsiteX1623" fmla="*/ 695858 w 6187971"/>
              <a:gd name="connsiteY1623" fmla="*/ 2688534 h 5955635"/>
              <a:gd name="connsiteX1624" fmla="*/ 696821 w 6187971"/>
              <a:gd name="connsiteY1624" fmla="*/ 2693039 h 5955635"/>
              <a:gd name="connsiteX1625" fmla="*/ 701325 w 6187971"/>
              <a:gd name="connsiteY1625" fmla="*/ 2692076 h 5955635"/>
              <a:gd name="connsiteX1626" fmla="*/ 690967 w 6187971"/>
              <a:gd name="connsiteY1626" fmla="*/ 2797901 h 5955635"/>
              <a:gd name="connsiteX1627" fmla="*/ 687424 w 6187971"/>
              <a:gd name="connsiteY1627" fmla="*/ 2803368 h 5955635"/>
              <a:gd name="connsiteX1628" fmla="*/ 688387 w 6187971"/>
              <a:gd name="connsiteY1628" fmla="*/ 2807872 h 5955635"/>
              <a:gd name="connsiteX1629" fmla="*/ 689349 w 6187971"/>
              <a:gd name="connsiteY1629" fmla="*/ 2812375 h 5955635"/>
              <a:gd name="connsiteX1630" fmla="*/ 685152 w 6187971"/>
              <a:gd name="connsiteY1630" fmla="*/ 2836821 h 5955635"/>
              <a:gd name="connsiteX1631" fmla="*/ 681611 w 6187971"/>
              <a:gd name="connsiteY1631" fmla="*/ 2842288 h 5955635"/>
              <a:gd name="connsiteX1632" fmla="*/ 683535 w 6187971"/>
              <a:gd name="connsiteY1632" fmla="*/ 2851295 h 5955635"/>
              <a:gd name="connsiteX1633" fmla="*/ 684497 w 6187971"/>
              <a:gd name="connsiteY1633" fmla="*/ 2855799 h 5955635"/>
              <a:gd name="connsiteX1634" fmla="*/ 680955 w 6187971"/>
              <a:gd name="connsiteY1634" fmla="*/ 2861265 h 5955635"/>
              <a:gd name="connsiteX1635" fmla="*/ 681918 w 6187971"/>
              <a:gd name="connsiteY1635" fmla="*/ 2865770 h 5955635"/>
              <a:gd name="connsiteX1636" fmla="*/ 687691 w 6187971"/>
              <a:gd name="connsiteY1636" fmla="*/ 2892794 h 5955635"/>
              <a:gd name="connsiteX1637" fmla="*/ 684149 w 6187971"/>
              <a:gd name="connsiteY1637" fmla="*/ 2898260 h 5955635"/>
              <a:gd name="connsiteX1638" fmla="*/ 685112 w 6187971"/>
              <a:gd name="connsiteY1638" fmla="*/ 2902765 h 5955635"/>
              <a:gd name="connsiteX1639" fmla="*/ 683495 w 6187971"/>
              <a:gd name="connsiteY1639" fmla="*/ 2917239 h 5955635"/>
              <a:gd name="connsiteX1640" fmla="*/ 684457 w 6187971"/>
              <a:gd name="connsiteY1640" fmla="*/ 2921742 h 5955635"/>
              <a:gd name="connsiteX1641" fmla="*/ 678642 w 6187971"/>
              <a:gd name="connsiteY1641" fmla="*/ 2960662 h 5955635"/>
              <a:gd name="connsiteX1642" fmla="*/ 679604 w 6187971"/>
              <a:gd name="connsiteY1642" fmla="*/ 2965165 h 5955635"/>
              <a:gd name="connsiteX1643" fmla="*/ 675101 w 6187971"/>
              <a:gd name="connsiteY1643" fmla="*/ 2966128 h 5955635"/>
              <a:gd name="connsiteX1644" fmla="*/ 676063 w 6187971"/>
              <a:gd name="connsiteY1644" fmla="*/ 2970632 h 5955635"/>
              <a:gd name="connsiteX1645" fmla="*/ 677026 w 6187971"/>
              <a:gd name="connsiteY1645" fmla="*/ 2975136 h 5955635"/>
              <a:gd name="connsiteX1646" fmla="*/ 681529 w 6187971"/>
              <a:gd name="connsiteY1646" fmla="*/ 2974174 h 5955635"/>
              <a:gd name="connsiteX1647" fmla="*/ 679912 w 6187971"/>
              <a:gd name="connsiteY1647" fmla="*/ 2988648 h 5955635"/>
              <a:gd name="connsiteX1648" fmla="*/ 678950 w 6187971"/>
              <a:gd name="connsiteY1648" fmla="*/ 2984144 h 5955635"/>
              <a:gd name="connsiteX1649" fmla="*/ 678295 w 6187971"/>
              <a:gd name="connsiteY1649" fmla="*/ 3003123 h 5955635"/>
              <a:gd name="connsiteX1650" fmla="*/ 681182 w 6187971"/>
              <a:gd name="connsiteY1650" fmla="*/ 3016635 h 5955635"/>
              <a:gd name="connsiteX1651" fmla="*/ 677640 w 6187971"/>
              <a:gd name="connsiteY1651" fmla="*/ 3022102 h 5955635"/>
              <a:gd name="connsiteX1652" fmla="*/ 678602 w 6187971"/>
              <a:gd name="connsiteY1652" fmla="*/ 3026605 h 5955635"/>
              <a:gd name="connsiteX1653" fmla="*/ 675061 w 6187971"/>
              <a:gd name="connsiteY1653" fmla="*/ 3032071 h 5955635"/>
              <a:gd name="connsiteX1654" fmla="*/ 676023 w 6187971"/>
              <a:gd name="connsiteY1654" fmla="*/ 3036576 h 5955635"/>
              <a:gd name="connsiteX1655" fmla="*/ 680527 w 6187971"/>
              <a:gd name="connsiteY1655" fmla="*/ 3035613 h 5955635"/>
              <a:gd name="connsiteX1656" fmla="*/ 689187 w 6187971"/>
              <a:gd name="connsiteY1656" fmla="*/ 3076150 h 5955635"/>
              <a:gd name="connsiteX1657" fmla="*/ 683721 w 6187971"/>
              <a:gd name="connsiteY1657" fmla="*/ 3072608 h 5955635"/>
              <a:gd name="connsiteX1658" fmla="*/ 679217 w 6187971"/>
              <a:gd name="connsiteY1658" fmla="*/ 3073570 h 5955635"/>
              <a:gd name="connsiteX1659" fmla="*/ 681142 w 6187971"/>
              <a:gd name="connsiteY1659" fmla="*/ 3082578 h 5955635"/>
              <a:gd name="connsiteX1660" fmla="*/ 682104 w 6187971"/>
              <a:gd name="connsiteY1660" fmla="*/ 3087082 h 5955635"/>
              <a:gd name="connsiteX1661" fmla="*/ 682718 w 6187971"/>
              <a:gd name="connsiteY1661" fmla="*/ 3134047 h 5955635"/>
              <a:gd name="connsiteX1662" fmla="*/ 687222 w 6187971"/>
              <a:gd name="connsiteY1662" fmla="*/ 3133085 h 5955635"/>
              <a:gd name="connsiteX1663" fmla="*/ 683680 w 6187971"/>
              <a:gd name="connsiteY1663" fmla="*/ 3138551 h 5955635"/>
              <a:gd name="connsiteX1664" fmla="*/ 684642 w 6187971"/>
              <a:gd name="connsiteY1664" fmla="*/ 3143056 h 5955635"/>
              <a:gd name="connsiteX1665" fmla="*/ 690416 w 6187971"/>
              <a:gd name="connsiteY1665" fmla="*/ 3170080 h 5955635"/>
              <a:gd name="connsiteX1666" fmla="*/ 694395 w 6187971"/>
              <a:gd name="connsiteY1666" fmla="*/ 3173203 h 5955635"/>
              <a:gd name="connsiteX1667" fmla="*/ 697712 w 6187971"/>
              <a:gd name="connsiteY1667" fmla="*/ 3182366 h 5955635"/>
              <a:gd name="connsiteX1668" fmla="*/ 697129 w 6187971"/>
              <a:gd name="connsiteY1668" fmla="*/ 3182651 h 5955635"/>
              <a:gd name="connsiteX1669" fmla="*/ 691373 w 6187971"/>
              <a:gd name="connsiteY1669" fmla="*/ 3182827 h 5955635"/>
              <a:gd name="connsiteX1670" fmla="*/ 689762 w 6187971"/>
              <a:gd name="connsiteY1670" fmla="*/ 3189059 h 5955635"/>
              <a:gd name="connsiteX1671" fmla="*/ 696682 w 6187971"/>
              <a:gd name="connsiteY1671" fmla="*/ 3182870 h 5955635"/>
              <a:gd name="connsiteX1672" fmla="*/ 697129 w 6187971"/>
              <a:gd name="connsiteY1672" fmla="*/ 3182651 h 5955635"/>
              <a:gd name="connsiteX1673" fmla="*/ 697807 w 6187971"/>
              <a:gd name="connsiteY1673" fmla="*/ 3182630 h 5955635"/>
              <a:gd name="connsiteX1674" fmla="*/ 697712 w 6187971"/>
              <a:gd name="connsiteY1674" fmla="*/ 3182366 h 5955635"/>
              <a:gd name="connsiteX1675" fmla="*/ 698813 w 6187971"/>
              <a:gd name="connsiteY1675" fmla="*/ 3181826 h 5955635"/>
              <a:gd name="connsiteX1676" fmla="*/ 699731 w 6187971"/>
              <a:gd name="connsiteY1676" fmla="*/ 3191637 h 5955635"/>
              <a:gd name="connsiteX1677" fmla="*/ 696189 w 6187971"/>
              <a:gd name="connsiteY1677" fmla="*/ 3197104 h 5955635"/>
              <a:gd name="connsiteX1678" fmla="*/ 697152 w 6187971"/>
              <a:gd name="connsiteY1678" fmla="*/ 3201608 h 5955635"/>
              <a:gd name="connsiteX1679" fmla="*/ 693610 w 6187971"/>
              <a:gd name="connsiteY1679" fmla="*/ 3207074 h 5955635"/>
              <a:gd name="connsiteX1680" fmla="*/ 694573 w 6187971"/>
              <a:gd name="connsiteY1680" fmla="*/ 3211578 h 5955635"/>
              <a:gd name="connsiteX1681" fmla="*/ 696497 w 6187971"/>
              <a:gd name="connsiteY1681" fmla="*/ 3220587 h 5955635"/>
              <a:gd name="connsiteX1682" fmla="*/ 698422 w 6187971"/>
              <a:gd name="connsiteY1682" fmla="*/ 3229595 h 5955635"/>
              <a:gd name="connsiteX1683" fmla="*/ 695842 w 6187971"/>
              <a:gd name="connsiteY1683" fmla="*/ 3239565 h 5955635"/>
              <a:gd name="connsiteX1684" fmla="*/ 693262 w 6187971"/>
              <a:gd name="connsiteY1684" fmla="*/ 3249536 h 5955635"/>
              <a:gd name="connsiteX1685" fmla="*/ 694224 w 6187971"/>
              <a:gd name="connsiteY1685" fmla="*/ 3254039 h 5955635"/>
              <a:gd name="connsiteX1686" fmla="*/ 695187 w 6187971"/>
              <a:gd name="connsiteY1686" fmla="*/ 3258543 h 5955635"/>
              <a:gd name="connsiteX1687" fmla="*/ 690683 w 6187971"/>
              <a:gd name="connsiteY1687" fmla="*/ 3259506 h 5955635"/>
              <a:gd name="connsiteX1688" fmla="*/ 687141 w 6187971"/>
              <a:gd name="connsiteY1688" fmla="*/ 3264972 h 5955635"/>
              <a:gd name="connsiteX1689" fmla="*/ 688103 w 6187971"/>
              <a:gd name="connsiteY1689" fmla="*/ 3269476 h 5955635"/>
              <a:gd name="connsiteX1690" fmla="*/ 693569 w 6187971"/>
              <a:gd name="connsiteY1690" fmla="*/ 3273018 h 5955635"/>
              <a:gd name="connsiteX1691" fmla="*/ 694532 w 6187971"/>
              <a:gd name="connsiteY1691" fmla="*/ 3277522 h 5955635"/>
              <a:gd name="connsiteX1692" fmla="*/ 695494 w 6187971"/>
              <a:gd name="connsiteY1692" fmla="*/ 3282027 h 5955635"/>
              <a:gd name="connsiteX1693" fmla="*/ 698381 w 6187971"/>
              <a:gd name="connsiteY1693" fmla="*/ 3295539 h 5955635"/>
              <a:gd name="connsiteX1694" fmla="*/ 696764 w 6187971"/>
              <a:gd name="connsiteY1694" fmla="*/ 3310013 h 5955635"/>
              <a:gd name="connsiteX1695" fmla="*/ 697726 w 6187971"/>
              <a:gd name="connsiteY1695" fmla="*/ 3314516 h 5955635"/>
              <a:gd name="connsiteX1696" fmla="*/ 699651 w 6187971"/>
              <a:gd name="connsiteY1696" fmla="*/ 3323525 h 5955635"/>
              <a:gd name="connsiteX1697" fmla="*/ 704154 w 6187971"/>
              <a:gd name="connsiteY1697" fmla="*/ 3322563 h 5955635"/>
              <a:gd name="connsiteX1698" fmla="*/ 700613 w 6187971"/>
              <a:gd name="connsiteY1698" fmla="*/ 3328029 h 5955635"/>
              <a:gd name="connsiteX1699" fmla="*/ 702538 w 6187971"/>
              <a:gd name="connsiteY1699" fmla="*/ 3337037 h 5955635"/>
              <a:gd name="connsiteX1700" fmla="*/ 711198 w 6187971"/>
              <a:gd name="connsiteY1700" fmla="*/ 3377573 h 5955635"/>
              <a:gd name="connsiteX1701" fmla="*/ 707656 w 6187971"/>
              <a:gd name="connsiteY1701" fmla="*/ 3383040 h 5955635"/>
              <a:gd name="connsiteX1702" fmla="*/ 708618 w 6187971"/>
              <a:gd name="connsiteY1702" fmla="*/ 3387543 h 5955635"/>
              <a:gd name="connsiteX1703" fmla="*/ 713122 w 6187971"/>
              <a:gd name="connsiteY1703" fmla="*/ 3386581 h 5955635"/>
              <a:gd name="connsiteX1704" fmla="*/ 713430 w 6187971"/>
              <a:gd name="connsiteY1704" fmla="*/ 3410064 h 5955635"/>
              <a:gd name="connsiteX1705" fmla="*/ 714392 w 6187971"/>
              <a:gd name="connsiteY1705" fmla="*/ 3414569 h 5955635"/>
              <a:gd name="connsiteX1706" fmla="*/ 719858 w 6187971"/>
              <a:gd name="connsiteY1706" fmla="*/ 3418109 h 5955635"/>
              <a:gd name="connsiteX1707" fmla="*/ 722090 w 6187971"/>
              <a:gd name="connsiteY1707" fmla="*/ 3450600 h 5955635"/>
              <a:gd name="connsiteX1708" fmla="*/ 726594 w 6187971"/>
              <a:gd name="connsiteY1708" fmla="*/ 3449638 h 5955635"/>
              <a:gd name="connsiteX1709" fmla="*/ 730443 w 6187971"/>
              <a:gd name="connsiteY1709" fmla="*/ 3467654 h 5955635"/>
              <a:gd name="connsiteX1710" fmla="*/ 726902 w 6187971"/>
              <a:gd name="connsiteY1710" fmla="*/ 3473121 h 5955635"/>
              <a:gd name="connsiteX1711" fmla="*/ 716932 w 6187971"/>
              <a:gd name="connsiteY1711" fmla="*/ 3470541 h 5955635"/>
              <a:gd name="connsiteX1712" fmla="*/ 729788 w 6187971"/>
              <a:gd name="connsiteY1712" fmla="*/ 3486633 h 5955635"/>
              <a:gd name="connsiteX1713" fmla="*/ 749689 w 6187971"/>
              <a:gd name="connsiteY1713" fmla="*/ 3557735 h 5955635"/>
              <a:gd name="connsiteX1714" fmla="*/ 745185 w 6187971"/>
              <a:gd name="connsiteY1714" fmla="*/ 3558698 h 5955635"/>
              <a:gd name="connsiteX1715" fmla="*/ 747109 w 6187971"/>
              <a:gd name="connsiteY1715" fmla="*/ 3567705 h 5955635"/>
              <a:gd name="connsiteX1716" fmla="*/ 758656 w 6187971"/>
              <a:gd name="connsiteY1716" fmla="*/ 3621755 h 5955635"/>
              <a:gd name="connsiteX1717" fmla="*/ 759619 w 6187971"/>
              <a:gd name="connsiteY1717" fmla="*/ 3626258 h 5955635"/>
              <a:gd name="connsiteX1718" fmla="*/ 760581 w 6187971"/>
              <a:gd name="connsiteY1718" fmla="*/ 3630762 h 5955635"/>
              <a:gd name="connsiteX1719" fmla="*/ 773438 w 6187971"/>
              <a:gd name="connsiteY1719" fmla="*/ 3646854 h 5955635"/>
              <a:gd name="connsiteX1720" fmla="*/ 770859 w 6187971"/>
              <a:gd name="connsiteY1720" fmla="*/ 3656824 h 5955635"/>
              <a:gd name="connsiteX1721" fmla="*/ 771821 w 6187971"/>
              <a:gd name="connsiteY1721" fmla="*/ 3661329 h 5955635"/>
              <a:gd name="connsiteX1722" fmla="*/ 772783 w 6187971"/>
              <a:gd name="connsiteY1722" fmla="*/ 3665832 h 5955635"/>
              <a:gd name="connsiteX1723" fmla="*/ 773745 w 6187971"/>
              <a:gd name="connsiteY1723" fmla="*/ 3670336 h 5955635"/>
              <a:gd name="connsiteX1724" fmla="*/ 768586 w 6187971"/>
              <a:gd name="connsiteY1724" fmla="*/ 3690277 h 5955635"/>
              <a:gd name="connsiteX1725" fmla="*/ 779826 w 6187971"/>
              <a:gd name="connsiteY1725" fmla="*/ 3720843 h 5955635"/>
              <a:gd name="connsiteX1726" fmla="*/ 798149 w 6187971"/>
              <a:gd name="connsiteY1726" fmla="*/ 3740476 h 5955635"/>
              <a:gd name="connsiteX1727" fmla="*/ 793953 w 6187971"/>
              <a:gd name="connsiteY1727" fmla="*/ 3764922 h 5955635"/>
              <a:gd name="connsiteX1728" fmla="*/ 803268 w 6187971"/>
              <a:gd name="connsiteY1728" fmla="*/ 3786479 h 5955635"/>
              <a:gd name="connsiteX1729" fmla="*/ 815163 w 6187971"/>
              <a:gd name="connsiteY1729" fmla="*/ 3798067 h 5955635"/>
              <a:gd name="connsiteX1730" fmla="*/ 832177 w 6187971"/>
              <a:gd name="connsiteY1730" fmla="*/ 3855657 h 5955635"/>
              <a:gd name="connsiteX1731" fmla="*/ 823168 w 6187971"/>
              <a:gd name="connsiteY1731" fmla="*/ 3857582 h 5955635"/>
              <a:gd name="connsiteX1732" fmla="*/ 835064 w 6187971"/>
              <a:gd name="connsiteY1732" fmla="*/ 3869169 h 5955635"/>
              <a:gd name="connsiteX1733" fmla="*/ 834409 w 6187971"/>
              <a:gd name="connsiteY1733" fmla="*/ 3888148 h 5955635"/>
              <a:gd name="connsiteX1734" fmla="*/ 849190 w 6187971"/>
              <a:gd name="connsiteY1734" fmla="*/ 3913248 h 5955635"/>
              <a:gd name="connsiteX1735" fmla="*/ 845537 w 6187971"/>
              <a:gd name="connsiteY1735" fmla="*/ 3910175 h 5955635"/>
              <a:gd name="connsiteX1736" fmla="*/ 841800 w 6187971"/>
              <a:gd name="connsiteY1736" fmla="*/ 3900698 h 5955635"/>
              <a:gd name="connsiteX1737" fmla="*/ 844166 w 6187971"/>
              <a:gd name="connsiteY1737" fmla="*/ 3909023 h 5955635"/>
              <a:gd name="connsiteX1738" fmla="*/ 845537 w 6187971"/>
              <a:gd name="connsiteY1738" fmla="*/ 3910175 h 5955635"/>
              <a:gd name="connsiteX1739" fmla="*/ 852077 w 6187971"/>
              <a:gd name="connsiteY1739" fmla="*/ 3926760 h 5955635"/>
              <a:gd name="connsiteX1740" fmla="*/ 838565 w 6187971"/>
              <a:gd name="connsiteY1740" fmla="*/ 3929646 h 5955635"/>
              <a:gd name="connsiteX1741" fmla="*/ 808694 w 6187971"/>
              <a:gd name="connsiteY1741" fmla="*/ 3855965 h 5955635"/>
              <a:gd name="connsiteX1742" fmla="*/ 782980 w 6187971"/>
              <a:gd name="connsiteY1742" fmla="*/ 3823781 h 5955635"/>
              <a:gd name="connsiteX1743" fmla="*/ 773664 w 6187971"/>
              <a:gd name="connsiteY1743" fmla="*/ 3802224 h 5955635"/>
              <a:gd name="connsiteX1744" fmla="*/ 769815 w 6187971"/>
              <a:gd name="connsiteY1744" fmla="*/ 3784208 h 5955635"/>
              <a:gd name="connsiteX1745" fmla="*/ 756958 w 6187971"/>
              <a:gd name="connsiteY1745" fmla="*/ 3768116 h 5955635"/>
              <a:gd name="connsiteX1746" fmla="*/ 750222 w 6187971"/>
              <a:gd name="connsiteY1746" fmla="*/ 3736587 h 5955635"/>
              <a:gd name="connsiteX1747" fmla="*/ 751840 w 6187971"/>
              <a:gd name="connsiteY1747" fmla="*/ 3722113 h 5955635"/>
              <a:gd name="connsiteX1748" fmla="*/ 748953 w 6187971"/>
              <a:gd name="connsiteY1748" fmla="*/ 3708601 h 5955635"/>
              <a:gd name="connsiteX1749" fmla="*/ 747991 w 6187971"/>
              <a:gd name="connsiteY1749" fmla="*/ 3704096 h 5955635"/>
              <a:gd name="connsiteX1750" fmla="*/ 747028 w 6187971"/>
              <a:gd name="connsiteY1750" fmla="*/ 3699593 h 5955635"/>
              <a:gd name="connsiteX1751" fmla="*/ 752494 w 6187971"/>
              <a:gd name="connsiteY1751" fmla="*/ 3703134 h 5955635"/>
              <a:gd name="connsiteX1752" fmla="*/ 744142 w 6187971"/>
              <a:gd name="connsiteY1752" fmla="*/ 3686081 h 5955635"/>
              <a:gd name="connsiteX1753" fmla="*/ 747683 w 6187971"/>
              <a:gd name="connsiteY1753" fmla="*/ 3680614 h 5955635"/>
              <a:gd name="connsiteX1754" fmla="*/ 746720 w 6187971"/>
              <a:gd name="connsiteY1754" fmla="*/ 3676110 h 5955635"/>
              <a:gd name="connsiteX1755" fmla="*/ 745758 w 6187971"/>
              <a:gd name="connsiteY1755" fmla="*/ 3671606 h 5955635"/>
              <a:gd name="connsiteX1756" fmla="*/ 740292 w 6187971"/>
              <a:gd name="connsiteY1756" fmla="*/ 3668064 h 5955635"/>
              <a:gd name="connsiteX1757" fmla="*/ 734519 w 6187971"/>
              <a:gd name="connsiteY1757" fmla="*/ 3641040 h 5955635"/>
              <a:gd name="connsiteX1758" fmla="*/ 729052 w 6187971"/>
              <a:gd name="connsiteY1758" fmla="*/ 3637498 h 5955635"/>
              <a:gd name="connsiteX1759" fmla="*/ 723279 w 6187971"/>
              <a:gd name="connsiteY1759" fmla="*/ 3610474 h 5955635"/>
              <a:gd name="connsiteX1760" fmla="*/ 722316 w 6187971"/>
              <a:gd name="connsiteY1760" fmla="*/ 3605970 h 5955635"/>
              <a:gd name="connsiteX1761" fmla="*/ 721354 w 6187971"/>
              <a:gd name="connsiteY1761" fmla="*/ 3601465 h 5955635"/>
              <a:gd name="connsiteX1762" fmla="*/ 717812 w 6187971"/>
              <a:gd name="connsiteY1762" fmla="*/ 3606932 h 5955635"/>
              <a:gd name="connsiteX1763" fmla="*/ 707227 w 6187971"/>
              <a:gd name="connsiteY1763" fmla="*/ 3557387 h 5955635"/>
              <a:gd name="connsiteX1764" fmla="*/ 710114 w 6187971"/>
              <a:gd name="connsiteY1764" fmla="*/ 3570900 h 5955635"/>
              <a:gd name="connsiteX1765" fmla="*/ 702723 w 6187971"/>
              <a:gd name="connsiteY1765" fmla="*/ 3558350 h 5955635"/>
              <a:gd name="connsiteX1766" fmla="*/ 705610 w 6187971"/>
              <a:gd name="connsiteY1766" fmla="*/ 3571863 h 5955635"/>
              <a:gd name="connsiteX1767" fmla="*/ 700144 w 6187971"/>
              <a:gd name="connsiteY1767" fmla="*/ 3568320 h 5955635"/>
              <a:gd name="connsiteX1768" fmla="*/ 702068 w 6187971"/>
              <a:gd name="connsiteY1768" fmla="*/ 3577328 h 5955635"/>
              <a:gd name="connsiteX1769" fmla="*/ 703031 w 6187971"/>
              <a:gd name="connsiteY1769" fmla="*/ 3581832 h 5955635"/>
              <a:gd name="connsiteX1770" fmla="*/ 695599 w 6187971"/>
              <a:gd name="connsiteY1770" fmla="*/ 3635226 h 5955635"/>
              <a:gd name="connsiteX1771" fmla="*/ 697524 w 6187971"/>
              <a:gd name="connsiteY1771" fmla="*/ 3644234 h 5955635"/>
              <a:gd name="connsiteX1772" fmla="*/ 687553 w 6187971"/>
              <a:gd name="connsiteY1772" fmla="*/ 3641655 h 5955635"/>
              <a:gd name="connsiteX1773" fmla="*/ 685628 w 6187971"/>
              <a:gd name="connsiteY1773" fmla="*/ 3632647 h 5955635"/>
              <a:gd name="connsiteX1774" fmla="*/ 681125 w 6187971"/>
              <a:gd name="connsiteY1774" fmla="*/ 3633609 h 5955635"/>
              <a:gd name="connsiteX1775" fmla="*/ 682087 w 6187971"/>
              <a:gd name="connsiteY1775" fmla="*/ 3638113 h 5955635"/>
              <a:gd name="connsiteX1776" fmla="*/ 660262 w 6187971"/>
              <a:gd name="connsiteY1776" fmla="*/ 3558002 h 5955635"/>
              <a:gd name="connsiteX1777" fmla="*/ 665729 w 6187971"/>
              <a:gd name="connsiteY1777" fmla="*/ 3561544 h 5955635"/>
              <a:gd name="connsiteX1778" fmla="*/ 669270 w 6187971"/>
              <a:gd name="connsiteY1778" fmla="*/ 3556078 h 5955635"/>
              <a:gd name="connsiteX1779" fmla="*/ 671194 w 6187971"/>
              <a:gd name="connsiteY1779" fmla="*/ 3565085 h 5955635"/>
              <a:gd name="connsiteX1780" fmla="*/ 660609 w 6187971"/>
              <a:gd name="connsiteY1780" fmla="*/ 3515542 h 5955635"/>
              <a:gd name="connsiteX1781" fmla="*/ 665114 w 6187971"/>
              <a:gd name="connsiteY1781" fmla="*/ 3514579 h 5955635"/>
              <a:gd name="connsiteX1782" fmla="*/ 664152 w 6187971"/>
              <a:gd name="connsiteY1782" fmla="*/ 3510075 h 5955635"/>
              <a:gd name="connsiteX1783" fmla="*/ 662227 w 6187971"/>
              <a:gd name="connsiteY1783" fmla="*/ 3501067 h 5955635"/>
              <a:gd name="connsiteX1784" fmla="*/ 655491 w 6187971"/>
              <a:gd name="connsiteY1784" fmla="*/ 3469539 h 5955635"/>
              <a:gd name="connsiteX1785" fmla="*/ 654529 w 6187971"/>
              <a:gd name="connsiteY1785" fmla="*/ 3465034 h 5955635"/>
              <a:gd name="connsiteX1786" fmla="*/ 653567 w 6187971"/>
              <a:gd name="connsiteY1786" fmla="*/ 3460530 h 5955635"/>
              <a:gd name="connsiteX1787" fmla="*/ 639439 w 6187971"/>
              <a:gd name="connsiteY1787" fmla="*/ 3416453 h 5955635"/>
              <a:gd name="connsiteX1788" fmla="*/ 638477 w 6187971"/>
              <a:gd name="connsiteY1788" fmla="*/ 3411948 h 5955635"/>
              <a:gd name="connsiteX1789" fmla="*/ 637515 w 6187971"/>
              <a:gd name="connsiteY1789" fmla="*/ 3407444 h 5955635"/>
              <a:gd name="connsiteX1790" fmla="*/ 635590 w 6187971"/>
              <a:gd name="connsiteY1790" fmla="*/ 3398436 h 5955635"/>
              <a:gd name="connsiteX1791" fmla="*/ 633012 w 6187971"/>
              <a:gd name="connsiteY1791" fmla="*/ 3408406 h 5955635"/>
              <a:gd name="connsiteX1792" fmla="*/ 629469 w 6187971"/>
              <a:gd name="connsiteY1792" fmla="*/ 3413873 h 5955635"/>
              <a:gd name="connsiteX1793" fmla="*/ 625620 w 6187971"/>
              <a:gd name="connsiteY1793" fmla="*/ 3395856 h 5955635"/>
              <a:gd name="connsiteX1794" fmla="*/ 630125 w 6187971"/>
              <a:gd name="connsiteY1794" fmla="*/ 3394894 h 5955635"/>
              <a:gd name="connsiteX1795" fmla="*/ 629163 w 6187971"/>
              <a:gd name="connsiteY1795" fmla="*/ 3390391 h 5955635"/>
              <a:gd name="connsiteX1796" fmla="*/ 628200 w 6187971"/>
              <a:gd name="connsiteY1796" fmla="*/ 3385887 h 5955635"/>
              <a:gd name="connsiteX1797" fmla="*/ 623696 w 6187971"/>
              <a:gd name="connsiteY1797" fmla="*/ 3386849 h 5955635"/>
              <a:gd name="connsiteX1798" fmla="*/ 627892 w 6187971"/>
              <a:gd name="connsiteY1798" fmla="*/ 3362404 h 5955635"/>
              <a:gd name="connsiteX1799" fmla="*/ 615998 w 6187971"/>
              <a:gd name="connsiteY1799" fmla="*/ 3350816 h 5955635"/>
              <a:gd name="connsiteX1800" fmla="*/ 618229 w 6187971"/>
              <a:gd name="connsiteY1800" fmla="*/ 3383307 h 5955635"/>
              <a:gd name="connsiteX1801" fmla="*/ 623696 w 6187971"/>
              <a:gd name="connsiteY1801" fmla="*/ 3386849 h 5955635"/>
              <a:gd name="connsiteX1802" fmla="*/ 619192 w 6187971"/>
              <a:gd name="connsiteY1802" fmla="*/ 3387811 h 5955635"/>
              <a:gd name="connsiteX1803" fmla="*/ 620154 w 6187971"/>
              <a:gd name="connsiteY1803" fmla="*/ 3392315 h 5955635"/>
              <a:gd name="connsiteX1804" fmla="*/ 621116 w 6187971"/>
              <a:gd name="connsiteY1804" fmla="*/ 3396819 h 5955635"/>
              <a:gd name="connsiteX1805" fmla="*/ 625620 w 6187971"/>
              <a:gd name="connsiteY1805" fmla="*/ 3395856 h 5955635"/>
              <a:gd name="connsiteX1806" fmla="*/ 628026 w 6187971"/>
              <a:gd name="connsiteY1806" fmla="*/ 3407116 h 5955635"/>
              <a:gd name="connsiteX1807" fmla="*/ 629469 w 6187971"/>
              <a:gd name="connsiteY1807" fmla="*/ 3413873 h 5955635"/>
              <a:gd name="connsiteX1808" fmla="*/ 630432 w 6187971"/>
              <a:gd name="connsiteY1808" fmla="*/ 3418377 h 5955635"/>
              <a:gd name="connsiteX1809" fmla="*/ 625927 w 6187971"/>
              <a:gd name="connsiteY1809" fmla="*/ 3419340 h 5955635"/>
              <a:gd name="connsiteX1810" fmla="*/ 626889 w 6187971"/>
              <a:gd name="connsiteY1810" fmla="*/ 3423843 h 5955635"/>
              <a:gd name="connsiteX1811" fmla="*/ 627852 w 6187971"/>
              <a:gd name="connsiteY1811" fmla="*/ 3428347 h 5955635"/>
              <a:gd name="connsiteX1812" fmla="*/ 654488 w 6187971"/>
              <a:gd name="connsiteY1812" fmla="*/ 3530978 h 5955635"/>
              <a:gd name="connsiteX1813" fmla="*/ 649984 w 6187971"/>
              <a:gd name="connsiteY1813" fmla="*/ 3531940 h 5955635"/>
              <a:gd name="connsiteX1814" fmla="*/ 651908 w 6187971"/>
              <a:gd name="connsiteY1814" fmla="*/ 3540948 h 5955635"/>
              <a:gd name="connsiteX1815" fmla="*/ 655758 w 6187971"/>
              <a:gd name="connsiteY1815" fmla="*/ 3558965 h 5955635"/>
              <a:gd name="connsiteX1816" fmla="*/ 671154 w 6187971"/>
              <a:gd name="connsiteY1816" fmla="*/ 3631029 h 5955635"/>
              <a:gd name="connsiteX1817" fmla="*/ 691054 w 6187971"/>
              <a:gd name="connsiteY1817" fmla="*/ 3702132 h 5955635"/>
              <a:gd name="connsiteX1818" fmla="*/ 695211 w 6187971"/>
              <a:gd name="connsiteY1818" fmla="*/ 3743630 h 5955635"/>
              <a:gd name="connsiteX1819" fmla="*/ 689090 w 6187971"/>
              <a:gd name="connsiteY1819" fmla="*/ 3759068 h 5955635"/>
              <a:gd name="connsiteX1820" fmla="*/ 700289 w 6187971"/>
              <a:gd name="connsiteY1820" fmla="*/ 3855577 h 5955635"/>
              <a:gd name="connsiteX1821" fmla="*/ 693861 w 6187971"/>
              <a:gd name="connsiteY1821" fmla="*/ 3847531 h 5955635"/>
              <a:gd name="connsiteX1822" fmla="*/ 687392 w 6187971"/>
              <a:gd name="connsiteY1822" fmla="*/ 3905429 h 5955635"/>
              <a:gd name="connsiteX1823" fmla="*/ 680963 w 6187971"/>
              <a:gd name="connsiteY1823" fmla="*/ 3897383 h 5955635"/>
              <a:gd name="connsiteX1824" fmla="*/ 682887 w 6187971"/>
              <a:gd name="connsiteY1824" fmla="*/ 3906391 h 5955635"/>
              <a:gd name="connsiteX1825" fmla="*/ 655904 w 6187971"/>
              <a:gd name="connsiteY1825" fmla="*/ 3846221 h 5955635"/>
              <a:gd name="connsiteX1826" fmla="*/ 647550 w 6187971"/>
              <a:gd name="connsiteY1826" fmla="*/ 3829168 h 5955635"/>
              <a:gd name="connsiteX1827" fmla="*/ 646588 w 6187971"/>
              <a:gd name="connsiteY1827" fmla="*/ 3824663 h 5955635"/>
              <a:gd name="connsiteX1828" fmla="*/ 642083 w 6187971"/>
              <a:gd name="connsiteY1828" fmla="*/ 3825626 h 5955635"/>
              <a:gd name="connsiteX1829" fmla="*/ 637272 w 6187971"/>
              <a:gd name="connsiteY1829" fmla="*/ 3803105 h 5955635"/>
              <a:gd name="connsiteX1830" fmla="*/ 628264 w 6187971"/>
              <a:gd name="connsiteY1830" fmla="*/ 3805029 h 5955635"/>
              <a:gd name="connsiteX1831" fmla="*/ 631151 w 6187971"/>
              <a:gd name="connsiteY1831" fmla="*/ 3818541 h 5955635"/>
              <a:gd name="connsiteX1832" fmla="*/ 641429 w 6187971"/>
              <a:gd name="connsiteY1832" fmla="*/ 3844604 h 5955635"/>
              <a:gd name="connsiteX1833" fmla="*/ 653897 w 6187971"/>
              <a:gd name="connsiteY1833" fmla="*/ 3969100 h 5955635"/>
              <a:gd name="connsiteX1834" fmla="*/ 646814 w 6187971"/>
              <a:gd name="connsiteY1834" fmla="*/ 3980033 h 5955635"/>
              <a:gd name="connsiteX1835" fmla="*/ 639423 w 6187971"/>
              <a:gd name="connsiteY1835" fmla="*/ 3967483 h 5955635"/>
              <a:gd name="connsiteX1836" fmla="*/ 638461 w 6187971"/>
              <a:gd name="connsiteY1836" fmla="*/ 3962979 h 5955635"/>
              <a:gd name="connsiteX1837" fmla="*/ 632995 w 6187971"/>
              <a:gd name="connsiteY1837" fmla="*/ 3959436 h 5955635"/>
              <a:gd name="connsiteX1838" fmla="*/ 633958 w 6187971"/>
              <a:gd name="connsiteY1838" fmla="*/ 3963941 h 5955635"/>
              <a:gd name="connsiteX1839" fmla="*/ 634920 w 6187971"/>
              <a:gd name="connsiteY1839" fmla="*/ 3968445 h 5955635"/>
              <a:gd name="connsiteX1840" fmla="*/ 628491 w 6187971"/>
              <a:gd name="connsiteY1840" fmla="*/ 3960399 h 5955635"/>
              <a:gd name="connsiteX1841" fmla="*/ 623679 w 6187971"/>
              <a:gd name="connsiteY1841" fmla="*/ 3937879 h 5955635"/>
              <a:gd name="connsiteX1842" fmla="*/ 631167 w 6187971"/>
              <a:gd name="connsiteY1842" fmla="*/ 3950879 h 5955635"/>
              <a:gd name="connsiteX1843" fmla="*/ 632033 w 6187971"/>
              <a:gd name="connsiteY1843" fmla="*/ 3954933 h 5955635"/>
              <a:gd name="connsiteX1844" fmla="*/ 633038 w 6187971"/>
              <a:gd name="connsiteY1844" fmla="*/ 3954129 h 5955635"/>
              <a:gd name="connsiteX1845" fmla="*/ 631167 w 6187971"/>
              <a:gd name="connsiteY1845" fmla="*/ 3950879 h 5955635"/>
              <a:gd name="connsiteX1846" fmla="*/ 629507 w 6187971"/>
              <a:gd name="connsiteY1846" fmla="*/ 3943110 h 5955635"/>
              <a:gd name="connsiteX1847" fmla="*/ 629146 w 6187971"/>
              <a:gd name="connsiteY1847" fmla="*/ 3941420 h 5955635"/>
              <a:gd name="connsiteX1848" fmla="*/ 633649 w 6187971"/>
              <a:gd name="connsiteY1848" fmla="*/ 3940458 h 5955635"/>
              <a:gd name="connsiteX1849" fmla="*/ 632687 w 6187971"/>
              <a:gd name="connsiteY1849" fmla="*/ 3935955 h 5955635"/>
              <a:gd name="connsiteX1850" fmla="*/ 631725 w 6187971"/>
              <a:gd name="connsiteY1850" fmla="*/ 3931450 h 5955635"/>
              <a:gd name="connsiteX1851" fmla="*/ 627222 w 6187971"/>
              <a:gd name="connsiteY1851" fmla="*/ 3932412 h 5955635"/>
              <a:gd name="connsiteX1852" fmla="*/ 620793 w 6187971"/>
              <a:gd name="connsiteY1852" fmla="*/ 3924367 h 5955635"/>
              <a:gd name="connsiteX1853" fmla="*/ 619830 w 6187971"/>
              <a:gd name="connsiteY1853" fmla="*/ 3919863 h 5955635"/>
              <a:gd name="connsiteX1854" fmla="*/ 618868 w 6187971"/>
              <a:gd name="connsiteY1854" fmla="*/ 3915358 h 5955635"/>
              <a:gd name="connsiteX1855" fmla="*/ 614177 w 6187971"/>
              <a:gd name="connsiteY1855" fmla="*/ 3893402 h 5955635"/>
              <a:gd name="connsiteX1856" fmla="*/ 613094 w 6187971"/>
              <a:gd name="connsiteY1856" fmla="*/ 3888334 h 5955635"/>
              <a:gd name="connsiteX1857" fmla="*/ 613401 w 6187971"/>
              <a:gd name="connsiteY1857" fmla="*/ 3911817 h 5955635"/>
              <a:gd name="connsiteX1858" fmla="*/ 600237 w 6187971"/>
              <a:gd name="connsiteY1858" fmla="*/ 3872242 h 5955635"/>
              <a:gd name="connsiteX1859" fmla="*/ 579335 w 6187971"/>
              <a:gd name="connsiteY1859" fmla="*/ 3862579 h 5955635"/>
              <a:gd name="connsiteX1860" fmla="*/ 556854 w 6187971"/>
              <a:gd name="connsiteY1860" fmla="*/ 3801448 h 5955635"/>
              <a:gd name="connsiteX1861" fmla="*/ 558123 w 6187971"/>
              <a:gd name="connsiteY1861" fmla="*/ 3829434 h 5955635"/>
              <a:gd name="connsiteX1862" fmla="*/ 546884 w 6187971"/>
              <a:gd name="connsiteY1862" fmla="*/ 3798868 h 5955635"/>
              <a:gd name="connsiteX1863" fmla="*/ 542686 w 6187971"/>
              <a:gd name="connsiteY1863" fmla="*/ 3823313 h 5955635"/>
              <a:gd name="connsiteX1864" fmla="*/ 541724 w 6187971"/>
              <a:gd name="connsiteY1864" fmla="*/ 3818809 h 5955635"/>
              <a:gd name="connsiteX1865" fmla="*/ 488144 w 6187971"/>
              <a:gd name="connsiteY1865" fmla="*/ 3590064 h 5955635"/>
              <a:gd name="connsiteX1866" fmla="*/ 482371 w 6187971"/>
              <a:gd name="connsiteY1866" fmla="*/ 3563040 h 5955635"/>
              <a:gd name="connsiteX1867" fmla="*/ 578133 w 6187971"/>
              <a:gd name="connsiteY1867" fmla="*/ 2267918 h 5955635"/>
              <a:gd name="connsiteX1868" fmla="*/ 592980 w 6187971"/>
              <a:gd name="connsiteY1868" fmla="*/ 2227702 h 5955635"/>
              <a:gd name="connsiteX1869" fmla="*/ 600194 w 6187971"/>
              <a:gd name="connsiteY1869" fmla="*/ 2211410 h 5955635"/>
              <a:gd name="connsiteX1870" fmla="*/ 638131 w 6187971"/>
              <a:gd name="connsiteY1870" fmla="*/ 2105404 h 5955635"/>
              <a:gd name="connsiteX1871" fmla="*/ 652761 w 6187971"/>
              <a:gd name="connsiteY1871" fmla="*/ 2065777 h 5955635"/>
              <a:gd name="connsiteX1872" fmla="*/ 1102577 w 6187971"/>
              <a:gd name="connsiteY1872" fmla="*/ 1332509 h 5955635"/>
              <a:gd name="connsiteX1873" fmla="*/ 1683816 w 6187971"/>
              <a:gd name="connsiteY1873" fmla="*/ 1083716 h 5955635"/>
              <a:gd name="connsiteX1874" fmla="*/ 1679236 w 6187971"/>
              <a:gd name="connsiteY1874" fmla="*/ 1086770 h 5955635"/>
              <a:gd name="connsiteX1875" fmla="*/ 1682424 w 6187971"/>
              <a:gd name="connsiteY1875" fmla="*/ 1084298 h 5955635"/>
              <a:gd name="connsiteX1876" fmla="*/ 3808051 w 6187971"/>
              <a:gd name="connsiteY1876" fmla="*/ 599460 h 5955635"/>
              <a:gd name="connsiteX1877" fmla="*/ 3814670 w 6187971"/>
              <a:gd name="connsiteY1877" fmla="*/ 600728 h 5955635"/>
              <a:gd name="connsiteX1878" fmla="*/ 3819307 w 6187971"/>
              <a:gd name="connsiteY1878" fmla="*/ 603027 h 5955635"/>
              <a:gd name="connsiteX1879" fmla="*/ 1626222 w 6187971"/>
              <a:gd name="connsiteY1879" fmla="*/ 1047191 h 5955635"/>
              <a:gd name="connsiteX1880" fmla="*/ 1626514 w 6187971"/>
              <a:gd name="connsiteY1880" fmla="*/ 1048557 h 5955635"/>
              <a:gd name="connsiteX1881" fmla="*/ 1622009 w 6187971"/>
              <a:gd name="connsiteY1881" fmla="*/ 1049520 h 5955635"/>
              <a:gd name="connsiteX1882" fmla="*/ 3198980 w 6187971"/>
              <a:gd name="connsiteY1882" fmla="*/ 688397 h 5955635"/>
              <a:gd name="connsiteX1883" fmla="*/ 3202634 w 6187971"/>
              <a:gd name="connsiteY1883" fmla="*/ 688279 h 5955635"/>
              <a:gd name="connsiteX1884" fmla="*/ 3199068 w 6187971"/>
              <a:gd name="connsiteY1884" fmla="*/ 688412 h 5955635"/>
              <a:gd name="connsiteX1885" fmla="*/ 1688956 w 6187971"/>
              <a:gd name="connsiteY1885" fmla="*/ 988120 h 5955635"/>
              <a:gd name="connsiteX1886" fmla="*/ 1697964 w 6187971"/>
              <a:gd name="connsiteY1886" fmla="*/ 986196 h 5955635"/>
              <a:gd name="connsiteX1887" fmla="*/ 1694422 w 6187971"/>
              <a:gd name="connsiteY1887" fmla="*/ 991662 h 5955635"/>
              <a:gd name="connsiteX1888" fmla="*/ 1703431 w 6187971"/>
              <a:gd name="connsiteY1888" fmla="*/ 989738 h 5955635"/>
              <a:gd name="connsiteX1889" fmla="*/ 1668870 w 6187971"/>
              <a:gd name="connsiteY1889" fmla="*/ 1023613 h 5955635"/>
              <a:gd name="connsiteX1890" fmla="*/ 1626222 w 6187971"/>
              <a:gd name="connsiteY1890" fmla="*/ 1047191 h 5955635"/>
              <a:gd name="connsiteX1891" fmla="*/ 1625552 w 6187971"/>
              <a:gd name="connsiteY1891" fmla="*/ 1044054 h 5955635"/>
              <a:gd name="connsiteX1892" fmla="*/ 1622009 w 6187971"/>
              <a:gd name="connsiteY1892" fmla="*/ 1049520 h 5955635"/>
              <a:gd name="connsiteX1893" fmla="*/ 1604955 w 6187971"/>
              <a:gd name="connsiteY1893" fmla="*/ 1057873 h 5955635"/>
              <a:gd name="connsiteX1894" fmla="*/ 1600452 w 6187971"/>
              <a:gd name="connsiteY1894" fmla="*/ 1058835 h 5955635"/>
              <a:gd name="connsiteX1895" fmla="*/ 1601414 w 6187971"/>
              <a:gd name="connsiteY1895" fmla="*/ 1063339 h 5955635"/>
              <a:gd name="connsiteX1896" fmla="*/ 1596910 w 6187971"/>
              <a:gd name="connsiteY1896" fmla="*/ 1064302 h 5955635"/>
              <a:gd name="connsiteX1897" fmla="*/ 1568524 w 6187971"/>
              <a:gd name="connsiteY1897" fmla="*/ 1077178 h 5955635"/>
              <a:gd name="connsiteX1898" fmla="*/ 1633720 w 6187971"/>
              <a:gd name="connsiteY1898" fmla="*/ 1022132 h 5955635"/>
              <a:gd name="connsiteX1899" fmla="*/ 1644223 w 6187971"/>
              <a:gd name="connsiteY1899" fmla="*/ 1021226 h 5955635"/>
              <a:gd name="connsiteX1900" fmla="*/ 1688956 w 6187971"/>
              <a:gd name="connsiteY1900" fmla="*/ 988120 h 5955635"/>
              <a:gd name="connsiteX1901" fmla="*/ 1987536 w 6187971"/>
              <a:gd name="connsiteY1901" fmla="*/ 886654 h 5955635"/>
              <a:gd name="connsiteX1902" fmla="*/ 2023568 w 6187971"/>
              <a:gd name="connsiteY1902" fmla="*/ 878956 h 5955635"/>
              <a:gd name="connsiteX1903" fmla="*/ 1940222 w 6187971"/>
              <a:gd name="connsiteY1903" fmla="*/ 929729 h 5955635"/>
              <a:gd name="connsiteX1904" fmla="*/ 1864697 w 6187971"/>
              <a:gd name="connsiteY1904" fmla="*/ 973018 h 5955635"/>
              <a:gd name="connsiteX1905" fmla="*/ 1854248 w 6187971"/>
              <a:gd name="connsiteY1905" fmla="*/ 982182 h 5955635"/>
              <a:gd name="connsiteX1906" fmla="*/ 1798385 w 6187971"/>
              <a:gd name="connsiteY1906" fmla="*/ 1012071 h 5955635"/>
              <a:gd name="connsiteX1907" fmla="*/ 1797668 w 6187971"/>
              <a:gd name="connsiteY1907" fmla="*/ 1011991 h 5955635"/>
              <a:gd name="connsiteX1908" fmla="*/ 1797543 w 6187971"/>
              <a:gd name="connsiteY1908" fmla="*/ 1012522 h 5955635"/>
              <a:gd name="connsiteX1909" fmla="*/ 1762279 w 6187971"/>
              <a:gd name="connsiteY1909" fmla="*/ 1031390 h 5955635"/>
              <a:gd name="connsiteX1910" fmla="*/ 1729692 w 6187971"/>
              <a:gd name="connsiteY1910" fmla="*/ 1053121 h 5955635"/>
              <a:gd name="connsiteX1911" fmla="*/ 1751010 w 6187971"/>
              <a:gd name="connsiteY1911" fmla="*/ 1036088 h 5955635"/>
              <a:gd name="connsiteX1912" fmla="*/ 1930252 w 6187971"/>
              <a:gd name="connsiteY1912" fmla="*/ 927150 h 5955635"/>
              <a:gd name="connsiteX1913" fmla="*/ 1987536 w 6187971"/>
              <a:gd name="connsiteY1913" fmla="*/ 886654 h 5955635"/>
              <a:gd name="connsiteX1914" fmla="*/ 2481059 w 6187971"/>
              <a:gd name="connsiteY1914" fmla="*/ 771795 h 5955635"/>
              <a:gd name="connsiteX1915" fmla="*/ 2477517 w 6187971"/>
              <a:gd name="connsiteY1915" fmla="*/ 777261 h 5955635"/>
              <a:gd name="connsiteX1916" fmla="*/ 2473014 w 6187971"/>
              <a:gd name="connsiteY1916" fmla="*/ 778224 h 5955635"/>
              <a:gd name="connsiteX1917" fmla="*/ 2454997 w 6187971"/>
              <a:gd name="connsiteY1917" fmla="*/ 782073 h 5955635"/>
              <a:gd name="connsiteX1918" fmla="*/ 2432476 w 6187971"/>
              <a:gd name="connsiteY1918" fmla="*/ 786884 h 5955635"/>
              <a:gd name="connsiteX1919" fmla="*/ 2427973 w 6187971"/>
              <a:gd name="connsiteY1919" fmla="*/ 787846 h 5955635"/>
              <a:gd name="connsiteX1920" fmla="*/ 2484601 w 6187971"/>
              <a:gd name="connsiteY1920" fmla="*/ 766329 h 5955635"/>
              <a:gd name="connsiteX1921" fmla="*/ 2489106 w 6187971"/>
              <a:gd name="connsiteY1921" fmla="*/ 765367 h 5955635"/>
              <a:gd name="connsiteX1922" fmla="*/ 2565675 w 6187971"/>
              <a:gd name="connsiteY1922" fmla="*/ 749008 h 5955635"/>
              <a:gd name="connsiteX1923" fmla="*/ 2513550 w 6187971"/>
              <a:gd name="connsiteY1923" fmla="*/ 769563 h 5955635"/>
              <a:gd name="connsiteX1924" fmla="*/ 2509046 w 6187971"/>
              <a:gd name="connsiteY1924" fmla="*/ 770525 h 5955635"/>
              <a:gd name="connsiteX1925" fmla="*/ 2491030 w 6187971"/>
              <a:gd name="connsiteY1925" fmla="*/ 774374 h 5955635"/>
              <a:gd name="connsiteX1926" fmla="*/ 2487488 w 6187971"/>
              <a:gd name="connsiteY1926" fmla="*/ 779841 h 5955635"/>
              <a:gd name="connsiteX1927" fmla="*/ 2492955 w 6187971"/>
              <a:gd name="connsiteY1927" fmla="*/ 783383 h 5955635"/>
              <a:gd name="connsiteX1928" fmla="*/ 2497458 w 6187971"/>
              <a:gd name="connsiteY1928" fmla="*/ 782421 h 5955635"/>
              <a:gd name="connsiteX1929" fmla="*/ 2501000 w 6187971"/>
              <a:gd name="connsiteY1929" fmla="*/ 776954 h 5955635"/>
              <a:gd name="connsiteX1930" fmla="*/ 2505504 w 6187971"/>
              <a:gd name="connsiteY1930" fmla="*/ 775992 h 5955635"/>
              <a:gd name="connsiteX1931" fmla="*/ 2523521 w 6187971"/>
              <a:gd name="connsiteY1931" fmla="*/ 772143 h 5955635"/>
              <a:gd name="connsiteX1932" fmla="*/ 2533491 w 6187971"/>
              <a:gd name="connsiteY1932" fmla="*/ 774723 h 5955635"/>
              <a:gd name="connsiteX1933" fmla="*/ 2565982 w 6187971"/>
              <a:gd name="connsiteY1933" fmla="*/ 772490 h 5955635"/>
              <a:gd name="connsiteX1934" fmla="*/ 2568561 w 6187971"/>
              <a:gd name="connsiteY1934" fmla="*/ 762520 h 5955635"/>
              <a:gd name="connsiteX1935" fmla="*/ 2578532 w 6187971"/>
              <a:gd name="connsiteY1935" fmla="*/ 765100 h 5955635"/>
              <a:gd name="connsiteX1936" fmla="*/ 2600090 w 6187971"/>
              <a:gd name="connsiteY1936" fmla="*/ 755784 h 5955635"/>
              <a:gd name="connsiteX1937" fmla="*/ 2631618 w 6187971"/>
              <a:gd name="connsiteY1937" fmla="*/ 749048 h 5955635"/>
              <a:gd name="connsiteX1938" fmla="*/ 2635160 w 6187971"/>
              <a:gd name="connsiteY1938" fmla="*/ 743582 h 5955635"/>
              <a:gd name="connsiteX1939" fmla="*/ 2650597 w 6187971"/>
              <a:gd name="connsiteY1939" fmla="*/ 749704 h 5955635"/>
              <a:gd name="connsiteX1940" fmla="*/ 2684705 w 6187971"/>
              <a:gd name="connsiteY1940" fmla="*/ 732997 h 5955635"/>
              <a:gd name="connsiteX1941" fmla="*/ 2726204 w 6187971"/>
              <a:gd name="connsiteY1941" fmla="*/ 728841 h 5955635"/>
              <a:gd name="connsiteX1942" fmla="*/ 2739716 w 6187971"/>
              <a:gd name="connsiteY1942" fmla="*/ 725954 h 5955635"/>
              <a:gd name="connsiteX1943" fmla="*/ 2768666 w 6187971"/>
              <a:gd name="connsiteY1943" fmla="*/ 729188 h 5955635"/>
              <a:gd name="connsiteX1944" fmla="*/ 2858747 w 6187971"/>
              <a:gd name="connsiteY1944" fmla="*/ 709942 h 5955635"/>
              <a:gd name="connsiteX1945" fmla="*/ 2860999 w 6187971"/>
              <a:gd name="connsiteY1945" fmla="*/ 709461 h 5955635"/>
              <a:gd name="connsiteX1946" fmla="*/ 2876763 w 6187971"/>
              <a:gd name="connsiteY1946" fmla="*/ 706093 h 5955635"/>
              <a:gd name="connsiteX1947" fmla="*/ 2881267 w 6187971"/>
              <a:gd name="connsiteY1947" fmla="*/ 705131 h 5955635"/>
              <a:gd name="connsiteX1948" fmla="*/ 2890275 w 6187971"/>
              <a:gd name="connsiteY1948" fmla="*/ 703207 h 5955635"/>
              <a:gd name="connsiteX1949" fmla="*/ 3013155 w 6187971"/>
              <a:gd name="connsiteY1949" fmla="*/ 705211 h 5955635"/>
              <a:gd name="connsiteX1950" fmla="*/ 3063662 w 6187971"/>
              <a:gd name="connsiteY1950" fmla="*/ 699131 h 5955635"/>
              <a:gd name="connsiteX1951" fmla="*/ 3095191 w 6187971"/>
              <a:gd name="connsiteY1951" fmla="*/ 692395 h 5955635"/>
              <a:gd name="connsiteX1952" fmla="*/ 3087145 w 6187971"/>
              <a:gd name="connsiteY1952" fmla="*/ 698824 h 5955635"/>
              <a:gd name="connsiteX1953" fmla="*/ 3142478 w 6187971"/>
              <a:gd name="connsiteY1953" fmla="*/ 690534 h 5955635"/>
              <a:gd name="connsiteX1954" fmla="*/ 3199068 w 6187971"/>
              <a:gd name="connsiteY1954" fmla="*/ 688412 h 5955635"/>
              <a:gd name="connsiteX1955" fmla="*/ 3205247 w 6187971"/>
              <a:gd name="connsiteY1955" fmla="*/ 689487 h 5955635"/>
              <a:gd name="connsiteX1956" fmla="*/ 3220650 w 6187971"/>
              <a:gd name="connsiteY1956" fmla="*/ 684430 h 5955635"/>
              <a:gd name="connsiteX1957" fmla="*/ 3249599 w 6187971"/>
              <a:gd name="connsiteY1957" fmla="*/ 687664 h 5955635"/>
              <a:gd name="connsiteX1958" fmla="*/ 3250561 w 6187971"/>
              <a:gd name="connsiteY1958" fmla="*/ 692168 h 5955635"/>
              <a:gd name="connsiteX1959" fmla="*/ 3326476 w 6187971"/>
              <a:gd name="connsiteY1959" fmla="*/ 694788 h 5955635"/>
              <a:gd name="connsiteX1960" fmla="*/ 3358004 w 6187971"/>
              <a:gd name="connsiteY1960" fmla="*/ 688052 h 5955635"/>
              <a:gd name="connsiteX1961" fmla="*/ 3349958 w 6187971"/>
              <a:gd name="connsiteY1961" fmla="*/ 694480 h 5955635"/>
              <a:gd name="connsiteX1962" fmla="*/ 3421368 w 6187971"/>
              <a:gd name="connsiteY1962" fmla="*/ 698063 h 5955635"/>
              <a:gd name="connsiteX1963" fmla="*/ 3507253 w 6187971"/>
              <a:gd name="connsiteY1963" fmla="*/ 703262 h 5955635"/>
              <a:gd name="connsiteX1964" fmla="*/ 3513682 w 6187971"/>
              <a:gd name="connsiteY1964" fmla="*/ 711308 h 5955635"/>
              <a:gd name="connsiteX1965" fmla="*/ 3526232 w 6187971"/>
              <a:gd name="connsiteY1965" fmla="*/ 703917 h 5955635"/>
              <a:gd name="connsiteX1966" fmla="*/ 3569656 w 6187971"/>
              <a:gd name="connsiteY1966" fmla="*/ 708768 h 5955635"/>
              <a:gd name="connsiteX1967" fmla="*/ 3587017 w 6187971"/>
              <a:gd name="connsiteY1967" fmla="*/ 723898 h 5955635"/>
              <a:gd name="connsiteX1968" fmla="*/ 3614041 w 6187971"/>
              <a:gd name="connsiteY1968" fmla="*/ 718124 h 5955635"/>
              <a:gd name="connsiteX1969" fmla="*/ 3610499 w 6187971"/>
              <a:gd name="connsiteY1969" fmla="*/ 723591 h 5955635"/>
              <a:gd name="connsiteX1970" fmla="*/ 3687376 w 6187971"/>
              <a:gd name="connsiteY1970" fmla="*/ 730714 h 5955635"/>
              <a:gd name="connsiteX1971" fmla="*/ 3669360 w 6187971"/>
              <a:gd name="connsiteY1971" fmla="*/ 734563 h 5955635"/>
              <a:gd name="connsiteX1972" fmla="*/ 3729182 w 6187971"/>
              <a:gd name="connsiteY1972" fmla="*/ 750040 h 5955635"/>
              <a:gd name="connsiteX1973" fmla="*/ 3731761 w 6187971"/>
              <a:gd name="connsiteY1973" fmla="*/ 740070 h 5955635"/>
              <a:gd name="connsiteX1974" fmla="*/ 3748161 w 6187971"/>
              <a:gd name="connsiteY1974" fmla="*/ 750695 h 5955635"/>
              <a:gd name="connsiteX1975" fmla="*/ 3786118 w 6187971"/>
              <a:gd name="connsiteY1975" fmla="*/ 752006 h 5955635"/>
              <a:gd name="connsiteX1976" fmla="*/ 3797051 w 6187971"/>
              <a:gd name="connsiteY1976" fmla="*/ 759089 h 5955635"/>
              <a:gd name="connsiteX1977" fmla="*/ 3802517 w 6187971"/>
              <a:gd name="connsiteY1977" fmla="*/ 762631 h 5955635"/>
              <a:gd name="connsiteX1978" fmla="*/ 3801555 w 6187971"/>
              <a:gd name="connsiteY1978" fmla="*/ 758127 h 5955635"/>
              <a:gd name="connsiteX1979" fmla="*/ 3791584 w 6187971"/>
              <a:gd name="connsiteY1979" fmla="*/ 755547 h 5955635"/>
              <a:gd name="connsiteX1980" fmla="*/ 3832428 w 6187971"/>
              <a:gd name="connsiteY1980" fmla="*/ 770370 h 5955635"/>
              <a:gd name="connsiteX1981" fmla="*/ 3852369 w 6187971"/>
              <a:gd name="connsiteY1981" fmla="*/ 775528 h 5955635"/>
              <a:gd name="connsiteX1982" fmla="*/ 3848520 w 6187971"/>
              <a:gd name="connsiteY1982" fmla="*/ 757512 h 5955635"/>
              <a:gd name="connsiteX1983" fmla="*/ 3875019 w 6187971"/>
              <a:gd name="connsiteY1983" fmla="*/ 773044 h 5955635"/>
              <a:gd name="connsiteX1984" fmla="*/ 3878041 w 6187971"/>
              <a:gd name="connsiteY1984" fmla="*/ 775787 h 5955635"/>
              <a:gd name="connsiteX1985" fmla="*/ 3875851 w 6187971"/>
              <a:gd name="connsiteY1985" fmla="*/ 775221 h 5955635"/>
              <a:gd name="connsiteX1986" fmla="*/ 3866844 w 6187971"/>
              <a:gd name="connsiteY1986" fmla="*/ 777146 h 5955635"/>
              <a:gd name="connsiteX1987" fmla="*/ 3872310 w 6187971"/>
              <a:gd name="connsiteY1987" fmla="*/ 780688 h 5955635"/>
              <a:gd name="connsiteX1988" fmla="*/ 3886784 w 6187971"/>
              <a:gd name="connsiteY1988" fmla="*/ 782304 h 5955635"/>
              <a:gd name="connsiteX1989" fmla="*/ 3912191 w 6187971"/>
              <a:gd name="connsiteY1989" fmla="*/ 791005 h 5955635"/>
              <a:gd name="connsiteX1990" fmla="*/ 3991955 w 6187971"/>
              <a:gd name="connsiteY1990" fmla="*/ 811642 h 5955635"/>
              <a:gd name="connsiteX1991" fmla="*/ 3996459 w 6187971"/>
              <a:gd name="connsiteY1991" fmla="*/ 810679 h 5955635"/>
              <a:gd name="connsiteX1992" fmla="*/ 3988413 w 6187971"/>
              <a:gd name="connsiteY1992" fmla="*/ 817108 h 5955635"/>
              <a:gd name="connsiteX1993" fmla="*/ 3993879 w 6187971"/>
              <a:gd name="connsiteY1993" fmla="*/ 820649 h 5955635"/>
              <a:gd name="connsiteX1994" fmla="*/ 3997422 w 6187971"/>
              <a:gd name="connsiteY1994" fmla="*/ 815183 h 5955635"/>
              <a:gd name="connsiteX1995" fmla="*/ 4029257 w 6187971"/>
              <a:gd name="connsiteY1995" fmla="*/ 831930 h 5955635"/>
              <a:gd name="connsiteX1996" fmla="*/ 4075568 w 6187971"/>
              <a:gd name="connsiteY1996" fmla="*/ 850293 h 5955635"/>
              <a:gd name="connsiteX1997" fmla="*/ 4079109 w 6187971"/>
              <a:gd name="connsiteY1997" fmla="*/ 844827 h 5955635"/>
              <a:gd name="connsiteX1998" fmla="*/ 4094547 w 6187971"/>
              <a:gd name="connsiteY1998" fmla="*/ 850949 h 5955635"/>
              <a:gd name="connsiteX1999" fmla="*/ 4102899 w 6187971"/>
              <a:gd name="connsiteY1999" fmla="*/ 868003 h 5955635"/>
              <a:gd name="connsiteX2000" fmla="*/ 4130886 w 6187971"/>
              <a:gd name="connsiteY2000" fmla="*/ 866732 h 5955635"/>
              <a:gd name="connsiteX2001" fmla="*/ 4131849 w 6187971"/>
              <a:gd name="connsiteY2001" fmla="*/ 871237 h 5955635"/>
              <a:gd name="connsiteX2002" fmla="*/ 4143743 w 6187971"/>
              <a:gd name="connsiteY2002" fmla="*/ 882824 h 5955635"/>
              <a:gd name="connsiteX2003" fmla="*/ 4158217 w 6187971"/>
              <a:gd name="connsiteY2003" fmla="*/ 884442 h 5955635"/>
              <a:gd name="connsiteX2004" fmla="*/ 4163684 w 6187971"/>
              <a:gd name="connsiteY2004" fmla="*/ 887983 h 5955635"/>
              <a:gd name="connsiteX2005" fmla="*/ 4164646 w 6187971"/>
              <a:gd name="connsiteY2005" fmla="*/ 892487 h 5955635"/>
              <a:gd name="connsiteX2006" fmla="*/ 4169151 w 6187971"/>
              <a:gd name="connsiteY2006" fmla="*/ 891525 h 5955635"/>
              <a:gd name="connsiteX2007" fmla="*/ 4167226 w 6187971"/>
              <a:gd name="connsiteY2007" fmla="*/ 882517 h 5955635"/>
              <a:gd name="connsiteX2008" fmla="*/ 4188129 w 6187971"/>
              <a:gd name="connsiteY2008" fmla="*/ 892180 h 5955635"/>
              <a:gd name="connsiteX2009" fmla="*/ 4192633 w 6187971"/>
              <a:gd name="connsiteY2009" fmla="*/ 891218 h 5955635"/>
              <a:gd name="connsiteX2010" fmla="*/ 4195520 w 6187971"/>
              <a:gd name="connsiteY2010" fmla="*/ 904730 h 5955635"/>
              <a:gd name="connsiteX2011" fmla="*/ 4236364 w 6187971"/>
              <a:gd name="connsiteY2011" fmla="*/ 919552 h 5955635"/>
              <a:gd name="connsiteX2012" fmla="*/ 4241830 w 6187971"/>
              <a:gd name="connsiteY2012" fmla="*/ 923094 h 5955635"/>
              <a:gd name="connsiteX2013" fmla="*/ 4237326 w 6187971"/>
              <a:gd name="connsiteY2013" fmla="*/ 924056 h 5955635"/>
              <a:gd name="connsiteX2014" fmla="*/ 4227356 w 6187971"/>
              <a:gd name="connsiteY2014" fmla="*/ 921476 h 5955635"/>
              <a:gd name="connsiteX2015" fmla="*/ 4228318 w 6187971"/>
              <a:gd name="connsiteY2015" fmla="*/ 925981 h 5955635"/>
              <a:gd name="connsiteX2016" fmla="*/ 4242793 w 6187971"/>
              <a:gd name="connsiteY2016" fmla="*/ 927598 h 5955635"/>
              <a:gd name="connsiteX2017" fmla="*/ 4284599 w 6187971"/>
              <a:gd name="connsiteY2017" fmla="*/ 946924 h 5955635"/>
              <a:gd name="connsiteX2018" fmla="*/ 4288140 w 6187971"/>
              <a:gd name="connsiteY2018" fmla="*/ 941457 h 5955635"/>
              <a:gd name="connsiteX2019" fmla="*/ 4300036 w 6187971"/>
              <a:gd name="connsiteY2019" fmla="*/ 953045 h 5955635"/>
              <a:gd name="connsiteX2020" fmla="*/ 4310968 w 6187971"/>
              <a:gd name="connsiteY2020" fmla="*/ 960129 h 5955635"/>
              <a:gd name="connsiteX2021" fmla="*/ 4331871 w 6187971"/>
              <a:gd name="connsiteY2021" fmla="*/ 969792 h 5955635"/>
              <a:gd name="connsiteX2022" fmla="*/ 4358241 w 6187971"/>
              <a:gd name="connsiteY2022" fmla="*/ 982997 h 5955635"/>
              <a:gd name="connsiteX2023" fmla="*/ 4360165 w 6187971"/>
              <a:gd name="connsiteY2023" fmla="*/ 992005 h 5955635"/>
              <a:gd name="connsiteX2024" fmla="*/ 4365632 w 6187971"/>
              <a:gd name="connsiteY2024" fmla="*/ 995547 h 5955635"/>
              <a:gd name="connsiteX2025" fmla="*/ 4375602 w 6187971"/>
              <a:gd name="connsiteY2025" fmla="*/ 998126 h 5955635"/>
              <a:gd name="connsiteX2026" fmla="*/ 4380106 w 6187971"/>
              <a:gd name="connsiteY2026" fmla="*/ 997163 h 5955635"/>
              <a:gd name="connsiteX2027" fmla="*/ 4401972 w 6187971"/>
              <a:gd name="connsiteY2027" fmla="*/ 1011331 h 5955635"/>
              <a:gd name="connsiteX2028" fmla="*/ 4406475 w 6187971"/>
              <a:gd name="connsiteY2028" fmla="*/ 1010369 h 5955635"/>
              <a:gd name="connsiteX2029" fmla="*/ 4466605 w 6187971"/>
              <a:gd name="connsiteY2029" fmla="*/ 1049328 h 5955635"/>
              <a:gd name="connsiteX2030" fmla="*/ 4467567 w 6187971"/>
              <a:gd name="connsiteY2030" fmla="*/ 1053832 h 5955635"/>
              <a:gd name="connsiteX2031" fmla="*/ 4472072 w 6187971"/>
              <a:gd name="connsiteY2031" fmla="*/ 1052869 h 5955635"/>
              <a:gd name="connsiteX2032" fmla="*/ 4585248 w 6187971"/>
              <a:gd name="connsiteY2032" fmla="*/ 1141721 h 5955635"/>
              <a:gd name="connsiteX2033" fmla="*/ 4665626 w 6187971"/>
              <a:gd name="connsiteY2033" fmla="*/ 1209323 h 5955635"/>
              <a:gd name="connsiteX2034" fmla="*/ 4690378 w 6187971"/>
              <a:gd name="connsiteY2034" fmla="*/ 1237001 h 5955635"/>
              <a:gd name="connsiteX2035" fmla="*/ 4825726 w 6187971"/>
              <a:gd name="connsiteY2035" fmla="*/ 1363503 h 5955635"/>
              <a:gd name="connsiteX2036" fmla="*/ 4836660 w 6187971"/>
              <a:gd name="connsiteY2036" fmla="*/ 1370586 h 5955635"/>
              <a:gd name="connsiteX2037" fmla="*/ 4837622 w 6187971"/>
              <a:gd name="connsiteY2037" fmla="*/ 1375090 h 5955635"/>
              <a:gd name="connsiteX2038" fmla="*/ 4878773 w 6187971"/>
              <a:gd name="connsiteY2038" fmla="*/ 1413395 h 5955635"/>
              <a:gd name="connsiteX2039" fmla="*/ 4884239 w 6187971"/>
              <a:gd name="connsiteY2039" fmla="*/ 1416937 h 5955635"/>
              <a:gd name="connsiteX2040" fmla="*/ 4889705 w 6187971"/>
              <a:gd name="connsiteY2040" fmla="*/ 1420479 h 5955635"/>
              <a:gd name="connsiteX2041" fmla="*/ 4938248 w 6187971"/>
              <a:gd name="connsiteY2041" fmla="*/ 1471333 h 5955635"/>
              <a:gd name="connsiteX2042" fmla="*/ 4929894 w 6187971"/>
              <a:gd name="connsiteY2042" fmla="*/ 1454279 h 5955635"/>
              <a:gd name="connsiteX2043" fmla="*/ 4935361 w 6187971"/>
              <a:gd name="connsiteY2043" fmla="*/ 1457821 h 5955635"/>
              <a:gd name="connsiteX2044" fmla="*/ 4936323 w 6187971"/>
              <a:gd name="connsiteY2044" fmla="*/ 1462325 h 5955635"/>
              <a:gd name="connsiteX2045" fmla="*/ 4940827 w 6187971"/>
              <a:gd name="connsiteY2045" fmla="*/ 1461362 h 5955635"/>
              <a:gd name="connsiteX2046" fmla="*/ 4945331 w 6187971"/>
              <a:gd name="connsiteY2046" fmla="*/ 1460400 h 5955635"/>
              <a:gd name="connsiteX2047" fmla="*/ 4950797 w 6187971"/>
              <a:gd name="connsiteY2047" fmla="*/ 1463942 h 5955635"/>
              <a:gd name="connsiteX2048" fmla="*/ 4975550 w 6187971"/>
              <a:gd name="connsiteY2048" fmla="*/ 1491621 h 5955635"/>
              <a:gd name="connsiteX2049" fmla="*/ 4974587 w 6187971"/>
              <a:gd name="connsiteY2049" fmla="*/ 1487117 h 5955635"/>
              <a:gd name="connsiteX2050" fmla="*/ 4980054 w 6187971"/>
              <a:gd name="connsiteY2050" fmla="*/ 1490659 h 5955635"/>
              <a:gd name="connsiteX2051" fmla="*/ 4986482 w 6187971"/>
              <a:gd name="connsiteY2051" fmla="*/ 1498705 h 5955635"/>
              <a:gd name="connsiteX2052" fmla="*/ 4971045 w 6187971"/>
              <a:gd name="connsiteY2052" fmla="*/ 1492584 h 5955635"/>
              <a:gd name="connsiteX2053" fmla="*/ 4978437 w 6187971"/>
              <a:gd name="connsiteY2053" fmla="*/ 1505133 h 5955635"/>
              <a:gd name="connsiteX2054" fmla="*/ 4973932 w 6187971"/>
              <a:gd name="connsiteY2054" fmla="*/ 1506096 h 5955635"/>
              <a:gd name="connsiteX2055" fmla="*/ 4974894 w 6187971"/>
              <a:gd name="connsiteY2055" fmla="*/ 1510600 h 5955635"/>
              <a:gd name="connsiteX2056" fmla="*/ 4984865 w 6187971"/>
              <a:gd name="connsiteY2056" fmla="*/ 1513179 h 5955635"/>
              <a:gd name="connsiteX2057" fmla="*/ 4998684 w 6187971"/>
              <a:gd name="connsiteY2057" fmla="*/ 1533775 h 5955635"/>
              <a:gd name="connsiteX2058" fmla="*/ 4995142 w 6187971"/>
              <a:gd name="connsiteY2058" fmla="*/ 1539241 h 5955635"/>
              <a:gd name="connsiteX2059" fmla="*/ 5015391 w 6187971"/>
              <a:gd name="connsiteY2059" fmla="*/ 1567882 h 5955635"/>
              <a:gd name="connsiteX2060" fmla="*/ 5020857 w 6187971"/>
              <a:gd name="connsiteY2060" fmla="*/ 1571425 h 5955635"/>
              <a:gd name="connsiteX2061" fmla="*/ 5027286 w 6187971"/>
              <a:gd name="connsiteY2061" fmla="*/ 1579470 h 5955635"/>
              <a:gd name="connsiteX2062" fmla="*/ 5037257 w 6187971"/>
              <a:gd name="connsiteY2062" fmla="*/ 1582050 h 5955635"/>
              <a:gd name="connsiteX2063" fmla="*/ 5038219 w 6187971"/>
              <a:gd name="connsiteY2063" fmla="*/ 1586554 h 5955635"/>
              <a:gd name="connsiteX2064" fmla="*/ 5034677 w 6187971"/>
              <a:gd name="connsiteY2064" fmla="*/ 1592020 h 5955635"/>
              <a:gd name="connsiteX2065" fmla="*/ 5035639 w 6187971"/>
              <a:gd name="connsiteY2065" fmla="*/ 1596524 h 5955635"/>
              <a:gd name="connsiteX2066" fmla="*/ 5041106 w 6187971"/>
              <a:gd name="connsiteY2066" fmla="*/ 1600066 h 5955635"/>
              <a:gd name="connsiteX2067" fmla="*/ 5044647 w 6187971"/>
              <a:gd name="connsiteY2067" fmla="*/ 1594600 h 5955635"/>
              <a:gd name="connsiteX2068" fmla="*/ 5043685 w 6187971"/>
              <a:gd name="connsiteY2068" fmla="*/ 1590095 h 5955635"/>
              <a:gd name="connsiteX2069" fmla="*/ 5042723 w 6187971"/>
              <a:gd name="connsiteY2069" fmla="*/ 1585592 h 5955635"/>
              <a:gd name="connsiteX2070" fmla="*/ 5046264 w 6187971"/>
              <a:gd name="connsiteY2070" fmla="*/ 1580125 h 5955635"/>
              <a:gd name="connsiteX2071" fmla="*/ 5050769 w 6187971"/>
              <a:gd name="connsiteY2071" fmla="*/ 1579163 h 5955635"/>
              <a:gd name="connsiteX2072" fmla="*/ 5057197 w 6187971"/>
              <a:gd name="connsiteY2072" fmla="*/ 1587208 h 5955635"/>
              <a:gd name="connsiteX2073" fmla="*/ 5058159 w 6187971"/>
              <a:gd name="connsiteY2073" fmla="*/ 1591713 h 5955635"/>
              <a:gd name="connsiteX2074" fmla="*/ 5054618 w 6187971"/>
              <a:gd name="connsiteY2074" fmla="*/ 1597179 h 5955635"/>
              <a:gd name="connsiteX2075" fmla="*/ 5062008 w 6187971"/>
              <a:gd name="connsiteY2075" fmla="*/ 1609729 h 5955635"/>
              <a:gd name="connsiteX2076" fmla="*/ 5067475 w 6187971"/>
              <a:gd name="connsiteY2076" fmla="*/ 1613271 h 5955635"/>
              <a:gd name="connsiteX2077" fmla="*/ 5066513 w 6187971"/>
              <a:gd name="connsiteY2077" fmla="*/ 1608767 h 5955635"/>
              <a:gd name="connsiteX2078" fmla="*/ 5060083 w 6187971"/>
              <a:gd name="connsiteY2078" fmla="*/ 1600720 h 5955635"/>
              <a:gd name="connsiteX2079" fmla="*/ 5063626 w 6187971"/>
              <a:gd name="connsiteY2079" fmla="*/ 1595255 h 5955635"/>
              <a:gd name="connsiteX2080" fmla="*/ 5070054 w 6187971"/>
              <a:gd name="connsiteY2080" fmla="*/ 1603300 h 5955635"/>
              <a:gd name="connsiteX2081" fmla="*/ 5086760 w 6187971"/>
              <a:gd name="connsiteY2081" fmla="*/ 1637409 h 5955635"/>
              <a:gd name="connsiteX2082" fmla="*/ 5083219 w 6187971"/>
              <a:gd name="connsiteY2082" fmla="*/ 1642874 h 5955635"/>
              <a:gd name="connsiteX2083" fmla="*/ 5072286 w 6187971"/>
              <a:gd name="connsiteY2083" fmla="*/ 1635791 h 5955635"/>
              <a:gd name="connsiteX2084" fmla="*/ 5108279 w 6187971"/>
              <a:gd name="connsiteY2084" fmla="*/ 1694036 h 5955635"/>
              <a:gd name="connsiteX2085" fmla="*/ 5132069 w 6187971"/>
              <a:gd name="connsiteY2085" fmla="*/ 1717212 h 5955635"/>
              <a:gd name="connsiteX2086" fmla="*/ 5136572 w 6187971"/>
              <a:gd name="connsiteY2086" fmla="*/ 1716250 h 5955635"/>
              <a:gd name="connsiteX2087" fmla="*/ 5143963 w 6187971"/>
              <a:gd name="connsiteY2087" fmla="*/ 1728799 h 5955635"/>
              <a:gd name="connsiteX2088" fmla="*/ 5147505 w 6187971"/>
              <a:gd name="connsiteY2088" fmla="*/ 1723332 h 5955635"/>
              <a:gd name="connsiteX2089" fmla="*/ 5148468 w 6187971"/>
              <a:gd name="connsiteY2089" fmla="*/ 1727837 h 5955635"/>
              <a:gd name="connsiteX2090" fmla="*/ 5162286 w 6187971"/>
              <a:gd name="connsiteY2090" fmla="*/ 1748432 h 5955635"/>
              <a:gd name="connsiteX2091" fmla="*/ 5175144 w 6187971"/>
              <a:gd name="connsiteY2091" fmla="*/ 1764524 h 5955635"/>
              <a:gd name="connsiteX2092" fmla="*/ 5184459 w 6187971"/>
              <a:gd name="connsiteY2092" fmla="*/ 1786082 h 5955635"/>
              <a:gd name="connsiteX2093" fmla="*/ 5198934 w 6187971"/>
              <a:gd name="connsiteY2093" fmla="*/ 1787699 h 5955635"/>
              <a:gd name="connsiteX2094" fmla="*/ 5200859 w 6187971"/>
              <a:gd name="connsiteY2094" fmla="*/ 1796708 h 5955635"/>
              <a:gd name="connsiteX2095" fmla="*/ 5196355 w 6187971"/>
              <a:gd name="connsiteY2095" fmla="*/ 1797670 h 5955635"/>
              <a:gd name="connsiteX2096" fmla="*/ 5197317 w 6187971"/>
              <a:gd name="connsiteY2096" fmla="*/ 1802173 h 5955635"/>
              <a:gd name="connsiteX2097" fmla="*/ 5198279 w 6187971"/>
              <a:gd name="connsiteY2097" fmla="*/ 1806678 h 5955635"/>
              <a:gd name="connsiteX2098" fmla="*/ 5190233 w 6187971"/>
              <a:gd name="connsiteY2098" fmla="*/ 1813107 h 5955635"/>
              <a:gd name="connsiteX2099" fmla="*/ 5281503 w 6187971"/>
              <a:gd name="connsiteY2099" fmla="*/ 1953734 h 5955635"/>
              <a:gd name="connsiteX2100" fmla="*/ 5295322 w 6187971"/>
              <a:gd name="connsiteY2100" fmla="*/ 1974330 h 5955635"/>
              <a:gd name="connsiteX2101" fmla="*/ 5305600 w 6187971"/>
              <a:gd name="connsiteY2101" fmla="*/ 2000392 h 5955635"/>
              <a:gd name="connsiteX2102" fmla="*/ 5321344 w 6187971"/>
              <a:gd name="connsiteY2102" fmla="*/ 2029996 h 5955635"/>
              <a:gd name="connsiteX2103" fmla="*/ 5339975 w 6187971"/>
              <a:gd name="connsiteY2103" fmla="*/ 2073112 h 5955635"/>
              <a:gd name="connsiteX2104" fmla="*/ 5354757 w 6187971"/>
              <a:gd name="connsiteY2104" fmla="*/ 2098212 h 5955635"/>
              <a:gd name="connsiteX2105" fmla="*/ 5355719 w 6187971"/>
              <a:gd name="connsiteY2105" fmla="*/ 2102716 h 5955635"/>
              <a:gd name="connsiteX2106" fmla="*/ 5372426 w 6187971"/>
              <a:gd name="connsiteY2106" fmla="*/ 2136823 h 5955635"/>
              <a:gd name="connsiteX2107" fmla="*/ 5388169 w 6187971"/>
              <a:gd name="connsiteY2107" fmla="*/ 2166427 h 5955635"/>
              <a:gd name="connsiteX2108" fmla="*/ 5395560 w 6187971"/>
              <a:gd name="connsiteY2108" fmla="*/ 2178977 h 5955635"/>
              <a:gd name="connsiteX2109" fmla="*/ 5396523 w 6187971"/>
              <a:gd name="connsiteY2109" fmla="*/ 2183482 h 5955635"/>
              <a:gd name="connsiteX2110" fmla="*/ 5394905 w 6187971"/>
              <a:gd name="connsiteY2110" fmla="*/ 2197956 h 5955635"/>
              <a:gd name="connsiteX2111" fmla="*/ 5395867 w 6187971"/>
              <a:gd name="connsiteY2111" fmla="*/ 2202459 h 5955635"/>
              <a:gd name="connsiteX2112" fmla="*/ 5402296 w 6187971"/>
              <a:gd name="connsiteY2112" fmla="*/ 2210505 h 5955635"/>
              <a:gd name="connsiteX2113" fmla="*/ 5406801 w 6187971"/>
              <a:gd name="connsiteY2113" fmla="*/ 2209543 h 5955635"/>
              <a:gd name="connsiteX2114" fmla="*/ 5411612 w 6187971"/>
              <a:gd name="connsiteY2114" fmla="*/ 2232063 h 5955635"/>
              <a:gd name="connsiteX2115" fmla="*/ 5417078 w 6187971"/>
              <a:gd name="connsiteY2115" fmla="*/ 2235605 h 5955635"/>
              <a:gd name="connsiteX2116" fmla="*/ 5416115 w 6187971"/>
              <a:gd name="connsiteY2116" fmla="*/ 2231101 h 5955635"/>
              <a:gd name="connsiteX2117" fmla="*/ 5406801 w 6187971"/>
              <a:gd name="connsiteY2117" fmla="*/ 2209543 h 5955635"/>
              <a:gd name="connsiteX2118" fmla="*/ 5411304 w 6187971"/>
              <a:gd name="connsiteY2118" fmla="*/ 2208581 h 5955635"/>
              <a:gd name="connsiteX2119" fmla="*/ 5413229 w 6187971"/>
              <a:gd name="connsiteY2119" fmla="*/ 2217589 h 5955635"/>
              <a:gd name="connsiteX2120" fmla="*/ 5414191 w 6187971"/>
              <a:gd name="connsiteY2120" fmla="*/ 2222093 h 5955635"/>
              <a:gd name="connsiteX2121" fmla="*/ 5421582 w 6187971"/>
              <a:gd name="connsiteY2121" fmla="*/ 2234643 h 5955635"/>
              <a:gd name="connsiteX2122" fmla="*/ 5425431 w 6187971"/>
              <a:gd name="connsiteY2122" fmla="*/ 2252659 h 5955635"/>
              <a:gd name="connsiteX2123" fmla="*/ 5419964 w 6187971"/>
              <a:gd name="connsiteY2123" fmla="*/ 2249117 h 5955635"/>
              <a:gd name="connsiteX2124" fmla="*/ 5421889 w 6187971"/>
              <a:gd name="connsiteY2124" fmla="*/ 2258125 h 5955635"/>
              <a:gd name="connsiteX2125" fmla="*/ 5423814 w 6187971"/>
              <a:gd name="connsiteY2125" fmla="*/ 2267134 h 5955635"/>
              <a:gd name="connsiteX2126" fmla="*/ 5431205 w 6187971"/>
              <a:gd name="connsiteY2126" fmla="*/ 2279684 h 5955635"/>
              <a:gd name="connsiteX2127" fmla="*/ 5433129 w 6187971"/>
              <a:gd name="connsiteY2127" fmla="*/ 2288691 h 5955635"/>
              <a:gd name="connsiteX2128" fmla="*/ 5438596 w 6187971"/>
              <a:gd name="connsiteY2128" fmla="*/ 2292233 h 5955635"/>
              <a:gd name="connsiteX2129" fmla="*/ 5445987 w 6187971"/>
              <a:gd name="connsiteY2129" fmla="*/ 2304783 h 5955635"/>
              <a:gd name="connsiteX2130" fmla="*/ 5447912 w 6187971"/>
              <a:gd name="connsiteY2130" fmla="*/ 2313792 h 5955635"/>
              <a:gd name="connsiteX2131" fmla="*/ 5444369 w 6187971"/>
              <a:gd name="connsiteY2131" fmla="*/ 2319257 h 5955635"/>
              <a:gd name="connsiteX2132" fmla="*/ 5449836 w 6187971"/>
              <a:gd name="connsiteY2132" fmla="*/ 2322799 h 5955635"/>
              <a:gd name="connsiteX2133" fmla="*/ 5447256 w 6187971"/>
              <a:gd name="connsiteY2133" fmla="*/ 2332770 h 5955635"/>
              <a:gd name="connsiteX2134" fmla="*/ 5453685 w 6187971"/>
              <a:gd name="connsiteY2134" fmla="*/ 2340816 h 5955635"/>
              <a:gd name="connsiteX2135" fmla="*/ 5457226 w 6187971"/>
              <a:gd name="connsiteY2135" fmla="*/ 2335349 h 5955635"/>
              <a:gd name="connsiteX2136" fmla="*/ 5460113 w 6187971"/>
              <a:gd name="connsiteY2136" fmla="*/ 2348861 h 5955635"/>
              <a:gd name="connsiteX2137" fmla="*/ 5461075 w 6187971"/>
              <a:gd name="connsiteY2137" fmla="*/ 2353366 h 5955635"/>
              <a:gd name="connsiteX2138" fmla="*/ 5469429 w 6187971"/>
              <a:gd name="connsiteY2138" fmla="*/ 2370419 h 5955635"/>
              <a:gd name="connsiteX2139" fmla="*/ 5473278 w 6187971"/>
              <a:gd name="connsiteY2139" fmla="*/ 2388435 h 5955635"/>
              <a:gd name="connsiteX2140" fmla="*/ 5476165 w 6187971"/>
              <a:gd name="connsiteY2140" fmla="*/ 2401947 h 5955635"/>
              <a:gd name="connsiteX2141" fmla="*/ 5481938 w 6187971"/>
              <a:gd name="connsiteY2141" fmla="*/ 2428972 h 5955635"/>
              <a:gd name="connsiteX2142" fmla="*/ 5480321 w 6187971"/>
              <a:gd name="connsiteY2142" fmla="*/ 2443447 h 5955635"/>
              <a:gd name="connsiteX2143" fmla="*/ 5474855 w 6187971"/>
              <a:gd name="connsiteY2143" fmla="*/ 2439905 h 5955635"/>
              <a:gd name="connsiteX2144" fmla="*/ 5469388 w 6187971"/>
              <a:gd name="connsiteY2144" fmla="*/ 2436363 h 5955635"/>
              <a:gd name="connsiteX2145" fmla="*/ 5470351 w 6187971"/>
              <a:gd name="connsiteY2145" fmla="*/ 2440867 h 5955635"/>
              <a:gd name="connsiteX2146" fmla="*/ 5471313 w 6187971"/>
              <a:gd name="connsiteY2146" fmla="*/ 2445371 h 5955635"/>
              <a:gd name="connsiteX2147" fmla="*/ 5476780 w 6187971"/>
              <a:gd name="connsiteY2147" fmla="*/ 2448912 h 5955635"/>
              <a:gd name="connsiteX2148" fmla="*/ 5482245 w 6187971"/>
              <a:gd name="connsiteY2148" fmla="*/ 2452454 h 5955635"/>
              <a:gd name="connsiteX2149" fmla="*/ 5486750 w 6187971"/>
              <a:gd name="connsiteY2149" fmla="*/ 2451492 h 5955635"/>
              <a:gd name="connsiteX2150" fmla="*/ 5486443 w 6187971"/>
              <a:gd name="connsiteY2150" fmla="*/ 2428009 h 5955635"/>
              <a:gd name="connsiteX2151" fmla="*/ 5485480 w 6187971"/>
              <a:gd name="connsiteY2151" fmla="*/ 2423506 h 5955635"/>
              <a:gd name="connsiteX2152" fmla="*/ 5481631 w 6187971"/>
              <a:gd name="connsiteY2152" fmla="*/ 2405489 h 5955635"/>
              <a:gd name="connsiteX2153" fmla="*/ 5479707 w 6187971"/>
              <a:gd name="connsiteY2153" fmla="*/ 2396482 h 5955635"/>
              <a:gd name="connsiteX2154" fmla="*/ 5489021 w 6187971"/>
              <a:gd name="connsiteY2154" fmla="*/ 2418039 h 5955635"/>
              <a:gd name="connsiteX2155" fmla="*/ 5499299 w 6187971"/>
              <a:gd name="connsiteY2155" fmla="*/ 2444101 h 5955635"/>
              <a:gd name="connsiteX2156" fmla="*/ 5496720 w 6187971"/>
              <a:gd name="connsiteY2156" fmla="*/ 2454072 h 5955635"/>
              <a:gd name="connsiteX2157" fmla="*/ 5498644 w 6187971"/>
              <a:gd name="connsiteY2157" fmla="*/ 2463080 h 5955635"/>
              <a:gd name="connsiteX2158" fmla="*/ 5503455 w 6187971"/>
              <a:gd name="connsiteY2158" fmla="*/ 2485600 h 5955635"/>
              <a:gd name="connsiteX2159" fmla="*/ 5497990 w 6187971"/>
              <a:gd name="connsiteY2159" fmla="*/ 2482058 h 5955635"/>
              <a:gd name="connsiteX2160" fmla="*/ 5493486 w 6187971"/>
              <a:gd name="connsiteY2160" fmla="*/ 2483021 h 5955635"/>
              <a:gd name="connsiteX2161" fmla="*/ 5494448 w 6187971"/>
              <a:gd name="connsiteY2161" fmla="*/ 2487524 h 5955635"/>
              <a:gd name="connsiteX2162" fmla="*/ 5495410 w 6187971"/>
              <a:gd name="connsiteY2162" fmla="*/ 2492028 h 5955635"/>
              <a:gd name="connsiteX2163" fmla="*/ 5500877 w 6187971"/>
              <a:gd name="connsiteY2163" fmla="*/ 2495570 h 5955635"/>
              <a:gd name="connsiteX2164" fmla="*/ 5501839 w 6187971"/>
              <a:gd name="connsiteY2164" fmla="*/ 2500075 h 5955635"/>
              <a:gd name="connsiteX2165" fmla="*/ 5502801 w 6187971"/>
              <a:gd name="connsiteY2165" fmla="*/ 2504578 h 5955635"/>
              <a:gd name="connsiteX2166" fmla="*/ 5511154 w 6187971"/>
              <a:gd name="connsiteY2166" fmla="*/ 2521632 h 5955635"/>
              <a:gd name="connsiteX2167" fmla="*/ 5515965 w 6187971"/>
              <a:gd name="connsiteY2167" fmla="*/ 2544153 h 5955635"/>
              <a:gd name="connsiteX2168" fmla="*/ 5512424 w 6187971"/>
              <a:gd name="connsiteY2168" fmla="*/ 2549619 h 5955635"/>
              <a:gd name="connsiteX2169" fmla="*/ 5506957 w 6187971"/>
              <a:gd name="connsiteY2169" fmla="*/ 2546078 h 5955635"/>
              <a:gd name="connsiteX2170" fmla="*/ 5490906 w 6187971"/>
              <a:gd name="connsiteY2170" fmla="*/ 2492991 h 5955635"/>
              <a:gd name="connsiteX2171" fmla="*/ 5489943 w 6187971"/>
              <a:gd name="connsiteY2171" fmla="*/ 2488486 h 5955635"/>
              <a:gd name="connsiteX2172" fmla="*/ 5486402 w 6187971"/>
              <a:gd name="connsiteY2172" fmla="*/ 2493953 h 5955635"/>
              <a:gd name="connsiteX2173" fmla="*/ 5502453 w 6187971"/>
              <a:gd name="connsiteY2173" fmla="*/ 2547040 h 5955635"/>
              <a:gd name="connsiteX2174" fmla="*/ 5490865 w 6187971"/>
              <a:gd name="connsiteY2174" fmla="*/ 2558934 h 5955635"/>
              <a:gd name="connsiteX2175" fmla="*/ 5492443 w 6187971"/>
              <a:gd name="connsiteY2175" fmla="*/ 2610404 h 5955635"/>
              <a:gd name="connsiteX2176" fmla="*/ 5494900 w 6187971"/>
              <a:gd name="connsiteY2176" fmla="*/ 2798263 h 5955635"/>
              <a:gd name="connsiteX2177" fmla="*/ 5495863 w 6187971"/>
              <a:gd name="connsiteY2177" fmla="*/ 2802768 h 5955635"/>
              <a:gd name="connsiteX2178" fmla="*/ 5496825 w 6187971"/>
              <a:gd name="connsiteY2178" fmla="*/ 2807272 h 5955635"/>
              <a:gd name="connsiteX2179" fmla="*/ 5500367 w 6187971"/>
              <a:gd name="connsiteY2179" fmla="*/ 2801805 h 5955635"/>
              <a:gd name="connsiteX2180" fmla="*/ 5498871 w 6187971"/>
              <a:gd name="connsiteY2180" fmla="*/ 2618449 h 5955635"/>
              <a:gd name="connsiteX2181" fmla="*/ 5499833 w 6187971"/>
              <a:gd name="connsiteY2181" fmla="*/ 2622954 h 5955635"/>
              <a:gd name="connsiteX2182" fmla="*/ 5506917 w 6187971"/>
              <a:gd name="connsiteY2182" fmla="*/ 2612020 h 5955635"/>
              <a:gd name="connsiteX2183" fmla="*/ 5509804 w 6187971"/>
              <a:gd name="connsiteY2183" fmla="*/ 2625532 h 5955635"/>
              <a:gd name="connsiteX2184" fmla="*/ 5505299 w 6187971"/>
              <a:gd name="connsiteY2184" fmla="*/ 2626495 h 5955635"/>
              <a:gd name="connsiteX2185" fmla="*/ 5506262 w 6187971"/>
              <a:gd name="connsiteY2185" fmla="*/ 2630999 h 5955635"/>
              <a:gd name="connsiteX2186" fmla="*/ 5507224 w 6187971"/>
              <a:gd name="connsiteY2186" fmla="*/ 2635503 h 5955635"/>
              <a:gd name="connsiteX2187" fmla="*/ 5511728 w 6187971"/>
              <a:gd name="connsiteY2187" fmla="*/ 2634541 h 5955635"/>
              <a:gd name="connsiteX2188" fmla="*/ 5512035 w 6187971"/>
              <a:gd name="connsiteY2188" fmla="*/ 2658023 h 5955635"/>
              <a:gd name="connsiteX2189" fmla="*/ 5513960 w 6187971"/>
              <a:gd name="connsiteY2189" fmla="*/ 2667032 h 5955635"/>
              <a:gd name="connsiteX2190" fmla="*/ 5516847 w 6187971"/>
              <a:gd name="connsiteY2190" fmla="*/ 2680544 h 5955635"/>
              <a:gd name="connsiteX2191" fmla="*/ 5517809 w 6187971"/>
              <a:gd name="connsiteY2191" fmla="*/ 2685047 h 5955635"/>
              <a:gd name="connsiteX2192" fmla="*/ 5514267 w 6187971"/>
              <a:gd name="connsiteY2192" fmla="*/ 2690514 h 5955635"/>
              <a:gd name="connsiteX2193" fmla="*/ 5516191 w 6187971"/>
              <a:gd name="connsiteY2193" fmla="*/ 2699522 h 5955635"/>
              <a:gd name="connsiteX2194" fmla="*/ 5521658 w 6187971"/>
              <a:gd name="connsiteY2194" fmla="*/ 2703064 h 5955635"/>
              <a:gd name="connsiteX2195" fmla="*/ 5544752 w 6187971"/>
              <a:gd name="connsiteY2195" fmla="*/ 2811161 h 5955635"/>
              <a:gd name="connsiteX2196" fmla="*/ 5546330 w 6187971"/>
              <a:gd name="connsiteY2196" fmla="*/ 2862630 h 5955635"/>
              <a:gd name="connsiteX2197" fmla="*/ 5549871 w 6187971"/>
              <a:gd name="connsiteY2197" fmla="*/ 2857164 h 5955635"/>
              <a:gd name="connsiteX2198" fmla="*/ 5560108 w 6187971"/>
              <a:gd name="connsiteY2198" fmla="*/ 2949169 h 5955635"/>
              <a:gd name="connsiteX2199" fmla="*/ 5565575 w 6187971"/>
              <a:gd name="connsiteY2199" fmla="*/ 2952711 h 5955635"/>
              <a:gd name="connsiteX2200" fmla="*/ 5565882 w 6187971"/>
              <a:gd name="connsiteY2200" fmla="*/ 2976194 h 5955635"/>
              <a:gd name="connsiteX2201" fmla="*/ 5562340 w 6187971"/>
              <a:gd name="connsiteY2201" fmla="*/ 2981660 h 5955635"/>
              <a:gd name="connsiteX2202" fmla="*/ 5568769 w 6187971"/>
              <a:gd name="connsiteY2202" fmla="*/ 2989706 h 5955635"/>
              <a:gd name="connsiteX2203" fmla="*/ 5570038 w 6187971"/>
              <a:gd name="connsiteY2203" fmla="*/ 3017692 h 5955635"/>
              <a:gd name="connsiteX2204" fmla="*/ 5571000 w 6187971"/>
              <a:gd name="connsiteY2204" fmla="*/ 3022197 h 5955635"/>
              <a:gd name="connsiteX2205" fmla="*/ 5569384 w 6187971"/>
              <a:gd name="connsiteY2205" fmla="*/ 3036671 h 5955635"/>
              <a:gd name="connsiteX2206" fmla="*/ 5570346 w 6187971"/>
              <a:gd name="connsiteY2206" fmla="*/ 3041174 h 5955635"/>
              <a:gd name="connsiteX2207" fmla="*/ 5571308 w 6187971"/>
              <a:gd name="connsiteY2207" fmla="*/ 3045679 h 5955635"/>
              <a:gd name="connsiteX2208" fmla="*/ 5569650 w 6187971"/>
              <a:gd name="connsiteY2208" fmla="*/ 3126097 h 5955635"/>
              <a:gd name="connsiteX2209" fmla="*/ 5572537 w 6187971"/>
              <a:gd name="connsiteY2209" fmla="*/ 3139609 h 5955635"/>
              <a:gd name="connsiteX2210" fmla="*/ 5573500 w 6187971"/>
              <a:gd name="connsiteY2210" fmla="*/ 3144113 h 5955635"/>
              <a:gd name="connsiteX2211" fmla="*/ 5577349 w 6187971"/>
              <a:gd name="connsiteY2211" fmla="*/ 3162129 h 5955635"/>
              <a:gd name="connsiteX2212" fmla="*/ 5569917 w 6187971"/>
              <a:gd name="connsiteY2212" fmla="*/ 3215523 h 5955635"/>
              <a:gd name="connsiteX2213" fmla="*/ 5551779 w 6187971"/>
              <a:gd name="connsiteY2213" fmla="*/ 3417202 h 5955635"/>
              <a:gd name="connsiteX2214" fmla="*/ 5552741 w 6187971"/>
              <a:gd name="connsiteY2214" fmla="*/ 3421707 h 5955635"/>
              <a:gd name="connsiteX2215" fmla="*/ 5549200 w 6187971"/>
              <a:gd name="connsiteY2215" fmla="*/ 3427172 h 5955635"/>
              <a:gd name="connsiteX2216" fmla="*/ 5528169 w 6187971"/>
              <a:gd name="connsiteY2216" fmla="*/ 3494068 h 5955635"/>
              <a:gd name="connsiteX2217" fmla="*/ 5510688 w 6187971"/>
              <a:gd name="connsiteY2217" fmla="*/ 3559800 h 5955635"/>
              <a:gd name="connsiteX2218" fmla="*/ 5510930 w 6187971"/>
              <a:gd name="connsiteY2218" fmla="*/ 3558388 h 5955635"/>
              <a:gd name="connsiteX2219" fmla="*/ 5512778 w 6187971"/>
              <a:gd name="connsiteY2219" fmla="*/ 3543275 h 5955635"/>
              <a:gd name="connsiteX2220" fmla="*/ 5515358 w 6187971"/>
              <a:gd name="connsiteY2220" fmla="*/ 3533305 h 5955635"/>
              <a:gd name="connsiteX2221" fmla="*/ 5522135 w 6187971"/>
              <a:gd name="connsiteY2221" fmla="*/ 3498890 h 5955635"/>
              <a:gd name="connsiteX2222" fmla="*/ 5533108 w 6187971"/>
              <a:gd name="connsiteY2222" fmla="*/ 3440030 h 5955635"/>
              <a:gd name="connsiteX2223" fmla="*/ 5535687 w 6187971"/>
              <a:gd name="connsiteY2223" fmla="*/ 3430059 h 5955635"/>
              <a:gd name="connsiteX2224" fmla="*/ 5538267 w 6187971"/>
              <a:gd name="connsiteY2224" fmla="*/ 3420089 h 5955635"/>
              <a:gd name="connsiteX2225" fmla="*/ 5532800 w 6187971"/>
              <a:gd name="connsiteY2225" fmla="*/ 3416547 h 5955635"/>
              <a:gd name="connsiteX2226" fmla="*/ 5523137 w 6187971"/>
              <a:gd name="connsiteY2226" fmla="*/ 3437450 h 5955635"/>
              <a:gd name="connsiteX2227" fmla="*/ 5524099 w 6187971"/>
              <a:gd name="connsiteY2227" fmla="*/ 3441955 h 5955635"/>
              <a:gd name="connsiteX2228" fmla="*/ 5505387 w 6187971"/>
              <a:gd name="connsiteY2228" fmla="*/ 3530725 h 5955635"/>
              <a:gd name="connsiteX2229" fmla="*/ 5506350 w 6187971"/>
              <a:gd name="connsiteY2229" fmla="*/ 3535230 h 5955635"/>
              <a:gd name="connsiteX2230" fmla="*/ 5493145 w 6187971"/>
              <a:gd name="connsiteY2230" fmla="*/ 3561598 h 5955635"/>
              <a:gd name="connsiteX2231" fmla="*/ 5485406 w 6187971"/>
              <a:gd name="connsiteY2231" fmla="*/ 3591510 h 5955635"/>
              <a:gd name="connsiteX2232" fmla="*/ 5472745 w 6187971"/>
              <a:gd name="connsiteY2232" fmla="*/ 3650731 h 5955635"/>
              <a:gd name="connsiteX2233" fmla="*/ 5453639 w 6187971"/>
              <a:gd name="connsiteY2233" fmla="*/ 3702176 h 5955635"/>
              <a:gd name="connsiteX2234" fmla="*/ 5451565 w 6187971"/>
              <a:gd name="connsiteY2234" fmla="*/ 3697642 h 5955635"/>
              <a:gd name="connsiteX2235" fmla="*/ 5369715 w 6187971"/>
              <a:gd name="connsiteY2235" fmla="*/ 3931772 h 5955635"/>
              <a:gd name="connsiteX2236" fmla="*/ 5365212 w 6187971"/>
              <a:gd name="connsiteY2236" fmla="*/ 3932734 h 5955635"/>
              <a:gd name="connsiteX2237" fmla="*/ 5366174 w 6187971"/>
              <a:gd name="connsiteY2237" fmla="*/ 3937239 h 5955635"/>
              <a:gd name="connsiteX2238" fmla="*/ 5367136 w 6187971"/>
              <a:gd name="connsiteY2238" fmla="*/ 3941742 h 5955635"/>
              <a:gd name="connsiteX2239" fmla="*/ 5352006 w 6187971"/>
              <a:gd name="connsiteY2239" fmla="*/ 3959103 h 5955635"/>
              <a:gd name="connsiteX2240" fmla="*/ 5329445 w 6187971"/>
              <a:gd name="connsiteY2240" fmla="*/ 4029858 h 5955635"/>
              <a:gd name="connsiteX2241" fmla="*/ 5326559 w 6187971"/>
              <a:gd name="connsiteY2241" fmla="*/ 4016346 h 5955635"/>
              <a:gd name="connsiteX2242" fmla="*/ 5319782 w 6187971"/>
              <a:gd name="connsiteY2242" fmla="*/ 4050762 h 5955635"/>
              <a:gd name="connsiteX2243" fmla="*/ 5314316 w 6187971"/>
              <a:gd name="connsiteY2243" fmla="*/ 4047220 h 5955635"/>
              <a:gd name="connsiteX2244" fmla="*/ 5276625 w 6187971"/>
              <a:gd name="connsiteY2244" fmla="*/ 4135336 h 5955635"/>
              <a:gd name="connsiteX2245" fmla="*/ 5272122 w 6187971"/>
              <a:gd name="connsiteY2245" fmla="*/ 4136298 h 5955635"/>
              <a:gd name="connsiteX2246" fmla="*/ 5234124 w 6187971"/>
              <a:gd name="connsiteY2246" fmla="*/ 4200931 h 5955635"/>
              <a:gd name="connsiteX2247" fmla="*/ 5190005 w 6187971"/>
              <a:gd name="connsiteY2247" fmla="*/ 4281002 h 5955635"/>
              <a:gd name="connsiteX2248" fmla="*/ 5161796 w 6187971"/>
              <a:gd name="connsiteY2248" fmla="*/ 4317053 h 5955635"/>
              <a:gd name="connsiteX2249" fmla="*/ 5135887 w 6187971"/>
              <a:gd name="connsiteY2249" fmla="*/ 4358358 h 5955635"/>
              <a:gd name="connsiteX2250" fmla="*/ 5134954 w 6187971"/>
              <a:gd name="connsiteY2250" fmla="*/ 4353989 h 5955635"/>
              <a:gd name="connsiteX2251" fmla="*/ 5131412 w 6187971"/>
              <a:gd name="connsiteY2251" fmla="*/ 4359456 h 5955635"/>
              <a:gd name="connsiteX2252" fmla="*/ 5128832 w 6187971"/>
              <a:gd name="connsiteY2252" fmla="*/ 4369426 h 5955635"/>
              <a:gd name="connsiteX2253" fmla="*/ 5127869 w 6187971"/>
              <a:gd name="connsiteY2253" fmla="*/ 4364921 h 5955635"/>
              <a:gd name="connsiteX2254" fmla="*/ 5106619 w 6187971"/>
              <a:gd name="connsiteY2254" fmla="*/ 4397719 h 5955635"/>
              <a:gd name="connsiteX2255" fmla="*/ 5107581 w 6187971"/>
              <a:gd name="connsiteY2255" fmla="*/ 4402224 h 5955635"/>
              <a:gd name="connsiteX2256" fmla="*/ 5105001 w 6187971"/>
              <a:gd name="connsiteY2256" fmla="*/ 4412194 h 5955635"/>
              <a:gd name="connsiteX2257" fmla="*/ 5103077 w 6187971"/>
              <a:gd name="connsiteY2257" fmla="*/ 4403186 h 5955635"/>
              <a:gd name="connsiteX2258" fmla="*/ 5092452 w 6187971"/>
              <a:gd name="connsiteY2258" fmla="*/ 4419585 h 5955635"/>
              <a:gd name="connsiteX2259" fmla="*/ 5091489 w 6187971"/>
              <a:gd name="connsiteY2259" fmla="*/ 4415080 h 5955635"/>
              <a:gd name="connsiteX2260" fmla="*/ 5090527 w 6187971"/>
              <a:gd name="connsiteY2260" fmla="*/ 4410577 h 5955635"/>
              <a:gd name="connsiteX2261" fmla="*/ 5086023 w 6187971"/>
              <a:gd name="connsiteY2261" fmla="*/ 4411539 h 5955635"/>
              <a:gd name="connsiteX2262" fmla="*/ 5087947 w 6187971"/>
              <a:gd name="connsiteY2262" fmla="*/ 4420547 h 5955635"/>
              <a:gd name="connsiteX2263" fmla="*/ 5088910 w 6187971"/>
              <a:gd name="connsiteY2263" fmla="*/ 4425051 h 5955635"/>
              <a:gd name="connsiteX2264" fmla="*/ 5085368 w 6187971"/>
              <a:gd name="connsiteY2264" fmla="*/ 4430518 h 5955635"/>
              <a:gd name="connsiteX2265" fmla="*/ 5080864 w 6187971"/>
              <a:gd name="connsiteY2265" fmla="*/ 4431480 h 5955635"/>
              <a:gd name="connsiteX2266" fmla="*/ 5076360 w 6187971"/>
              <a:gd name="connsiteY2266" fmla="*/ 4432443 h 5955635"/>
              <a:gd name="connsiteX2267" fmla="*/ 5077322 w 6187971"/>
              <a:gd name="connsiteY2267" fmla="*/ 4436946 h 5955635"/>
              <a:gd name="connsiteX2268" fmla="*/ 5078284 w 6187971"/>
              <a:gd name="connsiteY2268" fmla="*/ 4441450 h 5955635"/>
              <a:gd name="connsiteX2269" fmla="*/ 5066697 w 6187971"/>
              <a:gd name="connsiteY2269" fmla="*/ 4453345 h 5955635"/>
              <a:gd name="connsiteX2270" fmla="*/ 5065735 w 6187971"/>
              <a:gd name="connsiteY2270" fmla="*/ 4448841 h 5955635"/>
              <a:gd name="connsiteX2271" fmla="*/ 5062192 w 6187971"/>
              <a:gd name="connsiteY2271" fmla="*/ 4454307 h 5955635"/>
              <a:gd name="connsiteX2272" fmla="*/ 5058650 w 6187971"/>
              <a:gd name="connsiteY2272" fmla="*/ 4459774 h 5955635"/>
              <a:gd name="connsiteX2273" fmla="*/ 5056071 w 6187971"/>
              <a:gd name="connsiteY2273" fmla="*/ 4469744 h 5955635"/>
              <a:gd name="connsiteX2274" fmla="*/ 5055109 w 6187971"/>
              <a:gd name="connsiteY2274" fmla="*/ 4465240 h 5955635"/>
              <a:gd name="connsiteX2275" fmla="*/ 5039017 w 6187971"/>
              <a:gd name="connsiteY2275" fmla="*/ 4478097 h 5955635"/>
              <a:gd name="connsiteX2276" fmla="*/ 5037093 w 6187971"/>
              <a:gd name="connsiteY2276" fmla="*/ 4469089 h 5955635"/>
              <a:gd name="connsiteX2277" fmla="*/ 5021963 w 6187971"/>
              <a:gd name="connsiteY2277" fmla="*/ 4486451 h 5955635"/>
              <a:gd name="connsiteX2278" fmla="*/ 5021001 w 6187971"/>
              <a:gd name="connsiteY2278" fmla="*/ 4481946 h 5955635"/>
              <a:gd name="connsiteX2279" fmla="*/ 5024543 w 6187971"/>
              <a:gd name="connsiteY2279" fmla="*/ 4476480 h 5955635"/>
              <a:gd name="connsiteX2280" fmla="*/ 5023581 w 6187971"/>
              <a:gd name="connsiteY2280" fmla="*/ 4471976 h 5955635"/>
              <a:gd name="connsiteX2281" fmla="*/ 5020039 w 6187971"/>
              <a:gd name="connsiteY2281" fmla="*/ 4477442 h 5955635"/>
              <a:gd name="connsiteX2282" fmla="*/ 5016497 w 6187971"/>
              <a:gd name="connsiteY2282" fmla="*/ 4482909 h 5955635"/>
              <a:gd name="connsiteX2283" fmla="*/ 5013917 w 6187971"/>
              <a:gd name="connsiteY2283" fmla="*/ 4492879 h 5955635"/>
              <a:gd name="connsiteX2284" fmla="*/ 5022925 w 6187971"/>
              <a:gd name="connsiteY2284" fmla="*/ 4490954 h 5955635"/>
              <a:gd name="connsiteX2285" fmla="*/ 5019383 w 6187971"/>
              <a:gd name="connsiteY2285" fmla="*/ 4496421 h 5955635"/>
              <a:gd name="connsiteX2286" fmla="*/ 5002636 w 6187971"/>
              <a:gd name="connsiteY2286" fmla="*/ 4528256 h 5955635"/>
              <a:gd name="connsiteX2287" fmla="*/ 5019690 w 6187971"/>
              <a:gd name="connsiteY2287" fmla="*/ 4519904 h 5955635"/>
              <a:gd name="connsiteX2288" fmla="*/ 5004561 w 6187971"/>
              <a:gd name="connsiteY2288" fmla="*/ 4537265 h 5955635"/>
              <a:gd name="connsiteX2289" fmla="*/ 4993936 w 6187971"/>
              <a:gd name="connsiteY2289" fmla="*/ 4553664 h 5955635"/>
              <a:gd name="connsiteX2290" fmla="*/ 4985890 w 6187971"/>
              <a:gd name="connsiteY2290" fmla="*/ 4560092 h 5955635"/>
              <a:gd name="connsiteX2291" fmla="*/ 4983966 w 6187971"/>
              <a:gd name="connsiteY2291" fmla="*/ 4551084 h 5955635"/>
              <a:gd name="connsiteX2292" fmla="*/ 4969798 w 6187971"/>
              <a:gd name="connsiteY2292" fmla="*/ 4572949 h 5955635"/>
              <a:gd name="connsiteX2293" fmla="*/ 4964332 w 6187971"/>
              <a:gd name="connsiteY2293" fmla="*/ 4569407 h 5955635"/>
              <a:gd name="connsiteX2294" fmla="*/ 4967874 w 6187971"/>
              <a:gd name="connsiteY2294" fmla="*/ 4563941 h 5955635"/>
              <a:gd name="connsiteX2295" fmla="*/ 4966911 w 6187971"/>
              <a:gd name="connsiteY2295" fmla="*/ 4559437 h 5955635"/>
              <a:gd name="connsiteX2296" fmla="*/ 4962407 w 6187971"/>
              <a:gd name="connsiteY2296" fmla="*/ 4560400 h 5955635"/>
              <a:gd name="connsiteX2297" fmla="*/ 4958866 w 6187971"/>
              <a:gd name="connsiteY2297" fmla="*/ 4565865 h 5955635"/>
              <a:gd name="connsiteX2298" fmla="*/ 4959828 w 6187971"/>
              <a:gd name="connsiteY2298" fmla="*/ 4570370 h 5955635"/>
              <a:gd name="connsiteX2299" fmla="*/ 4956286 w 6187971"/>
              <a:gd name="connsiteY2299" fmla="*/ 4575836 h 5955635"/>
              <a:gd name="connsiteX2300" fmla="*/ 4952744 w 6187971"/>
              <a:gd name="connsiteY2300" fmla="*/ 4581303 h 5955635"/>
              <a:gd name="connsiteX2301" fmla="*/ 4948240 w 6187971"/>
              <a:gd name="connsiteY2301" fmla="*/ 4582265 h 5955635"/>
              <a:gd name="connsiteX2302" fmla="*/ 4949202 w 6187971"/>
              <a:gd name="connsiteY2302" fmla="*/ 4586769 h 5955635"/>
              <a:gd name="connsiteX2303" fmla="*/ 4944698 w 6187971"/>
              <a:gd name="connsiteY2303" fmla="*/ 4587731 h 5955635"/>
              <a:gd name="connsiteX2304" fmla="*/ 4943735 w 6187971"/>
              <a:gd name="connsiteY2304" fmla="*/ 4583228 h 5955635"/>
              <a:gd name="connsiteX2305" fmla="*/ 4946315 w 6187971"/>
              <a:gd name="connsiteY2305" fmla="*/ 4573257 h 5955635"/>
              <a:gd name="connsiteX2306" fmla="*/ 4953399 w 6187971"/>
              <a:gd name="connsiteY2306" fmla="*/ 4562324 h 5955635"/>
              <a:gd name="connsiteX2307" fmla="*/ 4948895 w 6187971"/>
              <a:gd name="connsiteY2307" fmla="*/ 4563286 h 5955635"/>
              <a:gd name="connsiteX2308" fmla="*/ 4945353 w 6187971"/>
              <a:gd name="connsiteY2308" fmla="*/ 4568752 h 5955635"/>
              <a:gd name="connsiteX2309" fmla="*/ 4934728 w 6187971"/>
              <a:gd name="connsiteY2309" fmla="*/ 4585152 h 5955635"/>
              <a:gd name="connsiteX2310" fmla="*/ 4935690 w 6187971"/>
              <a:gd name="connsiteY2310" fmla="*/ 4589655 h 5955635"/>
              <a:gd name="connsiteX2311" fmla="*/ 4929569 w 6187971"/>
              <a:gd name="connsiteY2311" fmla="*/ 4605092 h 5955635"/>
              <a:gd name="connsiteX2312" fmla="*/ 4880638 w 6187971"/>
              <a:gd name="connsiteY2312" fmla="*/ 4662642 h 5955635"/>
              <a:gd name="connsiteX2313" fmla="*/ 4876134 w 6187971"/>
              <a:gd name="connsiteY2313" fmla="*/ 4663604 h 5955635"/>
              <a:gd name="connsiteX2314" fmla="*/ 4872593 w 6187971"/>
              <a:gd name="connsiteY2314" fmla="*/ 4669071 h 5955635"/>
              <a:gd name="connsiteX2315" fmla="*/ 4861005 w 6187971"/>
              <a:gd name="connsiteY2315" fmla="*/ 4680965 h 5955635"/>
              <a:gd name="connsiteX2316" fmla="*/ 4857463 w 6187971"/>
              <a:gd name="connsiteY2316" fmla="*/ 4686432 h 5955635"/>
              <a:gd name="connsiteX2317" fmla="*/ 4845875 w 6187971"/>
              <a:gd name="connsiteY2317" fmla="*/ 4698327 h 5955635"/>
              <a:gd name="connsiteX2318" fmla="*/ 4834288 w 6187971"/>
              <a:gd name="connsiteY2318" fmla="*/ 4710222 h 5955635"/>
              <a:gd name="connsiteX2319" fmla="*/ 4798562 w 6187971"/>
              <a:gd name="connsiteY2319" fmla="*/ 4741402 h 5955635"/>
              <a:gd name="connsiteX2320" fmla="*/ 4762182 w 6187971"/>
              <a:gd name="connsiteY2320" fmla="*/ 4791561 h 5955635"/>
              <a:gd name="connsiteX2321" fmla="*/ 4750594 w 6187971"/>
              <a:gd name="connsiteY2321" fmla="*/ 4803457 h 5955635"/>
              <a:gd name="connsiteX2322" fmla="*/ 4761527 w 6187971"/>
              <a:gd name="connsiteY2322" fmla="*/ 4810540 h 5955635"/>
              <a:gd name="connsiteX2323" fmla="*/ 4792748 w 6187971"/>
              <a:gd name="connsiteY2323" fmla="*/ 4780322 h 5955635"/>
              <a:gd name="connsiteX2324" fmla="*/ 4825586 w 6187971"/>
              <a:gd name="connsiteY2324" fmla="*/ 4735629 h 5955635"/>
              <a:gd name="connsiteX2325" fmla="*/ 4840716 w 6187971"/>
              <a:gd name="connsiteY2325" fmla="*/ 4718268 h 5955635"/>
              <a:gd name="connsiteX2326" fmla="*/ 4841678 w 6187971"/>
              <a:gd name="connsiteY2326" fmla="*/ 4722772 h 5955635"/>
              <a:gd name="connsiteX2327" fmla="*/ 4837175 w 6187971"/>
              <a:gd name="connsiteY2327" fmla="*/ 4723734 h 5955635"/>
              <a:gd name="connsiteX2328" fmla="*/ 4838137 w 6187971"/>
              <a:gd name="connsiteY2328" fmla="*/ 4728239 h 5955635"/>
              <a:gd name="connsiteX2329" fmla="*/ 4842641 w 6187971"/>
              <a:gd name="connsiteY2329" fmla="*/ 4727276 h 5955635"/>
              <a:gd name="connsiteX2330" fmla="*/ 4846183 w 6187971"/>
              <a:gd name="connsiteY2330" fmla="*/ 4721810 h 5955635"/>
              <a:gd name="connsiteX2331" fmla="*/ 4843296 w 6187971"/>
              <a:gd name="connsiteY2331" fmla="*/ 4708298 h 5955635"/>
              <a:gd name="connsiteX2332" fmla="*/ 4854883 w 6187971"/>
              <a:gd name="connsiteY2332" fmla="*/ 4696402 h 5955635"/>
              <a:gd name="connsiteX2333" fmla="*/ 4863892 w 6187971"/>
              <a:gd name="connsiteY2333" fmla="*/ 4694478 h 5955635"/>
              <a:gd name="connsiteX2334" fmla="*/ 4864854 w 6187971"/>
              <a:gd name="connsiteY2334" fmla="*/ 4698982 h 5955635"/>
              <a:gd name="connsiteX2335" fmla="*/ 4868395 w 6187971"/>
              <a:gd name="connsiteY2335" fmla="*/ 4693515 h 5955635"/>
              <a:gd name="connsiteX2336" fmla="*/ 4867433 w 6187971"/>
              <a:gd name="connsiteY2336" fmla="*/ 4689012 h 5955635"/>
              <a:gd name="connsiteX2337" fmla="*/ 4870013 w 6187971"/>
              <a:gd name="connsiteY2337" fmla="*/ 4679041 h 5955635"/>
              <a:gd name="connsiteX2338" fmla="*/ 4878058 w 6187971"/>
              <a:gd name="connsiteY2338" fmla="*/ 4672613 h 5955635"/>
              <a:gd name="connsiteX2339" fmla="*/ 4882563 w 6187971"/>
              <a:gd name="connsiteY2339" fmla="*/ 4671651 h 5955635"/>
              <a:gd name="connsiteX2340" fmla="*/ 4881600 w 6187971"/>
              <a:gd name="connsiteY2340" fmla="*/ 4667146 h 5955635"/>
              <a:gd name="connsiteX2341" fmla="*/ 4885142 w 6187971"/>
              <a:gd name="connsiteY2341" fmla="*/ 4661680 h 5955635"/>
              <a:gd name="connsiteX2342" fmla="*/ 4935035 w 6187971"/>
              <a:gd name="connsiteY2342" fmla="*/ 4608634 h 5955635"/>
              <a:gd name="connsiteX2343" fmla="*/ 4938577 w 6187971"/>
              <a:gd name="connsiteY2343" fmla="*/ 4603167 h 5955635"/>
              <a:gd name="connsiteX2344" fmla="*/ 4937615 w 6187971"/>
              <a:gd name="connsiteY2344" fmla="*/ 4598664 h 5955635"/>
              <a:gd name="connsiteX2345" fmla="*/ 4942119 w 6187971"/>
              <a:gd name="connsiteY2345" fmla="*/ 4597702 h 5955635"/>
              <a:gd name="connsiteX2346" fmla="*/ 4943081 w 6187971"/>
              <a:gd name="connsiteY2346" fmla="*/ 4602205 h 5955635"/>
              <a:gd name="connsiteX2347" fmla="*/ 4963677 w 6187971"/>
              <a:gd name="connsiteY2347" fmla="*/ 4588386 h 5955635"/>
              <a:gd name="connsiteX2348" fmla="*/ 4962715 w 6187971"/>
              <a:gd name="connsiteY2348" fmla="*/ 4583882 h 5955635"/>
              <a:gd name="connsiteX2349" fmla="*/ 4961097 w 6187971"/>
              <a:gd name="connsiteY2349" fmla="*/ 4598356 h 5955635"/>
              <a:gd name="connsiteX2350" fmla="*/ 4991357 w 6187971"/>
              <a:gd name="connsiteY2350" fmla="*/ 4563634 h 5955635"/>
              <a:gd name="connsiteX2351" fmla="*/ 5010027 w 6187971"/>
              <a:gd name="connsiteY2351" fmla="*/ 4540806 h 5955635"/>
              <a:gd name="connsiteX2352" fmla="*/ 5028699 w 6187971"/>
              <a:gd name="connsiteY2352" fmla="*/ 4517979 h 5955635"/>
              <a:gd name="connsiteX2353" fmla="*/ 5061537 w 6187971"/>
              <a:gd name="connsiteY2353" fmla="*/ 4473286 h 5955635"/>
              <a:gd name="connsiteX2354" fmla="*/ 5073126 w 6187971"/>
              <a:gd name="connsiteY2354" fmla="*/ 4461391 h 5955635"/>
              <a:gd name="connsiteX2355" fmla="*/ 5080209 w 6187971"/>
              <a:gd name="connsiteY2355" fmla="*/ 4450458 h 5955635"/>
              <a:gd name="connsiteX2356" fmla="*/ 5088254 w 6187971"/>
              <a:gd name="connsiteY2356" fmla="*/ 4444030 h 5955635"/>
              <a:gd name="connsiteX2357" fmla="*/ 5098881 w 6187971"/>
              <a:gd name="connsiteY2357" fmla="*/ 4427631 h 5955635"/>
              <a:gd name="connsiteX2358" fmla="*/ 5110468 w 6187971"/>
              <a:gd name="connsiteY2358" fmla="*/ 4415736 h 5955635"/>
              <a:gd name="connsiteX2359" fmla="*/ 5116589 w 6187971"/>
              <a:gd name="connsiteY2359" fmla="*/ 4400299 h 5955635"/>
              <a:gd name="connsiteX2360" fmla="*/ 5121093 w 6187971"/>
              <a:gd name="connsiteY2360" fmla="*/ 4399337 h 5955635"/>
              <a:gd name="connsiteX2361" fmla="*/ 5231197 w 6187971"/>
              <a:gd name="connsiteY2361" fmla="*/ 4253363 h 5955635"/>
              <a:gd name="connsiteX2362" fmla="*/ 5235700 w 6187971"/>
              <a:gd name="connsiteY2362" fmla="*/ 4252401 h 5955635"/>
              <a:gd name="connsiteX2363" fmla="*/ 5240205 w 6187971"/>
              <a:gd name="connsiteY2363" fmla="*/ 4251439 h 5955635"/>
              <a:gd name="connsiteX2364" fmla="*/ 5233121 w 6187971"/>
              <a:gd name="connsiteY2364" fmla="*/ 4262371 h 5955635"/>
              <a:gd name="connsiteX2365" fmla="*/ 5226037 w 6187971"/>
              <a:gd name="connsiteY2365" fmla="*/ 4273304 h 5955635"/>
              <a:gd name="connsiteX2366" fmla="*/ 5218954 w 6187971"/>
              <a:gd name="connsiteY2366" fmla="*/ 4284236 h 5955635"/>
              <a:gd name="connsiteX2367" fmla="*/ 5219916 w 6187971"/>
              <a:gd name="connsiteY2367" fmla="*/ 4288741 h 5955635"/>
              <a:gd name="connsiteX2368" fmla="*/ 5202207 w 6187971"/>
              <a:gd name="connsiteY2368" fmla="*/ 4316072 h 5955635"/>
              <a:gd name="connsiteX2369" fmla="*/ 5203169 w 6187971"/>
              <a:gd name="connsiteY2369" fmla="*/ 4320576 h 5955635"/>
              <a:gd name="connsiteX2370" fmla="*/ 5207674 w 6187971"/>
              <a:gd name="connsiteY2370" fmla="*/ 4319614 h 5955635"/>
              <a:gd name="connsiteX2371" fmla="*/ 5211216 w 6187971"/>
              <a:gd name="connsiteY2371" fmla="*/ 4314147 h 5955635"/>
              <a:gd name="connsiteX2372" fmla="*/ 5214757 w 6187971"/>
              <a:gd name="connsiteY2372" fmla="*/ 4308682 h 5955635"/>
              <a:gd name="connsiteX2373" fmla="*/ 5218299 w 6187971"/>
              <a:gd name="connsiteY2373" fmla="*/ 4303215 h 5955635"/>
              <a:gd name="connsiteX2374" fmla="*/ 5225382 w 6187971"/>
              <a:gd name="connsiteY2374" fmla="*/ 4292283 h 5955635"/>
              <a:gd name="connsiteX2375" fmla="*/ 5214073 w 6187971"/>
              <a:gd name="connsiteY2375" fmla="*/ 4310299 h 5955635"/>
              <a:gd name="connsiteX2376" fmla="*/ 5204204 w 6187971"/>
              <a:gd name="connsiteY2376" fmla="*/ 4325020 h 5955635"/>
              <a:gd name="connsiteX2377" fmla="*/ 5204132 w 6187971"/>
              <a:gd name="connsiteY2377" fmla="*/ 4325081 h 5955635"/>
              <a:gd name="connsiteX2378" fmla="*/ 5204128 w 6187971"/>
              <a:gd name="connsiteY2378" fmla="*/ 4325131 h 5955635"/>
              <a:gd name="connsiteX2379" fmla="*/ 5203246 w 6187971"/>
              <a:gd name="connsiteY2379" fmla="*/ 4326447 h 5955635"/>
              <a:gd name="connsiteX2380" fmla="*/ 5194162 w 6187971"/>
              <a:gd name="connsiteY2380" fmla="*/ 4322501 h 5955635"/>
              <a:gd name="connsiteX2381" fmla="*/ 5159705 w 6187971"/>
              <a:gd name="connsiteY2381" fmla="*/ 4381669 h 5955635"/>
              <a:gd name="connsiteX2382" fmla="*/ 5164209 w 6187971"/>
              <a:gd name="connsiteY2382" fmla="*/ 4380706 h 5955635"/>
              <a:gd name="connsiteX2383" fmla="*/ 5153584 w 6187971"/>
              <a:gd name="connsiteY2383" fmla="*/ 4397105 h 5955635"/>
              <a:gd name="connsiteX2384" fmla="*/ 5149080 w 6187971"/>
              <a:gd name="connsiteY2384" fmla="*/ 4398068 h 5955635"/>
              <a:gd name="connsiteX2385" fmla="*/ 5150042 w 6187971"/>
              <a:gd name="connsiteY2385" fmla="*/ 4402571 h 5955635"/>
              <a:gd name="connsiteX2386" fmla="*/ 5145539 w 6187971"/>
              <a:gd name="connsiteY2386" fmla="*/ 4403533 h 5955635"/>
              <a:gd name="connsiteX2387" fmla="*/ 5138455 w 6187971"/>
              <a:gd name="connsiteY2387" fmla="*/ 4414466 h 5955635"/>
              <a:gd name="connsiteX2388" fmla="*/ 5135875 w 6187971"/>
              <a:gd name="connsiteY2388" fmla="*/ 4424436 h 5955635"/>
              <a:gd name="connsiteX2389" fmla="*/ 5132334 w 6187971"/>
              <a:gd name="connsiteY2389" fmla="*/ 4429903 h 5955635"/>
              <a:gd name="connsiteX2390" fmla="*/ 5121707 w 6187971"/>
              <a:gd name="connsiteY2390" fmla="*/ 4446302 h 5955635"/>
              <a:gd name="connsiteX2391" fmla="*/ 5122670 w 6187971"/>
              <a:gd name="connsiteY2391" fmla="*/ 4450806 h 5955635"/>
              <a:gd name="connsiteX2392" fmla="*/ 5119128 w 6187971"/>
              <a:gd name="connsiteY2392" fmla="*/ 4456272 h 5955635"/>
              <a:gd name="connsiteX2393" fmla="*/ 5086289 w 6187971"/>
              <a:gd name="connsiteY2393" fmla="*/ 4500965 h 5955635"/>
              <a:gd name="connsiteX2394" fmla="*/ 5080824 w 6187971"/>
              <a:gd name="connsiteY2394" fmla="*/ 4497423 h 5955635"/>
              <a:gd name="connsiteX2395" fmla="*/ 5084365 w 6187971"/>
              <a:gd name="connsiteY2395" fmla="*/ 4491957 h 5955635"/>
              <a:gd name="connsiteX2396" fmla="*/ 5087907 w 6187971"/>
              <a:gd name="connsiteY2396" fmla="*/ 4486491 h 5955635"/>
              <a:gd name="connsiteX2397" fmla="*/ 5083403 w 6187971"/>
              <a:gd name="connsiteY2397" fmla="*/ 4487453 h 5955635"/>
              <a:gd name="connsiteX2398" fmla="*/ 5079862 w 6187971"/>
              <a:gd name="connsiteY2398" fmla="*/ 4492920 h 5955635"/>
              <a:gd name="connsiteX2399" fmla="*/ 5076319 w 6187971"/>
              <a:gd name="connsiteY2399" fmla="*/ 4498385 h 5955635"/>
              <a:gd name="connsiteX2400" fmla="*/ 5077282 w 6187971"/>
              <a:gd name="connsiteY2400" fmla="*/ 4502890 h 5955635"/>
              <a:gd name="connsiteX2401" fmla="*/ 5078244 w 6187971"/>
              <a:gd name="connsiteY2401" fmla="*/ 4507394 h 5955635"/>
              <a:gd name="connsiteX2402" fmla="*/ 5044443 w 6187971"/>
              <a:gd name="connsiteY2402" fmla="*/ 4547582 h 5955635"/>
              <a:gd name="connsiteX2403" fmla="*/ 5045405 w 6187971"/>
              <a:gd name="connsiteY2403" fmla="*/ 4552086 h 5955635"/>
              <a:gd name="connsiteX2404" fmla="*/ 4968796 w 6187971"/>
              <a:gd name="connsiteY2404" fmla="*/ 4634389 h 5955635"/>
              <a:gd name="connsiteX2405" fmla="*/ 4860964 w 6187971"/>
              <a:gd name="connsiteY2405" fmla="*/ 4746909 h 5955635"/>
              <a:gd name="connsiteX2406" fmla="*/ 4837789 w 6187971"/>
              <a:gd name="connsiteY2406" fmla="*/ 4770699 h 5955635"/>
              <a:gd name="connsiteX2407" fmla="*/ 4833284 w 6187971"/>
              <a:gd name="connsiteY2407" fmla="*/ 4771662 h 5955635"/>
              <a:gd name="connsiteX2408" fmla="*/ 4820735 w 6187971"/>
              <a:gd name="connsiteY2408" fmla="*/ 4779052 h 5955635"/>
              <a:gd name="connsiteX2409" fmla="*/ 4817192 w 6187971"/>
              <a:gd name="connsiteY2409" fmla="*/ 4784519 h 5955635"/>
              <a:gd name="connsiteX2410" fmla="*/ 4821697 w 6187971"/>
              <a:gd name="connsiteY2410" fmla="*/ 4783556 h 5955635"/>
              <a:gd name="connsiteX2411" fmla="*/ 4762796 w 6187971"/>
              <a:gd name="connsiteY2411" fmla="*/ 4838527 h 5955635"/>
              <a:gd name="connsiteX2412" fmla="*/ 4715484 w 6187971"/>
              <a:gd name="connsiteY2412" fmla="*/ 4881602 h 5955635"/>
              <a:gd name="connsiteX2413" fmla="*/ 4699392 w 6187971"/>
              <a:gd name="connsiteY2413" fmla="*/ 4894460 h 5955635"/>
              <a:gd name="connsiteX2414" fmla="*/ 4654658 w 6187971"/>
              <a:gd name="connsiteY2414" fmla="*/ 4927565 h 5955635"/>
              <a:gd name="connsiteX2415" fmla="*/ 4623437 w 6187971"/>
              <a:gd name="connsiteY2415" fmla="*/ 4957784 h 5955635"/>
              <a:gd name="connsiteX2416" fmla="*/ 4440960 w 6187971"/>
              <a:gd name="connsiteY2416" fmla="*/ 5095671 h 5955635"/>
              <a:gd name="connsiteX2417" fmla="*/ 4291323 w 6187971"/>
              <a:gd name="connsiteY2417" fmla="*/ 5188865 h 5955635"/>
              <a:gd name="connsiteX2418" fmla="*/ 4134296 w 6187971"/>
              <a:gd name="connsiteY2418" fmla="*/ 5269510 h 5955635"/>
              <a:gd name="connsiteX2419" fmla="*/ 4117242 w 6187971"/>
              <a:gd name="connsiteY2419" fmla="*/ 5277863 h 5955635"/>
              <a:gd name="connsiteX2420" fmla="*/ 3802571 w 6187971"/>
              <a:gd name="connsiteY2420" fmla="*/ 5392188 h 5955635"/>
              <a:gd name="connsiteX2421" fmla="*/ 3637806 w 6187971"/>
              <a:gd name="connsiteY2421" fmla="*/ 5433865 h 5955635"/>
              <a:gd name="connsiteX2422" fmla="*/ 3560810 w 6187971"/>
              <a:gd name="connsiteY2422" fmla="*/ 5445094 h 5955635"/>
              <a:gd name="connsiteX2423" fmla="*/ 3576039 w 6187971"/>
              <a:gd name="connsiteY2423" fmla="*/ 5442351 h 5955635"/>
              <a:gd name="connsiteX2424" fmla="*/ 3617903 w 6187971"/>
              <a:gd name="connsiteY2424" fmla="*/ 5431641 h 5955635"/>
              <a:gd name="connsiteX2425" fmla="*/ 3622408 w 6187971"/>
              <a:gd name="connsiteY2425" fmla="*/ 5430679 h 5955635"/>
              <a:gd name="connsiteX2426" fmla="*/ 3756567 w 6187971"/>
              <a:gd name="connsiteY2426" fmla="*/ 5397306 h 5955635"/>
              <a:gd name="connsiteX2427" fmla="*/ 3761071 w 6187971"/>
              <a:gd name="connsiteY2427" fmla="*/ 5396344 h 5955635"/>
              <a:gd name="connsiteX2428" fmla="*/ 3764613 w 6187971"/>
              <a:gd name="connsiteY2428" fmla="*/ 5390877 h 5955635"/>
              <a:gd name="connsiteX2429" fmla="*/ 3755605 w 6187971"/>
              <a:gd name="connsiteY2429" fmla="*/ 5392802 h 5955635"/>
              <a:gd name="connsiteX2430" fmla="*/ 3756567 w 6187971"/>
              <a:gd name="connsiteY2430" fmla="*/ 5397306 h 5955635"/>
              <a:gd name="connsiteX2431" fmla="*/ 3621445 w 6187971"/>
              <a:gd name="connsiteY2431" fmla="*/ 5426174 h 5955635"/>
              <a:gd name="connsiteX2432" fmla="*/ 3615016 w 6187971"/>
              <a:gd name="connsiteY2432" fmla="*/ 5418129 h 5955635"/>
              <a:gd name="connsiteX2433" fmla="*/ 3610512 w 6187971"/>
              <a:gd name="connsiteY2433" fmla="*/ 5419091 h 5955635"/>
              <a:gd name="connsiteX2434" fmla="*/ 3611474 w 6187971"/>
              <a:gd name="connsiteY2434" fmla="*/ 5423595 h 5955635"/>
              <a:gd name="connsiteX2435" fmla="*/ 3516889 w 6187971"/>
              <a:gd name="connsiteY2435" fmla="*/ 5443802 h 5955635"/>
              <a:gd name="connsiteX2436" fmla="*/ 3517851 w 6187971"/>
              <a:gd name="connsiteY2436" fmla="*/ 5448307 h 5955635"/>
              <a:gd name="connsiteX2437" fmla="*/ 3498872 w 6187971"/>
              <a:gd name="connsiteY2437" fmla="*/ 5447651 h 5955635"/>
              <a:gd name="connsiteX2438" fmla="*/ 3489865 w 6187971"/>
              <a:gd name="connsiteY2438" fmla="*/ 5449576 h 5955635"/>
              <a:gd name="connsiteX2439" fmla="*/ 3490519 w 6187971"/>
              <a:gd name="connsiteY2439" fmla="*/ 5430598 h 5955635"/>
              <a:gd name="connsiteX2440" fmla="*/ 3508535 w 6187971"/>
              <a:gd name="connsiteY2440" fmla="*/ 5426749 h 5955635"/>
              <a:gd name="connsiteX2441" fmla="*/ 3535561 w 6187971"/>
              <a:gd name="connsiteY2441" fmla="*/ 5420975 h 5955635"/>
              <a:gd name="connsiteX2442" fmla="*/ 3540064 w 6187971"/>
              <a:gd name="connsiteY2442" fmla="*/ 5420013 h 5955635"/>
              <a:gd name="connsiteX2443" fmla="*/ 3544568 w 6187971"/>
              <a:gd name="connsiteY2443" fmla="*/ 5419051 h 5955635"/>
              <a:gd name="connsiteX2444" fmla="*/ 3553577 w 6187971"/>
              <a:gd name="connsiteY2444" fmla="*/ 5417126 h 5955635"/>
              <a:gd name="connsiteX2445" fmla="*/ 3558080 w 6187971"/>
              <a:gd name="connsiteY2445" fmla="*/ 5416164 h 5955635"/>
              <a:gd name="connsiteX2446" fmla="*/ 3552615 w 6187971"/>
              <a:gd name="connsiteY2446" fmla="*/ 5412622 h 5955635"/>
              <a:gd name="connsiteX2447" fmla="*/ 3543606 w 6187971"/>
              <a:gd name="connsiteY2447" fmla="*/ 5414547 h 5955635"/>
              <a:gd name="connsiteX2448" fmla="*/ 3539102 w 6187971"/>
              <a:gd name="connsiteY2448" fmla="*/ 5415509 h 5955635"/>
              <a:gd name="connsiteX2449" fmla="*/ 3538139 w 6187971"/>
              <a:gd name="connsiteY2449" fmla="*/ 5411005 h 5955635"/>
              <a:gd name="connsiteX2450" fmla="*/ 3533636 w 6187971"/>
              <a:gd name="connsiteY2450" fmla="*/ 5411967 h 5955635"/>
              <a:gd name="connsiteX2451" fmla="*/ 3529132 w 6187971"/>
              <a:gd name="connsiteY2451" fmla="*/ 5412929 h 5955635"/>
              <a:gd name="connsiteX2452" fmla="*/ 3530094 w 6187971"/>
              <a:gd name="connsiteY2452" fmla="*/ 5417433 h 5955635"/>
              <a:gd name="connsiteX2453" fmla="*/ 3507573 w 6187971"/>
              <a:gd name="connsiteY2453" fmla="*/ 5422245 h 5955635"/>
              <a:gd name="connsiteX2454" fmla="*/ 3489557 w 6187971"/>
              <a:gd name="connsiteY2454" fmla="*/ 5426094 h 5955635"/>
              <a:gd name="connsiteX2455" fmla="*/ 3462533 w 6187971"/>
              <a:gd name="connsiteY2455" fmla="*/ 5431868 h 5955635"/>
              <a:gd name="connsiteX2456" fmla="*/ 3458028 w 6187971"/>
              <a:gd name="connsiteY2456" fmla="*/ 5432830 h 5955635"/>
              <a:gd name="connsiteX2457" fmla="*/ 3463495 w 6187971"/>
              <a:gd name="connsiteY2457" fmla="*/ 5436372 h 5955635"/>
              <a:gd name="connsiteX2458" fmla="*/ 3481511 w 6187971"/>
              <a:gd name="connsiteY2458" fmla="*/ 5432523 h 5955635"/>
              <a:gd name="connsiteX2459" fmla="*/ 3476352 w 6187971"/>
              <a:gd name="connsiteY2459" fmla="*/ 5452463 h 5955635"/>
              <a:gd name="connsiteX2460" fmla="*/ 3467344 w 6187971"/>
              <a:gd name="connsiteY2460" fmla="*/ 5454387 h 5955635"/>
              <a:gd name="connsiteX2461" fmla="*/ 3462839 w 6187971"/>
              <a:gd name="connsiteY2461" fmla="*/ 5455350 h 5955635"/>
              <a:gd name="connsiteX2462" fmla="*/ 3466382 w 6187971"/>
              <a:gd name="connsiteY2462" fmla="*/ 5449884 h 5955635"/>
              <a:gd name="connsiteX2463" fmla="*/ 3460915 w 6187971"/>
              <a:gd name="connsiteY2463" fmla="*/ 5446342 h 5955635"/>
              <a:gd name="connsiteX2464" fmla="*/ 3452870 w 6187971"/>
              <a:gd name="connsiteY2464" fmla="*/ 5452771 h 5955635"/>
              <a:gd name="connsiteX2465" fmla="*/ 3448365 w 6187971"/>
              <a:gd name="connsiteY2465" fmla="*/ 5453733 h 5955635"/>
              <a:gd name="connsiteX2466" fmla="*/ 3429387 w 6187971"/>
              <a:gd name="connsiteY2466" fmla="*/ 5453078 h 5955635"/>
              <a:gd name="connsiteX2467" fmla="*/ 3418454 w 6187971"/>
              <a:gd name="connsiteY2467" fmla="*/ 5445995 h 5955635"/>
              <a:gd name="connsiteX2468" fmla="*/ 3385964 w 6187971"/>
              <a:gd name="connsiteY2468" fmla="*/ 5448226 h 5955635"/>
              <a:gd name="connsiteX2469" fmla="*/ 3383384 w 6187971"/>
              <a:gd name="connsiteY2469" fmla="*/ 5458196 h 5955635"/>
              <a:gd name="connsiteX2470" fmla="*/ 3376955 w 6187971"/>
              <a:gd name="connsiteY2470" fmla="*/ 5450151 h 5955635"/>
              <a:gd name="connsiteX2471" fmla="*/ 3350893 w 6187971"/>
              <a:gd name="connsiteY2471" fmla="*/ 5460429 h 5955635"/>
              <a:gd name="connsiteX2472" fmla="*/ 3318402 w 6187971"/>
              <a:gd name="connsiteY2472" fmla="*/ 5462660 h 5955635"/>
              <a:gd name="connsiteX2473" fmla="*/ 3313898 w 6187971"/>
              <a:gd name="connsiteY2473" fmla="*/ 5463623 h 5955635"/>
              <a:gd name="connsiteX2474" fmla="*/ 3298461 w 6187971"/>
              <a:gd name="connsiteY2474" fmla="*/ 5457501 h 5955635"/>
              <a:gd name="connsiteX2475" fmla="*/ 3263391 w 6187971"/>
              <a:gd name="connsiteY2475" fmla="*/ 5469703 h 5955635"/>
              <a:gd name="connsiteX2476" fmla="*/ 3225433 w 6187971"/>
              <a:gd name="connsiteY2476" fmla="*/ 5468394 h 5955635"/>
              <a:gd name="connsiteX2477" fmla="*/ 3206456 w 6187971"/>
              <a:gd name="connsiteY2477" fmla="*/ 5467738 h 5955635"/>
              <a:gd name="connsiteX2478" fmla="*/ 3181048 w 6187971"/>
              <a:gd name="connsiteY2478" fmla="*/ 5459038 h 5955635"/>
              <a:gd name="connsiteX2479" fmla="*/ 3088079 w 6187971"/>
              <a:gd name="connsiteY2479" fmla="*/ 5464771 h 5955635"/>
              <a:gd name="connsiteX2480" fmla="*/ 3070064 w 6187971"/>
              <a:gd name="connsiteY2480" fmla="*/ 5468620 h 5955635"/>
              <a:gd name="connsiteX2481" fmla="*/ 3056551 w 6187971"/>
              <a:gd name="connsiteY2481" fmla="*/ 5471507 h 5955635"/>
              <a:gd name="connsiteX2482" fmla="*/ 2934326 w 6187971"/>
              <a:gd name="connsiteY2482" fmla="*/ 5450524 h 5955635"/>
              <a:gd name="connsiteX2483" fmla="*/ 2882857 w 6187971"/>
              <a:gd name="connsiteY2483" fmla="*/ 5452101 h 5955635"/>
              <a:gd name="connsiteX2484" fmla="*/ 2853908 w 6187971"/>
              <a:gd name="connsiteY2484" fmla="*/ 5448866 h 5955635"/>
              <a:gd name="connsiteX2485" fmla="*/ 2858412 w 6187971"/>
              <a:gd name="connsiteY2485" fmla="*/ 5447903 h 5955635"/>
              <a:gd name="connsiteX2486" fmla="*/ 2748082 w 6187971"/>
              <a:gd name="connsiteY2486" fmla="*/ 5438507 h 5955635"/>
              <a:gd name="connsiteX2487" fmla="*/ 2730066 w 6187971"/>
              <a:gd name="connsiteY2487" fmla="*/ 5442356 h 5955635"/>
              <a:gd name="connsiteX2488" fmla="*/ 2695651 w 6187971"/>
              <a:gd name="connsiteY2488" fmla="*/ 5435580 h 5955635"/>
              <a:gd name="connsiteX2489" fmla="*/ 2699193 w 6187971"/>
              <a:gd name="connsiteY2489" fmla="*/ 5430115 h 5955635"/>
              <a:gd name="connsiteX2490" fmla="*/ 2625858 w 6187971"/>
              <a:gd name="connsiteY2490" fmla="*/ 5417524 h 5955635"/>
              <a:gd name="connsiteX2491" fmla="*/ 2592405 w 6187971"/>
              <a:gd name="connsiteY2491" fmla="*/ 5415252 h 5955635"/>
              <a:gd name="connsiteX2492" fmla="*/ 2601413 w 6187971"/>
              <a:gd name="connsiteY2492" fmla="*/ 5413327 h 5955635"/>
              <a:gd name="connsiteX2493" fmla="*/ 2528079 w 6187971"/>
              <a:gd name="connsiteY2493" fmla="*/ 5400737 h 5955635"/>
              <a:gd name="connsiteX2494" fmla="*/ 2448315 w 6187971"/>
              <a:gd name="connsiteY2494" fmla="*/ 5380101 h 5955635"/>
              <a:gd name="connsiteX2495" fmla="*/ 2442848 w 6187971"/>
              <a:gd name="connsiteY2495" fmla="*/ 5376560 h 5955635"/>
              <a:gd name="connsiteX2496" fmla="*/ 2429336 w 6187971"/>
              <a:gd name="connsiteY2496" fmla="*/ 5379447 h 5955635"/>
              <a:gd name="connsiteX2497" fmla="*/ 2384951 w 6187971"/>
              <a:gd name="connsiteY2497" fmla="*/ 5370091 h 5955635"/>
              <a:gd name="connsiteX2498" fmla="*/ 2372093 w 6187971"/>
              <a:gd name="connsiteY2498" fmla="*/ 5353999 h 5955635"/>
              <a:gd name="connsiteX2499" fmla="*/ 2344107 w 6187971"/>
              <a:gd name="connsiteY2499" fmla="*/ 5355268 h 5955635"/>
              <a:gd name="connsiteX2500" fmla="*/ 2343144 w 6187971"/>
              <a:gd name="connsiteY2500" fmla="*/ 5350765 h 5955635"/>
              <a:gd name="connsiteX2501" fmla="*/ 2273352 w 6187971"/>
              <a:gd name="connsiteY2501" fmla="*/ 5332708 h 5955635"/>
              <a:gd name="connsiteX2502" fmla="*/ 2292330 w 6187971"/>
              <a:gd name="connsiteY2502" fmla="*/ 5333363 h 5955635"/>
              <a:gd name="connsiteX2503" fmla="*/ 2235087 w 6187971"/>
              <a:gd name="connsiteY2503" fmla="*/ 5307915 h 5955635"/>
              <a:gd name="connsiteX2504" fmla="*/ 2231545 w 6187971"/>
              <a:gd name="connsiteY2504" fmla="*/ 5313382 h 5955635"/>
              <a:gd name="connsiteX2505" fmla="*/ 2215146 w 6187971"/>
              <a:gd name="connsiteY2505" fmla="*/ 5302757 h 5955635"/>
              <a:gd name="connsiteX2506" fmla="*/ 2180731 w 6187971"/>
              <a:gd name="connsiteY2506" fmla="*/ 5295981 h 5955635"/>
              <a:gd name="connsiteX2507" fmla="*/ 2164331 w 6187971"/>
              <a:gd name="connsiteY2507" fmla="*/ 5285355 h 5955635"/>
              <a:gd name="connsiteX2508" fmla="*/ 2159828 w 6187971"/>
              <a:gd name="connsiteY2508" fmla="*/ 5286317 h 5955635"/>
              <a:gd name="connsiteX2509" fmla="*/ 2170760 w 6187971"/>
              <a:gd name="connsiteY2509" fmla="*/ 5293401 h 5955635"/>
              <a:gd name="connsiteX2510" fmla="*/ 2132496 w 6187971"/>
              <a:gd name="connsiteY2510" fmla="*/ 5268608 h 5955635"/>
              <a:gd name="connsiteX2511" fmla="*/ 2117059 w 6187971"/>
              <a:gd name="connsiteY2511" fmla="*/ 5262487 h 5955635"/>
              <a:gd name="connsiteX2512" fmla="*/ 2119946 w 6187971"/>
              <a:gd name="connsiteY2512" fmla="*/ 5276000 h 5955635"/>
              <a:gd name="connsiteX2513" fmla="*/ 2115441 w 6187971"/>
              <a:gd name="connsiteY2513" fmla="*/ 5276962 h 5955635"/>
              <a:gd name="connsiteX2514" fmla="*/ 2083606 w 6187971"/>
              <a:gd name="connsiteY2514" fmla="*/ 5260215 h 5955635"/>
              <a:gd name="connsiteX2515" fmla="*/ 2082644 w 6187971"/>
              <a:gd name="connsiteY2515" fmla="*/ 5255711 h 5955635"/>
              <a:gd name="connsiteX2516" fmla="*/ 2092614 w 6187971"/>
              <a:gd name="connsiteY2516" fmla="*/ 5258290 h 5955635"/>
              <a:gd name="connsiteX2517" fmla="*/ 2098080 w 6187971"/>
              <a:gd name="connsiteY2517" fmla="*/ 5261832 h 5955635"/>
              <a:gd name="connsiteX2518" fmla="*/ 2097118 w 6187971"/>
              <a:gd name="connsiteY2518" fmla="*/ 5257328 h 5955635"/>
              <a:gd name="connsiteX2519" fmla="*/ 2081681 w 6187971"/>
              <a:gd name="connsiteY2519" fmla="*/ 5251207 h 5955635"/>
              <a:gd name="connsiteX2520" fmla="*/ 2059816 w 6187971"/>
              <a:gd name="connsiteY2520" fmla="*/ 5237040 h 5955635"/>
              <a:gd name="connsiteX2521" fmla="*/ 2014467 w 6187971"/>
              <a:gd name="connsiteY2521" fmla="*/ 5223180 h 5955635"/>
              <a:gd name="connsiteX2522" fmla="*/ 1987136 w 6187971"/>
              <a:gd name="connsiteY2522" fmla="*/ 5205471 h 5955635"/>
              <a:gd name="connsiteX2523" fmla="*/ 1981670 w 6187971"/>
              <a:gd name="connsiteY2523" fmla="*/ 5201929 h 5955635"/>
              <a:gd name="connsiteX2524" fmla="*/ 1977165 w 6187971"/>
              <a:gd name="connsiteY2524" fmla="*/ 5202891 h 5955635"/>
              <a:gd name="connsiteX2525" fmla="*/ 1895171 w 6187971"/>
              <a:gd name="connsiteY2525" fmla="*/ 5149765 h 5955635"/>
              <a:gd name="connsiteX2526" fmla="*/ 1865914 w 6187971"/>
              <a:gd name="connsiteY2526" fmla="*/ 5123048 h 5955635"/>
              <a:gd name="connsiteX2527" fmla="*/ 1715436 w 6187971"/>
              <a:gd name="connsiteY2527" fmla="*/ 5013908 h 5955635"/>
              <a:gd name="connsiteX2528" fmla="*/ 1588748 w 6187971"/>
              <a:gd name="connsiteY2528" fmla="*/ 4927943 h 5955635"/>
              <a:gd name="connsiteX2529" fmla="*/ 1598064 w 6187971"/>
              <a:gd name="connsiteY2529" fmla="*/ 4949501 h 5955635"/>
              <a:gd name="connsiteX2530" fmla="*/ 1564303 w 6187971"/>
              <a:gd name="connsiteY2530" fmla="*/ 4923746 h 5955635"/>
              <a:gd name="connsiteX2531" fmla="*/ 1547904 w 6187971"/>
              <a:gd name="connsiteY2531" fmla="*/ 4913121 h 5955635"/>
              <a:gd name="connsiteX2532" fmla="*/ 1545979 w 6187971"/>
              <a:gd name="connsiteY2532" fmla="*/ 4904113 h 5955635"/>
              <a:gd name="connsiteX2533" fmla="*/ 1541475 w 6187971"/>
              <a:gd name="connsiteY2533" fmla="*/ 4905075 h 5955635"/>
              <a:gd name="connsiteX2534" fmla="*/ 1523807 w 6187971"/>
              <a:gd name="connsiteY2534" fmla="*/ 4866464 h 5955635"/>
              <a:gd name="connsiteX2535" fmla="*/ 1517378 w 6187971"/>
              <a:gd name="connsiteY2535" fmla="*/ 4858417 h 5955635"/>
              <a:gd name="connsiteX2536" fmla="*/ 1511912 w 6187971"/>
              <a:gd name="connsiteY2536" fmla="*/ 4854876 h 5955635"/>
              <a:gd name="connsiteX2537" fmla="*/ 1506446 w 6187971"/>
              <a:gd name="connsiteY2537" fmla="*/ 4851334 h 5955635"/>
              <a:gd name="connsiteX2538" fmla="*/ 1483618 w 6187971"/>
              <a:gd name="connsiteY2538" fmla="*/ 4832662 h 5955635"/>
              <a:gd name="connsiteX2539" fmla="*/ 1478151 w 6187971"/>
              <a:gd name="connsiteY2539" fmla="*/ 4829121 h 5955635"/>
              <a:gd name="connsiteX2540" fmla="*/ 1479114 w 6187971"/>
              <a:gd name="connsiteY2540" fmla="*/ 4833625 h 5955635"/>
              <a:gd name="connsiteX2541" fmla="*/ 1485543 w 6187971"/>
              <a:gd name="connsiteY2541" fmla="*/ 4841671 h 5955635"/>
              <a:gd name="connsiteX2542" fmla="*/ 1462060 w 6187971"/>
              <a:gd name="connsiteY2542" fmla="*/ 4841978 h 5955635"/>
              <a:gd name="connsiteX2543" fmla="*/ 1461097 w 6187971"/>
              <a:gd name="connsiteY2543" fmla="*/ 4837474 h 5955635"/>
              <a:gd name="connsiteX2544" fmla="*/ 1435076 w 6187971"/>
              <a:gd name="connsiteY2544" fmla="*/ 4781808 h 5955635"/>
              <a:gd name="connsiteX2545" fmla="*/ 1429609 w 6187971"/>
              <a:gd name="connsiteY2545" fmla="*/ 4778267 h 5955635"/>
              <a:gd name="connsiteX2546" fmla="*/ 1428647 w 6187971"/>
              <a:gd name="connsiteY2546" fmla="*/ 4773763 h 5955635"/>
              <a:gd name="connsiteX2547" fmla="*/ 1391038 w 6187971"/>
              <a:gd name="connsiteY2547" fmla="*/ 4729991 h 5955635"/>
              <a:gd name="connsiteX2548" fmla="*/ 1363706 w 6187971"/>
              <a:gd name="connsiteY2548" fmla="*/ 4712283 h 5955635"/>
              <a:gd name="connsiteX2549" fmla="*/ 1362744 w 6187971"/>
              <a:gd name="connsiteY2549" fmla="*/ 4707779 h 5955635"/>
              <a:gd name="connsiteX2550" fmla="*/ 1358239 w 6187971"/>
              <a:gd name="connsiteY2550" fmla="*/ 4708741 h 5955635"/>
              <a:gd name="connsiteX2551" fmla="*/ 1347307 w 6187971"/>
              <a:gd name="connsiteY2551" fmla="*/ 4701658 h 5955635"/>
              <a:gd name="connsiteX2552" fmla="*/ 1348269 w 6187971"/>
              <a:gd name="connsiteY2552" fmla="*/ 4706162 h 5955635"/>
              <a:gd name="connsiteX2553" fmla="*/ 1354698 w 6187971"/>
              <a:gd name="connsiteY2553" fmla="*/ 4714207 h 5955635"/>
              <a:gd name="connsiteX2554" fmla="*/ 1338299 w 6187971"/>
              <a:gd name="connsiteY2554" fmla="*/ 4703582 h 5955635"/>
              <a:gd name="connsiteX2555" fmla="*/ 1318358 w 6187971"/>
              <a:gd name="connsiteY2555" fmla="*/ 4698423 h 5955635"/>
              <a:gd name="connsiteX2556" fmla="*/ 1303576 w 6187971"/>
              <a:gd name="connsiteY2556" fmla="*/ 4673323 h 5955635"/>
              <a:gd name="connsiteX2557" fmla="*/ 1308080 w 6187971"/>
              <a:gd name="connsiteY2557" fmla="*/ 4672361 h 5955635"/>
              <a:gd name="connsiteX2558" fmla="*/ 1307118 w 6187971"/>
              <a:gd name="connsiteY2558" fmla="*/ 4667857 h 5955635"/>
              <a:gd name="connsiteX2559" fmla="*/ 1301651 w 6187971"/>
              <a:gd name="connsiteY2559" fmla="*/ 4664315 h 5955635"/>
              <a:gd name="connsiteX2560" fmla="*/ 1294261 w 6187971"/>
              <a:gd name="connsiteY2560" fmla="*/ 4651766 h 5955635"/>
              <a:gd name="connsiteX2561" fmla="*/ 1288794 w 6187971"/>
              <a:gd name="connsiteY2561" fmla="*/ 4648223 h 5955635"/>
              <a:gd name="connsiteX2562" fmla="*/ 1284945 w 6187971"/>
              <a:gd name="connsiteY2562" fmla="*/ 4630207 h 5955635"/>
              <a:gd name="connsiteX2563" fmla="*/ 1303269 w 6187971"/>
              <a:gd name="connsiteY2563" fmla="*/ 4649841 h 5955635"/>
              <a:gd name="connsiteX2564" fmla="*/ 1300382 w 6187971"/>
              <a:gd name="connsiteY2564" fmla="*/ 4636329 h 5955635"/>
              <a:gd name="connsiteX2565" fmla="*/ 1288488 w 6187971"/>
              <a:gd name="connsiteY2565" fmla="*/ 4624741 h 5955635"/>
              <a:gd name="connsiteX2566" fmla="*/ 1225818 w 6187971"/>
              <a:gd name="connsiteY2566" fmla="*/ 4529809 h 5955635"/>
              <a:gd name="connsiteX2567" fmla="*/ 1185629 w 6187971"/>
              <a:gd name="connsiteY2567" fmla="*/ 4496009 h 5955635"/>
              <a:gd name="connsiteX2568" fmla="*/ 1189171 w 6187971"/>
              <a:gd name="connsiteY2568" fmla="*/ 4490542 h 5955635"/>
              <a:gd name="connsiteX2569" fmla="*/ 1182742 w 6187971"/>
              <a:gd name="connsiteY2569" fmla="*/ 4482495 h 5955635"/>
              <a:gd name="connsiteX2570" fmla="*/ 1177276 w 6187971"/>
              <a:gd name="connsiteY2570" fmla="*/ 4478954 h 5955635"/>
              <a:gd name="connsiteX2571" fmla="*/ 1178238 w 6187971"/>
              <a:gd name="connsiteY2571" fmla="*/ 4483458 h 5955635"/>
              <a:gd name="connsiteX2572" fmla="*/ 1166343 w 6187971"/>
              <a:gd name="connsiteY2572" fmla="*/ 4471870 h 5955635"/>
              <a:gd name="connsiteX2573" fmla="*/ 1169885 w 6187971"/>
              <a:gd name="connsiteY2573" fmla="*/ 4466405 h 5955635"/>
              <a:gd name="connsiteX2574" fmla="*/ 1139667 w 6187971"/>
              <a:gd name="connsiteY2574" fmla="*/ 4435183 h 5955635"/>
              <a:gd name="connsiteX2575" fmla="*/ 1138704 w 6187971"/>
              <a:gd name="connsiteY2575" fmla="*/ 4430679 h 5955635"/>
              <a:gd name="connsiteX2576" fmla="*/ 1134200 w 6187971"/>
              <a:gd name="connsiteY2576" fmla="*/ 4431641 h 5955635"/>
              <a:gd name="connsiteX2577" fmla="*/ 1129696 w 6187971"/>
              <a:gd name="connsiteY2577" fmla="*/ 4432603 h 5955635"/>
              <a:gd name="connsiteX2578" fmla="*/ 1128734 w 6187971"/>
              <a:gd name="connsiteY2578" fmla="*/ 4428100 h 5955635"/>
              <a:gd name="connsiteX2579" fmla="*/ 1118764 w 6187971"/>
              <a:gd name="connsiteY2579" fmla="*/ 4425520 h 5955635"/>
              <a:gd name="connsiteX2580" fmla="*/ 1120688 w 6187971"/>
              <a:gd name="connsiteY2580" fmla="*/ 4434529 h 5955635"/>
              <a:gd name="connsiteX2581" fmla="*/ 1115221 w 6187971"/>
              <a:gd name="connsiteY2581" fmla="*/ 4430987 h 5955635"/>
              <a:gd name="connsiteX2582" fmla="*/ 1091431 w 6187971"/>
              <a:gd name="connsiteY2582" fmla="*/ 4407812 h 5955635"/>
              <a:gd name="connsiteX2583" fmla="*/ 1073763 w 6187971"/>
              <a:gd name="connsiteY2583" fmla="*/ 4369199 h 5955635"/>
              <a:gd name="connsiteX2584" fmla="*/ 1063792 w 6187971"/>
              <a:gd name="connsiteY2584" fmla="*/ 4366620 h 5955635"/>
              <a:gd name="connsiteX2585" fmla="*/ 1058981 w 6187971"/>
              <a:gd name="connsiteY2585" fmla="*/ 4344100 h 5955635"/>
              <a:gd name="connsiteX2586" fmla="*/ 1050936 w 6187971"/>
              <a:gd name="connsiteY2586" fmla="*/ 4350528 h 5955635"/>
              <a:gd name="connsiteX2587" fmla="*/ 1048049 w 6187971"/>
              <a:gd name="connsiteY2587" fmla="*/ 4337016 h 5955635"/>
              <a:gd name="connsiteX2588" fmla="*/ 988922 w 6187971"/>
              <a:gd name="connsiteY2588" fmla="*/ 4236617 h 5955635"/>
              <a:gd name="connsiteX2589" fmla="*/ 981224 w 6187971"/>
              <a:gd name="connsiteY2589" fmla="*/ 4200585 h 5955635"/>
              <a:gd name="connsiteX2590" fmla="*/ 970291 w 6187971"/>
              <a:gd name="connsiteY2590" fmla="*/ 4193501 h 5955635"/>
              <a:gd name="connsiteX2591" fmla="*/ 953584 w 6187971"/>
              <a:gd name="connsiteY2591" fmla="*/ 4159394 h 5955635"/>
              <a:gd name="connsiteX2592" fmla="*/ 943614 w 6187971"/>
              <a:gd name="connsiteY2592" fmla="*/ 4156814 h 5955635"/>
              <a:gd name="connsiteX2593" fmla="*/ 947156 w 6187971"/>
              <a:gd name="connsiteY2593" fmla="*/ 4151347 h 5955635"/>
              <a:gd name="connsiteX2594" fmla="*/ 918555 w 6187971"/>
              <a:gd name="connsiteY2594" fmla="*/ 4105652 h 5955635"/>
              <a:gd name="connsiteX2595" fmla="*/ 910857 w 6187971"/>
              <a:gd name="connsiteY2595" fmla="*/ 4069620 h 5955635"/>
              <a:gd name="connsiteX2596" fmla="*/ 892533 w 6187971"/>
              <a:gd name="connsiteY2596" fmla="*/ 4049987 h 5955635"/>
              <a:gd name="connsiteX2597" fmla="*/ 891263 w 6187971"/>
              <a:gd name="connsiteY2597" fmla="*/ 4022000 h 5955635"/>
              <a:gd name="connsiteX2598" fmla="*/ 869091 w 6187971"/>
              <a:gd name="connsiteY2598" fmla="*/ 3984350 h 5955635"/>
              <a:gd name="connsiteX2599" fmla="*/ 873595 w 6187971"/>
              <a:gd name="connsiteY2599" fmla="*/ 3983387 h 5955635"/>
              <a:gd name="connsiteX2600" fmla="*/ 852077 w 6187971"/>
              <a:gd name="connsiteY2600" fmla="*/ 3926760 h 5955635"/>
              <a:gd name="connsiteX2601" fmla="*/ 863010 w 6187971"/>
              <a:gd name="connsiteY2601" fmla="*/ 3933844 h 5955635"/>
              <a:gd name="connsiteX2602" fmla="*/ 869247 w 6187971"/>
              <a:gd name="connsiteY2602" fmla="*/ 3944432 h 5955635"/>
              <a:gd name="connsiteX2603" fmla="*/ 868668 w 6187971"/>
              <a:gd name="connsiteY2603" fmla="*/ 3952062 h 5955635"/>
              <a:gd name="connsiteX2604" fmla="*/ 862355 w 6187971"/>
              <a:gd name="connsiteY2604" fmla="*/ 3952821 h 5955635"/>
              <a:gd name="connsiteX2605" fmla="*/ 875212 w 6187971"/>
              <a:gd name="connsiteY2605" fmla="*/ 3968913 h 5955635"/>
              <a:gd name="connsiteX2606" fmla="*/ 890956 w 6187971"/>
              <a:gd name="connsiteY2606" fmla="*/ 3998517 h 5955635"/>
              <a:gd name="connsiteX2607" fmla="*/ 891918 w 6187971"/>
              <a:gd name="connsiteY2607" fmla="*/ 4003022 h 5955635"/>
              <a:gd name="connsiteX2608" fmla="*/ 892881 w 6187971"/>
              <a:gd name="connsiteY2608" fmla="*/ 4007525 h 5955635"/>
              <a:gd name="connsiteX2609" fmla="*/ 897385 w 6187971"/>
              <a:gd name="connsiteY2609" fmla="*/ 4006563 h 5955635"/>
              <a:gd name="connsiteX2610" fmla="*/ 897077 w 6187971"/>
              <a:gd name="connsiteY2610" fmla="*/ 3983081 h 5955635"/>
              <a:gd name="connsiteX2611" fmla="*/ 891611 w 6187971"/>
              <a:gd name="connsiteY2611" fmla="*/ 3979538 h 5955635"/>
              <a:gd name="connsiteX2612" fmla="*/ 890649 w 6187971"/>
              <a:gd name="connsiteY2612" fmla="*/ 3975035 h 5955635"/>
              <a:gd name="connsiteX2613" fmla="*/ 885183 w 6187971"/>
              <a:gd name="connsiteY2613" fmla="*/ 3971493 h 5955635"/>
              <a:gd name="connsiteX2614" fmla="*/ 878447 w 6187971"/>
              <a:gd name="connsiteY2614" fmla="*/ 3939965 h 5955635"/>
              <a:gd name="connsiteX2615" fmla="*/ 890034 w 6187971"/>
              <a:gd name="connsiteY2615" fmla="*/ 3928070 h 5955635"/>
              <a:gd name="connsiteX2616" fmla="*/ 879449 w 6187971"/>
              <a:gd name="connsiteY2616" fmla="*/ 3878525 h 5955635"/>
              <a:gd name="connsiteX2617" fmla="*/ 852546 w 6187971"/>
              <a:gd name="connsiteY2617" fmla="*/ 3686468 h 5955635"/>
              <a:gd name="connsiteX2618" fmla="*/ 847081 w 6187971"/>
              <a:gd name="connsiteY2618" fmla="*/ 3682926 h 5955635"/>
              <a:gd name="connsiteX2619" fmla="*/ 843539 w 6187971"/>
              <a:gd name="connsiteY2619" fmla="*/ 3688393 h 5955635"/>
              <a:gd name="connsiteX2620" fmla="*/ 872058 w 6187971"/>
              <a:gd name="connsiteY2620" fmla="*/ 3865975 h 5955635"/>
              <a:gd name="connsiteX2621" fmla="*/ 867555 w 6187971"/>
              <a:gd name="connsiteY2621" fmla="*/ 3866938 h 5955635"/>
              <a:gd name="connsiteX2622" fmla="*/ 861126 w 6187971"/>
              <a:gd name="connsiteY2622" fmla="*/ 3858892 h 5955635"/>
              <a:gd name="connsiteX2623" fmla="*/ 868517 w 6187971"/>
              <a:gd name="connsiteY2623" fmla="*/ 3871442 h 5955635"/>
              <a:gd name="connsiteX2624" fmla="*/ 864975 w 6187971"/>
              <a:gd name="connsiteY2624" fmla="*/ 3876908 h 5955635"/>
              <a:gd name="connsiteX2625" fmla="*/ 849886 w 6187971"/>
              <a:gd name="connsiteY2625" fmla="*/ 3828326 h 5955635"/>
              <a:gd name="connsiteX2626" fmla="*/ 848269 w 6187971"/>
              <a:gd name="connsiteY2626" fmla="*/ 3842800 h 5955635"/>
              <a:gd name="connsiteX2627" fmla="*/ 832524 w 6187971"/>
              <a:gd name="connsiteY2627" fmla="*/ 3813196 h 5955635"/>
              <a:gd name="connsiteX2628" fmla="*/ 822902 w 6187971"/>
              <a:gd name="connsiteY2628" fmla="*/ 3768156 h 5955635"/>
              <a:gd name="connsiteX2629" fmla="*/ 812624 w 6187971"/>
              <a:gd name="connsiteY2629" fmla="*/ 3742094 h 5955635"/>
              <a:gd name="connsiteX2630" fmla="*/ 789529 w 6187971"/>
              <a:gd name="connsiteY2630" fmla="*/ 3633997 h 5955635"/>
              <a:gd name="connsiteX2631" fmla="*/ 786951 w 6187971"/>
              <a:gd name="connsiteY2631" fmla="*/ 3643967 h 5955635"/>
              <a:gd name="connsiteX2632" fmla="*/ 785988 w 6187971"/>
              <a:gd name="connsiteY2632" fmla="*/ 3639463 h 5955635"/>
              <a:gd name="connsiteX2633" fmla="*/ 785026 w 6187971"/>
              <a:gd name="connsiteY2633" fmla="*/ 3634959 h 5955635"/>
              <a:gd name="connsiteX2634" fmla="*/ 783101 w 6187971"/>
              <a:gd name="connsiteY2634" fmla="*/ 3625951 h 5955635"/>
              <a:gd name="connsiteX2635" fmla="*/ 765126 w 6187971"/>
              <a:gd name="connsiteY2635" fmla="*/ 3563856 h 5955635"/>
              <a:gd name="connsiteX2636" fmla="*/ 763201 w 6187971"/>
              <a:gd name="connsiteY2636" fmla="*/ 3554849 h 5955635"/>
              <a:gd name="connsiteX2637" fmla="*/ 760314 w 6187971"/>
              <a:gd name="connsiteY2637" fmla="*/ 3541336 h 5955635"/>
              <a:gd name="connsiteX2638" fmla="*/ 754541 w 6187971"/>
              <a:gd name="connsiteY2638" fmla="*/ 3514312 h 5955635"/>
              <a:gd name="connsiteX2639" fmla="*/ 753578 w 6187971"/>
              <a:gd name="connsiteY2639" fmla="*/ 3509808 h 5955635"/>
              <a:gd name="connsiteX2640" fmla="*/ 752616 w 6187971"/>
              <a:gd name="connsiteY2640" fmla="*/ 3505304 h 5955635"/>
              <a:gd name="connsiteX2641" fmla="*/ 748111 w 6187971"/>
              <a:gd name="connsiteY2641" fmla="*/ 3506266 h 5955635"/>
              <a:gd name="connsiteX2642" fmla="*/ 756158 w 6187971"/>
              <a:gd name="connsiteY2642" fmla="*/ 3499837 h 5955635"/>
              <a:gd name="connsiteX2643" fmla="*/ 748767 w 6187971"/>
              <a:gd name="connsiteY2643" fmla="*/ 3487287 h 5955635"/>
              <a:gd name="connsiteX2644" fmla="*/ 745225 w 6187971"/>
              <a:gd name="connsiteY2644" fmla="*/ 3492754 h 5955635"/>
              <a:gd name="connsiteX2645" fmla="*/ 743300 w 6187971"/>
              <a:gd name="connsiteY2645" fmla="*/ 3483746 h 5955635"/>
              <a:gd name="connsiteX2646" fmla="*/ 735295 w 6187971"/>
              <a:gd name="connsiteY2646" fmla="*/ 3424231 h 5955635"/>
              <a:gd name="connsiteX2647" fmla="*/ 735950 w 6187971"/>
              <a:gd name="connsiteY2647" fmla="*/ 3405253 h 5955635"/>
              <a:gd name="connsiteX2648" fmla="*/ 734026 w 6187971"/>
              <a:gd name="connsiteY2648" fmla="*/ 3396245 h 5955635"/>
              <a:gd name="connsiteX2649" fmla="*/ 736605 w 6187971"/>
              <a:gd name="connsiteY2649" fmla="*/ 3386274 h 5955635"/>
              <a:gd name="connsiteX2650" fmla="*/ 742071 w 6187971"/>
              <a:gd name="connsiteY2650" fmla="*/ 3389816 h 5955635"/>
              <a:gd name="connsiteX2651" fmla="*/ 747538 w 6187971"/>
              <a:gd name="connsiteY2651" fmla="*/ 3393358 h 5955635"/>
              <a:gd name="connsiteX2652" fmla="*/ 746576 w 6187971"/>
              <a:gd name="connsiteY2652" fmla="*/ 3388854 h 5955635"/>
              <a:gd name="connsiteX2653" fmla="*/ 751080 w 6187971"/>
              <a:gd name="connsiteY2653" fmla="*/ 3387891 h 5955635"/>
              <a:gd name="connsiteX2654" fmla="*/ 744651 w 6187971"/>
              <a:gd name="connsiteY2654" fmla="*/ 3379845 h 5955635"/>
              <a:gd name="connsiteX2655" fmla="*/ 733718 w 6187971"/>
              <a:gd name="connsiteY2655" fmla="*/ 3372762 h 5955635"/>
              <a:gd name="connsiteX2656" fmla="*/ 730177 w 6187971"/>
              <a:gd name="connsiteY2656" fmla="*/ 3378228 h 5955635"/>
              <a:gd name="connsiteX2657" fmla="*/ 722786 w 6187971"/>
              <a:gd name="connsiteY2657" fmla="*/ 3365679 h 5955635"/>
              <a:gd name="connsiteX2658" fmla="*/ 722479 w 6187971"/>
              <a:gd name="connsiteY2658" fmla="*/ 3342196 h 5955635"/>
              <a:gd name="connsiteX2659" fmla="*/ 727944 w 6187971"/>
              <a:gd name="connsiteY2659" fmla="*/ 3345738 h 5955635"/>
              <a:gd name="connsiteX2660" fmla="*/ 726982 w 6187971"/>
              <a:gd name="connsiteY2660" fmla="*/ 3341234 h 5955635"/>
              <a:gd name="connsiteX2661" fmla="*/ 725057 w 6187971"/>
              <a:gd name="connsiteY2661" fmla="*/ 3332226 h 5955635"/>
              <a:gd name="connsiteX2662" fmla="*/ 724095 w 6187971"/>
              <a:gd name="connsiteY2662" fmla="*/ 3327721 h 5955635"/>
              <a:gd name="connsiteX2663" fmla="*/ 723133 w 6187971"/>
              <a:gd name="connsiteY2663" fmla="*/ 3323218 h 5955635"/>
              <a:gd name="connsiteX2664" fmla="*/ 719284 w 6187971"/>
              <a:gd name="connsiteY2664" fmla="*/ 3305202 h 5955635"/>
              <a:gd name="connsiteX2665" fmla="*/ 716397 w 6187971"/>
              <a:gd name="connsiteY2665" fmla="*/ 3291690 h 5955635"/>
              <a:gd name="connsiteX2666" fmla="*/ 718015 w 6187971"/>
              <a:gd name="connsiteY2666" fmla="*/ 3277215 h 5955635"/>
              <a:gd name="connsiteX2667" fmla="*/ 716438 w 6187971"/>
              <a:gd name="connsiteY2667" fmla="*/ 3225746 h 5955635"/>
              <a:gd name="connsiteX2668" fmla="*/ 711934 w 6187971"/>
              <a:gd name="connsiteY2668" fmla="*/ 3226708 h 5955635"/>
              <a:gd name="connsiteX2669" fmla="*/ 710705 w 6187971"/>
              <a:gd name="connsiteY2669" fmla="*/ 3132778 h 5955635"/>
              <a:gd name="connsiteX2670" fmla="*/ 713284 w 6187971"/>
              <a:gd name="connsiteY2670" fmla="*/ 3122808 h 5955635"/>
              <a:gd name="connsiteX2671" fmla="*/ 712322 w 6187971"/>
              <a:gd name="connsiteY2671" fmla="*/ 3118304 h 5955635"/>
              <a:gd name="connsiteX2672" fmla="*/ 708780 w 6187971"/>
              <a:gd name="connsiteY2672" fmla="*/ 3123770 h 5955635"/>
              <a:gd name="connsiteX2673" fmla="*/ 708472 w 6187971"/>
              <a:gd name="connsiteY2673" fmla="*/ 3100287 h 5955635"/>
              <a:gd name="connsiteX2674" fmla="*/ 712015 w 6187971"/>
              <a:gd name="connsiteY2674" fmla="*/ 3094821 h 5955635"/>
              <a:gd name="connsiteX2675" fmla="*/ 706548 w 6187971"/>
              <a:gd name="connsiteY2675" fmla="*/ 3091280 h 5955635"/>
              <a:gd name="connsiteX2676" fmla="*/ 709128 w 6187971"/>
              <a:gd name="connsiteY2676" fmla="*/ 3081309 h 5955635"/>
              <a:gd name="connsiteX2677" fmla="*/ 709783 w 6187971"/>
              <a:gd name="connsiteY2677" fmla="*/ 3062331 h 5955635"/>
              <a:gd name="connsiteX2678" fmla="*/ 708821 w 6187971"/>
              <a:gd name="connsiteY2678" fmla="*/ 3057826 h 5955635"/>
              <a:gd name="connsiteX2679" fmla="*/ 705934 w 6187971"/>
              <a:gd name="connsiteY2679" fmla="*/ 3044314 h 5955635"/>
              <a:gd name="connsiteX2680" fmla="*/ 710439 w 6187971"/>
              <a:gd name="connsiteY2680" fmla="*/ 3043352 h 5955635"/>
              <a:gd name="connsiteX2681" fmla="*/ 717295 w 6187971"/>
              <a:gd name="connsiteY2681" fmla="*/ 2877050 h 5955635"/>
              <a:gd name="connsiteX2682" fmla="*/ 721799 w 6187971"/>
              <a:gd name="connsiteY2682" fmla="*/ 2876088 h 5955635"/>
              <a:gd name="connsiteX2683" fmla="*/ 722107 w 6187971"/>
              <a:gd name="connsiteY2683" fmla="*/ 2899570 h 5955635"/>
              <a:gd name="connsiteX2684" fmla="*/ 723376 w 6187971"/>
              <a:gd name="connsiteY2684" fmla="*/ 2927557 h 5955635"/>
              <a:gd name="connsiteX2685" fmla="*/ 719487 w 6187971"/>
              <a:gd name="connsiteY2685" fmla="*/ 2975484 h 5955635"/>
              <a:gd name="connsiteX2686" fmla="*/ 727759 w 6187971"/>
              <a:gd name="connsiteY2686" fmla="*/ 3124424 h 5955635"/>
              <a:gd name="connsiteX2687" fmla="*/ 724217 w 6187971"/>
              <a:gd name="connsiteY2687" fmla="*/ 3129891 h 5955635"/>
              <a:gd name="connsiteX2688" fmla="*/ 726142 w 6187971"/>
              <a:gd name="connsiteY2688" fmla="*/ 3138899 h 5955635"/>
              <a:gd name="connsiteX2689" fmla="*/ 724524 w 6187971"/>
              <a:gd name="connsiteY2689" fmla="*/ 3153374 h 5955635"/>
              <a:gd name="connsiteX2690" fmla="*/ 728066 w 6187971"/>
              <a:gd name="connsiteY2690" fmla="*/ 3147907 h 5955635"/>
              <a:gd name="connsiteX2691" fmla="*/ 726449 w 6187971"/>
              <a:gd name="connsiteY2691" fmla="*/ 3162382 h 5955635"/>
              <a:gd name="connsiteX2692" fmla="*/ 729335 w 6187971"/>
              <a:gd name="connsiteY2692" fmla="*/ 3175894 h 5955635"/>
              <a:gd name="connsiteX2693" fmla="*/ 732878 w 6187971"/>
              <a:gd name="connsiteY2693" fmla="*/ 3170427 h 5955635"/>
              <a:gd name="connsiteX2694" fmla="*/ 735458 w 6187971"/>
              <a:gd name="connsiteY2694" fmla="*/ 3160457 h 5955635"/>
              <a:gd name="connsiteX2695" fmla="*/ 731608 w 6187971"/>
              <a:gd name="connsiteY2695" fmla="*/ 3142441 h 5955635"/>
              <a:gd name="connsiteX2696" fmla="*/ 735149 w 6187971"/>
              <a:gd name="connsiteY2696" fmla="*/ 3136974 h 5955635"/>
              <a:gd name="connsiteX2697" fmla="*/ 739654 w 6187971"/>
              <a:gd name="connsiteY2697" fmla="*/ 3136012 h 5955635"/>
              <a:gd name="connsiteX2698" fmla="*/ 738691 w 6187971"/>
              <a:gd name="connsiteY2698" fmla="*/ 3131509 h 5955635"/>
              <a:gd name="connsiteX2699" fmla="*/ 737729 w 6187971"/>
              <a:gd name="connsiteY2699" fmla="*/ 3127004 h 5955635"/>
              <a:gd name="connsiteX2700" fmla="*/ 731301 w 6187971"/>
              <a:gd name="connsiteY2700" fmla="*/ 3118959 h 5955635"/>
              <a:gd name="connsiteX2701" fmla="*/ 730338 w 6187971"/>
              <a:gd name="connsiteY2701" fmla="*/ 3114455 h 5955635"/>
              <a:gd name="connsiteX2702" fmla="*/ 729376 w 6187971"/>
              <a:gd name="connsiteY2702" fmla="*/ 3109950 h 5955635"/>
              <a:gd name="connsiteX2703" fmla="*/ 729069 w 6187971"/>
              <a:gd name="connsiteY2703" fmla="*/ 3086468 h 5955635"/>
              <a:gd name="connsiteX2704" fmla="*/ 733265 w 6187971"/>
              <a:gd name="connsiteY2704" fmla="*/ 3062023 h 5955635"/>
              <a:gd name="connsiteX2705" fmla="*/ 733987 w 6187971"/>
              <a:gd name="connsiteY2705" fmla="*/ 3065401 h 5955635"/>
              <a:gd name="connsiteX2706" fmla="*/ 734227 w 6187971"/>
              <a:gd name="connsiteY2706" fmla="*/ 3066527 h 5955635"/>
              <a:gd name="connsiteX2707" fmla="*/ 735190 w 6187971"/>
              <a:gd name="connsiteY2707" fmla="*/ 3071031 h 5955635"/>
              <a:gd name="connsiteX2708" fmla="*/ 738732 w 6187971"/>
              <a:gd name="connsiteY2708" fmla="*/ 3065565 h 5955635"/>
              <a:gd name="connsiteX2709" fmla="*/ 735845 w 6187971"/>
              <a:gd name="connsiteY2709" fmla="*/ 3052053 h 5955635"/>
              <a:gd name="connsiteX2710" fmla="*/ 733921 w 6187971"/>
              <a:gd name="connsiteY2710" fmla="*/ 3043045 h 5955635"/>
              <a:gd name="connsiteX2711" fmla="*/ 736541 w 6187971"/>
              <a:gd name="connsiteY2711" fmla="*/ 2967131 h 5955635"/>
              <a:gd name="connsiteX2712" fmla="*/ 735578 w 6187971"/>
              <a:gd name="connsiteY2712" fmla="*/ 2962627 h 5955635"/>
              <a:gd name="connsiteX2713" fmla="*/ 744279 w 6187971"/>
              <a:gd name="connsiteY2713" fmla="*/ 2937219 h 5955635"/>
              <a:gd name="connsiteX2714" fmla="*/ 747514 w 6187971"/>
              <a:gd name="connsiteY2714" fmla="*/ 2908270 h 5955635"/>
              <a:gd name="connsiteX2715" fmla="*/ 767536 w 6187971"/>
              <a:gd name="connsiteY2715" fmla="*/ 2781543 h 5955635"/>
              <a:gd name="connsiteX2716" fmla="*/ 767175 w 6187971"/>
              <a:gd name="connsiteY2716" fmla="*/ 2788737 h 5955635"/>
              <a:gd name="connsiteX2717" fmla="*/ 765918 w 6187971"/>
              <a:gd name="connsiteY2717" fmla="*/ 2796017 h 5955635"/>
              <a:gd name="connsiteX2718" fmla="*/ 767088 w 6187971"/>
              <a:gd name="connsiteY2718" fmla="*/ 2790469 h 5955635"/>
              <a:gd name="connsiteX2719" fmla="*/ 767175 w 6187971"/>
              <a:gd name="connsiteY2719" fmla="*/ 2788737 h 5955635"/>
              <a:gd name="connsiteX2720" fmla="*/ 777228 w 6187971"/>
              <a:gd name="connsiteY2720" fmla="*/ 2730482 h 5955635"/>
              <a:gd name="connsiteX2721" fmla="*/ 774987 w 6187971"/>
              <a:gd name="connsiteY2721" fmla="*/ 2827750 h 5955635"/>
              <a:gd name="connsiteX2722" fmla="*/ 824931 w 6187971"/>
              <a:gd name="connsiteY2722" fmla="*/ 3364010 h 5955635"/>
              <a:gd name="connsiteX2723" fmla="*/ 829326 w 6187971"/>
              <a:gd name="connsiteY2723" fmla="*/ 3384580 h 5955635"/>
              <a:gd name="connsiteX2724" fmla="*/ 837369 w 6187971"/>
              <a:gd name="connsiteY2724" fmla="*/ 3339843 h 5955635"/>
              <a:gd name="connsiteX2725" fmla="*/ 819665 w 6187971"/>
              <a:gd name="connsiteY2725" fmla="*/ 2577354 h 5955635"/>
              <a:gd name="connsiteX2726" fmla="*/ 843923 w 6187971"/>
              <a:gd name="connsiteY2726" fmla="*/ 2454020 h 5955635"/>
              <a:gd name="connsiteX2727" fmla="*/ 844696 w 6187971"/>
              <a:gd name="connsiteY2727" fmla="*/ 2456577 h 5955635"/>
              <a:gd name="connsiteX2728" fmla="*/ 850081 w 6187971"/>
              <a:gd name="connsiteY2728" fmla="*/ 2462491 h 5955635"/>
              <a:gd name="connsiteX2729" fmla="*/ 847719 w 6187971"/>
              <a:gd name="connsiteY2729" fmla="*/ 2445923 h 5955635"/>
              <a:gd name="connsiteX2730" fmla="*/ 846151 w 6187971"/>
              <a:gd name="connsiteY2730" fmla="*/ 2442693 h 5955635"/>
              <a:gd name="connsiteX2731" fmla="*/ 847411 w 6187971"/>
              <a:gd name="connsiteY2731" fmla="*/ 2436286 h 5955635"/>
              <a:gd name="connsiteX2732" fmla="*/ 851391 w 6187971"/>
              <a:gd name="connsiteY2732" fmla="*/ 2424533 h 5955635"/>
              <a:gd name="connsiteX2733" fmla="*/ 853316 w 6187971"/>
              <a:gd name="connsiteY2733" fmla="*/ 2433542 h 5955635"/>
              <a:gd name="connsiteX2734" fmla="*/ 879111 w 6187971"/>
              <a:gd name="connsiteY2734" fmla="*/ 2333838 h 5955635"/>
              <a:gd name="connsiteX2735" fmla="*/ 884578 w 6187971"/>
              <a:gd name="connsiteY2735" fmla="*/ 2337381 h 5955635"/>
              <a:gd name="connsiteX2736" fmla="*/ 911642 w 6187971"/>
              <a:gd name="connsiteY2736" fmla="*/ 2265663 h 5955635"/>
              <a:gd name="connsiteX2737" fmla="*/ 944828 w 6187971"/>
              <a:gd name="connsiteY2737" fmla="*/ 2178509 h 5955635"/>
              <a:gd name="connsiteX2738" fmla="*/ 987023 w 6187971"/>
              <a:gd name="connsiteY2738" fmla="*/ 2089431 h 5955635"/>
              <a:gd name="connsiteX2739" fmla="*/ 991527 w 6187971"/>
              <a:gd name="connsiteY2739" fmla="*/ 2088468 h 5955635"/>
              <a:gd name="connsiteX2740" fmla="*/ 988948 w 6187971"/>
              <a:gd name="connsiteY2740" fmla="*/ 2098439 h 5955635"/>
              <a:gd name="connsiteX2741" fmla="*/ 993452 w 6187971"/>
              <a:gd name="connsiteY2741" fmla="*/ 2097477 h 5955635"/>
              <a:gd name="connsiteX2742" fmla="*/ 992489 w 6187971"/>
              <a:gd name="connsiteY2742" fmla="*/ 2092973 h 5955635"/>
              <a:gd name="connsiteX2743" fmla="*/ 996031 w 6187971"/>
              <a:gd name="connsiteY2743" fmla="*/ 2087506 h 5955635"/>
              <a:gd name="connsiteX2744" fmla="*/ 1012778 w 6187971"/>
              <a:gd name="connsiteY2744" fmla="*/ 2055671 h 5955635"/>
              <a:gd name="connsiteX2745" fmla="*/ 1010853 w 6187971"/>
              <a:gd name="connsiteY2745" fmla="*/ 2046663 h 5955635"/>
              <a:gd name="connsiteX2746" fmla="*/ 1014395 w 6187971"/>
              <a:gd name="connsiteY2746" fmla="*/ 2041196 h 5955635"/>
              <a:gd name="connsiteX2747" fmla="*/ 1016320 w 6187971"/>
              <a:gd name="connsiteY2747" fmla="*/ 2050205 h 5955635"/>
              <a:gd name="connsiteX2748" fmla="*/ 1021479 w 6187971"/>
              <a:gd name="connsiteY2748" fmla="*/ 2030264 h 5955635"/>
              <a:gd name="connsiteX2749" fmla="*/ 1022441 w 6187971"/>
              <a:gd name="connsiteY2749" fmla="*/ 2034767 h 5955635"/>
              <a:gd name="connsiteX2750" fmla="*/ 1023404 w 6187971"/>
              <a:gd name="connsiteY2750" fmla="*/ 2039271 h 5955635"/>
              <a:gd name="connsiteX2751" fmla="*/ 1027908 w 6187971"/>
              <a:gd name="connsiteY2751" fmla="*/ 2038309 h 5955635"/>
              <a:gd name="connsiteX2752" fmla="*/ 1026946 w 6187971"/>
              <a:gd name="connsiteY2752" fmla="*/ 2033805 h 5955635"/>
              <a:gd name="connsiteX2753" fmla="*/ 1025021 w 6187971"/>
              <a:gd name="connsiteY2753" fmla="*/ 2024797 h 5955635"/>
              <a:gd name="connsiteX2754" fmla="*/ 1027600 w 6187971"/>
              <a:gd name="connsiteY2754" fmla="*/ 2014827 h 5955635"/>
              <a:gd name="connsiteX2755" fmla="*/ 1032104 w 6187971"/>
              <a:gd name="connsiteY2755" fmla="*/ 2013865 h 5955635"/>
              <a:gd name="connsiteX2756" fmla="*/ 1035647 w 6187971"/>
              <a:gd name="connsiteY2756" fmla="*/ 2008398 h 5955635"/>
              <a:gd name="connsiteX2757" fmla="*/ 1034684 w 6187971"/>
              <a:gd name="connsiteY2757" fmla="*/ 2003894 h 5955635"/>
              <a:gd name="connsiteX2758" fmla="*/ 1041767 w 6187971"/>
              <a:gd name="connsiteY2758" fmla="*/ 1992962 h 5955635"/>
              <a:gd name="connsiteX2759" fmla="*/ 1045309 w 6187971"/>
              <a:gd name="connsiteY2759" fmla="*/ 1987495 h 5955635"/>
              <a:gd name="connsiteX2760" fmla="*/ 1046272 w 6187971"/>
              <a:gd name="connsiteY2760" fmla="*/ 1991999 h 5955635"/>
              <a:gd name="connsiteX2761" fmla="*/ 1049813 w 6187971"/>
              <a:gd name="connsiteY2761" fmla="*/ 1986533 h 5955635"/>
              <a:gd name="connsiteX2762" fmla="*/ 1052393 w 6187971"/>
              <a:gd name="connsiteY2762" fmla="*/ 1976563 h 5955635"/>
              <a:gd name="connsiteX2763" fmla="*/ 1063980 w 6187971"/>
              <a:gd name="connsiteY2763" fmla="*/ 1964667 h 5955635"/>
              <a:gd name="connsiteX2764" fmla="*/ 1070409 w 6187971"/>
              <a:gd name="connsiteY2764" fmla="*/ 1972714 h 5955635"/>
              <a:gd name="connsiteX2765" fmla="*/ 1080072 w 6187971"/>
              <a:gd name="connsiteY2765" fmla="*/ 1951811 h 5955635"/>
              <a:gd name="connsiteX2766" fmla="*/ 1084576 w 6187971"/>
              <a:gd name="connsiteY2766" fmla="*/ 1950848 h 5955635"/>
              <a:gd name="connsiteX2767" fmla="*/ 1085539 w 6187971"/>
              <a:gd name="connsiteY2767" fmla="*/ 1955353 h 5955635"/>
              <a:gd name="connsiteX2768" fmla="*/ 1081997 w 6187971"/>
              <a:gd name="connsiteY2768" fmla="*/ 1960818 h 5955635"/>
              <a:gd name="connsiteX2769" fmla="*/ 1082959 w 6187971"/>
              <a:gd name="connsiteY2769" fmla="*/ 1965323 h 5955635"/>
              <a:gd name="connsiteX2770" fmla="*/ 1087463 w 6187971"/>
              <a:gd name="connsiteY2770" fmla="*/ 1964361 h 5955635"/>
              <a:gd name="connsiteX2771" fmla="*/ 1086501 w 6187971"/>
              <a:gd name="connsiteY2771" fmla="*/ 1959856 h 5955635"/>
              <a:gd name="connsiteX2772" fmla="*/ 1090043 w 6187971"/>
              <a:gd name="connsiteY2772" fmla="*/ 1954390 h 5955635"/>
              <a:gd name="connsiteX2773" fmla="*/ 1088118 w 6187971"/>
              <a:gd name="connsiteY2773" fmla="*/ 1945382 h 5955635"/>
              <a:gd name="connsiteX2774" fmla="*/ 1083614 w 6187971"/>
              <a:gd name="connsiteY2774" fmla="*/ 1946344 h 5955635"/>
              <a:gd name="connsiteX2775" fmla="*/ 1094895 w 6187971"/>
              <a:gd name="connsiteY2775" fmla="*/ 1910966 h 5955635"/>
              <a:gd name="connsiteX2776" fmla="*/ 1082345 w 6187971"/>
              <a:gd name="connsiteY2776" fmla="*/ 1918358 h 5955635"/>
              <a:gd name="connsiteX2777" fmla="*/ 1092970 w 6187971"/>
              <a:gd name="connsiteY2777" fmla="*/ 1901959 h 5955635"/>
              <a:gd name="connsiteX2778" fmla="*/ 1103595 w 6187971"/>
              <a:gd name="connsiteY2778" fmla="*/ 1885560 h 5955635"/>
              <a:gd name="connsiteX2779" fmla="*/ 1110679 w 6187971"/>
              <a:gd name="connsiteY2779" fmla="*/ 1874628 h 5955635"/>
              <a:gd name="connsiteX2780" fmla="*/ 1112603 w 6187971"/>
              <a:gd name="connsiteY2780" fmla="*/ 1883635 h 5955635"/>
              <a:gd name="connsiteX2781" fmla="*/ 1122267 w 6187971"/>
              <a:gd name="connsiteY2781" fmla="*/ 1862732 h 5955635"/>
              <a:gd name="connsiteX2782" fmla="*/ 1126770 w 6187971"/>
              <a:gd name="connsiteY2782" fmla="*/ 1861770 h 5955635"/>
              <a:gd name="connsiteX2783" fmla="*/ 1128695 w 6187971"/>
              <a:gd name="connsiteY2783" fmla="*/ 1870778 h 5955635"/>
              <a:gd name="connsiteX2784" fmla="*/ 1133200 w 6187971"/>
              <a:gd name="connsiteY2784" fmla="*/ 1869816 h 5955635"/>
              <a:gd name="connsiteX2785" fmla="*/ 1132237 w 6187971"/>
              <a:gd name="connsiteY2785" fmla="*/ 1865312 h 5955635"/>
              <a:gd name="connsiteX2786" fmla="*/ 1136741 w 6187971"/>
              <a:gd name="connsiteY2786" fmla="*/ 1864349 h 5955635"/>
              <a:gd name="connsiteX2787" fmla="*/ 1134817 w 6187971"/>
              <a:gd name="connsiteY2787" fmla="*/ 1855341 h 5955635"/>
              <a:gd name="connsiteX2788" fmla="*/ 1138359 w 6187971"/>
              <a:gd name="connsiteY2788" fmla="*/ 1849875 h 5955635"/>
              <a:gd name="connsiteX2789" fmla="*/ 1141900 w 6187971"/>
              <a:gd name="connsiteY2789" fmla="*/ 1844409 h 5955635"/>
              <a:gd name="connsiteX2790" fmla="*/ 1146404 w 6187971"/>
              <a:gd name="connsiteY2790" fmla="*/ 1843446 h 5955635"/>
              <a:gd name="connsiteX2791" fmla="*/ 1147367 w 6187971"/>
              <a:gd name="connsiteY2791" fmla="*/ 1847951 h 5955635"/>
              <a:gd name="connsiteX2792" fmla="*/ 1144787 w 6187971"/>
              <a:gd name="connsiteY2792" fmla="*/ 1857921 h 5955635"/>
              <a:gd name="connsiteX2793" fmla="*/ 1142208 w 6187971"/>
              <a:gd name="connsiteY2793" fmla="*/ 1867891 h 5955635"/>
              <a:gd name="connsiteX2794" fmla="*/ 1150253 w 6187971"/>
              <a:gd name="connsiteY2794" fmla="*/ 1861463 h 5955635"/>
              <a:gd name="connsiteX2795" fmla="*/ 1155412 w 6187971"/>
              <a:gd name="connsiteY2795" fmla="*/ 1841522 h 5955635"/>
              <a:gd name="connsiteX2796" fmla="*/ 1154450 w 6187971"/>
              <a:gd name="connsiteY2796" fmla="*/ 1837018 h 5955635"/>
              <a:gd name="connsiteX2797" fmla="*/ 1156068 w 6187971"/>
              <a:gd name="connsiteY2797" fmla="*/ 1822543 h 5955635"/>
              <a:gd name="connsiteX2798" fmla="*/ 1160572 w 6187971"/>
              <a:gd name="connsiteY2798" fmla="*/ 1821581 h 5955635"/>
              <a:gd name="connsiteX2799" fmla="*/ 1199532 w 6187971"/>
              <a:gd name="connsiteY2799" fmla="*/ 1761452 h 5955635"/>
              <a:gd name="connsiteX2800" fmla="*/ 1203074 w 6187971"/>
              <a:gd name="connsiteY2800" fmla="*/ 1755985 h 5955635"/>
              <a:gd name="connsiteX2801" fmla="*/ 1206615 w 6187971"/>
              <a:gd name="connsiteY2801" fmla="*/ 1750519 h 5955635"/>
              <a:gd name="connsiteX2802" fmla="*/ 1213699 w 6187971"/>
              <a:gd name="connsiteY2802" fmla="*/ 1739586 h 5955635"/>
              <a:gd name="connsiteX2803" fmla="*/ 1217240 w 6187971"/>
              <a:gd name="connsiteY2803" fmla="*/ 1734120 h 5955635"/>
              <a:gd name="connsiteX2804" fmla="*/ 1227866 w 6187971"/>
              <a:gd name="connsiteY2804" fmla="*/ 1717721 h 5955635"/>
              <a:gd name="connsiteX2805" fmla="*/ 1234950 w 6187971"/>
              <a:gd name="connsiteY2805" fmla="*/ 1706789 h 5955635"/>
              <a:gd name="connsiteX2806" fmla="*/ 1239454 w 6187971"/>
              <a:gd name="connsiteY2806" fmla="*/ 1705826 h 5955635"/>
              <a:gd name="connsiteX2807" fmla="*/ 1268751 w 6187971"/>
              <a:gd name="connsiteY2807" fmla="*/ 1666599 h 5955635"/>
              <a:gd name="connsiteX2808" fmla="*/ 1280989 w 6187971"/>
              <a:gd name="connsiteY2808" fmla="*/ 1643969 h 5955635"/>
              <a:gd name="connsiteX2809" fmla="*/ 1294822 w 6187971"/>
              <a:gd name="connsiteY2809" fmla="*/ 1614580 h 5955635"/>
              <a:gd name="connsiteX2810" fmla="*/ 1295376 w 6187971"/>
              <a:gd name="connsiteY2810" fmla="*/ 1620968 h 5955635"/>
              <a:gd name="connsiteX2811" fmla="*/ 1280397 w 6187971"/>
              <a:gd name="connsiteY2811" fmla="*/ 1651544 h 5955635"/>
              <a:gd name="connsiteX2812" fmla="*/ 1150037 w 6187971"/>
              <a:gd name="connsiteY2812" fmla="*/ 1865158 h 5955635"/>
              <a:gd name="connsiteX2813" fmla="*/ 1157500 w 6187971"/>
              <a:gd name="connsiteY2813" fmla="*/ 1890938 h 5955635"/>
              <a:gd name="connsiteX2814" fmla="*/ 1155212 w 6187971"/>
              <a:gd name="connsiteY2814" fmla="*/ 1916847 h 5955635"/>
              <a:gd name="connsiteX2815" fmla="*/ 966688 w 6187971"/>
              <a:gd name="connsiteY2815" fmla="*/ 2444019 h 5955635"/>
              <a:gd name="connsiteX2816" fmla="*/ 940585 w 6187971"/>
              <a:gd name="connsiteY2816" fmla="*/ 3173091 h 5955635"/>
              <a:gd name="connsiteX2817" fmla="*/ 947522 w 6187971"/>
              <a:gd name="connsiteY2817" fmla="*/ 3187253 h 5955635"/>
              <a:gd name="connsiteX2818" fmla="*/ 961347 w 6187971"/>
              <a:gd name="connsiteY2818" fmla="*/ 2867525 h 5955635"/>
              <a:gd name="connsiteX2819" fmla="*/ 983906 w 6187971"/>
              <a:gd name="connsiteY2819" fmla="*/ 3101263 h 5955635"/>
              <a:gd name="connsiteX2820" fmla="*/ 992151 w 6187971"/>
              <a:gd name="connsiteY2820" fmla="*/ 3158164 h 5955635"/>
              <a:gd name="connsiteX2821" fmla="*/ 1014015 w 6187971"/>
              <a:gd name="connsiteY2821" fmla="*/ 3223887 h 5955635"/>
              <a:gd name="connsiteX2822" fmla="*/ 1162759 w 6187971"/>
              <a:gd name="connsiteY2822" fmla="*/ 3727888 h 5955635"/>
              <a:gd name="connsiteX2823" fmla="*/ 1178341 w 6187971"/>
              <a:gd name="connsiteY2823" fmla="*/ 3800819 h 5955635"/>
              <a:gd name="connsiteX2824" fmla="*/ 1193412 w 6187971"/>
              <a:gd name="connsiteY2824" fmla="*/ 3834752 h 5955635"/>
              <a:gd name="connsiteX2825" fmla="*/ 1287744 w 6187971"/>
              <a:gd name="connsiteY2825" fmla="*/ 3992539 h 5955635"/>
              <a:gd name="connsiteX2826" fmla="*/ 1330979 w 6187971"/>
              <a:gd name="connsiteY2826" fmla="*/ 4057607 h 5955635"/>
              <a:gd name="connsiteX2827" fmla="*/ 1343653 w 6187971"/>
              <a:gd name="connsiteY2827" fmla="*/ 4080319 h 5955635"/>
              <a:gd name="connsiteX2828" fmla="*/ 1369002 w 6187971"/>
              <a:gd name="connsiteY2828" fmla="*/ 4125744 h 5955635"/>
              <a:gd name="connsiteX2829" fmla="*/ 1538651 w 6187971"/>
              <a:gd name="connsiteY2829" fmla="*/ 4306548 h 5955635"/>
              <a:gd name="connsiteX2830" fmla="*/ 2686262 w 6187971"/>
              <a:gd name="connsiteY2830" fmla="*/ 4927608 h 5955635"/>
              <a:gd name="connsiteX2831" fmla="*/ 3070633 w 6187971"/>
              <a:gd name="connsiteY2831" fmla="*/ 4978456 h 5955635"/>
              <a:gd name="connsiteX2832" fmla="*/ 3564597 w 6187971"/>
              <a:gd name="connsiteY2832" fmla="*/ 4919852 h 5955635"/>
              <a:gd name="connsiteX2833" fmla="*/ 3668800 w 6187971"/>
              <a:gd name="connsiteY2833" fmla="*/ 4885857 h 5955635"/>
              <a:gd name="connsiteX2834" fmla="*/ 3697923 w 6187971"/>
              <a:gd name="connsiteY2834" fmla="*/ 4875725 h 5955635"/>
              <a:gd name="connsiteX2835" fmla="*/ 3859302 w 6187971"/>
              <a:gd name="connsiteY2835" fmla="*/ 4825603 h 5955635"/>
              <a:gd name="connsiteX2836" fmla="*/ 4218717 w 6187971"/>
              <a:gd name="connsiteY2836" fmla="*/ 4631492 h 5955635"/>
              <a:gd name="connsiteX2837" fmla="*/ 5136420 w 6187971"/>
              <a:gd name="connsiteY2837" fmla="*/ 3187886 h 5955635"/>
              <a:gd name="connsiteX2838" fmla="*/ 5095093 w 6187971"/>
              <a:gd name="connsiteY2838" fmla="*/ 2637473 h 5955635"/>
              <a:gd name="connsiteX2839" fmla="*/ 4552027 w 6187971"/>
              <a:gd name="connsiteY2839" fmla="*/ 1550927 h 5955635"/>
              <a:gd name="connsiteX2840" fmla="*/ 4206285 w 6187971"/>
              <a:gd name="connsiteY2840" fmla="*/ 1241535 h 5955635"/>
              <a:gd name="connsiteX2841" fmla="*/ 4017916 w 6187971"/>
              <a:gd name="connsiteY2841" fmla="*/ 1092106 h 5955635"/>
              <a:gd name="connsiteX2842" fmla="*/ 3766634 w 6187971"/>
              <a:gd name="connsiteY2842" fmla="*/ 950252 h 5955635"/>
              <a:gd name="connsiteX2843" fmla="*/ 2533034 w 6187971"/>
              <a:gd name="connsiteY2843" fmla="*/ 924406 h 5955635"/>
              <a:gd name="connsiteX2844" fmla="*/ 2362177 w 6187971"/>
              <a:gd name="connsiteY2844" fmla="*/ 966775 h 5955635"/>
              <a:gd name="connsiteX2845" fmla="*/ 2692688 w 6187971"/>
              <a:gd name="connsiteY2845" fmla="*/ 857055 h 5955635"/>
              <a:gd name="connsiteX2846" fmla="*/ 2526787 w 6187971"/>
              <a:gd name="connsiteY2846" fmla="*/ 876855 h 5955635"/>
              <a:gd name="connsiteX2847" fmla="*/ 2357128 w 6187971"/>
              <a:gd name="connsiteY2847" fmla="*/ 924834 h 5955635"/>
              <a:gd name="connsiteX2848" fmla="*/ 2195476 w 6187971"/>
              <a:gd name="connsiteY2848" fmla="*/ 982835 h 5955635"/>
              <a:gd name="connsiteX2849" fmla="*/ 2038892 w 6187971"/>
              <a:gd name="connsiteY2849" fmla="*/ 1055397 h 5955635"/>
              <a:gd name="connsiteX2850" fmla="*/ 2051328 w 6187971"/>
              <a:gd name="connsiteY2850" fmla="*/ 1031230 h 5955635"/>
              <a:gd name="connsiteX2851" fmla="*/ 2044919 w 6187971"/>
              <a:gd name="connsiteY2851" fmla="*/ 1028689 h 5955635"/>
              <a:gd name="connsiteX2852" fmla="*/ 1942714 w 6187971"/>
              <a:gd name="connsiteY2852" fmla="*/ 1072034 h 5955635"/>
              <a:gd name="connsiteX2853" fmla="*/ 1659433 w 6187971"/>
              <a:gd name="connsiteY2853" fmla="*/ 1265523 h 5955635"/>
              <a:gd name="connsiteX2854" fmla="*/ 1591162 w 6187971"/>
              <a:gd name="connsiteY2854" fmla="*/ 1293796 h 5955635"/>
              <a:gd name="connsiteX2855" fmla="*/ 1530900 w 6187971"/>
              <a:gd name="connsiteY2855" fmla="*/ 1332091 h 5955635"/>
              <a:gd name="connsiteX2856" fmla="*/ 1480860 w 6187971"/>
              <a:gd name="connsiteY2856" fmla="*/ 1363313 h 5955635"/>
              <a:gd name="connsiteX2857" fmla="*/ 1469896 w 6187971"/>
              <a:gd name="connsiteY2857" fmla="*/ 1366433 h 5955635"/>
              <a:gd name="connsiteX2858" fmla="*/ 1485917 w 6187971"/>
              <a:gd name="connsiteY2858" fmla="*/ 1349400 h 5955635"/>
              <a:gd name="connsiteX2859" fmla="*/ 1574268 w 6187971"/>
              <a:gd name="connsiteY2859" fmla="*/ 1266943 h 5955635"/>
              <a:gd name="connsiteX2860" fmla="*/ 1710085 w 6187971"/>
              <a:gd name="connsiteY2860" fmla="*/ 1153153 h 5955635"/>
              <a:gd name="connsiteX2861" fmla="*/ 1853295 w 6187971"/>
              <a:gd name="connsiteY2861" fmla="*/ 1051913 h 5955635"/>
              <a:gd name="connsiteX2862" fmla="*/ 1870349 w 6187971"/>
              <a:gd name="connsiteY2862" fmla="*/ 1043559 h 5955635"/>
              <a:gd name="connsiteX2863" fmla="*/ 2165426 w 6187971"/>
              <a:gd name="connsiteY2863" fmla="*/ 881616 h 5955635"/>
              <a:gd name="connsiteX2864" fmla="*/ 2321799 w 6187971"/>
              <a:gd name="connsiteY2864" fmla="*/ 819950 h 5955635"/>
              <a:gd name="connsiteX2865" fmla="*/ 2427971 w 6187971"/>
              <a:gd name="connsiteY2865" fmla="*/ 787847 h 5955635"/>
              <a:gd name="connsiteX2866" fmla="*/ 2380636 w 6187971"/>
              <a:gd name="connsiteY2866" fmla="*/ 803258 h 5955635"/>
              <a:gd name="connsiteX2867" fmla="*/ 2340778 w 6187971"/>
              <a:gd name="connsiteY2867" fmla="*/ 820604 h 5955635"/>
              <a:gd name="connsiteX2868" fmla="*/ 2336273 w 6187971"/>
              <a:gd name="connsiteY2868" fmla="*/ 821566 h 5955635"/>
              <a:gd name="connsiteX2869" fmla="*/ 2205963 w 6187971"/>
              <a:gd name="connsiteY2869" fmla="*/ 872955 h 5955635"/>
              <a:gd name="connsiteX2870" fmla="*/ 2201459 w 6187971"/>
              <a:gd name="connsiteY2870" fmla="*/ 873917 h 5955635"/>
              <a:gd name="connsiteX2871" fmla="*/ 2202421 w 6187971"/>
              <a:gd name="connsiteY2871" fmla="*/ 878421 h 5955635"/>
              <a:gd name="connsiteX2872" fmla="*/ 2211429 w 6187971"/>
              <a:gd name="connsiteY2872" fmla="*/ 876496 h 5955635"/>
              <a:gd name="connsiteX2873" fmla="*/ 2337236 w 6187971"/>
              <a:gd name="connsiteY2873" fmla="*/ 826071 h 5955635"/>
              <a:gd name="connsiteX2874" fmla="*/ 2342703 w 6187971"/>
              <a:gd name="connsiteY2874" fmla="*/ 829613 h 5955635"/>
              <a:gd name="connsiteX2875" fmla="*/ 2347207 w 6187971"/>
              <a:gd name="connsiteY2875" fmla="*/ 828650 h 5955635"/>
              <a:gd name="connsiteX2876" fmla="*/ 2346245 w 6187971"/>
              <a:gd name="connsiteY2876" fmla="*/ 824146 h 5955635"/>
              <a:gd name="connsiteX2877" fmla="*/ 2437943 w 6187971"/>
              <a:gd name="connsiteY2877" fmla="*/ 790426 h 5955635"/>
              <a:gd name="connsiteX2878" fmla="*/ 2455960 w 6187971"/>
              <a:gd name="connsiteY2878" fmla="*/ 786577 h 5955635"/>
              <a:gd name="connsiteX2879" fmla="*/ 2464967 w 6187971"/>
              <a:gd name="connsiteY2879" fmla="*/ 784653 h 5955635"/>
              <a:gd name="connsiteX2880" fmla="*/ 2464313 w 6187971"/>
              <a:gd name="connsiteY2880" fmla="*/ 803631 h 5955635"/>
              <a:gd name="connsiteX2881" fmla="*/ 2450800 w 6187971"/>
              <a:gd name="connsiteY2881" fmla="*/ 806518 h 5955635"/>
              <a:gd name="connsiteX2882" fmla="*/ 2420234 w 6187971"/>
              <a:gd name="connsiteY2882" fmla="*/ 817758 h 5955635"/>
              <a:gd name="connsiteX2883" fmla="*/ 2415730 w 6187971"/>
              <a:gd name="connsiteY2883" fmla="*/ 818720 h 5955635"/>
              <a:gd name="connsiteX2884" fmla="*/ 2403180 w 6187971"/>
              <a:gd name="connsiteY2884" fmla="*/ 826111 h 5955635"/>
              <a:gd name="connsiteX2885" fmla="*/ 2398676 w 6187971"/>
              <a:gd name="connsiteY2885" fmla="*/ 827073 h 5955635"/>
              <a:gd name="connsiteX2886" fmla="*/ 2404142 w 6187971"/>
              <a:gd name="connsiteY2886" fmla="*/ 830615 h 5955635"/>
              <a:gd name="connsiteX2887" fmla="*/ 2416693 w 6187971"/>
              <a:gd name="connsiteY2887" fmla="*/ 823224 h 5955635"/>
              <a:gd name="connsiteX2888" fmla="*/ 2421196 w 6187971"/>
              <a:gd name="connsiteY2888" fmla="*/ 822262 h 5955635"/>
              <a:gd name="connsiteX2889" fmla="*/ 2417655 w 6187971"/>
              <a:gd name="connsiteY2889" fmla="*/ 827728 h 5955635"/>
              <a:gd name="connsiteX2890" fmla="*/ 2422158 w 6187971"/>
              <a:gd name="connsiteY2890" fmla="*/ 826766 h 5955635"/>
              <a:gd name="connsiteX2891" fmla="*/ 2431167 w 6187971"/>
              <a:gd name="connsiteY2891" fmla="*/ 824841 h 5955635"/>
              <a:gd name="connsiteX2892" fmla="*/ 2430205 w 6187971"/>
              <a:gd name="connsiteY2892" fmla="*/ 820337 h 5955635"/>
              <a:gd name="connsiteX2893" fmla="*/ 2447259 w 6187971"/>
              <a:gd name="connsiteY2893" fmla="*/ 811984 h 5955635"/>
              <a:gd name="connsiteX2894" fmla="*/ 2469779 w 6187971"/>
              <a:gd name="connsiteY2894" fmla="*/ 807172 h 5955635"/>
              <a:gd name="connsiteX2895" fmla="*/ 2492299 w 6187971"/>
              <a:gd name="connsiteY2895" fmla="*/ 802361 h 5955635"/>
              <a:gd name="connsiteX2896" fmla="*/ 2500345 w 6187971"/>
              <a:gd name="connsiteY2896" fmla="*/ 795933 h 5955635"/>
              <a:gd name="connsiteX2897" fmla="*/ 2491337 w 6187971"/>
              <a:gd name="connsiteY2897" fmla="*/ 797858 h 5955635"/>
              <a:gd name="connsiteX2898" fmla="*/ 2473321 w 6187971"/>
              <a:gd name="connsiteY2898" fmla="*/ 801707 h 5955635"/>
              <a:gd name="connsiteX2899" fmla="*/ 2478479 w 6187971"/>
              <a:gd name="connsiteY2899" fmla="*/ 781766 h 5955635"/>
              <a:gd name="connsiteX2900" fmla="*/ 2477517 w 6187971"/>
              <a:gd name="connsiteY2900" fmla="*/ 777261 h 5955635"/>
              <a:gd name="connsiteX2901" fmla="*/ 2486526 w 6187971"/>
              <a:gd name="connsiteY2901" fmla="*/ 775337 h 5955635"/>
              <a:gd name="connsiteX2902" fmla="*/ 2490068 w 6187971"/>
              <a:gd name="connsiteY2902" fmla="*/ 769870 h 5955635"/>
              <a:gd name="connsiteX2903" fmla="*/ 2484601 w 6187971"/>
              <a:gd name="connsiteY2903" fmla="*/ 766329 h 5955635"/>
              <a:gd name="connsiteX2904" fmla="*/ 4722193 w 6187971"/>
              <a:gd name="connsiteY2904" fmla="*/ 185911 h 5955635"/>
              <a:gd name="connsiteX2905" fmla="*/ 4809446 w 6187971"/>
              <a:gd name="connsiteY2905" fmla="*/ 213679 h 5955635"/>
              <a:gd name="connsiteX2906" fmla="*/ 4801514 w 6187971"/>
              <a:gd name="connsiteY2906" fmla="*/ 217645 h 5955635"/>
              <a:gd name="connsiteX2907" fmla="*/ 4841174 w 6187971"/>
              <a:gd name="connsiteY2907" fmla="*/ 225579 h 5955635"/>
              <a:gd name="connsiteX2908" fmla="*/ 4849106 w 6187971"/>
              <a:gd name="connsiteY2908" fmla="*/ 241446 h 5955635"/>
              <a:gd name="connsiteX2909" fmla="*/ 4928427 w 6187971"/>
              <a:gd name="connsiteY2909" fmla="*/ 277147 h 5955635"/>
              <a:gd name="connsiteX2910" fmla="*/ 4948258 w 6187971"/>
              <a:gd name="connsiteY2910" fmla="*/ 285081 h 5955635"/>
              <a:gd name="connsiteX2911" fmla="*/ 5126730 w 6187971"/>
              <a:gd name="connsiteY2911" fmla="*/ 392184 h 5955635"/>
              <a:gd name="connsiteX2912" fmla="*/ 5178288 w 6187971"/>
              <a:gd name="connsiteY2912" fmla="*/ 427885 h 5955635"/>
              <a:gd name="connsiteX2913" fmla="*/ 5213983 w 6187971"/>
              <a:gd name="connsiteY2913" fmla="*/ 443752 h 5955635"/>
              <a:gd name="connsiteX2914" fmla="*/ 5213984 w 6187971"/>
              <a:gd name="connsiteY2914" fmla="*/ 455652 h 5955635"/>
              <a:gd name="connsiteX2915" fmla="*/ 5091035 w 6187971"/>
              <a:gd name="connsiteY2915" fmla="*/ 380284 h 5955635"/>
              <a:gd name="connsiteX2916" fmla="*/ 5083103 w 6187971"/>
              <a:gd name="connsiteY2916" fmla="*/ 380284 h 5955635"/>
              <a:gd name="connsiteX2917" fmla="*/ 5091036 w 6187971"/>
              <a:gd name="connsiteY2917" fmla="*/ 384250 h 5955635"/>
              <a:gd name="connsiteX2918" fmla="*/ 5098968 w 6187971"/>
              <a:gd name="connsiteY2918" fmla="*/ 392184 h 5955635"/>
              <a:gd name="connsiteX2919" fmla="*/ 5091035 w 6187971"/>
              <a:gd name="connsiteY2919" fmla="*/ 388217 h 5955635"/>
              <a:gd name="connsiteX2920" fmla="*/ 5087069 w 6187971"/>
              <a:gd name="connsiteY2920" fmla="*/ 388217 h 5955635"/>
              <a:gd name="connsiteX2921" fmla="*/ 5217950 w 6187971"/>
              <a:gd name="connsiteY2921" fmla="*/ 479453 h 5955635"/>
              <a:gd name="connsiteX2922" fmla="*/ 5348829 w 6187971"/>
              <a:gd name="connsiteY2922" fmla="*/ 574656 h 5955635"/>
              <a:gd name="connsiteX2923" fmla="*/ 5376592 w 6187971"/>
              <a:gd name="connsiteY2923" fmla="*/ 590523 h 5955635"/>
              <a:gd name="connsiteX2924" fmla="*/ 5471777 w 6187971"/>
              <a:gd name="connsiteY2924" fmla="*/ 669858 h 5955635"/>
              <a:gd name="connsiteX2925" fmla="*/ 5487641 w 6187971"/>
              <a:gd name="connsiteY2925" fmla="*/ 661925 h 5955635"/>
              <a:gd name="connsiteX2926" fmla="*/ 5511437 w 6187971"/>
              <a:gd name="connsiteY2926" fmla="*/ 673825 h 5955635"/>
              <a:gd name="connsiteX2927" fmla="*/ 5507471 w 6187971"/>
              <a:gd name="connsiteY2927" fmla="*/ 669858 h 5955635"/>
              <a:gd name="connsiteX2928" fmla="*/ 5507471 w 6187971"/>
              <a:gd name="connsiteY2928" fmla="*/ 665891 h 5955635"/>
              <a:gd name="connsiteX2929" fmla="*/ 5515404 w 6187971"/>
              <a:gd name="connsiteY2929" fmla="*/ 673825 h 5955635"/>
              <a:gd name="connsiteX2930" fmla="*/ 5519369 w 6187971"/>
              <a:gd name="connsiteY2930" fmla="*/ 677792 h 5955635"/>
              <a:gd name="connsiteX2931" fmla="*/ 5562995 w 6187971"/>
              <a:gd name="connsiteY2931" fmla="*/ 701593 h 5955635"/>
              <a:gd name="connsiteX2932" fmla="*/ 5626452 w 6187971"/>
              <a:gd name="connsiteY2932" fmla="*/ 765061 h 5955635"/>
              <a:gd name="connsiteX2933" fmla="*/ 5610589 w 6187971"/>
              <a:gd name="connsiteY2933" fmla="*/ 757128 h 5955635"/>
              <a:gd name="connsiteX2934" fmla="*/ 5614555 w 6187971"/>
              <a:gd name="connsiteY2934" fmla="*/ 761094 h 5955635"/>
              <a:gd name="connsiteX2935" fmla="*/ 5618521 w 6187971"/>
              <a:gd name="connsiteY2935" fmla="*/ 769028 h 5955635"/>
              <a:gd name="connsiteX2936" fmla="*/ 5614555 w 6187971"/>
              <a:gd name="connsiteY2936" fmla="*/ 765061 h 5955635"/>
              <a:gd name="connsiteX2937" fmla="*/ 5610588 w 6187971"/>
              <a:gd name="connsiteY2937" fmla="*/ 765061 h 5955635"/>
              <a:gd name="connsiteX2938" fmla="*/ 5630418 w 6187971"/>
              <a:gd name="connsiteY2938" fmla="*/ 792829 h 5955635"/>
              <a:gd name="connsiteX2939" fmla="*/ 5590759 w 6187971"/>
              <a:gd name="connsiteY2939" fmla="*/ 765061 h 5955635"/>
              <a:gd name="connsiteX2940" fmla="*/ 5594724 w 6187971"/>
              <a:gd name="connsiteY2940" fmla="*/ 769028 h 5955635"/>
              <a:gd name="connsiteX2941" fmla="*/ 5602657 w 6187971"/>
              <a:gd name="connsiteY2941" fmla="*/ 776961 h 5955635"/>
              <a:gd name="connsiteX2942" fmla="*/ 5598690 w 6187971"/>
              <a:gd name="connsiteY2942" fmla="*/ 776961 h 5955635"/>
              <a:gd name="connsiteX2943" fmla="*/ 5594725 w 6187971"/>
              <a:gd name="connsiteY2943" fmla="*/ 772995 h 5955635"/>
              <a:gd name="connsiteX2944" fmla="*/ 5614555 w 6187971"/>
              <a:gd name="connsiteY2944" fmla="*/ 796795 h 5955635"/>
              <a:gd name="connsiteX2945" fmla="*/ 5729570 w 6187971"/>
              <a:gd name="connsiteY2945" fmla="*/ 907865 h 5955635"/>
              <a:gd name="connsiteX2946" fmla="*/ 5757333 w 6187971"/>
              <a:gd name="connsiteY2946" fmla="*/ 943566 h 5955635"/>
              <a:gd name="connsiteX2947" fmla="*/ 5856484 w 6187971"/>
              <a:gd name="connsiteY2947" fmla="*/ 1058602 h 5955635"/>
              <a:gd name="connsiteX2948" fmla="*/ 5908043 w 6187971"/>
              <a:gd name="connsiteY2948" fmla="*/ 1133972 h 5955635"/>
              <a:gd name="connsiteX2949" fmla="*/ 5908042 w 6187971"/>
              <a:gd name="connsiteY2949" fmla="*/ 1137938 h 5955635"/>
              <a:gd name="connsiteX2950" fmla="*/ 5912009 w 6187971"/>
              <a:gd name="connsiteY2950" fmla="*/ 1141905 h 5955635"/>
              <a:gd name="connsiteX2951" fmla="*/ 5915975 w 6187971"/>
              <a:gd name="connsiteY2951" fmla="*/ 1149838 h 5955635"/>
              <a:gd name="connsiteX2952" fmla="*/ 5912008 w 6187971"/>
              <a:gd name="connsiteY2952" fmla="*/ 1145872 h 5955635"/>
              <a:gd name="connsiteX2953" fmla="*/ 5908042 w 6187971"/>
              <a:gd name="connsiteY2953" fmla="*/ 1141905 h 5955635"/>
              <a:gd name="connsiteX2954" fmla="*/ 5935805 w 6187971"/>
              <a:gd name="connsiteY2954" fmla="*/ 1185539 h 5955635"/>
              <a:gd name="connsiteX2955" fmla="*/ 5931839 w 6187971"/>
              <a:gd name="connsiteY2955" fmla="*/ 1205373 h 5955635"/>
              <a:gd name="connsiteX2956" fmla="*/ 6054787 w 6187971"/>
              <a:gd name="connsiteY2956" fmla="*/ 1391812 h 5955635"/>
              <a:gd name="connsiteX2957" fmla="*/ 6110311 w 6187971"/>
              <a:gd name="connsiteY2957" fmla="*/ 1530649 h 5955635"/>
              <a:gd name="connsiteX2958" fmla="*/ 6118243 w 6187971"/>
              <a:gd name="connsiteY2958" fmla="*/ 1550483 h 5955635"/>
              <a:gd name="connsiteX2959" fmla="*/ 6157904 w 6187971"/>
              <a:gd name="connsiteY2959" fmla="*/ 1633786 h 5955635"/>
              <a:gd name="connsiteX2960" fmla="*/ 6177734 w 6187971"/>
              <a:gd name="connsiteY2960" fmla="*/ 1709154 h 5955635"/>
              <a:gd name="connsiteX2961" fmla="*/ 6153938 w 6187971"/>
              <a:gd name="connsiteY2961" fmla="*/ 1669486 h 5955635"/>
              <a:gd name="connsiteX2962" fmla="*/ 6134108 w 6187971"/>
              <a:gd name="connsiteY2962" fmla="*/ 1621885 h 5955635"/>
              <a:gd name="connsiteX2963" fmla="*/ 6130142 w 6187971"/>
              <a:gd name="connsiteY2963" fmla="*/ 1590151 h 5955635"/>
              <a:gd name="connsiteX2964" fmla="*/ 6090481 w 6187971"/>
              <a:gd name="connsiteY2964" fmla="*/ 1514782 h 5955635"/>
              <a:gd name="connsiteX2965" fmla="*/ 6082549 w 6187971"/>
              <a:gd name="connsiteY2965" fmla="*/ 1487014 h 5955635"/>
              <a:gd name="connsiteX2966" fmla="*/ 6074617 w 6187971"/>
              <a:gd name="connsiteY2966" fmla="*/ 1487014 h 5955635"/>
              <a:gd name="connsiteX2967" fmla="*/ 6019092 w 6187971"/>
              <a:gd name="connsiteY2967" fmla="*/ 1383878 h 5955635"/>
              <a:gd name="connsiteX2968" fmla="*/ 5959602 w 6187971"/>
              <a:gd name="connsiteY2968" fmla="*/ 1272808 h 5955635"/>
              <a:gd name="connsiteX2969" fmla="*/ 5963568 w 6187971"/>
              <a:gd name="connsiteY2969" fmla="*/ 1264875 h 5955635"/>
              <a:gd name="connsiteX2970" fmla="*/ 5900111 w 6187971"/>
              <a:gd name="connsiteY2970" fmla="*/ 1181572 h 5955635"/>
              <a:gd name="connsiteX2971" fmla="*/ 5868382 w 6187971"/>
              <a:gd name="connsiteY2971" fmla="*/ 1130005 h 5955635"/>
              <a:gd name="connsiteX2972" fmla="*/ 5864416 w 6187971"/>
              <a:gd name="connsiteY2972" fmla="*/ 1133972 h 5955635"/>
              <a:gd name="connsiteX2973" fmla="*/ 5828722 w 6187971"/>
              <a:gd name="connsiteY2973" fmla="*/ 1086370 h 5955635"/>
              <a:gd name="connsiteX2974" fmla="*/ 5824755 w 6187971"/>
              <a:gd name="connsiteY2974" fmla="*/ 1066536 h 5955635"/>
              <a:gd name="connsiteX2975" fmla="*/ 5860450 w 6187971"/>
              <a:gd name="connsiteY2975" fmla="*/ 1078437 h 5955635"/>
              <a:gd name="connsiteX2976" fmla="*/ 5789061 w 6187971"/>
              <a:gd name="connsiteY2976" fmla="*/ 995134 h 5955635"/>
              <a:gd name="connsiteX2977" fmla="*/ 5789061 w 6187971"/>
              <a:gd name="connsiteY2977" fmla="*/ 999101 h 5955635"/>
              <a:gd name="connsiteX2978" fmla="*/ 5793027 w 6187971"/>
              <a:gd name="connsiteY2978" fmla="*/ 1007034 h 5955635"/>
              <a:gd name="connsiteX2979" fmla="*/ 5785095 w 6187971"/>
              <a:gd name="connsiteY2979" fmla="*/ 999101 h 5955635"/>
              <a:gd name="connsiteX2980" fmla="*/ 5765264 w 6187971"/>
              <a:gd name="connsiteY2980" fmla="*/ 975300 h 5955635"/>
              <a:gd name="connsiteX2981" fmla="*/ 5757332 w 6187971"/>
              <a:gd name="connsiteY2981" fmla="*/ 971334 h 5955635"/>
              <a:gd name="connsiteX2982" fmla="*/ 5757333 w 6187971"/>
              <a:gd name="connsiteY2982" fmla="*/ 967367 h 5955635"/>
              <a:gd name="connsiteX2983" fmla="*/ 5757333 w 6187971"/>
              <a:gd name="connsiteY2983" fmla="*/ 963400 h 5955635"/>
              <a:gd name="connsiteX2984" fmla="*/ 5761298 w 6187971"/>
              <a:gd name="connsiteY2984" fmla="*/ 967367 h 5955635"/>
              <a:gd name="connsiteX2985" fmla="*/ 5749401 w 6187971"/>
              <a:gd name="connsiteY2985" fmla="*/ 967367 h 5955635"/>
              <a:gd name="connsiteX2986" fmla="*/ 5737502 w 6187971"/>
              <a:gd name="connsiteY2986" fmla="*/ 963400 h 5955635"/>
              <a:gd name="connsiteX2987" fmla="*/ 5741469 w 6187971"/>
              <a:gd name="connsiteY2987" fmla="*/ 983234 h 5955635"/>
              <a:gd name="connsiteX2988" fmla="*/ 5705773 w 6187971"/>
              <a:gd name="connsiteY2988" fmla="*/ 955466 h 5955635"/>
              <a:gd name="connsiteX2989" fmla="*/ 5674045 w 6187971"/>
              <a:gd name="connsiteY2989" fmla="*/ 919765 h 5955635"/>
              <a:gd name="connsiteX2990" fmla="*/ 5705774 w 6187971"/>
              <a:gd name="connsiteY2990" fmla="*/ 935633 h 5955635"/>
              <a:gd name="connsiteX2991" fmla="*/ 5697842 w 6187971"/>
              <a:gd name="connsiteY2991" fmla="*/ 915799 h 5955635"/>
              <a:gd name="connsiteX2992" fmla="*/ 5678012 w 6187971"/>
              <a:gd name="connsiteY2992" fmla="*/ 899931 h 5955635"/>
              <a:gd name="connsiteX2993" fmla="*/ 5523336 w 6187971"/>
              <a:gd name="connsiteY2993" fmla="*/ 749194 h 5955635"/>
              <a:gd name="connsiteX2994" fmla="*/ 5495573 w 6187971"/>
              <a:gd name="connsiteY2994" fmla="*/ 725393 h 5955635"/>
              <a:gd name="connsiteX2995" fmla="*/ 5455913 w 6187971"/>
              <a:gd name="connsiteY2995" fmla="*/ 689692 h 5955635"/>
              <a:gd name="connsiteX2996" fmla="*/ 5447981 w 6187971"/>
              <a:gd name="connsiteY2996" fmla="*/ 689692 h 5955635"/>
              <a:gd name="connsiteX2997" fmla="*/ 5376591 w 6187971"/>
              <a:gd name="connsiteY2997" fmla="*/ 634157 h 5955635"/>
              <a:gd name="connsiteX2998" fmla="*/ 5317100 w 6187971"/>
              <a:gd name="connsiteY2998" fmla="*/ 582589 h 5955635"/>
              <a:gd name="connsiteX2999" fmla="*/ 5313135 w 6187971"/>
              <a:gd name="connsiteY2999" fmla="*/ 598456 h 5955635"/>
              <a:gd name="connsiteX3000" fmla="*/ 5301237 w 6187971"/>
              <a:gd name="connsiteY3000" fmla="*/ 594489 h 5955635"/>
              <a:gd name="connsiteX3001" fmla="*/ 5249678 w 6187971"/>
              <a:gd name="connsiteY3001" fmla="*/ 554822 h 5955635"/>
              <a:gd name="connsiteX3002" fmla="*/ 5249677 w 6187971"/>
              <a:gd name="connsiteY3002" fmla="*/ 546888 h 5955635"/>
              <a:gd name="connsiteX3003" fmla="*/ 5273474 w 6187971"/>
              <a:gd name="connsiteY3003" fmla="*/ 554822 h 5955635"/>
              <a:gd name="connsiteX3004" fmla="*/ 5206051 w 6187971"/>
              <a:gd name="connsiteY3004" fmla="*/ 503254 h 5955635"/>
              <a:gd name="connsiteX3005" fmla="*/ 5142594 w 6187971"/>
              <a:gd name="connsiteY3005" fmla="*/ 455652 h 5955635"/>
              <a:gd name="connsiteX3006" fmla="*/ 5015681 w 6187971"/>
              <a:gd name="connsiteY3006" fmla="*/ 380283 h 5955635"/>
              <a:gd name="connsiteX3007" fmla="*/ 5007749 w 6187971"/>
              <a:gd name="connsiteY3007" fmla="*/ 392184 h 5955635"/>
              <a:gd name="connsiteX3008" fmla="*/ 4983952 w 6187971"/>
              <a:gd name="connsiteY3008" fmla="*/ 380284 h 5955635"/>
              <a:gd name="connsiteX3009" fmla="*/ 4991884 w 6187971"/>
              <a:gd name="connsiteY3009" fmla="*/ 364416 h 5955635"/>
              <a:gd name="connsiteX3010" fmla="*/ 4916529 w 6187971"/>
              <a:gd name="connsiteY3010" fmla="*/ 328715 h 5955635"/>
              <a:gd name="connsiteX3011" fmla="*/ 4674600 w 6187971"/>
              <a:gd name="connsiteY3011" fmla="*/ 213679 h 5955635"/>
              <a:gd name="connsiteX3012" fmla="*/ 4761853 w 6187971"/>
              <a:gd name="connsiteY3012" fmla="*/ 229546 h 5955635"/>
              <a:gd name="connsiteX3013" fmla="*/ 4900665 w 6187971"/>
              <a:gd name="connsiteY3013" fmla="*/ 289047 h 5955635"/>
              <a:gd name="connsiteX3014" fmla="*/ 4892733 w 6187971"/>
              <a:gd name="connsiteY3014" fmla="*/ 285081 h 5955635"/>
              <a:gd name="connsiteX3015" fmla="*/ 4904631 w 6187971"/>
              <a:gd name="connsiteY3015" fmla="*/ 285081 h 5955635"/>
              <a:gd name="connsiteX3016" fmla="*/ 4908597 w 6187971"/>
              <a:gd name="connsiteY3016" fmla="*/ 285081 h 5955635"/>
              <a:gd name="connsiteX3017" fmla="*/ 4785650 w 6187971"/>
              <a:gd name="connsiteY3017" fmla="*/ 217645 h 5955635"/>
              <a:gd name="connsiteX3018" fmla="*/ 4722193 w 6187971"/>
              <a:gd name="connsiteY3018" fmla="*/ 185911 h 5955635"/>
              <a:gd name="connsiteX3019" fmla="*/ 1947650 w 6187971"/>
              <a:gd name="connsiteY3019" fmla="*/ 777856 h 5955635"/>
              <a:gd name="connsiteX3020" fmla="*/ 1935362 w 6187971"/>
              <a:gd name="connsiteY3020" fmla="*/ 791245 h 5955635"/>
              <a:gd name="connsiteX3021" fmla="*/ 1909737 w 6187971"/>
              <a:gd name="connsiteY3021" fmla="*/ 809082 h 5955635"/>
              <a:gd name="connsiteX3022" fmla="*/ 1904271 w 6187971"/>
              <a:gd name="connsiteY3022" fmla="*/ 805540 h 5955635"/>
              <a:gd name="connsiteX3023" fmla="*/ 1846987 w 6187971"/>
              <a:gd name="connsiteY3023" fmla="*/ 846036 h 5955635"/>
              <a:gd name="connsiteX3024" fmla="*/ 1850529 w 6187971"/>
              <a:gd name="connsiteY3024" fmla="*/ 840570 h 5955635"/>
              <a:gd name="connsiteX3025" fmla="*/ 1787779 w 6187971"/>
              <a:gd name="connsiteY3025" fmla="*/ 877524 h 5955635"/>
              <a:gd name="connsiteX3026" fmla="*/ 1784238 w 6187971"/>
              <a:gd name="connsiteY3026" fmla="*/ 882991 h 5955635"/>
              <a:gd name="connsiteX3027" fmla="*/ 1797750 w 6187971"/>
              <a:gd name="connsiteY3027" fmla="*/ 880104 h 5955635"/>
              <a:gd name="connsiteX3028" fmla="*/ 1770316 w 6187971"/>
              <a:gd name="connsiteY3028" fmla="*/ 897739 h 5955635"/>
              <a:gd name="connsiteX3029" fmla="*/ 1753457 w 6187971"/>
              <a:gd name="connsiteY3029" fmla="*/ 912815 h 5955635"/>
              <a:gd name="connsiteX3030" fmla="*/ 1753020 w 6187971"/>
              <a:gd name="connsiteY3030" fmla="*/ 913030 h 5955635"/>
              <a:gd name="connsiteX3031" fmla="*/ 1753224 w 6187971"/>
              <a:gd name="connsiteY3031" fmla="*/ 903157 h 5955635"/>
              <a:gd name="connsiteX3032" fmla="*/ 1742083 w 6187971"/>
              <a:gd name="connsiteY3032" fmla="*/ 906126 h 5955635"/>
              <a:gd name="connsiteX3033" fmla="*/ 1743445 w 6187971"/>
              <a:gd name="connsiteY3033" fmla="*/ 915254 h 5955635"/>
              <a:gd name="connsiteX3034" fmla="*/ 1742879 w 6187971"/>
              <a:gd name="connsiteY3034" fmla="*/ 918021 h 5955635"/>
              <a:gd name="connsiteX3035" fmla="*/ 1735613 w 6187971"/>
              <a:gd name="connsiteY3035" fmla="*/ 921596 h 5955635"/>
              <a:gd name="connsiteX3036" fmla="*/ 1666447 w 6187971"/>
              <a:gd name="connsiteY3036" fmla="*/ 941384 h 5955635"/>
              <a:gd name="connsiteX3037" fmla="*/ 1730595 w 6187971"/>
              <a:gd name="connsiteY3037" fmla="*/ 884660 h 5955635"/>
              <a:gd name="connsiteX3038" fmla="*/ 1900144 w 6187971"/>
              <a:gd name="connsiteY3038" fmla="*/ 799552 h 5955635"/>
              <a:gd name="connsiteX3039" fmla="*/ 1932099 w 6187971"/>
              <a:gd name="connsiteY3039" fmla="*/ 782795 h 5955635"/>
              <a:gd name="connsiteX3040" fmla="*/ 2248188 w 6187971"/>
              <a:gd name="connsiteY3040" fmla="*/ 634910 h 5955635"/>
              <a:gd name="connsiteX3041" fmla="*/ 2249855 w 6187971"/>
              <a:gd name="connsiteY3041" fmla="*/ 637515 h 5955635"/>
              <a:gd name="connsiteX3042" fmla="*/ 2245351 w 6187971"/>
              <a:gd name="connsiteY3042" fmla="*/ 638477 h 5955635"/>
              <a:gd name="connsiteX3043" fmla="*/ 2237306 w 6187971"/>
              <a:gd name="connsiteY3043" fmla="*/ 644906 h 5955635"/>
              <a:gd name="connsiteX3044" fmla="*/ 2241810 w 6187971"/>
              <a:gd name="connsiteY3044" fmla="*/ 643944 h 5955635"/>
              <a:gd name="connsiteX3045" fmla="*/ 2246313 w 6187971"/>
              <a:gd name="connsiteY3045" fmla="*/ 642981 h 5955635"/>
              <a:gd name="connsiteX3046" fmla="*/ 2139485 w 6187971"/>
              <a:gd name="connsiteY3046" fmla="*/ 694062 h 5955635"/>
              <a:gd name="connsiteX3047" fmla="*/ 2105648 w 6187971"/>
              <a:gd name="connsiteY3047" fmla="*/ 704456 h 5955635"/>
              <a:gd name="connsiteX3048" fmla="*/ 2080196 w 6187971"/>
              <a:gd name="connsiteY3048" fmla="*/ 714942 h 5955635"/>
              <a:gd name="connsiteX3049" fmla="*/ 2084254 w 6187971"/>
              <a:gd name="connsiteY3049" fmla="*/ 709377 h 5955635"/>
              <a:gd name="connsiteX3050" fmla="*/ 2119532 w 6187971"/>
              <a:gd name="connsiteY3050" fmla="*/ 682286 h 5955635"/>
              <a:gd name="connsiteX3051" fmla="*/ 2411064 w 6187971"/>
              <a:gd name="connsiteY3051" fmla="*/ 586743 h 5955635"/>
              <a:gd name="connsiteX3052" fmla="*/ 2413620 w 6187971"/>
              <a:gd name="connsiteY3052" fmla="*/ 588398 h 5955635"/>
              <a:gd name="connsiteX3053" fmla="*/ 2392061 w 6187971"/>
              <a:gd name="connsiteY3053" fmla="*/ 597714 h 5955635"/>
              <a:gd name="connsiteX3054" fmla="*/ 2374045 w 6187971"/>
              <a:gd name="connsiteY3054" fmla="*/ 601563 h 5955635"/>
              <a:gd name="connsiteX3055" fmla="*/ 2338013 w 6187971"/>
              <a:gd name="connsiteY3055" fmla="*/ 609261 h 5955635"/>
              <a:gd name="connsiteX3056" fmla="*/ 2275917 w 6187971"/>
              <a:gd name="connsiteY3056" fmla="*/ 627238 h 5955635"/>
              <a:gd name="connsiteX3057" fmla="*/ 2276204 w 6187971"/>
              <a:gd name="connsiteY3057" fmla="*/ 626130 h 5955635"/>
              <a:gd name="connsiteX3058" fmla="*/ 2387086 w 6187971"/>
              <a:gd name="connsiteY3058" fmla="*/ 592524 h 5955635"/>
              <a:gd name="connsiteX3059" fmla="*/ 2522905 w 6187971"/>
              <a:gd name="connsiteY3059" fmla="*/ 559776 h 5955635"/>
              <a:gd name="connsiteX3060" fmla="*/ 2540871 w 6187971"/>
              <a:gd name="connsiteY3060" fmla="*/ 556503 h 5955635"/>
              <a:gd name="connsiteX3061" fmla="*/ 2502340 w 6187971"/>
              <a:gd name="connsiteY3061" fmla="*/ 564735 h 5955635"/>
              <a:gd name="connsiteX3062" fmla="*/ 2659387 w 6187971"/>
              <a:gd name="connsiteY3062" fmla="*/ 432280 h 5955635"/>
              <a:gd name="connsiteX3063" fmla="*/ 2798433 w 6187971"/>
              <a:gd name="connsiteY3063" fmla="*/ 411539 h 5955635"/>
              <a:gd name="connsiteX3064" fmla="*/ 2817780 w 6187971"/>
              <a:gd name="connsiteY3064" fmla="*/ 409701 h 5955635"/>
              <a:gd name="connsiteX3065" fmla="*/ 2950086 w 6187971"/>
              <a:gd name="connsiteY3065" fmla="*/ 405117 h 5955635"/>
              <a:gd name="connsiteX3066" fmla="*/ 2996187 w 6187971"/>
              <a:gd name="connsiteY3066" fmla="*/ 398934 h 5955635"/>
              <a:gd name="connsiteX3067" fmla="*/ 3005378 w 6187971"/>
              <a:gd name="connsiteY3067" fmla="*/ 391284 h 5955635"/>
              <a:gd name="connsiteX3068" fmla="*/ 3093771 w 6187971"/>
              <a:gd name="connsiteY3068" fmla="*/ 385395 h 5955635"/>
              <a:gd name="connsiteX3069" fmla="*/ 3939070 w 6187971"/>
              <a:gd name="connsiteY3069" fmla="*/ 497975 h 5955635"/>
              <a:gd name="connsiteX3070" fmla="*/ 3925558 w 6187971"/>
              <a:gd name="connsiteY3070" fmla="*/ 500862 h 5955635"/>
              <a:gd name="connsiteX3071" fmla="*/ 4005322 w 6187971"/>
              <a:gd name="connsiteY3071" fmla="*/ 521498 h 5955635"/>
              <a:gd name="connsiteX3072" fmla="*/ 4101485 w 6187971"/>
              <a:gd name="connsiteY3072" fmla="*/ 552759 h 5955635"/>
              <a:gd name="connsiteX3073" fmla="*/ 4157765 w 6187971"/>
              <a:gd name="connsiteY3073" fmla="*/ 573703 h 5955635"/>
              <a:gd name="connsiteX3074" fmla="*/ 4158727 w 6187971"/>
              <a:gd name="connsiteY3074" fmla="*/ 578207 h 5955635"/>
              <a:gd name="connsiteX3075" fmla="*/ 4163231 w 6187971"/>
              <a:gd name="connsiteY3075" fmla="*/ 577244 h 5955635"/>
              <a:gd name="connsiteX3076" fmla="*/ 4168698 w 6187971"/>
              <a:gd name="connsiteY3076" fmla="*/ 580786 h 5955635"/>
              <a:gd name="connsiteX3077" fmla="*/ 4178668 w 6187971"/>
              <a:gd name="connsiteY3077" fmla="*/ 583366 h 5955635"/>
              <a:gd name="connsiteX3078" fmla="*/ 4204075 w 6187971"/>
              <a:gd name="connsiteY3078" fmla="*/ 592066 h 5955635"/>
              <a:gd name="connsiteX3079" fmla="*/ 4286726 w 6187971"/>
              <a:gd name="connsiteY3079" fmla="*/ 626215 h 5955635"/>
              <a:gd name="connsiteX3080" fmla="*/ 4318562 w 6187971"/>
              <a:gd name="connsiteY3080" fmla="*/ 642961 h 5955635"/>
              <a:gd name="connsiteX3081" fmla="*/ 4392203 w 6187971"/>
              <a:gd name="connsiteY3081" fmla="*/ 679034 h 5955635"/>
              <a:gd name="connsiteX3082" fmla="*/ 4387699 w 6187971"/>
              <a:gd name="connsiteY3082" fmla="*/ 679996 h 5955635"/>
              <a:gd name="connsiteX3083" fmla="*/ 4403136 w 6187971"/>
              <a:gd name="connsiteY3083" fmla="*/ 686117 h 5955635"/>
              <a:gd name="connsiteX3084" fmla="*/ 5230091 w 6187971"/>
              <a:gd name="connsiteY3084" fmla="*/ 1338337 h 5955635"/>
              <a:gd name="connsiteX3085" fmla="*/ 5771121 w 6187971"/>
              <a:gd name="connsiteY3085" fmla="*/ 2437834 h 5955635"/>
              <a:gd name="connsiteX3086" fmla="*/ 5762112 w 6187971"/>
              <a:gd name="connsiteY3086" fmla="*/ 2439759 h 5955635"/>
              <a:gd name="connsiteX3087" fmla="*/ 5684663 w 6187971"/>
              <a:gd name="connsiteY3087" fmla="*/ 2319726 h 5955635"/>
              <a:gd name="connsiteX3088" fmla="*/ 5684007 w 6187971"/>
              <a:gd name="connsiteY3088" fmla="*/ 2338705 h 5955635"/>
              <a:gd name="connsiteX3089" fmla="*/ 5657678 w 6187971"/>
              <a:gd name="connsiteY3089" fmla="*/ 2259556 h 5955635"/>
              <a:gd name="connsiteX3090" fmla="*/ 5622648 w 6187971"/>
              <a:gd name="connsiteY3090" fmla="*/ 2205815 h 5955635"/>
              <a:gd name="connsiteX3091" fmla="*/ 5623262 w 6187971"/>
              <a:gd name="connsiteY3091" fmla="*/ 2252780 h 5955635"/>
              <a:gd name="connsiteX3092" fmla="*/ 5617796 w 6187971"/>
              <a:gd name="connsiteY3092" fmla="*/ 2249238 h 5955635"/>
              <a:gd name="connsiteX3093" fmla="*/ 5616834 w 6187971"/>
              <a:gd name="connsiteY3093" fmla="*/ 2244735 h 5955635"/>
              <a:gd name="connsiteX3094" fmla="*/ 5615871 w 6187971"/>
              <a:gd name="connsiteY3094" fmla="*/ 2240230 h 5955635"/>
              <a:gd name="connsiteX3095" fmla="*/ 5613947 w 6187971"/>
              <a:gd name="connsiteY3095" fmla="*/ 2231223 h 5955635"/>
              <a:gd name="connsiteX3096" fmla="*/ 5610406 w 6187971"/>
              <a:gd name="connsiteY3096" fmla="*/ 2236688 h 5955635"/>
              <a:gd name="connsiteX3097" fmla="*/ 5611368 w 6187971"/>
              <a:gd name="connsiteY3097" fmla="*/ 2241193 h 5955635"/>
              <a:gd name="connsiteX3098" fmla="*/ 5612330 w 6187971"/>
              <a:gd name="connsiteY3098" fmla="*/ 2245697 h 5955635"/>
              <a:gd name="connsiteX3099" fmla="*/ 5610713 w 6187971"/>
              <a:gd name="connsiteY3099" fmla="*/ 2260171 h 5955635"/>
              <a:gd name="connsiteX3100" fmla="*/ 5616179 w 6187971"/>
              <a:gd name="connsiteY3100" fmla="*/ 2263712 h 5955635"/>
              <a:gd name="connsiteX3101" fmla="*/ 5615217 w 6187971"/>
              <a:gd name="connsiteY3101" fmla="*/ 2259209 h 5955635"/>
              <a:gd name="connsiteX3102" fmla="*/ 5618758 w 6187971"/>
              <a:gd name="connsiteY3102" fmla="*/ 2253742 h 5955635"/>
              <a:gd name="connsiteX3103" fmla="*/ 5621645 w 6187971"/>
              <a:gd name="connsiteY3103" fmla="*/ 2267254 h 5955635"/>
              <a:gd name="connsiteX3104" fmla="*/ 5622607 w 6187971"/>
              <a:gd name="connsiteY3104" fmla="*/ 2271759 h 5955635"/>
              <a:gd name="connsiteX3105" fmla="*/ 5607785 w 6187971"/>
              <a:gd name="connsiteY3105" fmla="*/ 2312602 h 5955635"/>
              <a:gd name="connsiteX3106" fmla="*/ 5591734 w 6187971"/>
              <a:gd name="connsiteY3106" fmla="*/ 2259516 h 5955635"/>
              <a:gd name="connsiteX3107" fmla="*/ 5577568 w 6187971"/>
              <a:gd name="connsiteY3107" fmla="*/ 2281381 h 5955635"/>
              <a:gd name="connsiteX3108" fmla="*/ 5509432 w 6187971"/>
              <a:gd name="connsiteY3108" fmla="*/ 2182907 h 5955635"/>
              <a:gd name="connsiteX3109" fmla="*/ 5508469 w 6187971"/>
              <a:gd name="connsiteY3109" fmla="*/ 2178402 h 5955635"/>
              <a:gd name="connsiteX3110" fmla="*/ 5506545 w 6187971"/>
              <a:gd name="connsiteY3110" fmla="*/ 2169395 h 5955635"/>
              <a:gd name="connsiteX3111" fmla="*/ 5501079 w 6187971"/>
              <a:gd name="connsiteY3111" fmla="*/ 2165852 h 5955635"/>
              <a:gd name="connsiteX3112" fmla="*/ 5476981 w 6187971"/>
              <a:gd name="connsiteY3112" fmla="*/ 2119196 h 5955635"/>
              <a:gd name="connsiteX3113" fmla="*/ 5468629 w 6187971"/>
              <a:gd name="connsiteY3113" fmla="*/ 2102141 h 5955635"/>
              <a:gd name="connsiteX3114" fmla="*/ 5463162 w 6187971"/>
              <a:gd name="connsiteY3114" fmla="*/ 2098599 h 5955635"/>
              <a:gd name="connsiteX3115" fmla="*/ 5462200 w 6187971"/>
              <a:gd name="connsiteY3115" fmla="*/ 2094096 h 5955635"/>
              <a:gd name="connsiteX3116" fmla="*/ 5457696 w 6187971"/>
              <a:gd name="connsiteY3116" fmla="*/ 2095058 h 5955635"/>
              <a:gd name="connsiteX3117" fmla="*/ 5456733 w 6187971"/>
              <a:gd name="connsiteY3117" fmla="*/ 2090554 h 5955635"/>
              <a:gd name="connsiteX3118" fmla="*/ 5443876 w 6187971"/>
              <a:gd name="connsiteY3118" fmla="*/ 2074462 h 5955635"/>
              <a:gd name="connsiteX3119" fmla="*/ 5442259 w 6187971"/>
              <a:gd name="connsiteY3119" fmla="*/ 2088936 h 5955635"/>
              <a:gd name="connsiteX3120" fmla="*/ 5431327 w 6187971"/>
              <a:gd name="connsiteY3120" fmla="*/ 2081853 h 5955635"/>
              <a:gd name="connsiteX3121" fmla="*/ 5418162 w 6187971"/>
              <a:gd name="connsiteY3121" fmla="*/ 2042279 h 5955635"/>
              <a:gd name="connsiteX3122" fmla="*/ 5359035 w 6187971"/>
              <a:gd name="connsiteY3122" fmla="*/ 1941880 h 5955635"/>
              <a:gd name="connsiteX3123" fmla="*/ 5344253 w 6187971"/>
              <a:gd name="connsiteY3123" fmla="*/ 1916780 h 5955635"/>
              <a:gd name="connsiteX3124" fmla="*/ 5293479 w 6187971"/>
              <a:gd name="connsiteY3124" fmla="*/ 1833435 h 5955635"/>
              <a:gd name="connsiteX3125" fmla="*/ 5290593 w 6187971"/>
              <a:gd name="connsiteY3125" fmla="*/ 1819923 h 5955635"/>
              <a:gd name="connsiteX3126" fmla="*/ 5279659 w 6187971"/>
              <a:gd name="connsiteY3126" fmla="*/ 1812840 h 5955635"/>
              <a:gd name="connsiteX3127" fmla="*/ 5283202 w 6187971"/>
              <a:gd name="connsiteY3127" fmla="*/ 1807373 h 5955635"/>
              <a:gd name="connsiteX3128" fmla="*/ 5242706 w 6187971"/>
              <a:gd name="connsiteY3128" fmla="*/ 1750090 h 5955635"/>
              <a:gd name="connsiteX3129" fmla="*/ 5251713 w 6187971"/>
              <a:gd name="connsiteY3129" fmla="*/ 1748165 h 5955635"/>
              <a:gd name="connsiteX3130" fmla="*/ 5235314 w 6187971"/>
              <a:gd name="connsiteY3130" fmla="*/ 1737540 h 5955635"/>
              <a:gd name="connsiteX3131" fmla="*/ 5215066 w 6187971"/>
              <a:gd name="connsiteY3131" fmla="*/ 1708898 h 5955635"/>
              <a:gd name="connsiteX3132" fmla="*/ 5214104 w 6187971"/>
              <a:gd name="connsiteY3132" fmla="*/ 1704395 h 5955635"/>
              <a:gd name="connsiteX3133" fmla="*/ 5218608 w 6187971"/>
              <a:gd name="connsiteY3133" fmla="*/ 1703433 h 5955635"/>
              <a:gd name="connsiteX3134" fmla="*/ 5223112 w 6187971"/>
              <a:gd name="connsiteY3134" fmla="*/ 1702470 h 5955635"/>
              <a:gd name="connsiteX3135" fmla="*/ 5222150 w 6187971"/>
              <a:gd name="connsiteY3135" fmla="*/ 1697966 h 5955635"/>
              <a:gd name="connsiteX3136" fmla="*/ 5212834 w 6187971"/>
              <a:gd name="connsiteY3136" fmla="*/ 1676408 h 5955635"/>
              <a:gd name="connsiteX3137" fmla="*/ 5217338 w 6187971"/>
              <a:gd name="connsiteY3137" fmla="*/ 1675445 h 5955635"/>
              <a:gd name="connsiteX3138" fmla="*/ 5216376 w 6187971"/>
              <a:gd name="connsiteY3138" fmla="*/ 1670942 h 5955635"/>
              <a:gd name="connsiteX3139" fmla="*/ 5210910 w 6187971"/>
              <a:gd name="connsiteY3139" fmla="*/ 1667400 h 5955635"/>
              <a:gd name="connsiteX3140" fmla="*/ 5156595 w 6187971"/>
              <a:gd name="connsiteY3140" fmla="*/ 1589521 h 5955635"/>
              <a:gd name="connsiteX3141" fmla="*/ 5088767 w 6187971"/>
              <a:gd name="connsiteY3141" fmla="*/ 1514530 h 5955635"/>
              <a:gd name="connsiteX3142" fmla="*/ 5031871 w 6187971"/>
              <a:gd name="connsiteY3142" fmla="*/ 1446621 h 5955635"/>
              <a:gd name="connsiteX3143" fmla="*/ 4977555 w 6187971"/>
              <a:gd name="connsiteY3143" fmla="*/ 1368743 h 5955635"/>
              <a:gd name="connsiteX3144" fmla="*/ 4950224 w 6187971"/>
              <a:gd name="connsiteY3144" fmla="*/ 1351033 h 5955635"/>
              <a:gd name="connsiteX3145" fmla="*/ 4949261 w 6187971"/>
              <a:gd name="connsiteY3145" fmla="*/ 1346529 h 5955635"/>
              <a:gd name="connsiteX3146" fmla="*/ 4942833 w 6187971"/>
              <a:gd name="connsiteY3146" fmla="*/ 1338484 h 5955635"/>
              <a:gd name="connsiteX3147" fmla="*/ 4939291 w 6187971"/>
              <a:gd name="connsiteY3147" fmla="*/ 1343950 h 5955635"/>
              <a:gd name="connsiteX3148" fmla="*/ 4736115 w 6187971"/>
              <a:gd name="connsiteY3148" fmla="*/ 1142457 h 5955635"/>
              <a:gd name="connsiteX3149" fmla="*/ 4735152 w 6187971"/>
              <a:gd name="connsiteY3149" fmla="*/ 1137953 h 5955635"/>
              <a:gd name="connsiteX3150" fmla="*/ 4778882 w 6187971"/>
              <a:gd name="connsiteY3150" fmla="*/ 1166287 h 5955635"/>
              <a:gd name="connsiteX3151" fmla="*/ 4782731 w 6187971"/>
              <a:gd name="connsiteY3151" fmla="*/ 1184304 h 5955635"/>
              <a:gd name="connsiteX3152" fmla="*/ 4821959 w 6187971"/>
              <a:gd name="connsiteY3152" fmla="*/ 1213600 h 5955635"/>
              <a:gd name="connsiteX3153" fmla="*/ 4857643 w 6187971"/>
              <a:gd name="connsiteY3153" fmla="*/ 1248362 h 5955635"/>
              <a:gd name="connsiteX3154" fmla="*/ 4916156 w 6187971"/>
              <a:gd name="connsiteY3154" fmla="*/ 1301797 h 5955635"/>
              <a:gd name="connsiteX3155" fmla="*/ 4953765 w 6187971"/>
              <a:gd name="connsiteY3155" fmla="*/ 1345567 h 5955635"/>
              <a:gd name="connsiteX3156" fmla="*/ 5006812 w 6187971"/>
              <a:gd name="connsiteY3156" fmla="*/ 1395460 h 5955635"/>
              <a:gd name="connsiteX3157" fmla="*/ 5007774 w 6187971"/>
              <a:gd name="connsiteY3157" fmla="*/ 1399963 h 5955635"/>
              <a:gd name="connsiteX3158" fmla="*/ 5008736 w 6187971"/>
              <a:gd name="connsiteY3158" fmla="*/ 1404467 h 5955635"/>
              <a:gd name="connsiteX3159" fmla="*/ 5013240 w 6187971"/>
              <a:gd name="connsiteY3159" fmla="*/ 1403505 h 5955635"/>
              <a:gd name="connsiteX3160" fmla="*/ 5027059 w 6187971"/>
              <a:gd name="connsiteY3160" fmla="*/ 1424100 h 5955635"/>
              <a:gd name="connsiteX3161" fmla="*/ 5028022 w 6187971"/>
              <a:gd name="connsiteY3161" fmla="*/ 1428605 h 5955635"/>
              <a:gd name="connsiteX3162" fmla="*/ 5033488 w 6187971"/>
              <a:gd name="connsiteY3162" fmla="*/ 1432147 h 5955635"/>
              <a:gd name="connsiteX3163" fmla="*/ 5032526 w 6187971"/>
              <a:gd name="connsiteY3163" fmla="*/ 1427642 h 5955635"/>
              <a:gd name="connsiteX3164" fmla="*/ 5074640 w 6187971"/>
              <a:gd name="connsiteY3164" fmla="*/ 1470451 h 5955635"/>
              <a:gd name="connsiteX3165" fmla="*/ 5070135 w 6187971"/>
              <a:gd name="connsiteY3165" fmla="*/ 1471414 h 5955635"/>
              <a:gd name="connsiteX3166" fmla="*/ 5071097 w 6187971"/>
              <a:gd name="connsiteY3166" fmla="*/ 1475917 h 5955635"/>
              <a:gd name="connsiteX3167" fmla="*/ 5076564 w 6187971"/>
              <a:gd name="connsiteY3167" fmla="*/ 1479459 h 5955635"/>
              <a:gd name="connsiteX3168" fmla="*/ 5081068 w 6187971"/>
              <a:gd name="connsiteY3168" fmla="*/ 1478497 h 5955635"/>
              <a:gd name="connsiteX3169" fmla="*/ 5082031 w 6187971"/>
              <a:gd name="connsiteY3169" fmla="*/ 1483001 h 5955635"/>
              <a:gd name="connsiteX3170" fmla="*/ 5096812 w 6187971"/>
              <a:gd name="connsiteY3170" fmla="*/ 1508101 h 5955635"/>
              <a:gd name="connsiteX3171" fmla="*/ 5106783 w 6187971"/>
              <a:gd name="connsiteY3171" fmla="*/ 1510680 h 5955635"/>
              <a:gd name="connsiteX3172" fmla="*/ 5113211 w 6187971"/>
              <a:gd name="connsiteY3172" fmla="*/ 1518726 h 5955635"/>
              <a:gd name="connsiteX3173" fmla="*/ 5109670 w 6187971"/>
              <a:gd name="connsiteY3173" fmla="*/ 1524192 h 5955635"/>
              <a:gd name="connsiteX3174" fmla="*/ 5115135 w 6187971"/>
              <a:gd name="connsiteY3174" fmla="*/ 1527734 h 5955635"/>
              <a:gd name="connsiteX3175" fmla="*/ 5120602 w 6187971"/>
              <a:gd name="connsiteY3175" fmla="*/ 1531276 h 5955635"/>
              <a:gd name="connsiteX3176" fmla="*/ 5151783 w 6187971"/>
              <a:gd name="connsiteY3176" fmla="*/ 1567000 h 5955635"/>
              <a:gd name="connsiteX3177" fmla="*/ 5143430 w 6187971"/>
              <a:gd name="connsiteY3177" fmla="*/ 1549947 h 5955635"/>
              <a:gd name="connsiteX3178" fmla="*/ 5126069 w 6187971"/>
              <a:gd name="connsiteY3178" fmla="*/ 1534818 h 5955635"/>
              <a:gd name="connsiteX3179" fmla="*/ 5125106 w 6187971"/>
              <a:gd name="connsiteY3179" fmla="*/ 1530313 h 5955635"/>
              <a:gd name="connsiteX3180" fmla="*/ 5124144 w 6187971"/>
              <a:gd name="connsiteY3180" fmla="*/ 1525809 h 5955635"/>
              <a:gd name="connsiteX3181" fmla="*/ 5117715 w 6187971"/>
              <a:gd name="connsiteY3181" fmla="*/ 1517764 h 5955635"/>
              <a:gd name="connsiteX3182" fmla="*/ 5087496 w 6187971"/>
              <a:gd name="connsiteY3182" fmla="*/ 1486543 h 5955635"/>
              <a:gd name="connsiteX3183" fmla="*/ 5085572 w 6187971"/>
              <a:gd name="connsiteY3183" fmla="*/ 1477535 h 5955635"/>
              <a:gd name="connsiteX3184" fmla="*/ 5084609 w 6187971"/>
              <a:gd name="connsiteY3184" fmla="*/ 1473030 h 5955635"/>
              <a:gd name="connsiteX3185" fmla="*/ 5082685 w 6187971"/>
              <a:gd name="connsiteY3185" fmla="*/ 1464022 h 5955635"/>
              <a:gd name="connsiteX3186" fmla="*/ 5078182 w 6187971"/>
              <a:gd name="connsiteY3186" fmla="*/ 1464985 h 5955635"/>
              <a:gd name="connsiteX3187" fmla="*/ 5073677 w 6187971"/>
              <a:gd name="connsiteY3187" fmla="*/ 1465947 h 5955635"/>
              <a:gd name="connsiteX3188" fmla="*/ 5056316 w 6187971"/>
              <a:gd name="connsiteY3188" fmla="*/ 1450817 h 5955635"/>
              <a:gd name="connsiteX3189" fmla="*/ 5037030 w 6187971"/>
              <a:gd name="connsiteY3189" fmla="*/ 1426680 h 5955635"/>
              <a:gd name="connsiteX3190" fmla="*/ 5036068 w 6187971"/>
              <a:gd name="connsiteY3190" fmla="*/ 1422176 h 5955635"/>
              <a:gd name="connsiteX3191" fmla="*/ 5035106 w 6187971"/>
              <a:gd name="connsiteY3191" fmla="*/ 1417673 h 5955635"/>
              <a:gd name="connsiteX3192" fmla="*/ 5017744 w 6187971"/>
              <a:gd name="connsiteY3192" fmla="*/ 1402543 h 5955635"/>
              <a:gd name="connsiteX3193" fmla="*/ 5023210 w 6187971"/>
              <a:gd name="connsiteY3193" fmla="*/ 1406085 h 5955635"/>
              <a:gd name="connsiteX3194" fmla="*/ 5022248 w 6187971"/>
              <a:gd name="connsiteY3194" fmla="*/ 1401581 h 5955635"/>
              <a:gd name="connsiteX3195" fmla="*/ 5016781 w 6187971"/>
              <a:gd name="connsiteY3195" fmla="*/ 1398039 h 5955635"/>
              <a:gd name="connsiteX3196" fmla="*/ 5011316 w 6187971"/>
              <a:gd name="connsiteY3196" fmla="*/ 1394497 h 5955635"/>
              <a:gd name="connsiteX3197" fmla="*/ 5003925 w 6187971"/>
              <a:gd name="connsiteY3197" fmla="*/ 1381948 h 5955635"/>
              <a:gd name="connsiteX3198" fmla="*/ 4992992 w 6187971"/>
              <a:gd name="connsiteY3198" fmla="*/ 1374863 h 5955635"/>
              <a:gd name="connsiteX3199" fmla="*/ 5002962 w 6187971"/>
              <a:gd name="connsiteY3199" fmla="*/ 1377443 h 5955635"/>
              <a:gd name="connsiteX3200" fmla="*/ 4986564 w 6187971"/>
              <a:gd name="connsiteY3200" fmla="*/ 1366818 h 5955635"/>
              <a:gd name="connsiteX3201" fmla="*/ 4968240 w 6187971"/>
              <a:gd name="connsiteY3201" fmla="*/ 1347184 h 5955635"/>
              <a:gd name="connsiteX3202" fmla="*/ 4981752 w 6187971"/>
              <a:gd name="connsiteY3202" fmla="*/ 1344297 h 5955635"/>
              <a:gd name="connsiteX3203" fmla="*/ 4959887 w 6187971"/>
              <a:gd name="connsiteY3203" fmla="*/ 1330131 h 5955635"/>
              <a:gd name="connsiteX3204" fmla="*/ 4964391 w 6187971"/>
              <a:gd name="connsiteY3204" fmla="*/ 1329169 h 5955635"/>
              <a:gd name="connsiteX3205" fmla="*/ 4963429 w 6187971"/>
              <a:gd name="connsiteY3205" fmla="*/ 1324664 h 5955635"/>
              <a:gd name="connsiteX3206" fmla="*/ 4957962 w 6187971"/>
              <a:gd name="connsiteY3206" fmla="*/ 1321122 h 5955635"/>
              <a:gd name="connsiteX3207" fmla="*/ 4941563 w 6187971"/>
              <a:gd name="connsiteY3207" fmla="*/ 1310497 h 5955635"/>
              <a:gd name="connsiteX3208" fmla="*/ 4935134 w 6187971"/>
              <a:gd name="connsiteY3208" fmla="*/ 1302452 h 5955635"/>
              <a:gd name="connsiteX3209" fmla="*/ 4929668 w 6187971"/>
              <a:gd name="connsiteY3209" fmla="*/ 1298910 h 5955635"/>
              <a:gd name="connsiteX3210" fmla="*/ 4930630 w 6187971"/>
              <a:gd name="connsiteY3210" fmla="*/ 1303414 h 5955635"/>
              <a:gd name="connsiteX3211" fmla="*/ 4931592 w 6187971"/>
              <a:gd name="connsiteY3211" fmla="*/ 1307917 h 5955635"/>
              <a:gd name="connsiteX3212" fmla="*/ 4901375 w 6187971"/>
              <a:gd name="connsiteY3212" fmla="*/ 1276697 h 5955635"/>
              <a:gd name="connsiteX3213" fmla="*/ 4915849 w 6187971"/>
              <a:gd name="connsiteY3213" fmla="*/ 1278314 h 5955635"/>
              <a:gd name="connsiteX3214" fmla="*/ 4883050 w 6187971"/>
              <a:gd name="connsiteY3214" fmla="*/ 1257063 h 5955635"/>
              <a:gd name="connsiteX3215" fmla="*/ 4852832 w 6187971"/>
              <a:gd name="connsiteY3215" fmla="*/ 1225842 h 5955635"/>
              <a:gd name="connsiteX3216" fmla="*/ 4858299 w 6187971"/>
              <a:gd name="connsiteY3216" fmla="*/ 1229384 h 5955635"/>
              <a:gd name="connsiteX3217" fmla="*/ 4862802 w 6187971"/>
              <a:gd name="connsiteY3217" fmla="*/ 1228422 h 5955635"/>
              <a:gd name="connsiteX3218" fmla="*/ 4867307 w 6187971"/>
              <a:gd name="connsiteY3218" fmla="*/ 1227460 h 5955635"/>
              <a:gd name="connsiteX3219" fmla="*/ 4860878 w 6187971"/>
              <a:gd name="connsiteY3219" fmla="*/ 1219413 h 5955635"/>
              <a:gd name="connsiteX3220" fmla="*/ 4865382 w 6187971"/>
              <a:gd name="connsiteY3220" fmla="*/ 1218451 h 5955635"/>
              <a:gd name="connsiteX3221" fmla="*/ 4870849 w 6187971"/>
              <a:gd name="connsiteY3221" fmla="*/ 1221993 h 5955635"/>
              <a:gd name="connsiteX3222" fmla="*/ 4871811 w 6187971"/>
              <a:gd name="connsiteY3222" fmla="*/ 1226498 h 5955635"/>
              <a:gd name="connsiteX3223" fmla="*/ 4877276 w 6187971"/>
              <a:gd name="connsiteY3223" fmla="*/ 1230039 h 5955635"/>
              <a:gd name="connsiteX3224" fmla="*/ 4882743 w 6187971"/>
              <a:gd name="connsiteY3224" fmla="*/ 1233581 h 5955635"/>
              <a:gd name="connsiteX3225" fmla="*/ 5003618 w 6187971"/>
              <a:gd name="connsiteY3225" fmla="*/ 1358465 h 5955635"/>
              <a:gd name="connsiteX3226" fmla="*/ 5004580 w 6187971"/>
              <a:gd name="connsiteY3226" fmla="*/ 1362969 h 5955635"/>
              <a:gd name="connsiteX3227" fmla="*/ 5010045 w 6187971"/>
              <a:gd name="connsiteY3227" fmla="*/ 1366510 h 5955635"/>
              <a:gd name="connsiteX3228" fmla="*/ 5033836 w 6187971"/>
              <a:gd name="connsiteY3228" fmla="*/ 1389686 h 5955635"/>
              <a:gd name="connsiteX3229" fmla="*/ 5041227 w 6187971"/>
              <a:gd name="connsiteY3229" fmla="*/ 1402236 h 5955635"/>
              <a:gd name="connsiteX3230" fmla="*/ 5046693 w 6187971"/>
              <a:gd name="connsiteY3230" fmla="*/ 1405777 h 5955635"/>
              <a:gd name="connsiteX3231" fmla="*/ 5075949 w 6187971"/>
              <a:gd name="connsiteY3231" fmla="*/ 1432494 h 5955635"/>
              <a:gd name="connsiteX3232" fmla="*/ 5081416 w 6187971"/>
              <a:gd name="connsiteY3232" fmla="*/ 1436036 h 5955635"/>
              <a:gd name="connsiteX3233" fmla="*/ 5084302 w 6187971"/>
              <a:gd name="connsiteY3233" fmla="*/ 1449548 h 5955635"/>
              <a:gd name="connsiteX3234" fmla="*/ 5113559 w 6187971"/>
              <a:gd name="connsiteY3234" fmla="*/ 1476265 h 5955635"/>
              <a:gd name="connsiteX3235" fmla="*/ 5119025 w 6187971"/>
              <a:gd name="connsiteY3235" fmla="*/ 1479807 h 5955635"/>
              <a:gd name="connsiteX3236" fmla="*/ 5119987 w 6187971"/>
              <a:gd name="connsiteY3236" fmla="*/ 1484311 h 5955635"/>
              <a:gd name="connsiteX3237" fmla="*/ 5205484 w 6187971"/>
              <a:gd name="connsiteY3237" fmla="*/ 1597915 h 5955635"/>
              <a:gd name="connsiteX3238" fmla="*/ 5217379 w 6187971"/>
              <a:gd name="connsiteY3238" fmla="*/ 1609503 h 5955635"/>
              <a:gd name="connsiteX3239" fmla="*/ 5220266 w 6187971"/>
              <a:gd name="connsiteY3239" fmla="*/ 1623015 h 5955635"/>
              <a:gd name="connsiteX3240" fmla="*/ 5229274 w 6187971"/>
              <a:gd name="connsiteY3240" fmla="*/ 1621090 h 5955635"/>
              <a:gd name="connsiteX3241" fmla="*/ 5235702 w 6187971"/>
              <a:gd name="connsiteY3241" fmla="*/ 1629136 h 5955635"/>
              <a:gd name="connsiteX3242" fmla="*/ 5271695 w 6187971"/>
              <a:gd name="connsiteY3242" fmla="*/ 1687381 h 5955635"/>
              <a:gd name="connsiteX3243" fmla="*/ 5272657 w 6187971"/>
              <a:gd name="connsiteY3243" fmla="*/ 1691885 h 5955635"/>
              <a:gd name="connsiteX3244" fmla="*/ 5274581 w 6187971"/>
              <a:gd name="connsiteY3244" fmla="*/ 1700893 h 5955635"/>
              <a:gd name="connsiteX3245" fmla="*/ 5279086 w 6187971"/>
              <a:gd name="connsiteY3245" fmla="*/ 1699931 h 5955635"/>
              <a:gd name="connsiteX3246" fmla="*/ 5325048 w 6187971"/>
              <a:gd name="connsiteY3246" fmla="*/ 1760755 h 5955635"/>
              <a:gd name="connsiteX3247" fmla="*/ 5380326 w 6187971"/>
              <a:gd name="connsiteY3247" fmla="*/ 1843138 h 5955635"/>
              <a:gd name="connsiteX3248" fmla="*/ 5408928 w 6187971"/>
              <a:gd name="connsiteY3248" fmla="*/ 1888834 h 5955635"/>
              <a:gd name="connsiteX3249" fmla="*/ 5409890 w 6187971"/>
              <a:gd name="connsiteY3249" fmla="*/ 1893338 h 5955635"/>
              <a:gd name="connsiteX3250" fmla="*/ 5410852 w 6187971"/>
              <a:gd name="connsiteY3250" fmla="*/ 1897842 h 5955635"/>
              <a:gd name="connsiteX3251" fmla="*/ 5411815 w 6187971"/>
              <a:gd name="connsiteY3251" fmla="*/ 1902346 h 5955635"/>
              <a:gd name="connsiteX3252" fmla="*/ 5416318 w 6187971"/>
              <a:gd name="connsiteY3252" fmla="*/ 1901384 h 5955635"/>
              <a:gd name="connsiteX3253" fmla="*/ 5426289 w 6187971"/>
              <a:gd name="connsiteY3253" fmla="*/ 1903964 h 5955635"/>
              <a:gd name="connsiteX3254" fmla="*/ 5442032 w 6187971"/>
              <a:gd name="connsiteY3254" fmla="*/ 1933567 h 5955635"/>
              <a:gd name="connsiteX3255" fmla="*/ 5452966 w 6187971"/>
              <a:gd name="connsiteY3255" fmla="*/ 1940651 h 5955635"/>
              <a:gd name="connsiteX3256" fmla="*/ 5418898 w 6187971"/>
              <a:gd name="connsiteY3256" fmla="*/ 1891414 h 5955635"/>
              <a:gd name="connsiteX3257" fmla="*/ 5416973 w 6187971"/>
              <a:gd name="connsiteY3257" fmla="*/ 1882405 h 5955635"/>
              <a:gd name="connsiteX3258" fmla="*/ 5411507 w 6187971"/>
              <a:gd name="connsiteY3258" fmla="*/ 1878863 h 5955635"/>
              <a:gd name="connsiteX3259" fmla="*/ 5373590 w 6187971"/>
              <a:gd name="connsiteY3259" fmla="*/ 1811610 h 5955635"/>
              <a:gd name="connsiteX3260" fmla="*/ 5274930 w 6187971"/>
              <a:gd name="connsiteY3260" fmla="*/ 1658432 h 5955635"/>
              <a:gd name="connsiteX3261" fmla="*/ 5173689 w 6187971"/>
              <a:gd name="connsiteY3261" fmla="*/ 1515224 h 5955635"/>
              <a:gd name="connsiteX3262" fmla="*/ 5155366 w 6187971"/>
              <a:gd name="connsiteY3262" fmla="*/ 1495591 h 5955635"/>
              <a:gd name="connsiteX3263" fmla="*/ 5077260 w 6187971"/>
              <a:gd name="connsiteY3263" fmla="*/ 1394538 h 5955635"/>
              <a:gd name="connsiteX3264" fmla="*/ 5047041 w 6187971"/>
              <a:gd name="connsiteY3264" fmla="*/ 1363316 h 5955635"/>
              <a:gd name="connsiteX3265" fmla="*/ 4981137 w 6187971"/>
              <a:gd name="connsiteY3265" fmla="*/ 1297332 h 5955635"/>
              <a:gd name="connsiteX3266" fmla="*/ 4867654 w 6187971"/>
              <a:gd name="connsiteY3266" fmla="*/ 1184998 h 5955635"/>
              <a:gd name="connsiteX3267" fmla="*/ 4840323 w 6187971"/>
              <a:gd name="connsiteY3267" fmla="*/ 1167290 h 5955635"/>
              <a:gd name="connsiteX3268" fmla="*/ 4809142 w 6187971"/>
              <a:gd name="connsiteY3268" fmla="*/ 1131565 h 5955635"/>
              <a:gd name="connsiteX3269" fmla="*/ 4799171 w 6187971"/>
              <a:gd name="connsiteY3269" fmla="*/ 1128985 h 5955635"/>
              <a:gd name="connsiteX3270" fmla="*/ 4740659 w 6187971"/>
              <a:gd name="connsiteY3270" fmla="*/ 1075551 h 5955635"/>
              <a:gd name="connsiteX3271" fmla="*/ 4720718 w 6187971"/>
              <a:gd name="connsiteY3271" fmla="*/ 1070392 h 5955635"/>
              <a:gd name="connsiteX3272" fmla="*/ 4707860 w 6187971"/>
              <a:gd name="connsiteY3272" fmla="*/ 1054300 h 5955635"/>
              <a:gd name="connsiteX3273" fmla="*/ 4541946 w 6187971"/>
              <a:gd name="connsiteY3273" fmla="*/ 939039 h 5955635"/>
              <a:gd name="connsiteX3274" fmla="*/ 4469921 w 6187971"/>
              <a:gd name="connsiteY3274" fmla="*/ 888492 h 5955635"/>
              <a:gd name="connsiteX3275" fmla="*/ 4428114 w 6187971"/>
              <a:gd name="connsiteY3275" fmla="*/ 869166 h 5955635"/>
              <a:gd name="connsiteX3276" fmla="*/ 4416220 w 6187971"/>
              <a:gd name="connsiteY3276" fmla="*/ 857578 h 5955635"/>
              <a:gd name="connsiteX3277" fmla="*/ 4395317 w 6187971"/>
              <a:gd name="connsiteY3277" fmla="*/ 847916 h 5955635"/>
              <a:gd name="connsiteX3278" fmla="*/ 4394354 w 6187971"/>
              <a:gd name="connsiteY3278" fmla="*/ 843411 h 5955635"/>
              <a:gd name="connsiteX3279" fmla="*/ 4419762 w 6187971"/>
              <a:gd name="connsiteY3279" fmla="*/ 852112 h 5955635"/>
              <a:gd name="connsiteX3280" fmla="*/ 4420724 w 6187971"/>
              <a:gd name="connsiteY3280" fmla="*/ 856616 h 5955635"/>
              <a:gd name="connsiteX3281" fmla="*/ 4430694 w 6187971"/>
              <a:gd name="connsiteY3281" fmla="*/ 859196 h 5955635"/>
              <a:gd name="connsiteX3282" fmla="*/ 4435199 w 6187971"/>
              <a:gd name="connsiteY3282" fmla="*/ 858234 h 5955635"/>
              <a:gd name="connsiteX3283" fmla="*/ 4440664 w 6187971"/>
              <a:gd name="connsiteY3283" fmla="*/ 861775 h 5955635"/>
              <a:gd name="connsiteX3284" fmla="*/ 4445168 w 6187971"/>
              <a:gd name="connsiteY3284" fmla="*/ 860813 h 5955635"/>
              <a:gd name="connsiteX3285" fmla="*/ 4477005 w 6187971"/>
              <a:gd name="connsiteY3285" fmla="*/ 877560 h 5955635"/>
              <a:gd name="connsiteX3286" fmla="*/ 4482471 w 6187971"/>
              <a:gd name="connsiteY3286" fmla="*/ 881101 h 5955635"/>
              <a:gd name="connsiteX3287" fmla="*/ 4486975 w 6187971"/>
              <a:gd name="connsiteY3287" fmla="*/ 880139 h 5955635"/>
              <a:gd name="connsiteX3288" fmla="*/ 4487937 w 6187971"/>
              <a:gd name="connsiteY3288" fmla="*/ 884643 h 5955635"/>
              <a:gd name="connsiteX3289" fmla="*/ 4484395 w 6187971"/>
              <a:gd name="connsiteY3289" fmla="*/ 890110 h 5955635"/>
              <a:gd name="connsiteX3290" fmla="*/ 4507878 w 6187971"/>
              <a:gd name="connsiteY3290" fmla="*/ 889801 h 5955635"/>
              <a:gd name="connsiteX3291" fmla="*/ 4547105 w 6187971"/>
              <a:gd name="connsiteY3291" fmla="*/ 919098 h 5955635"/>
              <a:gd name="connsiteX3292" fmla="*/ 4542600 w 6187971"/>
              <a:gd name="connsiteY3292" fmla="*/ 920061 h 5955635"/>
              <a:gd name="connsiteX3293" fmla="*/ 4548067 w 6187971"/>
              <a:gd name="connsiteY3293" fmla="*/ 923603 h 5955635"/>
              <a:gd name="connsiteX3294" fmla="*/ 4533593 w 6187971"/>
              <a:gd name="connsiteY3294" fmla="*/ 921985 h 5955635"/>
              <a:gd name="connsiteX3295" fmla="*/ 4558999 w 6187971"/>
              <a:gd name="connsiteY3295" fmla="*/ 930686 h 5955635"/>
              <a:gd name="connsiteX3296" fmla="*/ 4565428 w 6187971"/>
              <a:gd name="connsiteY3296" fmla="*/ 938732 h 5955635"/>
              <a:gd name="connsiteX3297" fmla="*/ 4570895 w 6187971"/>
              <a:gd name="connsiteY3297" fmla="*/ 942274 h 5955635"/>
              <a:gd name="connsiteX3298" fmla="*/ 4574437 w 6187971"/>
              <a:gd name="connsiteY3298" fmla="*/ 936808 h 5955635"/>
              <a:gd name="connsiteX3299" fmla="*/ 4607235 w 6187971"/>
              <a:gd name="connsiteY3299" fmla="*/ 958058 h 5955635"/>
              <a:gd name="connsiteX3300" fmla="*/ 4612701 w 6187971"/>
              <a:gd name="connsiteY3300" fmla="*/ 961599 h 5955635"/>
              <a:gd name="connsiteX3301" fmla="*/ 4617205 w 6187971"/>
              <a:gd name="connsiteY3301" fmla="*/ 960637 h 5955635"/>
              <a:gd name="connsiteX3302" fmla="*/ 4721066 w 6187971"/>
              <a:gd name="connsiteY3302" fmla="*/ 1027932 h 5955635"/>
              <a:gd name="connsiteX3303" fmla="*/ 4728457 w 6187971"/>
              <a:gd name="connsiteY3303" fmla="*/ 1040481 h 5955635"/>
              <a:gd name="connsiteX3304" fmla="*/ 4738427 w 6187971"/>
              <a:gd name="connsiteY3304" fmla="*/ 1043060 h 5955635"/>
              <a:gd name="connsiteX3305" fmla="*/ 4817842 w 6187971"/>
              <a:gd name="connsiteY3305" fmla="*/ 1106158 h 5955635"/>
              <a:gd name="connsiteX3306" fmla="*/ 4898221 w 6187971"/>
              <a:gd name="connsiteY3306" fmla="*/ 1173759 h 5955635"/>
              <a:gd name="connsiteX3307" fmla="*/ 4905611 w 6187971"/>
              <a:gd name="connsiteY3307" fmla="*/ 1186309 h 5955635"/>
              <a:gd name="connsiteX3308" fmla="*/ 4909153 w 6187971"/>
              <a:gd name="connsiteY3308" fmla="*/ 1180842 h 5955635"/>
              <a:gd name="connsiteX3309" fmla="*/ 4951267 w 6187971"/>
              <a:gd name="connsiteY3309" fmla="*/ 1223651 h 5955635"/>
              <a:gd name="connsiteX3310" fmla="*/ 4980523 w 6187971"/>
              <a:gd name="connsiteY3310" fmla="*/ 1250367 h 5955635"/>
              <a:gd name="connsiteX3311" fmla="*/ 5028102 w 6187971"/>
              <a:gd name="connsiteY3311" fmla="*/ 1296718 h 5955635"/>
              <a:gd name="connsiteX3312" fmla="*/ 5088540 w 6187971"/>
              <a:gd name="connsiteY3312" fmla="*/ 1359160 h 5955635"/>
              <a:gd name="connsiteX3313" fmla="*/ 5090465 w 6187971"/>
              <a:gd name="connsiteY3313" fmla="*/ 1368168 h 5955635"/>
              <a:gd name="connsiteX3314" fmla="*/ 5152826 w 6187971"/>
              <a:gd name="connsiteY3314" fmla="*/ 1439619 h 5955635"/>
              <a:gd name="connsiteX3315" fmla="*/ 5163758 w 6187971"/>
              <a:gd name="connsiteY3315" fmla="*/ 1446702 h 5955635"/>
              <a:gd name="connsiteX3316" fmla="*/ 5190435 w 6187971"/>
              <a:gd name="connsiteY3316" fmla="*/ 1483389 h 5955635"/>
              <a:gd name="connsiteX3317" fmla="*/ 5213263 w 6187971"/>
              <a:gd name="connsiteY3317" fmla="*/ 1502060 h 5955635"/>
              <a:gd name="connsiteX3318" fmla="*/ 5270466 w 6187971"/>
              <a:gd name="connsiteY3318" fmla="*/ 1593451 h 5955635"/>
              <a:gd name="connsiteX3319" fmla="*/ 5352421 w 6187971"/>
              <a:gd name="connsiteY3319" fmla="*/ 1712521 h 5955635"/>
              <a:gd name="connsiteX3320" fmla="*/ 5378135 w 6187971"/>
              <a:gd name="connsiteY3320" fmla="*/ 1744704 h 5955635"/>
              <a:gd name="connsiteX3321" fmla="*/ 5372669 w 6187971"/>
              <a:gd name="connsiteY3321" fmla="*/ 1741162 h 5955635"/>
              <a:gd name="connsiteX3322" fmla="*/ 5401270 w 6187971"/>
              <a:gd name="connsiteY3322" fmla="*/ 1786858 h 5955635"/>
              <a:gd name="connsiteX3323" fmla="*/ 5404157 w 6187971"/>
              <a:gd name="connsiteY3323" fmla="*/ 1800370 h 5955635"/>
              <a:gd name="connsiteX3324" fmla="*/ 5479989 w 6187971"/>
              <a:gd name="connsiteY3324" fmla="*/ 1934877 h 5955635"/>
              <a:gd name="connsiteX3325" fmla="*/ 5475486 w 6187971"/>
              <a:gd name="connsiteY3325" fmla="*/ 1935839 h 5955635"/>
              <a:gd name="connsiteX3326" fmla="*/ 5476448 w 6187971"/>
              <a:gd name="connsiteY3326" fmla="*/ 1940343 h 5955635"/>
              <a:gd name="connsiteX3327" fmla="*/ 5481913 w 6187971"/>
              <a:gd name="connsiteY3327" fmla="*/ 1943885 h 5955635"/>
              <a:gd name="connsiteX3328" fmla="*/ 5506012 w 6187971"/>
              <a:gd name="connsiteY3328" fmla="*/ 1990543 h 5955635"/>
              <a:gd name="connsiteX3329" fmla="*/ 5506974 w 6187971"/>
              <a:gd name="connsiteY3329" fmla="*/ 1995046 h 5955635"/>
              <a:gd name="connsiteX3330" fmla="*/ 5507936 w 6187971"/>
              <a:gd name="connsiteY3330" fmla="*/ 1999551 h 5955635"/>
              <a:gd name="connsiteX3331" fmla="*/ 5512440 w 6187971"/>
              <a:gd name="connsiteY3331" fmla="*/ 1998588 h 5955635"/>
              <a:gd name="connsiteX3332" fmla="*/ 5511478 w 6187971"/>
              <a:gd name="connsiteY3332" fmla="*/ 1994084 h 5955635"/>
              <a:gd name="connsiteX3333" fmla="*/ 5519831 w 6187971"/>
              <a:gd name="connsiteY3333" fmla="*/ 2011138 h 5955635"/>
              <a:gd name="connsiteX3334" fmla="*/ 5528839 w 6187971"/>
              <a:gd name="connsiteY3334" fmla="*/ 2009213 h 5955635"/>
              <a:gd name="connsiteX3335" fmla="*/ 5521448 w 6187971"/>
              <a:gd name="connsiteY3335" fmla="*/ 1996664 h 5955635"/>
              <a:gd name="connsiteX3336" fmla="*/ 5525952 w 6187971"/>
              <a:gd name="connsiteY3336" fmla="*/ 1995701 h 5955635"/>
              <a:gd name="connsiteX3337" fmla="*/ 5500238 w 6187971"/>
              <a:gd name="connsiteY3337" fmla="*/ 1963519 h 5955635"/>
              <a:gd name="connsiteX3338" fmla="*/ 5498313 w 6187971"/>
              <a:gd name="connsiteY3338" fmla="*/ 1954510 h 5955635"/>
              <a:gd name="connsiteX3339" fmla="*/ 5497351 w 6187971"/>
              <a:gd name="connsiteY3339" fmla="*/ 1950007 h 5955635"/>
              <a:gd name="connsiteX3340" fmla="*/ 5496389 w 6187971"/>
              <a:gd name="connsiteY3340" fmla="*/ 1945502 h 5955635"/>
              <a:gd name="connsiteX3341" fmla="*/ 5491884 w 6187971"/>
              <a:gd name="connsiteY3341" fmla="*/ 1946465 h 5955635"/>
              <a:gd name="connsiteX3342" fmla="*/ 5489960 w 6187971"/>
              <a:gd name="connsiteY3342" fmla="*/ 1937456 h 5955635"/>
              <a:gd name="connsiteX3343" fmla="*/ 5499931 w 6187971"/>
              <a:gd name="connsiteY3343" fmla="*/ 1940036 h 5955635"/>
              <a:gd name="connsiteX3344" fmla="*/ 5492540 w 6187971"/>
              <a:gd name="connsiteY3344" fmla="*/ 1927486 h 5955635"/>
              <a:gd name="connsiteX3345" fmla="*/ 5491577 w 6187971"/>
              <a:gd name="connsiteY3345" fmla="*/ 1922981 h 5955635"/>
              <a:gd name="connsiteX3346" fmla="*/ 5490615 w 6187971"/>
              <a:gd name="connsiteY3346" fmla="*/ 1918478 h 5955635"/>
              <a:gd name="connsiteX3347" fmla="*/ 5489653 w 6187971"/>
              <a:gd name="connsiteY3347" fmla="*/ 1913974 h 5955635"/>
              <a:gd name="connsiteX3348" fmla="*/ 5481299 w 6187971"/>
              <a:gd name="connsiteY3348" fmla="*/ 1896920 h 5955635"/>
              <a:gd name="connsiteX3349" fmla="*/ 5475833 w 6187971"/>
              <a:gd name="connsiteY3349" fmla="*/ 1893379 h 5955635"/>
              <a:gd name="connsiteX3350" fmla="*/ 5474871 w 6187971"/>
              <a:gd name="connsiteY3350" fmla="*/ 1888874 h 5955635"/>
              <a:gd name="connsiteX3351" fmla="*/ 5475833 w 6187971"/>
              <a:gd name="connsiteY3351" fmla="*/ 1893379 h 5955635"/>
              <a:gd name="connsiteX3352" fmla="*/ 5452699 w 6187971"/>
              <a:gd name="connsiteY3352" fmla="*/ 1851225 h 5955635"/>
              <a:gd name="connsiteX3353" fmla="*/ 5450774 w 6187971"/>
              <a:gd name="connsiteY3353" fmla="*/ 1842216 h 5955635"/>
              <a:gd name="connsiteX3354" fmla="*/ 5446270 w 6187971"/>
              <a:gd name="connsiteY3354" fmla="*/ 1843178 h 5955635"/>
              <a:gd name="connsiteX3355" fmla="*/ 5424098 w 6187971"/>
              <a:gd name="connsiteY3355" fmla="*/ 1805529 h 5955635"/>
              <a:gd name="connsiteX3356" fmla="*/ 5419593 w 6187971"/>
              <a:gd name="connsiteY3356" fmla="*/ 1806491 h 5955635"/>
              <a:gd name="connsiteX3357" fmla="*/ 5418631 w 6187971"/>
              <a:gd name="connsiteY3357" fmla="*/ 1801987 h 5955635"/>
              <a:gd name="connsiteX3358" fmla="*/ 5423135 w 6187971"/>
              <a:gd name="connsiteY3358" fmla="*/ 1801025 h 5955635"/>
              <a:gd name="connsiteX3359" fmla="*/ 5422173 w 6187971"/>
              <a:gd name="connsiteY3359" fmla="*/ 1796521 h 5955635"/>
              <a:gd name="connsiteX3360" fmla="*/ 5416707 w 6187971"/>
              <a:gd name="connsiteY3360" fmla="*/ 1792979 h 5955635"/>
              <a:gd name="connsiteX3361" fmla="*/ 5349226 w 6187971"/>
              <a:gd name="connsiteY3361" fmla="*/ 1675527 h 5955635"/>
              <a:gd name="connsiteX3362" fmla="*/ 5332520 w 6187971"/>
              <a:gd name="connsiteY3362" fmla="*/ 1641419 h 5955635"/>
              <a:gd name="connsiteX3363" fmla="*/ 5314197 w 6187971"/>
              <a:gd name="connsiteY3363" fmla="*/ 1621785 h 5955635"/>
              <a:gd name="connsiteX3364" fmla="*/ 5288482 w 6187971"/>
              <a:gd name="connsiteY3364" fmla="*/ 1589602 h 5955635"/>
              <a:gd name="connsiteX3365" fmla="*/ 5106557 w 6187971"/>
              <a:gd name="connsiteY3365" fmla="*/ 1355311 h 5955635"/>
              <a:gd name="connsiteX3366" fmla="*/ 5109135 w 6187971"/>
              <a:gd name="connsiteY3366" fmla="*/ 1345340 h 5955635"/>
              <a:gd name="connsiteX3367" fmla="*/ 5110098 w 6187971"/>
              <a:gd name="connsiteY3367" fmla="*/ 1349844 h 5955635"/>
              <a:gd name="connsiteX3368" fmla="*/ 5114602 w 6187971"/>
              <a:gd name="connsiteY3368" fmla="*/ 1348882 h 5955635"/>
              <a:gd name="connsiteX3369" fmla="*/ 5108173 w 6187971"/>
              <a:gd name="connsiteY3369" fmla="*/ 1340837 h 5955635"/>
              <a:gd name="connsiteX3370" fmla="*/ 5105286 w 6187971"/>
              <a:gd name="connsiteY3370" fmla="*/ 1327325 h 5955635"/>
              <a:gd name="connsiteX3371" fmla="*/ 5084383 w 6187971"/>
              <a:gd name="connsiteY3371" fmla="*/ 1317661 h 5955635"/>
              <a:gd name="connsiteX3372" fmla="*/ 5083421 w 6187971"/>
              <a:gd name="connsiteY3372" fmla="*/ 1313158 h 5955635"/>
              <a:gd name="connsiteX3373" fmla="*/ 5077955 w 6187971"/>
              <a:gd name="connsiteY3373" fmla="*/ 1309615 h 5955635"/>
              <a:gd name="connsiteX3374" fmla="*/ 5076993 w 6187971"/>
              <a:gd name="connsiteY3374" fmla="*/ 1305112 h 5955635"/>
              <a:gd name="connsiteX3375" fmla="*/ 5072489 w 6187971"/>
              <a:gd name="connsiteY3375" fmla="*/ 1306074 h 5955635"/>
              <a:gd name="connsiteX3376" fmla="*/ 5066060 w 6187971"/>
              <a:gd name="connsiteY3376" fmla="*/ 1298028 h 5955635"/>
              <a:gd name="connsiteX3377" fmla="*/ 5052241 w 6187971"/>
              <a:gd name="connsiteY3377" fmla="*/ 1277432 h 5955635"/>
              <a:gd name="connsiteX3378" fmla="*/ 5056745 w 6187971"/>
              <a:gd name="connsiteY3378" fmla="*/ 1276470 h 5955635"/>
              <a:gd name="connsiteX3379" fmla="*/ 5062211 w 6187971"/>
              <a:gd name="connsiteY3379" fmla="*/ 1280011 h 5955635"/>
              <a:gd name="connsiteX3380" fmla="*/ 5055783 w 6187971"/>
              <a:gd name="connsiteY3380" fmla="*/ 1271966 h 5955635"/>
              <a:gd name="connsiteX3381" fmla="*/ 5050316 w 6187971"/>
              <a:gd name="connsiteY3381" fmla="*/ 1268424 h 5955635"/>
              <a:gd name="connsiteX3382" fmla="*/ 5032955 w 6187971"/>
              <a:gd name="connsiteY3382" fmla="*/ 1253295 h 5955635"/>
              <a:gd name="connsiteX3383" fmla="*/ 5031993 w 6187971"/>
              <a:gd name="connsiteY3383" fmla="*/ 1248791 h 5955635"/>
              <a:gd name="connsiteX3384" fmla="*/ 5025564 w 6187971"/>
              <a:gd name="connsiteY3384" fmla="*/ 1240744 h 5955635"/>
              <a:gd name="connsiteX3385" fmla="*/ 5021059 w 6187971"/>
              <a:gd name="connsiteY3385" fmla="*/ 1241707 h 5955635"/>
              <a:gd name="connsiteX3386" fmla="*/ 5022022 w 6187971"/>
              <a:gd name="connsiteY3386" fmla="*/ 1246211 h 5955635"/>
              <a:gd name="connsiteX3387" fmla="*/ 5014631 w 6187971"/>
              <a:gd name="connsiteY3387" fmla="*/ 1233661 h 5955635"/>
              <a:gd name="connsiteX3388" fmla="*/ 5005623 w 6187971"/>
              <a:gd name="connsiteY3388" fmla="*/ 1235586 h 5955635"/>
              <a:gd name="connsiteX3389" fmla="*/ 5003698 w 6187971"/>
              <a:gd name="connsiteY3389" fmla="*/ 1226578 h 5955635"/>
              <a:gd name="connsiteX3390" fmla="*/ 4998232 w 6187971"/>
              <a:gd name="connsiteY3390" fmla="*/ 1223036 h 5955635"/>
              <a:gd name="connsiteX3391" fmla="*/ 4997269 w 6187971"/>
              <a:gd name="connsiteY3391" fmla="*/ 1218532 h 5955635"/>
              <a:gd name="connsiteX3392" fmla="*/ 4992766 w 6187971"/>
              <a:gd name="connsiteY3392" fmla="*/ 1219494 h 5955635"/>
              <a:gd name="connsiteX3393" fmla="*/ 4993728 w 6187971"/>
              <a:gd name="connsiteY3393" fmla="*/ 1223998 h 5955635"/>
              <a:gd name="connsiteX3394" fmla="*/ 4947111 w 6187971"/>
              <a:gd name="connsiteY3394" fmla="*/ 1182152 h 5955635"/>
              <a:gd name="connsiteX3395" fmla="*/ 4940682 w 6187971"/>
              <a:gd name="connsiteY3395" fmla="*/ 1174106 h 5955635"/>
              <a:gd name="connsiteX3396" fmla="*/ 4930712 w 6187971"/>
              <a:gd name="connsiteY3396" fmla="*/ 1171526 h 5955635"/>
              <a:gd name="connsiteX3397" fmla="*/ 4931467 w 6187971"/>
              <a:gd name="connsiteY3397" fmla="*/ 1175063 h 5955635"/>
              <a:gd name="connsiteX3398" fmla="*/ 4916930 w 6187971"/>
              <a:gd name="connsiteY3398" fmla="*/ 1163507 h 5955635"/>
              <a:gd name="connsiteX3399" fmla="*/ 4867695 w 6187971"/>
              <a:gd name="connsiteY3399" fmla="*/ 1119055 h 5955635"/>
              <a:gd name="connsiteX3400" fmla="*/ 4842287 w 6187971"/>
              <a:gd name="connsiteY3400" fmla="*/ 1110354 h 5955635"/>
              <a:gd name="connsiteX3401" fmla="*/ 4839401 w 6187971"/>
              <a:gd name="connsiteY3401" fmla="*/ 1096842 h 5955635"/>
              <a:gd name="connsiteX3402" fmla="*/ 4811106 w 6187971"/>
              <a:gd name="connsiteY3402" fmla="*/ 1074629 h 5955635"/>
              <a:gd name="connsiteX3403" fmla="*/ 4791166 w 6187971"/>
              <a:gd name="connsiteY3403" fmla="*/ 1069470 h 5955635"/>
              <a:gd name="connsiteX3404" fmla="*/ 4772842 w 6187971"/>
              <a:gd name="connsiteY3404" fmla="*/ 1049837 h 5955635"/>
              <a:gd name="connsiteX3405" fmla="*/ 4777346 w 6187971"/>
              <a:gd name="connsiteY3405" fmla="*/ 1048874 h 5955635"/>
              <a:gd name="connsiteX3406" fmla="*/ 4787317 w 6187971"/>
              <a:gd name="connsiteY3406" fmla="*/ 1051454 h 5955635"/>
              <a:gd name="connsiteX3407" fmla="*/ 4780888 w 6187971"/>
              <a:gd name="connsiteY3407" fmla="*/ 1043408 h 5955635"/>
              <a:gd name="connsiteX3408" fmla="*/ 4775422 w 6187971"/>
              <a:gd name="connsiteY3408" fmla="*/ 1039866 h 5955635"/>
              <a:gd name="connsiteX3409" fmla="*/ 4790858 w 6187971"/>
              <a:gd name="connsiteY3409" fmla="*/ 1045987 h 5955635"/>
              <a:gd name="connsiteX3410" fmla="*/ 4768993 w 6187971"/>
              <a:gd name="connsiteY3410" fmla="*/ 1031821 h 5955635"/>
              <a:gd name="connsiteX3411" fmla="*/ 4763527 w 6187971"/>
              <a:gd name="connsiteY3411" fmla="*/ 1028279 h 5955635"/>
              <a:gd name="connsiteX3412" fmla="*/ 4748090 w 6187971"/>
              <a:gd name="connsiteY3412" fmla="*/ 1022158 h 5955635"/>
              <a:gd name="connsiteX3413" fmla="*/ 4754519 w 6187971"/>
              <a:gd name="connsiteY3413" fmla="*/ 1030204 h 5955635"/>
              <a:gd name="connsiteX3414" fmla="*/ 4755481 w 6187971"/>
              <a:gd name="connsiteY3414" fmla="*/ 1034708 h 5955635"/>
              <a:gd name="connsiteX3415" fmla="*/ 4739082 w 6187971"/>
              <a:gd name="connsiteY3415" fmla="*/ 1024083 h 5955635"/>
              <a:gd name="connsiteX3416" fmla="*/ 4747435 w 6187971"/>
              <a:gd name="connsiteY3416" fmla="*/ 1041136 h 5955635"/>
              <a:gd name="connsiteX3417" fmla="*/ 4722683 w 6187971"/>
              <a:gd name="connsiteY3417" fmla="*/ 1013457 h 5955635"/>
              <a:gd name="connsiteX3418" fmla="*/ 4728150 w 6187971"/>
              <a:gd name="connsiteY3418" fmla="*/ 1016998 h 5955635"/>
              <a:gd name="connsiteX3419" fmla="*/ 4737157 w 6187971"/>
              <a:gd name="connsiteY3419" fmla="*/ 1015074 h 5955635"/>
              <a:gd name="connsiteX3420" fmla="*/ 4726225 w 6187971"/>
              <a:gd name="connsiteY3420" fmla="*/ 1007991 h 5955635"/>
              <a:gd name="connsiteX3421" fmla="*/ 4725263 w 6187971"/>
              <a:gd name="connsiteY3421" fmla="*/ 1003486 h 5955635"/>
              <a:gd name="connsiteX3422" fmla="*/ 4724301 w 6187971"/>
              <a:gd name="connsiteY3422" fmla="*/ 998982 h 5955635"/>
              <a:gd name="connsiteX3423" fmla="*/ 4728804 w 6187971"/>
              <a:gd name="connsiteY3423" fmla="*/ 998020 h 5955635"/>
              <a:gd name="connsiteX3424" fmla="*/ 4718834 w 6187971"/>
              <a:gd name="connsiteY3424" fmla="*/ 995441 h 5955635"/>
              <a:gd name="connsiteX3425" fmla="*/ 4713367 w 6187971"/>
              <a:gd name="connsiteY3425" fmla="*/ 991899 h 5955635"/>
              <a:gd name="connsiteX3426" fmla="*/ 4700511 w 6187971"/>
              <a:gd name="connsiteY3426" fmla="*/ 975807 h 5955635"/>
              <a:gd name="connsiteX3427" fmla="*/ 4705976 w 6187971"/>
              <a:gd name="connsiteY3427" fmla="*/ 979349 h 5955635"/>
              <a:gd name="connsiteX3428" fmla="*/ 4715947 w 6187971"/>
              <a:gd name="connsiteY3428" fmla="*/ 981929 h 5955635"/>
              <a:gd name="connsiteX3429" fmla="*/ 4704052 w 6187971"/>
              <a:gd name="connsiteY3429" fmla="*/ 970341 h 5955635"/>
              <a:gd name="connsiteX3430" fmla="*/ 4698586 w 6187971"/>
              <a:gd name="connsiteY3430" fmla="*/ 966799 h 5955635"/>
              <a:gd name="connsiteX3431" fmla="*/ 4693119 w 6187971"/>
              <a:gd name="connsiteY3431" fmla="*/ 963257 h 5955635"/>
              <a:gd name="connsiteX3432" fmla="*/ 4684112 w 6187971"/>
              <a:gd name="connsiteY3432" fmla="*/ 965182 h 5955635"/>
              <a:gd name="connsiteX3433" fmla="*/ 4690540 w 6187971"/>
              <a:gd name="connsiteY3433" fmla="*/ 973228 h 5955635"/>
              <a:gd name="connsiteX3434" fmla="*/ 4695044 w 6187971"/>
              <a:gd name="connsiteY3434" fmla="*/ 972266 h 5955635"/>
              <a:gd name="connsiteX3435" fmla="*/ 4700511 w 6187971"/>
              <a:gd name="connsiteY3435" fmla="*/ 975807 h 5955635"/>
              <a:gd name="connsiteX3436" fmla="*/ 4708863 w 6187971"/>
              <a:gd name="connsiteY3436" fmla="*/ 992861 h 5955635"/>
              <a:gd name="connsiteX3437" fmla="*/ 4703397 w 6187971"/>
              <a:gd name="connsiteY3437" fmla="*/ 989319 h 5955635"/>
              <a:gd name="connsiteX3438" fmla="*/ 4704360 w 6187971"/>
              <a:gd name="connsiteY3438" fmla="*/ 993823 h 5955635"/>
              <a:gd name="connsiteX3439" fmla="*/ 4705322 w 6187971"/>
              <a:gd name="connsiteY3439" fmla="*/ 998327 h 5955635"/>
              <a:gd name="connsiteX3440" fmla="*/ 4709825 w 6187971"/>
              <a:gd name="connsiteY3440" fmla="*/ 997365 h 5955635"/>
              <a:gd name="connsiteX3441" fmla="*/ 4715292 w 6187971"/>
              <a:gd name="connsiteY3441" fmla="*/ 1000907 h 5955635"/>
              <a:gd name="connsiteX3442" fmla="*/ 4710787 w 6187971"/>
              <a:gd name="connsiteY3442" fmla="*/ 1001869 h 5955635"/>
              <a:gd name="connsiteX3443" fmla="*/ 4716254 w 6187971"/>
              <a:gd name="connsiteY3443" fmla="*/ 1005411 h 5955635"/>
              <a:gd name="connsiteX3444" fmla="*/ 4717216 w 6187971"/>
              <a:gd name="connsiteY3444" fmla="*/ 1009915 h 5955635"/>
              <a:gd name="connsiteX3445" fmla="*/ 4678952 w 6187971"/>
              <a:gd name="connsiteY3445" fmla="*/ 985123 h 5955635"/>
              <a:gd name="connsiteX3446" fmla="*/ 4683456 w 6187971"/>
              <a:gd name="connsiteY3446" fmla="*/ 984160 h 5955635"/>
              <a:gd name="connsiteX3447" fmla="*/ 4687961 w 6187971"/>
              <a:gd name="connsiteY3447" fmla="*/ 983198 h 5955635"/>
              <a:gd name="connsiteX3448" fmla="*/ 4682494 w 6187971"/>
              <a:gd name="connsiteY3448" fmla="*/ 979656 h 5955635"/>
              <a:gd name="connsiteX3449" fmla="*/ 4677990 w 6187971"/>
              <a:gd name="connsiteY3449" fmla="*/ 980618 h 5955635"/>
              <a:gd name="connsiteX3450" fmla="*/ 4672523 w 6187971"/>
              <a:gd name="connsiteY3450" fmla="*/ 977077 h 5955635"/>
              <a:gd name="connsiteX3451" fmla="*/ 4659666 w 6187971"/>
              <a:gd name="connsiteY3451" fmla="*/ 960985 h 5955635"/>
              <a:gd name="connsiteX3452" fmla="*/ 4658704 w 6187971"/>
              <a:gd name="connsiteY3452" fmla="*/ 956481 h 5955635"/>
              <a:gd name="connsiteX3453" fmla="*/ 4653237 w 6187971"/>
              <a:gd name="connsiteY3453" fmla="*/ 952939 h 5955635"/>
              <a:gd name="connsiteX3454" fmla="*/ 4648733 w 6187971"/>
              <a:gd name="connsiteY3454" fmla="*/ 953901 h 5955635"/>
              <a:gd name="connsiteX3455" fmla="*/ 4649695 w 6187971"/>
              <a:gd name="connsiteY3455" fmla="*/ 958406 h 5955635"/>
              <a:gd name="connsiteX3456" fmla="*/ 4626869 w 6187971"/>
              <a:gd name="connsiteY3456" fmla="*/ 939735 h 5955635"/>
              <a:gd name="connsiteX3457" fmla="*/ 4621402 w 6187971"/>
              <a:gd name="connsiteY3457" fmla="*/ 936193 h 5955635"/>
              <a:gd name="connsiteX3458" fmla="*/ 4616898 w 6187971"/>
              <a:gd name="connsiteY3458" fmla="*/ 937155 h 5955635"/>
              <a:gd name="connsiteX3459" fmla="*/ 4617860 w 6187971"/>
              <a:gd name="connsiteY3459" fmla="*/ 941660 h 5955635"/>
              <a:gd name="connsiteX3460" fmla="*/ 4597919 w 6187971"/>
              <a:gd name="connsiteY3460" fmla="*/ 936500 h 5955635"/>
              <a:gd name="connsiteX3461" fmla="*/ 4529437 w 6187971"/>
              <a:gd name="connsiteY3461" fmla="*/ 880487 h 5955635"/>
              <a:gd name="connsiteX3462" fmla="*/ 4525895 w 6187971"/>
              <a:gd name="connsiteY3462" fmla="*/ 885952 h 5955635"/>
              <a:gd name="connsiteX3463" fmla="*/ 4524932 w 6187971"/>
              <a:gd name="connsiteY3463" fmla="*/ 881449 h 5955635"/>
              <a:gd name="connsiteX3464" fmla="*/ 4519466 w 6187971"/>
              <a:gd name="connsiteY3464" fmla="*/ 877907 h 5955635"/>
              <a:gd name="connsiteX3465" fmla="*/ 4520428 w 6187971"/>
              <a:gd name="connsiteY3465" fmla="*/ 882411 h 5955635"/>
              <a:gd name="connsiteX3466" fmla="*/ 4484744 w 6187971"/>
              <a:gd name="connsiteY3466" fmla="*/ 847649 h 5955635"/>
              <a:gd name="connsiteX3467" fmla="*/ 4476697 w 6187971"/>
              <a:gd name="connsiteY3467" fmla="*/ 854077 h 5955635"/>
              <a:gd name="connsiteX3468" fmla="*/ 4470269 w 6187971"/>
              <a:gd name="connsiteY3468" fmla="*/ 846031 h 5955635"/>
              <a:gd name="connsiteX3469" fmla="*/ 4459336 w 6187971"/>
              <a:gd name="connsiteY3469" fmla="*/ 838948 h 5955635"/>
              <a:gd name="connsiteX3470" fmla="*/ 4463840 w 6187971"/>
              <a:gd name="connsiteY3470" fmla="*/ 837986 h 5955635"/>
              <a:gd name="connsiteX3471" fmla="*/ 4462878 w 6187971"/>
              <a:gd name="connsiteY3471" fmla="*/ 833481 h 5955635"/>
              <a:gd name="connsiteX3472" fmla="*/ 4452907 w 6187971"/>
              <a:gd name="connsiteY3472" fmla="*/ 830902 h 5955635"/>
              <a:gd name="connsiteX3473" fmla="*/ 4448404 w 6187971"/>
              <a:gd name="connsiteY3473" fmla="*/ 831864 h 5955635"/>
              <a:gd name="connsiteX3474" fmla="*/ 4411102 w 6187971"/>
              <a:gd name="connsiteY3474" fmla="*/ 811576 h 5955635"/>
              <a:gd name="connsiteX3475" fmla="*/ 4422996 w 6187971"/>
              <a:gd name="connsiteY3475" fmla="*/ 823163 h 5955635"/>
              <a:gd name="connsiteX3476" fmla="*/ 4442937 w 6187971"/>
              <a:gd name="connsiteY3476" fmla="*/ 828322 h 5955635"/>
              <a:gd name="connsiteX3477" fmla="*/ 4437470 w 6187971"/>
              <a:gd name="connsiteY3477" fmla="*/ 824781 h 5955635"/>
              <a:gd name="connsiteX3478" fmla="*/ 4432966 w 6187971"/>
              <a:gd name="connsiteY3478" fmla="*/ 825743 h 5955635"/>
              <a:gd name="connsiteX3479" fmla="*/ 4433928 w 6187971"/>
              <a:gd name="connsiteY3479" fmla="*/ 830246 h 5955635"/>
              <a:gd name="connsiteX3480" fmla="*/ 4439395 w 6187971"/>
              <a:gd name="connsiteY3480" fmla="*/ 833789 h 5955635"/>
              <a:gd name="connsiteX3481" fmla="*/ 4434891 w 6187971"/>
              <a:gd name="connsiteY3481" fmla="*/ 834751 h 5955635"/>
              <a:gd name="connsiteX3482" fmla="*/ 4429425 w 6187971"/>
              <a:gd name="connsiteY3482" fmla="*/ 831209 h 5955635"/>
              <a:gd name="connsiteX3483" fmla="*/ 4430387 w 6187971"/>
              <a:gd name="connsiteY3483" fmla="*/ 835713 h 5955635"/>
              <a:gd name="connsiteX3484" fmla="*/ 4435853 w 6187971"/>
              <a:gd name="connsiteY3484" fmla="*/ 839255 h 5955635"/>
              <a:gd name="connsiteX3485" fmla="*/ 4441320 w 6187971"/>
              <a:gd name="connsiteY3485" fmla="*/ 842797 h 5955635"/>
              <a:gd name="connsiteX3486" fmla="*/ 4431350 w 6187971"/>
              <a:gd name="connsiteY3486" fmla="*/ 840217 h 5955635"/>
              <a:gd name="connsiteX3487" fmla="*/ 4425883 w 6187971"/>
              <a:gd name="connsiteY3487" fmla="*/ 836675 h 5955635"/>
              <a:gd name="connsiteX3488" fmla="*/ 4420416 w 6187971"/>
              <a:gd name="connsiteY3488" fmla="*/ 833133 h 5955635"/>
              <a:gd name="connsiteX3489" fmla="*/ 4409484 w 6187971"/>
              <a:gd name="connsiteY3489" fmla="*/ 826050 h 5955635"/>
              <a:gd name="connsiteX3490" fmla="*/ 4411408 w 6187971"/>
              <a:gd name="connsiteY3490" fmla="*/ 835058 h 5955635"/>
              <a:gd name="connsiteX3491" fmla="*/ 4412371 w 6187971"/>
              <a:gd name="connsiteY3491" fmla="*/ 839562 h 5955635"/>
              <a:gd name="connsiteX3492" fmla="*/ 4389543 w 6187971"/>
              <a:gd name="connsiteY3492" fmla="*/ 820892 h 5955635"/>
              <a:gd name="connsiteX3493" fmla="*/ 4394047 w 6187971"/>
              <a:gd name="connsiteY3493" fmla="*/ 819929 h 5955635"/>
              <a:gd name="connsiteX3494" fmla="*/ 4393085 w 6187971"/>
              <a:gd name="connsiteY3494" fmla="*/ 815425 h 5955635"/>
              <a:gd name="connsiteX3495" fmla="*/ 4388581 w 6187971"/>
              <a:gd name="connsiteY3495" fmla="*/ 816387 h 5955635"/>
              <a:gd name="connsiteX3496" fmla="*/ 4384076 w 6187971"/>
              <a:gd name="connsiteY3496" fmla="*/ 817349 h 5955635"/>
              <a:gd name="connsiteX3497" fmla="*/ 4378611 w 6187971"/>
              <a:gd name="connsiteY3497" fmla="*/ 813807 h 5955635"/>
              <a:gd name="connsiteX3498" fmla="*/ 4362211 w 6187971"/>
              <a:gd name="connsiteY3498" fmla="*/ 803182 h 5955635"/>
              <a:gd name="connsiteX3499" fmla="*/ 4335187 w 6187971"/>
              <a:gd name="connsiteY3499" fmla="*/ 808956 h 5955635"/>
              <a:gd name="connsiteX3500" fmla="*/ 4360594 w 6187971"/>
              <a:gd name="connsiteY3500" fmla="*/ 817656 h 5955635"/>
              <a:gd name="connsiteX3501" fmla="*/ 4351586 w 6187971"/>
              <a:gd name="connsiteY3501" fmla="*/ 819581 h 5955635"/>
              <a:gd name="connsiteX3502" fmla="*/ 4352548 w 6187971"/>
              <a:gd name="connsiteY3502" fmla="*/ 824085 h 5955635"/>
              <a:gd name="connsiteX3503" fmla="*/ 4308817 w 6187971"/>
              <a:gd name="connsiteY3503" fmla="*/ 795751 h 5955635"/>
              <a:gd name="connsiteX3504" fmla="*/ 4266049 w 6187971"/>
              <a:gd name="connsiteY3504" fmla="*/ 771921 h 5955635"/>
              <a:gd name="connsiteX3505" fmla="*/ 4275057 w 6187971"/>
              <a:gd name="connsiteY3505" fmla="*/ 769997 h 5955635"/>
              <a:gd name="connsiteX3506" fmla="*/ 4253192 w 6187971"/>
              <a:gd name="connsiteY3506" fmla="*/ 755830 h 5955635"/>
              <a:gd name="connsiteX3507" fmla="*/ 4233250 w 6187971"/>
              <a:gd name="connsiteY3507" fmla="*/ 750670 h 5955635"/>
              <a:gd name="connsiteX3508" fmla="*/ 4224243 w 6187971"/>
              <a:gd name="connsiteY3508" fmla="*/ 752594 h 5955635"/>
              <a:gd name="connsiteX3509" fmla="*/ 4150601 w 6187971"/>
              <a:gd name="connsiteY3509" fmla="*/ 716522 h 5955635"/>
              <a:gd name="connsiteX3510" fmla="*/ 4135164 w 6187971"/>
              <a:gd name="connsiteY3510" fmla="*/ 710400 h 5955635"/>
              <a:gd name="connsiteX3511" fmla="*/ 4189520 w 6187971"/>
              <a:gd name="connsiteY3511" fmla="*/ 722336 h 5955635"/>
              <a:gd name="connsiteX3512" fmla="*/ 4188557 w 6187971"/>
              <a:gd name="connsiteY3512" fmla="*/ 717832 h 5955635"/>
              <a:gd name="connsiteX3513" fmla="*/ 4197566 w 6187971"/>
              <a:gd name="connsiteY3513" fmla="*/ 715907 h 5955635"/>
              <a:gd name="connsiteX3514" fmla="*/ 4134202 w 6187971"/>
              <a:gd name="connsiteY3514" fmla="*/ 705897 h 5955635"/>
              <a:gd name="connsiteX3515" fmla="*/ 4133240 w 6187971"/>
              <a:gd name="connsiteY3515" fmla="*/ 701393 h 5955635"/>
              <a:gd name="connsiteX3516" fmla="*/ 4137743 w 6187971"/>
              <a:gd name="connsiteY3516" fmla="*/ 700431 h 5955635"/>
              <a:gd name="connsiteX3517" fmla="*/ 4132277 w 6187971"/>
              <a:gd name="connsiteY3517" fmla="*/ 696888 h 5955635"/>
              <a:gd name="connsiteX3518" fmla="*/ 4111373 w 6187971"/>
              <a:gd name="connsiteY3518" fmla="*/ 687226 h 5955635"/>
              <a:gd name="connsiteX3519" fmla="*/ 4106870 w 6187971"/>
              <a:gd name="connsiteY3519" fmla="*/ 688188 h 5955635"/>
              <a:gd name="connsiteX3520" fmla="*/ 4101403 w 6187971"/>
              <a:gd name="connsiteY3520" fmla="*/ 684647 h 5955635"/>
              <a:gd name="connsiteX3521" fmla="*/ 4090471 w 6187971"/>
              <a:gd name="connsiteY3521" fmla="*/ 677562 h 5955635"/>
              <a:gd name="connsiteX3522" fmla="*/ 4089509 w 6187971"/>
              <a:gd name="connsiteY3522" fmla="*/ 673058 h 5955635"/>
              <a:gd name="connsiteX3523" fmla="*/ 4084042 w 6187971"/>
              <a:gd name="connsiteY3523" fmla="*/ 669517 h 5955635"/>
              <a:gd name="connsiteX3524" fmla="*/ 4080500 w 6187971"/>
              <a:gd name="connsiteY3524" fmla="*/ 674983 h 5955635"/>
              <a:gd name="connsiteX3525" fmla="*/ 4050589 w 6187971"/>
              <a:gd name="connsiteY3525" fmla="*/ 667244 h 5955635"/>
              <a:gd name="connsiteX3526" fmla="*/ 4055093 w 6187971"/>
              <a:gd name="connsiteY3526" fmla="*/ 666282 h 5955635"/>
              <a:gd name="connsiteX3527" fmla="*/ 4054131 w 6187971"/>
              <a:gd name="connsiteY3527" fmla="*/ 661779 h 5955635"/>
              <a:gd name="connsiteX3528" fmla="*/ 4049627 w 6187971"/>
              <a:gd name="connsiteY3528" fmla="*/ 662741 h 5955635"/>
              <a:gd name="connsiteX3529" fmla="*/ 4045123 w 6187971"/>
              <a:gd name="connsiteY3529" fmla="*/ 663703 h 5955635"/>
              <a:gd name="connsiteX3530" fmla="*/ 4030648 w 6187971"/>
              <a:gd name="connsiteY3530" fmla="*/ 662086 h 5955635"/>
              <a:gd name="connsiteX3531" fmla="*/ 4036115 w 6187971"/>
              <a:gd name="connsiteY3531" fmla="*/ 665628 h 5955635"/>
              <a:gd name="connsiteX3532" fmla="*/ 4080500 w 6187971"/>
              <a:gd name="connsiteY3532" fmla="*/ 674983 h 5955635"/>
              <a:gd name="connsiteX3533" fmla="*/ 4071492 w 6187971"/>
              <a:gd name="connsiteY3533" fmla="*/ 676907 h 5955635"/>
              <a:gd name="connsiteX3534" fmla="*/ 4072455 w 6187971"/>
              <a:gd name="connsiteY3534" fmla="*/ 681412 h 5955635"/>
              <a:gd name="connsiteX3535" fmla="*/ 4076958 w 6187971"/>
              <a:gd name="connsiteY3535" fmla="*/ 680449 h 5955635"/>
              <a:gd name="connsiteX3536" fmla="*/ 4082425 w 6187971"/>
              <a:gd name="connsiteY3536" fmla="*/ 683991 h 5955635"/>
              <a:gd name="connsiteX3537" fmla="*/ 4086929 w 6187971"/>
              <a:gd name="connsiteY3537" fmla="*/ 683029 h 5955635"/>
              <a:gd name="connsiteX3538" fmla="*/ 4083387 w 6187971"/>
              <a:gd name="connsiteY3538" fmla="*/ 688496 h 5955635"/>
              <a:gd name="connsiteX3539" fmla="*/ 4053476 w 6187971"/>
              <a:gd name="connsiteY3539" fmla="*/ 680756 h 5955635"/>
              <a:gd name="connsiteX3540" fmla="*/ 3998561 w 6187971"/>
              <a:gd name="connsiteY3540" fmla="*/ 660699 h 5955635"/>
              <a:gd name="connsiteX3541" fmla="*/ 3993680 w 6187971"/>
              <a:gd name="connsiteY3541" fmla="*/ 659158 h 5955635"/>
              <a:gd name="connsiteX3542" fmla="*/ 3795199 w 6187971"/>
              <a:gd name="connsiteY3542" fmla="*/ 553069 h 5955635"/>
              <a:gd name="connsiteX3543" fmla="*/ 3610375 w 6187971"/>
              <a:gd name="connsiteY3543" fmla="*/ 502608 h 5955635"/>
              <a:gd name="connsiteX3544" fmla="*/ 3188329 w 6187971"/>
              <a:gd name="connsiteY3544" fmla="*/ 467631 h 5955635"/>
              <a:gd name="connsiteX3545" fmla="*/ 2059975 w 6187971"/>
              <a:gd name="connsiteY3545" fmla="*/ 659812 h 5955635"/>
              <a:gd name="connsiteX3546" fmla="*/ 1819343 w 6187971"/>
              <a:gd name="connsiteY3546" fmla="*/ 787483 h 5955635"/>
              <a:gd name="connsiteX3547" fmla="*/ 1454955 w 6187971"/>
              <a:gd name="connsiteY3547" fmla="*/ 1031541 h 5955635"/>
              <a:gd name="connsiteX3548" fmla="*/ 1413812 w 6187971"/>
              <a:gd name="connsiteY3548" fmla="*/ 1040331 h 5955635"/>
              <a:gd name="connsiteX3549" fmla="*/ 1408084 w 6187971"/>
              <a:gd name="connsiteY3549" fmla="*/ 1030679 h 5955635"/>
              <a:gd name="connsiteX3550" fmla="*/ 1408033 w 6187971"/>
              <a:gd name="connsiteY3550" fmla="*/ 1028519 h 5955635"/>
              <a:gd name="connsiteX3551" fmla="*/ 1412039 w 6187971"/>
              <a:gd name="connsiteY3551" fmla="*/ 1024844 h 5955635"/>
              <a:gd name="connsiteX3552" fmla="*/ 1971913 w 6187971"/>
              <a:gd name="connsiteY3552" fmla="*/ 659219 h 5955635"/>
              <a:gd name="connsiteX3553" fmla="*/ 1977379 w 6187971"/>
              <a:gd name="connsiteY3553" fmla="*/ 662762 h 5955635"/>
              <a:gd name="connsiteX3554" fmla="*/ 1981883 w 6187971"/>
              <a:gd name="connsiteY3554" fmla="*/ 661799 h 5955635"/>
              <a:gd name="connsiteX3555" fmla="*/ 1987350 w 6187971"/>
              <a:gd name="connsiteY3555" fmla="*/ 665340 h 5955635"/>
              <a:gd name="connsiteX3556" fmla="*/ 1979303 w 6187971"/>
              <a:gd name="connsiteY3556" fmla="*/ 671769 h 5955635"/>
              <a:gd name="connsiteX3557" fmla="*/ 1980266 w 6187971"/>
              <a:gd name="connsiteY3557" fmla="*/ 676274 h 5955635"/>
              <a:gd name="connsiteX3558" fmla="*/ 1984770 w 6187971"/>
              <a:gd name="connsiteY3558" fmla="*/ 675311 h 5955635"/>
              <a:gd name="connsiteX3559" fmla="*/ 1989274 w 6187971"/>
              <a:gd name="connsiteY3559" fmla="*/ 674349 h 5955635"/>
              <a:gd name="connsiteX3560" fmla="*/ 1992816 w 6187971"/>
              <a:gd name="connsiteY3560" fmla="*/ 668882 h 5955635"/>
              <a:gd name="connsiteX3561" fmla="*/ 1997320 w 6187971"/>
              <a:gd name="connsiteY3561" fmla="*/ 667920 h 5955635"/>
              <a:gd name="connsiteX3562" fmla="*/ 2012756 w 6187971"/>
              <a:gd name="connsiteY3562" fmla="*/ 674041 h 5955635"/>
              <a:gd name="connsiteX3563" fmla="*/ 2014374 w 6187971"/>
              <a:gd name="connsiteY3563" fmla="*/ 659567 h 5955635"/>
              <a:gd name="connsiteX3564" fmla="*/ 2009869 w 6187971"/>
              <a:gd name="connsiteY3564" fmla="*/ 660529 h 5955635"/>
              <a:gd name="connsiteX3565" fmla="*/ 2008907 w 6187971"/>
              <a:gd name="connsiteY3565" fmla="*/ 656026 h 5955635"/>
              <a:gd name="connsiteX3566" fmla="*/ 1995395 w 6187971"/>
              <a:gd name="connsiteY3566" fmla="*/ 658912 h 5955635"/>
              <a:gd name="connsiteX3567" fmla="*/ 1991854 w 6187971"/>
              <a:gd name="connsiteY3567" fmla="*/ 664378 h 5955635"/>
              <a:gd name="connsiteX3568" fmla="*/ 1994433 w 6187971"/>
              <a:gd name="connsiteY3568" fmla="*/ 654408 h 5955635"/>
              <a:gd name="connsiteX3569" fmla="*/ 1998937 w 6187971"/>
              <a:gd name="connsiteY3569" fmla="*/ 653446 h 5955635"/>
              <a:gd name="connsiteX3570" fmla="*/ 2006983 w 6187971"/>
              <a:gd name="connsiteY3570" fmla="*/ 647017 h 5955635"/>
              <a:gd name="connsiteX3571" fmla="*/ 2002479 w 6187971"/>
              <a:gd name="connsiteY3571" fmla="*/ 647979 h 5955635"/>
              <a:gd name="connsiteX3572" fmla="*/ 2213556 w 6187971"/>
              <a:gd name="connsiteY3572" fmla="*/ 555787 h 5955635"/>
              <a:gd name="connsiteX3573" fmla="*/ 2233497 w 6187971"/>
              <a:gd name="connsiteY3573" fmla="*/ 560947 h 5955635"/>
              <a:gd name="connsiteX3574" fmla="*/ 2222565 w 6187971"/>
              <a:gd name="connsiteY3574" fmla="*/ 553862 h 5955635"/>
              <a:gd name="connsiteX3575" fmla="*/ 2227068 w 6187971"/>
              <a:gd name="connsiteY3575" fmla="*/ 552900 h 5955635"/>
              <a:gd name="connsiteX3576" fmla="*/ 2659387 w 6187971"/>
              <a:gd name="connsiteY3576" fmla="*/ 432280 h 5955635"/>
              <a:gd name="connsiteX3577" fmla="*/ 2580211 w 6187971"/>
              <a:gd name="connsiteY3577" fmla="*/ 28532 h 5955635"/>
              <a:gd name="connsiteX3578" fmla="*/ 2760003 w 6187971"/>
              <a:gd name="connsiteY3578" fmla="*/ 9674 h 5955635"/>
              <a:gd name="connsiteX3579" fmla="*/ 4206393 w 6187971"/>
              <a:gd name="connsiteY3579" fmla="*/ 216884 h 5955635"/>
              <a:gd name="connsiteX3580" fmla="*/ 4962093 w 6187971"/>
              <a:gd name="connsiteY3580" fmla="*/ 669428 h 5955635"/>
              <a:gd name="connsiteX3581" fmla="*/ 5227886 w 6187971"/>
              <a:gd name="connsiteY3581" fmla="*/ 888353 h 5955635"/>
              <a:gd name="connsiteX3582" fmla="*/ 5331187 w 6187971"/>
              <a:gd name="connsiteY3582" fmla="*/ 1014893 h 5955635"/>
              <a:gd name="connsiteX3583" fmla="*/ 5518959 w 6187971"/>
              <a:gd name="connsiteY3583" fmla="*/ 1262220 h 5955635"/>
              <a:gd name="connsiteX3584" fmla="*/ 5467079 w 6187971"/>
              <a:gd name="connsiteY3584" fmla="*/ 1138382 h 5955635"/>
              <a:gd name="connsiteX3585" fmla="*/ 5724761 w 6187971"/>
              <a:gd name="connsiteY3585" fmla="*/ 1511561 h 5955635"/>
              <a:gd name="connsiteX3586" fmla="*/ 5659466 w 6187971"/>
              <a:gd name="connsiteY3586" fmla="*/ 1480536 h 5955635"/>
              <a:gd name="connsiteX3587" fmla="*/ 5720297 w 6187971"/>
              <a:gd name="connsiteY3587" fmla="*/ 1600507 h 5955635"/>
              <a:gd name="connsiteX3588" fmla="*/ 5738327 w 6187971"/>
              <a:gd name="connsiteY3588" fmla="*/ 1602521 h 5955635"/>
              <a:gd name="connsiteX3589" fmla="*/ 5788406 w 6187971"/>
              <a:gd name="connsiteY3589" fmla="*/ 1617243 h 5955635"/>
              <a:gd name="connsiteX3590" fmla="*/ 5933129 w 6187971"/>
              <a:gd name="connsiteY3590" fmla="*/ 1928517 h 5955635"/>
              <a:gd name="connsiteX3591" fmla="*/ 6015900 w 6187971"/>
              <a:gd name="connsiteY3591" fmla="*/ 2206099 h 5955635"/>
              <a:gd name="connsiteX3592" fmla="*/ 6018824 w 6187971"/>
              <a:gd name="connsiteY3592" fmla="*/ 2228938 h 5955635"/>
              <a:gd name="connsiteX3593" fmla="*/ 6006787 w 6187971"/>
              <a:gd name="connsiteY3593" fmla="*/ 2254975 h 5955635"/>
              <a:gd name="connsiteX3594" fmla="*/ 5981821 w 6187971"/>
              <a:gd name="connsiteY3594" fmla="*/ 2238800 h 5955635"/>
              <a:gd name="connsiteX3595" fmla="*/ 5955690 w 6187971"/>
              <a:gd name="connsiteY3595" fmla="*/ 2162256 h 5955635"/>
              <a:gd name="connsiteX3596" fmla="*/ 5938475 w 6187971"/>
              <a:gd name="connsiteY3596" fmla="*/ 2136603 h 5955635"/>
              <a:gd name="connsiteX3597" fmla="*/ 5953240 w 6187971"/>
              <a:gd name="connsiteY3597" fmla="*/ 2233173 h 5955635"/>
              <a:gd name="connsiteX3598" fmla="*/ 6087185 w 6187971"/>
              <a:gd name="connsiteY3598" fmla="*/ 2695361 h 5955635"/>
              <a:gd name="connsiteX3599" fmla="*/ 6081069 w 6187971"/>
              <a:gd name="connsiteY3599" fmla="*/ 3289153 h 5955635"/>
              <a:gd name="connsiteX3600" fmla="*/ 5808111 w 6187971"/>
              <a:gd name="connsiteY3600" fmla="*/ 4272372 h 5955635"/>
              <a:gd name="connsiteX3601" fmla="*/ 5083073 w 6187971"/>
              <a:gd name="connsiteY3601" fmla="*/ 5189877 h 5955635"/>
              <a:gd name="connsiteX3602" fmla="*/ 4748863 w 6187971"/>
              <a:gd name="connsiteY3602" fmla="*/ 5447042 h 5955635"/>
              <a:gd name="connsiteX3603" fmla="*/ 3740846 w 6187971"/>
              <a:gd name="connsiteY3603" fmla="*/ 5863806 h 5955635"/>
              <a:gd name="connsiteX3604" fmla="*/ 3169933 w 6187971"/>
              <a:gd name="connsiteY3604" fmla="*/ 5946671 h 5955635"/>
              <a:gd name="connsiteX3605" fmla="*/ 2972383 w 6187971"/>
              <a:gd name="connsiteY3605" fmla="*/ 5955635 h 5955635"/>
              <a:gd name="connsiteX3606" fmla="*/ 2888242 w 6187971"/>
              <a:gd name="connsiteY3606" fmla="*/ 5946236 h 5955635"/>
              <a:gd name="connsiteX3607" fmla="*/ 2773508 w 6187971"/>
              <a:gd name="connsiteY3607" fmla="*/ 5949239 h 5955635"/>
              <a:gd name="connsiteX3608" fmla="*/ 2719689 w 6187971"/>
              <a:gd name="connsiteY3608" fmla="*/ 5935317 h 5955635"/>
              <a:gd name="connsiteX3609" fmla="*/ 2651853 w 6187971"/>
              <a:gd name="connsiteY3609" fmla="*/ 5910702 h 5955635"/>
              <a:gd name="connsiteX3610" fmla="*/ 2524570 w 6187971"/>
              <a:gd name="connsiteY3610" fmla="*/ 5900743 h 5955635"/>
              <a:gd name="connsiteX3611" fmla="*/ 2303959 w 6187971"/>
              <a:gd name="connsiteY3611" fmla="*/ 5838373 h 5955635"/>
              <a:gd name="connsiteX3612" fmla="*/ 1704545 w 6187971"/>
              <a:gd name="connsiteY3612" fmla="*/ 5577311 h 5955635"/>
              <a:gd name="connsiteX3613" fmla="*/ 1349927 w 6187971"/>
              <a:gd name="connsiteY3613" fmla="*/ 5363675 h 5955635"/>
              <a:gd name="connsiteX3614" fmla="*/ 1326431 w 6187971"/>
              <a:gd name="connsiteY3614" fmla="*/ 5345230 h 5955635"/>
              <a:gd name="connsiteX3615" fmla="*/ 1324450 w 6187971"/>
              <a:gd name="connsiteY3615" fmla="*/ 5308501 h 5955635"/>
              <a:gd name="connsiteX3616" fmla="*/ 1353031 w 6187971"/>
              <a:gd name="connsiteY3616" fmla="*/ 5314127 h 5955635"/>
              <a:gd name="connsiteX3617" fmla="*/ 1535006 w 6187971"/>
              <a:gd name="connsiteY3617" fmla="*/ 5433636 h 5955635"/>
              <a:gd name="connsiteX3618" fmla="*/ 1570795 w 6187971"/>
              <a:gd name="connsiteY3618" fmla="*/ 5445544 h 5955635"/>
              <a:gd name="connsiteX3619" fmla="*/ 1578274 w 6187971"/>
              <a:gd name="connsiteY3619" fmla="*/ 5443946 h 5955635"/>
              <a:gd name="connsiteX3620" fmla="*/ 1573335 w 6187971"/>
              <a:gd name="connsiteY3620" fmla="*/ 5439134 h 5955635"/>
              <a:gd name="connsiteX3621" fmla="*/ 1245045 w 6187971"/>
              <a:gd name="connsiteY3621" fmla="*/ 5202275 h 5955635"/>
              <a:gd name="connsiteX3622" fmla="*/ 1146122 w 6187971"/>
              <a:gd name="connsiteY3622" fmla="*/ 5123684 h 5955635"/>
              <a:gd name="connsiteX3623" fmla="*/ 1114075 w 6187971"/>
              <a:gd name="connsiteY3623" fmla="*/ 5110977 h 5955635"/>
              <a:gd name="connsiteX3624" fmla="*/ 1239256 w 6187971"/>
              <a:gd name="connsiteY3624" fmla="*/ 5275861 h 5955635"/>
              <a:gd name="connsiteX3625" fmla="*/ 647691 w 6187971"/>
              <a:gd name="connsiteY3625" fmla="*/ 4639642 h 5955635"/>
              <a:gd name="connsiteX3626" fmla="*/ 698822 w 6187971"/>
              <a:gd name="connsiteY3626" fmla="*/ 4677603 h 5955635"/>
              <a:gd name="connsiteX3627" fmla="*/ 744471 w 6187971"/>
              <a:gd name="connsiteY3627" fmla="*/ 4726512 h 5955635"/>
              <a:gd name="connsiteX3628" fmla="*/ 859121 w 6187971"/>
              <a:gd name="connsiteY3628" fmla="*/ 4860405 h 5955635"/>
              <a:gd name="connsiteX3629" fmla="*/ 869143 w 6187971"/>
              <a:gd name="connsiteY3629" fmla="*/ 4852397 h 5955635"/>
              <a:gd name="connsiteX3630" fmla="*/ 750753 w 6187971"/>
              <a:gd name="connsiteY3630" fmla="*/ 4719304 h 5955635"/>
              <a:gd name="connsiteX3631" fmla="*/ 408923 w 6187971"/>
              <a:gd name="connsiteY3631" fmla="*/ 4135320 h 5955635"/>
              <a:gd name="connsiteX3632" fmla="*/ 164008 w 6187971"/>
              <a:gd name="connsiteY3632" fmla="*/ 2787582 h 5955635"/>
              <a:gd name="connsiteX3633" fmla="*/ 184206 w 6187971"/>
              <a:gd name="connsiteY3633" fmla="*/ 2525154 h 5955635"/>
              <a:gd name="connsiteX3634" fmla="*/ 195172 w 6187971"/>
              <a:gd name="connsiteY3634" fmla="*/ 2503257 h 5955635"/>
              <a:gd name="connsiteX3635" fmla="*/ 203581 w 6187971"/>
              <a:gd name="connsiteY3635" fmla="*/ 2515148 h 5955635"/>
              <a:gd name="connsiteX3636" fmla="*/ 227360 w 6187971"/>
              <a:gd name="connsiteY3636" fmla="*/ 3358710 h 5955635"/>
              <a:gd name="connsiteX3637" fmla="*/ 327131 w 6187971"/>
              <a:gd name="connsiteY3637" fmla="*/ 3789091 h 5955635"/>
              <a:gd name="connsiteX3638" fmla="*/ 340188 w 6187971"/>
              <a:gd name="connsiteY3638" fmla="*/ 3841053 h 5955635"/>
              <a:gd name="connsiteX3639" fmla="*/ 356203 w 6187971"/>
              <a:gd name="connsiteY3639" fmla="*/ 3861096 h 5955635"/>
              <a:gd name="connsiteX3640" fmla="*/ 365970 w 6187971"/>
              <a:gd name="connsiteY3640" fmla="*/ 3833590 h 5955635"/>
              <a:gd name="connsiteX3641" fmla="*/ 307461 w 6187971"/>
              <a:gd name="connsiteY3641" fmla="*/ 3632951 h 5955635"/>
              <a:gd name="connsiteX3642" fmla="*/ 402527 w 6187971"/>
              <a:gd name="connsiteY3642" fmla="*/ 1981840 h 5955635"/>
              <a:gd name="connsiteX3643" fmla="*/ 407611 w 6187971"/>
              <a:gd name="connsiteY3643" fmla="*/ 1969022 h 5955635"/>
              <a:gd name="connsiteX3644" fmla="*/ 419903 w 6187971"/>
              <a:gd name="connsiteY3644" fmla="*/ 1962484 h 5955635"/>
              <a:gd name="connsiteX3645" fmla="*/ 392454 w 6187971"/>
              <a:gd name="connsiteY3645" fmla="*/ 2071985 h 5955635"/>
              <a:gd name="connsiteX3646" fmla="*/ 253961 w 6187971"/>
              <a:gd name="connsiteY3646" fmla="*/ 2897420 h 5955635"/>
              <a:gd name="connsiteX3647" fmla="*/ 260448 w 6187971"/>
              <a:gd name="connsiteY3647" fmla="*/ 2991849 h 5955635"/>
              <a:gd name="connsiteX3648" fmla="*/ 272323 w 6187971"/>
              <a:gd name="connsiteY3648" fmla="*/ 3010820 h 5955635"/>
              <a:gd name="connsiteX3649" fmla="*/ 290098 w 6187971"/>
              <a:gd name="connsiteY3649" fmla="*/ 2993336 h 5955635"/>
              <a:gd name="connsiteX3650" fmla="*/ 304677 w 6187971"/>
              <a:gd name="connsiteY3650" fmla="*/ 2960890 h 5955635"/>
              <a:gd name="connsiteX3651" fmla="*/ 407652 w 6187971"/>
              <a:gd name="connsiteY3651" fmla="*/ 3607635 h 5955635"/>
              <a:gd name="connsiteX3652" fmla="*/ 440447 w 6187971"/>
              <a:gd name="connsiteY3652" fmla="*/ 3706220 h 5955635"/>
              <a:gd name="connsiteX3653" fmla="*/ 415132 w 6187971"/>
              <a:gd name="connsiteY3653" fmla="*/ 3606037 h 5955635"/>
              <a:gd name="connsiteX3654" fmla="*/ 337201 w 6187971"/>
              <a:gd name="connsiteY3654" fmla="*/ 3067354 h 5955635"/>
              <a:gd name="connsiteX3655" fmla="*/ 477138 w 6187971"/>
              <a:gd name="connsiteY3655" fmla="*/ 2065625 h 5955635"/>
              <a:gd name="connsiteX3656" fmla="*/ 489702 w 6187971"/>
              <a:gd name="connsiteY3656" fmla="*/ 2051208 h 5955635"/>
              <a:gd name="connsiteX3657" fmla="*/ 430613 w 6187971"/>
              <a:gd name="connsiteY3657" fmla="*/ 3413056 h 5955635"/>
              <a:gd name="connsiteX3658" fmla="*/ 428865 w 6187971"/>
              <a:gd name="connsiteY3658" fmla="*/ 3386728 h 5955635"/>
              <a:gd name="connsiteX3659" fmla="*/ 466894 w 6187971"/>
              <a:gd name="connsiteY3659" fmla="*/ 3622863 h 5955635"/>
              <a:gd name="connsiteX3660" fmla="*/ 489988 w 6187971"/>
              <a:gd name="connsiteY3660" fmla="*/ 3730960 h 5955635"/>
              <a:gd name="connsiteX3661" fmla="*/ 599154 w 6187971"/>
              <a:gd name="connsiteY3661" fmla="*/ 4065569 h 5955635"/>
              <a:gd name="connsiteX3662" fmla="*/ 634491 w 6187971"/>
              <a:gd name="connsiteY3662" fmla="*/ 4142793 h 5955635"/>
              <a:gd name="connsiteX3663" fmla="*/ 639302 w 6187971"/>
              <a:gd name="connsiteY3663" fmla="*/ 4165313 h 5955635"/>
              <a:gd name="connsiteX3664" fmla="*/ 643807 w 6187971"/>
              <a:gd name="connsiteY3664" fmla="*/ 4164351 h 5955635"/>
              <a:gd name="connsiteX3665" fmla="*/ 1044223 w 6187971"/>
              <a:gd name="connsiteY3665" fmla="*/ 4804087 h 5955635"/>
              <a:gd name="connsiteX3666" fmla="*/ 1194661 w 6187971"/>
              <a:gd name="connsiteY3666" fmla="*/ 4979171 h 5955635"/>
              <a:gd name="connsiteX3667" fmla="*/ 1143540 w 6187971"/>
              <a:gd name="connsiteY3667" fmla="*/ 4938286 h 5955635"/>
              <a:gd name="connsiteX3668" fmla="*/ 1194007 w 6187971"/>
              <a:gd name="connsiteY3668" fmla="*/ 4998149 h 5955635"/>
              <a:gd name="connsiteX3669" fmla="*/ 1243203 w 6187971"/>
              <a:gd name="connsiteY3669" fmla="*/ 5030025 h 5955635"/>
              <a:gd name="connsiteX3670" fmla="*/ 1200128 w 6187971"/>
              <a:gd name="connsiteY3670" fmla="*/ 4982713 h 5955635"/>
              <a:gd name="connsiteX3671" fmla="*/ 1320040 w 6187971"/>
              <a:gd name="connsiteY3671" fmla="*/ 5103092 h 5955635"/>
              <a:gd name="connsiteX3672" fmla="*/ 1390447 w 6187971"/>
              <a:gd name="connsiteY3672" fmla="*/ 5168114 h 5955635"/>
              <a:gd name="connsiteX3673" fmla="*/ 1438027 w 6187971"/>
              <a:gd name="connsiteY3673" fmla="*/ 5214464 h 5955635"/>
              <a:gd name="connsiteX3674" fmla="*/ 1469862 w 6187971"/>
              <a:gd name="connsiteY3674" fmla="*/ 5231211 h 5955635"/>
              <a:gd name="connsiteX3675" fmla="*/ 4098674 w 6187971"/>
              <a:gd name="connsiteY3675" fmla="*/ 5653890 h 5955635"/>
              <a:gd name="connsiteX3676" fmla="*/ 5058287 w 6187971"/>
              <a:gd name="connsiteY3676" fmla="*/ 5053265 h 5955635"/>
              <a:gd name="connsiteX3677" fmla="*/ 5862270 w 6187971"/>
              <a:gd name="connsiteY3677" fmla="*/ 2776293 h 5955635"/>
              <a:gd name="connsiteX3678" fmla="*/ 5834711 w 6187971"/>
              <a:gd name="connsiteY3678" fmla="*/ 2603214 h 5955635"/>
              <a:gd name="connsiteX3679" fmla="*/ 5838253 w 6187971"/>
              <a:gd name="connsiteY3679" fmla="*/ 2597748 h 5955635"/>
              <a:gd name="connsiteX3680" fmla="*/ 5835366 w 6187971"/>
              <a:gd name="connsiteY3680" fmla="*/ 2584235 h 5955635"/>
              <a:gd name="connsiteX3681" fmla="*/ 5829900 w 6187971"/>
              <a:gd name="connsiteY3681" fmla="*/ 2580694 h 5955635"/>
              <a:gd name="connsiteX3682" fmla="*/ 5802956 w 6187971"/>
              <a:gd name="connsiteY3682" fmla="*/ 2454580 h 5955635"/>
              <a:gd name="connsiteX3683" fmla="*/ 5713385 w 6187971"/>
              <a:gd name="connsiteY3683" fmla="*/ 2167591 h 5955635"/>
              <a:gd name="connsiteX3684" fmla="*/ 5230091 w 6187971"/>
              <a:gd name="connsiteY3684" fmla="*/ 1338337 h 5955635"/>
              <a:gd name="connsiteX3685" fmla="*/ 4852032 w 6187971"/>
              <a:gd name="connsiteY3685" fmla="*/ 957564 h 5955635"/>
              <a:gd name="connsiteX3686" fmla="*/ 4862002 w 6187971"/>
              <a:gd name="connsiteY3686" fmla="*/ 960144 h 5955635"/>
              <a:gd name="connsiteX3687" fmla="*/ 4798985 w 6187971"/>
              <a:gd name="connsiteY3687" fmla="*/ 907672 h 5955635"/>
              <a:gd name="connsiteX3688" fmla="*/ 4760721 w 6187971"/>
              <a:gd name="connsiteY3688" fmla="*/ 882879 h 5955635"/>
              <a:gd name="connsiteX3689" fmla="*/ 4644966 w 6187971"/>
              <a:gd name="connsiteY3689" fmla="*/ 803998 h 5955635"/>
              <a:gd name="connsiteX3690" fmla="*/ 4601235 w 6187971"/>
              <a:gd name="connsiteY3690" fmla="*/ 775665 h 5955635"/>
              <a:gd name="connsiteX3691" fmla="*/ 4191873 w 6187971"/>
              <a:gd name="connsiteY3691" fmla="*/ 556997 h 5955635"/>
              <a:gd name="connsiteX3692" fmla="*/ 4317947 w 6187971"/>
              <a:gd name="connsiteY3692" fmla="*/ 595996 h 5955635"/>
              <a:gd name="connsiteX3693" fmla="*/ 4340774 w 6187971"/>
              <a:gd name="connsiteY3693" fmla="*/ 614667 h 5955635"/>
              <a:gd name="connsiteX3694" fmla="*/ 4468773 w 6187971"/>
              <a:gd name="connsiteY3694" fmla="*/ 662675 h 5955635"/>
              <a:gd name="connsiteX3695" fmla="*/ 4433088 w 6187971"/>
              <a:gd name="connsiteY3695" fmla="*/ 627913 h 5955635"/>
              <a:gd name="connsiteX3696" fmla="*/ 4325031 w 6187971"/>
              <a:gd name="connsiteY3696" fmla="*/ 585063 h 5955635"/>
              <a:gd name="connsiteX3697" fmla="*/ 4302203 w 6187971"/>
              <a:gd name="connsiteY3697" fmla="*/ 566393 h 5955635"/>
              <a:gd name="connsiteX3698" fmla="*/ 4216974 w 6187971"/>
              <a:gd name="connsiteY3698" fmla="*/ 542214 h 5955635"/>
              <a:gd name="connsiteX3699" fmla="*/ 4133361 w 6187971"/>
              <a:gd name="connsiteY3699" fmla="*/ 503562 h 5955635"/>
              <a:gd name="connsiteX3700" fmla="*/ 4109878 w 6187971"/>
              <a:gd name="connsiteY3700" fmla="*/ 503869 h 5955635"/>
              <a:gd name="connsiteX3701" fmla="*/ 4072576 w 6187971"/>
              <a:gd name="connsiteY3701" fmla="*/ 483581 h 5955635"/>
              <a:gd name="connsiteX3702" fmla="*/ 4026266 w 6187971"/>
              <a:gd name="connsiteY3702" fmla="*/ 465217 h 5955635"/>
              <a:gd name="connsiteX3703" fmla="*/ 3970292 w 6187971"/>
              <a:gd name="connsiteY3703" fmla="*/ 467757 h 5955635"/>
              <a:gd name="connsiteX3704" fmla="*/ 3986691 w 6187971"/>
              <a:gd name="connsiteY3704" fmla="*/ 478382 h 5955635"/>
              <a:gd name="connsiteX3705" fmla="*/ 2556561 w 6187971"/>
              <a:gd name="connsiteY3705" fmla="*/ 397733 h 5955635"/>
              <a:gd name="connsiteX3706" fmla="*/ 2508145 w 6187971"/>
              <a:gd name="connsiteY3706" fmla="*/ 410487 h 5955635"/>
              <a:gd name="connsiteX3707" fmla="*/ 2458913 w 6187971"/>
              <a:gd name="connsiteY3707" fmla="*/ 419861 h 5955635"/>
              <a:gd name="connsiteX3708" fmla="*/ 1598952 w 6187971"/>
              <a:gd name="connsiteY3708" fmla="*/ 799372 h 5955635"/>
              <a:gd name="connsiteX3709" fmla="*/ 1473216 w 6187971"/>
              <a:gd name="connsiteY3709" fmla="*/ 879030 h 5955635"/>
              <a:gd name="connsiteX3710" fmla="*/ 1451174 w 6187971"/>
              <a:gd name="connsiteY3710" fmla="*/ 885695 h 5955635"/>
              <a:gd name="connsiteX3711" fmla="*/ 1449321 w 6187971"/>
              <a:gd name="connsiteY3711" fmla="*/ 858715 h 5955635"/>
              <a:gd name="connsiteX3712" fmla="*/ 1500105 w 6187971"/>
              <a:gd name="connsiteY3712" fmla="*/ 812669 h 5955635"/>
              <a:gd name="connsiteX3713" fmla="*/ 1844558 w 6187971"/>
              <a:gd name="connsiteY3713" fmla="*/ 621754 h 5955635"/>
              <a:gd name="connsiteX3714" fmla="*/ 1796350 w 6187971"/>
              <a:gd name="connsiteY3714" fmla="*/ 606633 h 5955635"/>
              <a:gd name="connsiteX3715" fmla="*/ 1915531 w 6187971"/>
              <a:gd name="connsiteY3715" fmla="*/ 542063 h 5955635"/>
              <a:gd name="connsiteX3716" fmla="*/ 2801357 w 6187971"/>
              <a:gd name="connsiteY3716" fmla="*/ 303925 h 5955635"/>
              <a:gd name="connsiteX3717" fmla="*/ 3448335 w 6187971"/>
              <a:gd name="connsiteY3717" fmla="*/ 329955 h 5955635"/>
              <a:gd name="connsiteX3718" fmla="*/ 3639713 w 6187971"/>
              <a:gd name="connsiteY3718" fmla="*/ 365329 h 5955635"/>
              <a:gd name="connsiteX3719" fmla="*/ 3679531 w 6187971"/>
              <a:gd name="connsiteY3719" fmla="*/ 341178 h 5955635"/>
              <a:gd name="connsiteX3720" fmla="*/ 3641345 w 6187971"/>
              <a:gd name="connsiteY3720" fmla="*/ 318050 h 5955635"/>
              <a:gd name="connsiteX3721" fmla="*/ 3579519 w 6187971"/>
              <a:gd name="connsiteY3721" fmla="*/ 294106 h 5955635"/>
              <a:gd name="connsiteX3722" fmla="*/ 3921820 w 6187971"/>
              <a:gd name="connsiteY3722" fmla="*/ 340254 h 5955635"/>
              <a:gd name="connsiteX3723" fmla="*/ 4117320 w 6187971"/>
              <a:gd name="connsiteY3723" fmla="*/ 404078 h 5955635"/>
              <a:gd name="connsiteX3724" fmla="*/ 3929573 w 6187971"/>
              <a:gd name="connsiteY3724" fmla="*/ 330776 h 5955635"/>
              <a:gd name="connsiteX3725" fmla="*/ 3651529 w 6187971"/>
              <a:gd name="connsiteY3725" fmla="*/ 265034 h 5955635"/>
              <a:gd name="connsiteX3726" fmla="*/ 2868463 w 6187971"/>
              <a:gd name="connsiteY3726" fmla="*/ 215284 h 5955635"/>
              <a:gd name="connsiteX3727" fmla="*/ 2767746 w 6187971"/>
              <a:gd name="connsiteY3727" fmla="*/ 228980 h 5955635"/>
              <a:gd name="connsiteX3728" fmla="*/ 2799794 w 6187971"/>
              <a:gd name="connsiteY3728" fmla="*/ 241686 h 5955635"/>
              <a:gd name="connsiteX3729" fmla="*/ 3465473 w 6187971"/>
              <a:gd name="connsiteY3729" fmla="*/ 263721 h 5955635"/>
              <a:gd name="connsiteX3730" fmla="*/ 3497920 w 6187971"/>
              <a:gd name="connsiteY3730" fmla="*/ 278298 h 5955635"/>
              <a:gd name="connsiteX3731" fmla="*/ 3460245 w 6187971"/>
              <a:gd name="connsiteY3731" fmla="*/ 294168 h 5955635"/>
              <a:gd name="connsiteX3732" fmla="*/ 3247224 w 6187971"/>
              <a:gd name="connsiteY3732" fmla="*/ 267329 h 5955635"/>
              <a:gd name="connsiteX3733" fmla="*/ 2317144 w 6187971"/>
              <a:gd name="connsiteY3733" fmla="*/ 362401 h 5955635"/>
              <a:gd name="connsiteX3734" fmla="*/ 1646991 w 6187971"/>
              <a:gd name="connsiteY3734" fmla="*/ 658097 h 5955635"/>
              <a:gd name="connsiteX3735" fmla="*/ 1510978 w 6187971"/>
              <a:gd name="connsiteY3735" fmla="*/ 726263 h 5955635"/>
              <a:gd name="connsiteX3736" fmla="*/ 2562299 w 6187971"/>
              <a:gd name="connsiteY3736" fmla="*/ 265051 h 5955635"/>
              <a:gd name="connsiteX3737" fmla="*/ 2496459 w 6187971"/>
              <a:gd name="connsiteY3737" fmla="*/ 249786 h 5955635"/>
              <a:gd name="connsiteX3738" fmla="*/ 2679065 w 6187971"/>
              <a:gd name="connsiteY3738" fmla="*/ 216639 h 5955635"/>
              <a:gd name="connsiteX3739" fmla="*/ 2939402 w 6187971"/>
              <a:gd name="connsiteY3739" fmla="*/ 190351 h 5955635"/>
              <a:gd name="connsiteX3740" fmla="*/ 2959175 w 6187971"/>
              <a:gd name="connsiteY3740" fmla="*/ 182215 h 5955635"/>
              <a:gd name="connsiteX3741" fmla="*/ 2939547 w 6187971"/>
              <a:gd name="connsiteY3741" fmla="*/ 172721 h 5955635"/>
              <a:gd name="connsiteX3742" fmla="*/ 2616967 w 6187971"/>
              <a:gd name="connsiteY3742" fmla="*/ 200575 h 5955635"/>
              <a:gd name="connsiteX3743" fmla="*/ 2537493 w 6187971"/>
              <a:gd name="connsiteY3743" fmla="*/ 203867 h 5955635"/>
              <a:gd name="connsiteX3744" fmla="*/ 2217149 w 6187971"/>
              <a:gd name="connsiteY3744" fmla="*/ 287950 h 5955635"/>
              <a:gd name="connsiteX3745" fmla="*/ 1542585 w 6187971"/>
              <a:gd name="connsiteY3745" fmla="*/ 590454 h 5955635"/>
              <a:gd name="connsiteX3746" fmla="*/ 1168430 w 6187971"/>
              <a:gd name="connsiteY3746" fmla="*/ 862020 h 5955635"/>
              <a:gd name="connsiteX3747" fmla="*/ 1130881 w 6187971"/>
              <a:gd name="connsiteY3747" fmla="*/ 887640 h 5955635"/>
              <a:gd name="connsiteX3748" fmla="*/ 1168592 w 6187971"/>
              <a:gd name="connsiteY3748" fmla="*/ 817011 h 5955635"/>
              <a:gd name="connsiteX3749" fmla="*/ 1476602 w 6187971"/>
              <a:gd name="connsiteY3749" fmla="*/ 592819 h 5955635"/>
              <a:gd name="connsiteX3750" fmla="*/ 2591346 w 6187971"/>
              <a:gd name="connsiteY3750" fmla="*/ 163030 h 5955635"/>
              <a:gd name="connsiteX3751" fmla="*/ 3091031 w 6187971"/>
              <a:gd name="connsiteY3751" fmla="*/ 140357 h 5955635"/>
              <a:gd name="connsiteX3752" fmla="*/ 3716875 w 6187971"/>
              <a:gd name="connsiteY3752" fmla="*/ 213921 h 5955635"/>
              <a:gd name="connsiteX3753" fmla="*/ 3758928 w 6187971"/>
              <a:gd name="connsiteY3753" fmla="*/ 245999 h 5955635"/>
              <a:gd name="connsiteX3754" fmla="*/ 3775216 w 6187971"/>
              <a:gd name="connsiteY3754" fmla="*/ 258163 h 5955635"/>
              <a:gd name="connsiteX3755" fmla="*/ 4143920 w 6187971"/>
              <a:gd name="connsiteY3755" fmla="*/ 372975 h 5955635"/>
              <a:gd name="connsiteX3756" fmla="*/ 4155540 w 6187971"/>
              <a:gd name="connsiteY3756" fmla="*/ 372448 h 5955635"/>
              <a:gd name="connsiteX3757" fmla="*/ 4123382 w 6187971"/>
              <a:gd name="connsiteY3757" fmla="*/ 322612 h 5955635"/>
              <a:gd name="connsiteX3758" fmla="*/ 3554239 w 6187971"/>
              <a:gd name="connsiteY3758" fmla="*/ 139165 h 5955635"/>
              <a:gd name="connsiteX3759" fmla="*/ 2590565 w 6187971"/>
              <a:gd name="connsiteY3759" fmla="*/ 131911 h 5955635"/>
              <a:gd name="connsiteX3760" fmla="*/ 2058218 w 6187971"/>
              <a:gd name="connsiteY3760" fmla="*/ 267154 h 5955635"/>
              <a:gd name="connsiteX3761" fmla="*/ 1849558 w 6187971"/>
              <a:gd name="connsiteY3761" fmla="*/ 315643 h 5955635"/>
              <a:gd name="connsiteX3762" fmla="*/ 2520059 w 6187971"/>
              <a:gd name="connsiteY3762" fmla="*/ 103956 h 5955635"/>
              <a:gd name="connsiteX3763" fmla="*/ 3222250 w 6187971"/>
              <a:gd name="connsiteY3763" fmla="*/ 49751 h 5955635"/>
              <a:gd name="connsiteX3764" fmla="*/ 2580338 w 6187971"/>
              <a:gd name="connsiteY3764" fmla="*/ 38281 h 5955635"/>
              <a:gd name="connsiteX3765" fmla="*/ 2580211 w 6187971"/>
              <a:gd name="connsiteY3765" fmla="*/ 28532 h 595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</a:cxnLst>
            <a:rect l="l" t="t" r="r" b="b"/>
            <a:pathLst>
              <a:path w="6187971" h="5955635">
                <a:moveTo>
                  <a:pt x="3175848" y="5544922"/>
                </a:moveTo>
                <a:cubicBezTo>
                  <a:pt x="3180352" y="5543959"/>
                  <a:pt x="3180352" y="5543959"/>
                  <a:pt x="3184857" y="5542997"/>
                </a:cubicBezTo>
                <a:lnTo>
                  <a:pt x="3185794" y="5544792"/>
                </a:lnTo>
                <a:close/>
                <a:moveTo>
                  <a:pt x="3509992" y="5452506"/>
                </a:moveTo>
                <a:lnTo>
                  <a:pt x="3560810" y="5445094"/>
                </a:lnTo>
                <a:lnTo>
                  <a:pt x="3523318" y="5451849"/>
                </a:lnTo>
                <a:cubicBezTo>
                  <a:pt x="3523318" y="5451849"/>
                  <a:pt x="3523318" y="5451849"/>
                  <a:pt x="3518813" y="5452811"/>
                </a:cubicBezTo>
                <a:close/>
                <a:moveTo>
                  <a:pt x="3472811" y="5457929"/>
                </a:moveTo>
                <a:cubicBezTo>
                  <a:pt x="3477314" y="5456967"/>
                  <a:pt x="3477314" y="5456967"/>
                  <a:pt x="3477314" y="5456967"/>
                </a:cubicBezTo>
                <a:cubicBezTo>
                  <a:pt x="3477314" y="5456967"/>
                  <a:pt x="3477314" y="5456967"/>
                  <a:pt x="3481818" y="5456005"/>
                </a:cubicBezTo>
                <a:cubicBezTo>
                  <a:pt x="3486323" y="5455043"/>
                  <a:pt x="3495330" y="5453118"/>
                  <a:pt x="3499835" y="5452156"/>
                </a:cubicBezTo>
                <a:lnTo>
                  <a:pt x="3509992" y="5452506"/>
                </a:lnTo>
                <a:close/>
                <a:moveTo>
                  <a:pt x="4648965" y="5205864"/>
                </a:moveTo>
                <a:lnTo>
                  <a:pt x="4648375" y="5206776"/>
                </a:lnTo>
                <a:cubicBezTo>
                  <a:pt x="4648375" y="5206776"/>
                  <a:pt x="4648375" y="5206776"/>
                  <a:pt x="4643871" y="5207738"/>
                </a:cubicBezTo>
                <a:close/>
                <a:moveTo>
                  <a:pt x="3439358" y="5455658"/>
                </a:moveTo>
                <a:lnTo>
                  <a:pt x="3443861" y="5454695"/>
                </a:lnTo>
                <a:cubicBezTo>
                  <a:pt x="3449327" y="5458236"/>
                  <a:pt x="3458336" y="5456312"/>
                  <a:pt x="3462839" y="5455350"/>
                </a:cubicBezTo>
                <a:cubicBezTo>
                  <a:pt x="3463802" y="5459854"/>
                  <a:pt x="3463802" y="5459854"/>
                  <a:pt x="3463802" y="5459854"/>
                </a:cubicBezTo>
                <a:cubicBezTo>
                  <a:pt x="3463802" y="5459854"/>
                  <a:pt x="3463802" y="5459854"/>
                  <a:pt x="3464764" y="5464358"/>
                </a:cubicBezTo>
                <a:cubicBezTo>
                  <a:pt x="3445785" y="5463703"/>
                  <a:pt x="3409754" y="5471401"/>
                  <a:pt x="3386270" y="5471708"/>
                </a:cubicBezTo>
                <a:cubicBezTo>
                  <a:pt x="3394316" y="5465280"/>
                  <a:pt x="3441282" y="5464665"/>
                  <a:pt x="3439358" y="5455658"/>
                </a:cubicBezTo>
                <a:close/>
                <a:moveTo>
                  <a:pt x="4926827" y="4878836"/>
                </a:moveTo>
                <a:cubicBezTo>
                  <a:pt x="4926827" y="4878836"/>
                  <a:pt x="4926827" y="4878836"/>
                  <a:pt x="4931331" y="4877874"/>
                </a:cubicBezTo>
                <a:lnTo>
                  <a:pt x="4927253" y="4880833"/>
                </a:lnTo>
                <a:close/>
                <a:moveTo>
                  <a:pt x="1616921" y="5147987"/>
                </a:moveTo>
                <a:lnTo>
                  <a:pt x="1621158" y="5151791"/>
                </a:lnTo>
                <a:lnTo>
                  <a:pt x="1617883" y="5152491"/>
                </a:lnTo>
                <a:cubicBezTo>
                  <a:pt x="1617883" y="5152491"/>
                  <a:pt x="1617883" y="5152491"/>
                  <a:pt x="1616921" y="5147987"/>
                </a:cubicBezTo>
                <a:close/>
                <a:moveTo>
                  <a:pt x="6029280" y="4202957"/>
                </a:moveTo>
                <a:cubicBezTo>
                  <a:pt x="6032957" y="4202171"/>
                  <a:pt x="6032957" y="4202171"/>
                  <a:pt x="6033742" y="4205846"/>
                </a:cubicBezTo>
                <a:cubicBezTo>
                  <a:pt x="6033742" y="4205846"/>
                  <a:pt x="6034527" y="4209520"/>
                  <a:pt x="6030850" y="4210306"/>
                </a:cubicBezTo>
                <a:cubicBezTo>
                  <a:pt x="6030065" y="4206631"/>
                  <a:pt x="6030065" y="4206631"/>
                  <a:pt x="6030065" y="4206631"/>
                </a:cubicBezTo>
                <a:cubicBezTo>
                  <a:pt x="6030065" y="4206631"/>
                  <a:pt x="6029280" y="4202957"/>
                  <a:pt x="6029280" y="4202957"/>
                </a:cubicBezTo>
                <a:close/>
                <a:moveTo>
                  <a:pt x="5195431" y="4350487"/>
                </a:moveTo>
                <a:lnTo>
                  <a:pt x="5195619" y="4350447"/>
                </a:lnTo>
                <a:lnTo>
                  <a:pt x="5191889" y="4355954"/>
                </a:lnTo>
                <a:cubicBezTo>
                  <a:pt x="5196393" y="4354992"/>
                  <a:pt x="5195431" y="4350487"/>
                  <a:pt x="5195431" y="4350487"/>
                </a:cubicBezTo>
                <a:close/>
                <a:moveTo>
                  <a:pt x="5135887" y="4358358"/>
                </a:moveTo>
                <a:lnTo>
                  <a:pt x="5135916" y="4358493"/>
                </a:lnTo>
                <a:cubicBezTo>
                  <a:pt x="5135916" y="4358493"/>
                  <a:pt x="5135916" y="4358493"/>
                  <a:pt x="5132374" y="4363959"/>
                </a:cubicBezTo>
                <a:close/>
                <a:moveTo>
                  <a:pt x="1535232" y="5118342"/>
                </a:moveTo>
                <a:cubicBezTo>
                  <a:pt x="1540699" y="5121884"/>
                  <a:pt x="1540699" y="5121884"/>
                  <a:pt x="1540699" y="5121884"/>
                </a:cubicBezTo>
                <a:cubicBezTo>
                  <a:pt x="1546166" y="5125426"/>
                  <a:pt x="1546166" y="5125426"/>
                  <a:pt x="1546166" y="5125426"/>
                </a:cubicBezTo>
                <a:cubicBezTo>
                  <a:pt x="1541661" y="5126389"/>
                  <a:pt x="1541661" y="5126389"/>
                  <a:pt x="1541661" y="5126389"/>
                </a:cubicBezTo>
                <a:cubicBezTo>
                  <a:pt x="1540699" y="5121884"/>
                  <a:pt x="1536195" y="5122847"/>
                  <a:pt x="1535232" y="5118342"/>
                </a:cubicBezTo>
                <a:close/>
                <a:moveTo>
                  <a:pt x="1296561" y="4951097"/>
                </a:moveTo>
                <a:lnTo>
                  <a:pt x="1298982" y="4952173"/>
                </a:lnTo>
                <a:cubicBezTo>
                  <a:pt x="1301153" y="4954064"/>
                  <a:pt x="1302760" y="4956076"/>
                  <a:pt x="1302760" y="4956076"/>
                </a:cubicBezTo>
                <a:cubicBezTo>
                  <a:pt x="1302760" y="4956076"/>
                  <a:pt x="1302760" y="4956076"/>
                  <a:pt x="1297293" y="4952534"/>
                </a:cubicBezTo>
                <a:close/>
                <a:moveTo>
                  <a:pt x="1299553" y="4938864"/>
                </a:moveTo>
                <a:lnTo>
                  <a:pt x="1305339" y="4946105"/>
                </a:lnTo>
                <a:cubicBezTo>
                  <a:pt x="1302125" y="4942083"/>
                  <a:pt x="1300518" y="4940071"/>
                  <a:pt x="1299715" y="4939066"/>
                </a:cubicBezTo>
                <a:close/>
                <a:moveTo>
                  <a:pt x="6187039" y="3627519"/>
                </a:moveTo>
                <a:cubicBezTo>
                  <a:pt x="6187287" y="3646676"/>
                  <a:pt x="6189889" y="3676857"/>
                  <a:pt x="6185137" y="3708609"/>
                </a:cubicBezTo>
                <a:cubicBezTo>
                  <a:pt x="6180385" y="3740361"/>
                  <a:pt x="6174063" y="3764764"/>
                  <a:pt x="6163816" y="3770795"/>
                </a:cubicBezTo>
                <a:cubicBezTo>
                  <a:pt x="6167494" y="3770009"/>
                  <a:pt x="6167494" y="3770009"/>
                  <a:pt x="6168279" y="3773684"/>
                </a:cubicBezTo>
                <a:cubicBezTo>
                  <a:pt x="6165386" y="3778144"/>
                  <a:pt x="6166956" y="3785493"/>
                  <a:pt x="6163279" y="3786278"/>
                </a:cubicBezTo>
                <a:cubicBezTo>
                  <a:pt x="6163279" y="3786278"/>
                  <a:pt x="6164064" y="3789953"/>
                  <a:pt x="6160387" y="3790738"/>
                </a:cubicBezTo>
                <a:cubicBezTo>
                  <a:pt x="6160387" y="3790738"/>
                  <a:pt x="6160387" y="3790738"/>
                  <a:pt x="6164064" y="3789953"/>
                </a:cubicBezTo>
                <a:cubicBezTo>
                  <a:pt x="6172989" y="3795730"/>
                  <a:pt x="6162989" y="3820919"/>
                  <a:pt x="6153775" y="3849782"/>
                </a:cubicBezTo>
                <a:cubicBezTo>
                  <a:pt x="6153775" y="3849782"/>
                  <a:pt x="6153775" y="3849782"/>
                  <a:pt x="6154561" y="3853456"/>
                </a:cubicBezTo>
                <a:cubicBezTo>
                  <a:pt x="6158238" y="3852671"/>
                  <a:pt x="6158238" y="3852671"/>
                  <a:pt x="6155346" y="3857131"/>
                </a:cubicBezTo>
                <a:cubicBezTo>
                  <a:pt x="6155346" y="3857131"/>
                  <a:pt x="6156131" y="3860805"/>
                  <a:pt x="6156131" y="3860805"/>
                </a:cubicBezTo>
                <a:cubicBezTo>
                  <a:pt x="6152454" y="3861591"/>
                  <a:pt x="6152454" y="3861591"/>
                  <a:pt x="6152454" y="3861591"/>
                </a:cubicBezTo>
                <a:cubicBezTo>
                  <a:pt x="6152454" y="3861591"/>
                  <a:pt x="6152454" y="3861591"/>
                  <a:pt x="6156916" y="3864480"/>
                </a:cubicBezTo>
                <a:cubicBezTo>
                  <a:pt x="6154809" y="3872614"/>
                  <a:pt x="6159271" y="3875502"/>
                  <a:pt x="6155841" y="3895446"/>
                </a:cubicBezTo>
                <a:cubicBezTo>
                  <a:pt x="6163196" y="3893874"/>
                  <a:pt x="6165841" y="3870257"/>
                  <a:pt x="6171873" y="3880495"/>
                </a:cubicBezTo>
                <a:cubicBezTo>
                  <a:pt x="6170819" y="3884562"/>
                  <a:pt x="6171212" y="3886399"/>
                  <a:pt x="6171604" y="3888236"/>
                </a:cubicBezTo>
                <a:lnTo>
                  <a:pt x="6171470" y="3892106"/>
                </a:lnTo>
                <a:lnTo>
                  <a:pt x="6170551" y="3892303"/>
                </a:lnTo>
                <a:cubicBezTo>
                  <a:pt x="6171336" y="3895977"/>
                  <a:pt x="6171336" y="3895977"/>
                  <a:pt x="6171336" y="3895977"/>
                </a:cubicBezTo>
                <a:lnTo>
                  <a:pt x="6171470" y="3892106"/>
                </a:lnTo>
                <a:lnTo>
                  <a:pt x="6174228" y="3891517"/>
                </a:lnTo>
                <a:cubicBezTo>
                  <a:pt x="6174228" y="3891517"/>
                  <a:pt x="6175013" y="3895192"/>
                  <a:pt x="6175013" y="3895192"/>
                </a:cubicBezTo>
                <a:cubicBezTo>
                  <a:pt x="6175798" y="3898866"/>
                  <a:pt x="6175798" y="3898866"/>
                  <a:pt x="6175798" y="3898866"/>
                </a:cubicBezTo>
                <a:cubicBezTo>
                  <a:pt x="6172906" y="3903326"/>
                  <a:pt x="6170798" y="3911461"/>
                  <a:pt x="6168691" y="3919595"/>
                </a:cubicBezTo>
                <a:cubicBezTo>
                  <a:pt x="6168691" y="3919595"/>
                  <a:pt x="6165799" y="3924055"/>
                  <a:pt x="6165799" y="3924055"/>
                </a:cubicBezTo>
                <a:cubicBezTo>
                  <a:pt x="6165799" y="3924055"/>
                  <a:pt x="6166584" y="3927730"/>
                  <a:pt x="6163691" y="3932189"/>
                </a:cubicBezTo>
                <a:cubicBezTo>
                  <a:pt x="6163691" y="3932189"/>
                  <a:pt x="6164476" y="3935864"/>
                  <a:pt x="6160799" y="3936650"/>
                </a:cubicBezTo>
                <a:cubicBezTo>
                  <a:pt x="6160014" y="3932975"/>
                  <a:pt x="6160014" y="3932975"/>
                  <a:pt x="6162906" y="3928515"/>
                </a:cubicBezTo>
                <a:cubicBezTo>
                  <a:pt x="6162906" y="3928515"/>
                  <a:pt x="6162121" y="3924841"/>
                  <a:pt x="6165014" y="3920380"/>
                </a:cubicBezTo>
                <a:cubicBezTo>
                  <a:pt x="6159229" y="3929301"/>
                  <a:pt x="6157122" y="3937435"/>
                  <a:pt x="6150552" y="3942681"/>
                </a:cubicBezTo>
                <a:cubicBezTo>
                  <a:pt x="6146090" y="3939792"/>
                  <a:pt x="6147412" y="3927983"/>
                  <a:pt x="6137165" y="3934015"/>
                </a:cubicBezTo>
                <a:cubicBezTo>
                  <a:pt x="6123199" y="3994629"/>
                  <a:pt x="6114232" y="4042650"/>
                  <a:pt x="6088449" y="4101948"/>
                </a:cubicBezTo>
                <a:cubicBezTo>
                  <a:pt x="6089234" y="4105622"/>
                  <a:pt x="6089234" y="4105622"/>
                  <a:pt x="6086341" y="4110083"/>
                </a:cubicBezTo>
                <a:cubicBezTo>
                  <a:pt x="6087126" y="4113757"/>
                  <a:pt x="6083449" y="4114542"/>
                  <a:pt x="6083449" y="4114542"/>
                </a:cubicBezTo>
                <a:cubicBezTo>
                  <a:pt x="6080019" y="4134486"/>
                  <a:pt x="6070020" y="4159674"/>
                  <a:pt x="6059236" y="4181188"/>
                </a:cubicBezTo>
                <a:cubicBezTo>
                  <a:pt x="6055806" y="4201132"/>
                  <a:pt x="6047377" y="4233669"/>
                  <a:pt x="6030808" y="4264104"/>
                </a:cubicBezTo>
                <a:cubicBezTo>
                  <a:pt x="6018701" y="4297427"/>
                  <a:pt x="6002132" y="4327862"/>
                  <a:pt x="5990563" y="4345702"/>
                </a:cubicBezTo>
                <a:cubicBezTo>
                  <a:pt x="5971886" y="4384270"/>
                  <a:pt x="5950318" y="4427299"/>
                  <a:pt x="5931641" y="4465868"/>
                </a:cubicBezTo>
                <a:cubicBezTo>
                  <a:pt x="5912180" y="4500763"/>
                  <a:pt x="5891934" y="4531983"/>
                  <a:pt x="5868547" y="4548506"/>
                </a:cubicBezTo>
                <a:cubicBezTo>
                  <a:pt x="5871440" y="4544045"/>
                  <a:pt x="5874332" y="4539585"/>
                  <a:pt x="5877224" y="4535125"/>
                </a:cubicBezTo>
                <a:cubicBezTo>
                  <a:pt x="5877224" y="4535125"/>
                  <a:pt x="5877224" y="4535125"/>
                  <a:pt x="5870655" y="4540371"/>
                </a:cubicBezTo>
                <a:cubicBezTo>
                  <a:pt x="5871440" y="4544045"/>
                  <a:pt x="5867762" y="4544831"/>
                  <a:pt x="5867762" y="4544831"/>
                </a:cubicBezTo>
                <a:cubicBezTo>
                  <a:pt x="5866977" y="4541157"/>
                  <a:pt x="5866977" y="4541157"/>
                  <a:pt x="5869870" y="4536697"/>
                </a:cubicBezTo>
                <a:cubicBezTo>
                  <a:pt x="5869870" y="4536697"/>
                  <a:pt x="5869870" y="4536697"/>
                  <a:pt x="5869085" y="4533022"/>
                </a:cubicBezTo>
                <a:cubicBezTo>
                  <a:pt x="5848838" y="4564242"/>
                  <a:pt x="5825700" y="4599923"/>
                  <a:pt x="5809916" y="4634032"/>
                </a:cubicBezTo>
                <a:cubicBezTo>
                  <a:pt x="5786529" y="4650554"/>
                  <a:pt x="5760498" y="4690694"/>
                  <a:pt x="5732112" y="4719811"/>
                </a:cubicBezTo>
                <a:cubicBezTo>
                  <a:pt x="5772068" y="4672854"/>
                  <a:pt x="5800743" y="4609097"/>
                  <a:pt x="5839913" y="4558465"/>
                </a:cubicBezTo>
                <a:cubicBezTo>
                  <a:pt x="5852268" y="4544299"/>
                  <a:pt x="5841235" y="4546656"/>
                  <a:pt x="5846236" y="4534062"/>
                </a:cubicBezTo>
                <a:cubicBezTo>
                  <a:pt x="5860697" y="4511762"/>
                  <a:pt x="5870159" y="4502056"/>
                  <a:pt x="5879621" y="4492350"/>
                </a:cubicBezTo>
                <a:cubicBezTo>
                  <a:pt x="5891190" y="4474510"/>
                  <a:pt x="5885943" y="4467947"/>
                  <a:pt x="5893835" y="4450893"/>
                </a:cubicBezTo>
                <a:cubicBezTo>
                  <a:pt x="5906189" y="4436727"/>
                  <a:pt x="5918544" y="4422561"/>
                  <a:pt x="5930898" y="4408396"/>
                </a:cubicBezTo>
                <a:cubicBezTo>
                  <a:pt x="5930898" y="4408396"/>
                  <a:pt x="5930898" y="4408396"/>
                  <a:pt x="5939823" y="4414173"/>
                </a:cubicBezTo>
                <a:cubicBezTo>
                  <a:pt x="5945608" y="4405253"/>
                  <a:pt x="5954285" y="4391873"/>
                  <a:pt x="5959284" y="4379279"/>
                </a:cubicBezTo>
                <a:cubicBezTo>
                  <a:pt x="5959284" y="4379279"/>
                  <a:pt x="5959284" y="4379279"/>
                  <a:pt x="5955607" y="4380064"/>
                </a:cubicBezTo>
                <a:cubicBezTo>
                  <a:pt x="5956392" y="4383739"/>
                  <a:pt x="5953500" y="4388199"/>
                  <a:pt x="5952715" y="4384525"/>
                </a:cubicBezTo>
                <a:cubicBezTo>
                  <a:pt x="5952715" y="4384525"/>
                  <a:pt x="5951930" y="4380850"/>
                  <a:pt x="5951930" y="4380850"/>
                </a:cubicBezTo>
                <a:cubicBezTo>
                  <a:pt x="5948252" y="4381636"/>
                  <a:pt x="5943253" y="4394230"/>
                  <a:pt x="5941683" y="4386882"/>
                </a:cubicBezTo>
                <a:cubicBezTo>
                  <a:pt x="5945897" y="4370612"/>
                  <a:pt x="5950360" y="4373501"/>
                  <a:pt x="5955359" y="4360907"/>
                </a:cubicBezTo>
                <a:cubicBezTo>
                  <a:pt x="5955359" y="4360907"/>
                  <a:pt x="5955359" y="4360907"/>
                  <a:pt x="5954574" y="4357232"/>
                </a:cubicBezTo>
                <a:cubicBezTo>
                  <a:pt x="5954574" y="4357232"/>
                  <a:pt x="5954574" y="4357232"/>
                  <a:pt x="5958251" y="4356446"/>
                </a:cubicBezTo>
                <a:cubicBezTo>
                  <a:pt x="5957466" y="4352772"/>
                  <a:pt x="5960359" y="4348312"/>
                  <a:pt x="5960359" y="4348312"/>
                </a:cubicBezTo>
                <a:cubicBezTo>
                  <a:pt x="5964036" y="4347527"/>
                  <a:pt x="5964036" y="4347527"/>
                  <a:pt x="5964036" y="4347527"/>
                </a:cubicBezTo>
                <a:cubicBezTo>
                  <a:pt x="5965358" y="4335718"/>
                  <a:pt x="5972465" y="4314989"/>
                  <a:pt x="5980357" y="4297935"/>
                </a:cubicBezTo>
                <a:cubicBezTo>
                  <a:pt x="5991927" y="4280095"/>
                  <a:pt x="6000604" y="4266714"/>
                  <a:pt x="6007959" y="4265143"/>
                </a:cubicBezTo>
                <a:cubicBezTo>
                  <a:pt x="6007174" y="4261469"/>
                  <a:pt x="6010851" y="4260683"/>
                  <a:pt x="6010851" y="4260683"/>
                </a:cubicBezTo>
                <a:cubicBezTo>
                  <a:pt x="6010066" y="4257009"/>
                  <a:pt x="6012958" y="4252549"/>
                  <a:pt x="6016636" y="4251763"/>
                </a:cubicBezTo>
                <a:cubicBezTo>
                  <a:pt x="6016636" y="4251763"/>
                  <a:pt x="6016636" y="4251763"/>
                  <a:pt x="6017421" y="4255437"/>
                </a:cubicBezTo>
                <a:cubicBezTo>
                  <a:pt x="6014528" y="4259898"/>
                  <a:pt x="6014528" y="4259898"/>
                  <a:pt x="6014528" y="4259898"/>
                </a:cubicBezTo>
                <a:cubicBezTo>
                  <a:pt x="6014528" y="4259898"/>
                  <a:pt x="6014528" y="4259898"/>
                  <a:pt x="6015313" y="4263572"/>
                </a:cubicBezTo>
                <a:cubicBezTo>
                  <a:pt x="6023205" y="4246518"/>
                  <a:pt x="6019528" y="4247303"/>
                  <a:pt x="6024528" y="4234709"/>
                </a:cubicBezTo>
                <a:cubicBezTo>
                  <a:pt x="6024528" y="4234709"/>
                  <a:pt x="6021635" y="4239169"/>
                  <a:pt x="6021635" y="4239169"/>
                </a:cubicBezTo>
                <a:cubicBezTo>
                  <a:pt x="6021635" y="4239169"/>
                  <a:pt x="6021635" y="4239169"/>
                  <a:pt x="6020850" y="4235494"/>
                </a:cubicBezTo>
                <a:cubicBezTo>
                  <a:pt x="6020850" y="4235494"/>
                  <a:pt x="6020850" y="4235494"/>
                  <a:pt x="6020065" y="4231820"/>
                </a:cubicBezTo>
                <a:cubicBezTo>
                  <a:pt x="6020065" y="4231820"/>
                  <a:pt x="6017958" y="4239955"/>
                  <a:pt x="6013496" y="4237066"/>
                </a:cubicBezTo>
                <a:cubicBezTo>
                  <a:pt x="6018495" y="4224471"/>
                  <a:pt x="6023495" y="4211877"/>
                  <a:pt x="6027957" y="4214766"/>
                </a:cubicBezTo>
                <a:cubicBezTo>
                  <a:pt x="6027957" y="4214766"/>
                  <a:pt x="6027172" y="4211091"/>
                  <a:pt x="6030850" y="4210306"/>
                </a:cubicBezTo>
                <a:cubicBezTo>
                  <a:pt x="6052666" y="4186434"/>
                  <a:pt x="6068450" y="4152325"/>
                  <a:pt x="6078987" y="4111654"/>
                </a:cubicBezTo>
                <a:cubicBezTo>
                  <a:pt x="6078987" y="4111654"/>
                  <a:pt x="6078202" y="4107979"/>
                  <a:pt x="6081879" y="4107194"/>
                </a:cubicBezTo>
                <a:cubicBezTo>
                  <a:pt x="6081094" y="4103519"/>
                  <a:pt x="6083986" y="4099059"/>
                  <a:pt x="6083986" y="4099059"/>
                </a:cubicBezTo>
                <a:cubicBezTo>
                  <a:pt x="6083986" y="4099059"/>
                  <a:pt x="6083986" y="4099059"/>
                  <a:pt x="6084771" y="4102733"/>
                </a:cubicBezTo>
                <a:cubicBezTo>
                  <a:pt x="6086094" y="4090925"/>
                  <a:pt x="6089523" y="4070982"/>
                  <a:pt x="6087953" y="4063633"/>
                </a:cubicBezTo>
                <a:cubicBezTo>
                  <a:pt x="6088738" y="4067307"/>
                  <a:pt x="6088738" y="4067307"/>
                  <a:pt x="6085846" y="4071767"/>
                </a:cubicBezTo>
                <a:cubicBezTo>
                  <a:pt x="6085846" y="4071767"/>
                  <a:pt x="6082169" y="4072553"/>
                  <a:pt x="6082169" y="4072553"/>
                </a:cubicBezTo>
                <a:cubicBezTo>
                  <a:pt x="6081384" y="4068878"/>
                  <a:pt x="6081384" y="4068878"/>
                  <a:pt x="6084276" y="4064419"/>
                </a:cubicBezTo>
                <a:lnTo>
                  <a:pt x="6083990" y="4063082"/>
                </a:lnTo>
                <a:lnTo>
                  <a:pt x="6084968" y="4060909"/>
                </a:lnTo>
                <a:cubicBezTo>
                  <a:pt x="6086052" y="4059236"/>
                  <a:pt x="6086775" y="4058121"/>
                  <a:pt x="6086383" y="4056284"/>
                </a:cubicBezTo>
                <a:cubicBezTo>
                  <a:pt x="6087168" y="4059959"/>
                  <a:pt x="6083491" y="4060744"/>
                  <a:pt x="6083491" y="4060744"/>
                </a:cubicBezTo>
                <a:lnTo>
                  <a:pt x="6083990" y="4063082"/>
                </a:lnTo>
                <a:lnTo>
                  <a:pt x="6081384" y="4068878"/>
                </a:lnTo>
                <a:cubicBezTo>
                  <a:pt x="6085888" y="4017969"/>
                  <a:pt x="6115349" y="3957886"/>
                  <a:pt x="6123530" y="3906191"/>
                </a:cubicBezTo>
                <a:cubicBezTo>
                  <a:pt x="6127208" y="3905405"/>
                  <a:pt x="6131422" y="3889137"/>
                  <a:pt x="6134315" y="3884676"/>
                </a:cubicBezTo>
                <a:cubicBezTo>
                  <a:pt x="6130637" y="3885462"/>
                  <a:pt x="6130637" y="3885462"/>
                  <a:pt x="6129067" y="3878113"/>
                </a:cubicBezTo>
                <a:cubicBezTo>
                  <a:pt x="6129067" y="3878113"/>
                  <a:pt x="6132745" y="3877328"/>
                  <a:pt x="6131959" y="3873653"/>
                </a:cubicBezTo>
                <a:cubicBezTo>
                  <a:pt x="6131175" y="3869979"/>
                  <a:pt x="6134852" y="3869193"/>
                  <a:pt x="6134066" y="3865519"/>
                </a:cubicBezTo>
                <a:cubicBezTo>
                  <a:pt x="6140925" y="3825633"/>
                  <a:pt x="6150387" y="3815927"/>
                  <a:pt x="6157494" y="3795198"/>
                </a:cubicBezTo>
                <a:cubicBezTo>
                  <a:pt x="6157494" y="3795198"/>
                  <a:pt x="6158279" y="3798873"/>
                  <a:pt x="6154602" y="3799658"/>
                </a:cubicBezTo>
                <a:cubicBezTo>
                  <a:pt x="6154602" y="3799658"/>
                  <a:pt x="6150925" y="3800444"/>
                  <a:pt x="6150140" y="3796769"/>
                </a:cubicBezTo>
                <a:cubicBezTo>
                  <a:pt x="6150140" y="3796769"/>
                  <a:pt x="6153032" y="3792310"/>
                  <a:pt x="6153032" y="3792310"/>
                </a:cubicBezTo>
                <a:cubicBezTo>
                  <a:pt x="6152247" y="3788635"/>
                  <a:pt x="6152247" y="3788635"/>
                  <a:pt x="6152247" y="3788635"/>
                </a:cubicBezTo>
                <a:cubicBezTo>
                  <a:pt x="6148322" y="3770263"/>
                  <a:pt x="6160966" y="3721457"/>
                  <a:pt x="6172783" y="3722774"/>
                </a:cubicBezTo>
                <a:cubicBezTo>
                  <a:pt x="6174643" y="3695483"/>
                  <a:pt x="6177040" y="3652707"/>
                  <a:pt x="6187039" y="3627519"/>
                </a:cubicBezTo>
                <a:close/>
                <a:moveTo>
                  <a:pt x="5453639" y="3702176"/>
                </a:moveTo>
                <a:lnTo>
                  <a:pt x="5453774" y="3702469"/>
                </a:lnTo>
                <a:cubicBezTo>
                  <a:pt x="5453249" y="3705524"/>
                  <a:pt x="5451719" y="3709383"/>
                  <a:pt x="5449948" y="3712116"/>
                </a:cubicBezTo>
                <a:close/>
                <a:moveTo>
                  <a:pt x="5548423" y="3643981"/>
                </a:moveTo>
                <a:cubicBezTo>
                  <a:pt x="5553889" y="3647523"/>
                  <a:pt x="5550347" y="3652990"/>
                  <a:pt x="5544882" y="3649448"/>
                </a:cubicBezTo>
                <a:cubicBezTo>
                  <a:pt x="5549385" y="3648486"/>
                  <a:pt x="5549385" y="3648486"/>
                  <a:pt x="5548423" y="3643981"/>
                </a:cubicBezTo>
                <a:close/>
                <a:moveTo>
                  <a:pt x="5501782" y="3594005"/>
                </a:moveTo>
                <a:lnTo>
                  <a:pt x="5500844" y="3597631"/>
                </a:lnTo>
                <a:cubicBezTo>
                  <a:pt x="5501806" y="3602135"/>
                  <a:pt x="5501806" y="3602135"/>
                  <a:pt x="5501806" y="3602135"/>
                </a:cubicBezTo>
                <a:cubicBezTo>
                  <a:pt x="5501806" y="3602135"/>
                  <a:pt x="5501806" y="3602135"/>
                  <a:pt x="5498264" y="3607601"/>
                </a:cubicBezTo>
                <a:cubicBezTo>
                  <a:pt x="5497302" y="3603098"/>
                  <a:pt x="5500844" y="3597631"/>
                  <a:pt x="5496339" y="3598593"/>
                </a:cubicBezTo>
                <a:close/>
                <a:moveTo>
                  <a:pt x="5505531" y="3584407"/>
                </a:moveTo>
                <a:lnTo>
                  <a:pt x="5502887" y="3593074"/>
                </a:lnTo>
                <a:lnTo>
                  <a:pt x="5501782" y="3594005"/>
                </a:lnTo>
                <a:lnTo>
                  <a:pt x="5503423" y="3587661"/>
                </a:lnTo>
                <a:close/>
                <a:moveTo>
                  <a:pt x="5509363" y="3567553"/>
                </a:moveTo>
                <a:lnTo>
                  <a:pt x="5513086" y="3566758"/>
                </a:lnTo>
                <a:cubicBezTo>
                  <a:pt x="5509545" y="3572225"/>
                  <a:pt x="5506002" y="3577690"/>
                  <a:pt x="5506965" y="3582195"/>
                </a:cubicBezTo>
                <a:lnTo>
                  <a:pt x="5505531" y="3584407"/>
                </a:lnTo>
                <a:lnTo>
                  <a:pt x="5507691" y="3577329"/>
                </a:lnTo>
                <a:close/>
                <a:moveTo>
                  <a:pt x="5510688" y="3559800"/>
                </a:moveTo>
                <a:lnTo>
                  <a:pt x="5509363" y="3567553"/>
                </a:lnTo>
                <a:lnTo>
                  <a:pt x="5508582" y="3567720"/>
                </a:lnTo>
                <a:close/>
                <a:moveTo>
                  <a:pt x="5161932" y="3575847"/>
                </a:moveTo>
                <a:cubicBezTo>
                  <a:pt x="5162324" y="3577685"/>
                  <a:pt x="5161601" y="3578799"/>
                  <a:pt x="5160517" y="3580472"/>
                </a:cubicBezTo>
                <a:lnTo>
                  <a:pt x="5159539" y="3582645"/>
                </a:lnTo>
                <a:lnTo>
                  <a:pt x="5159040" y="3580307"/>
                </a:lnTo>
                <a:cubicBezTo>
                  <a:pt x="5159040" y="3580307"/>
                  <a:pt x="5162717" y="3579521"/>
                  <a:pt x="5161932" y="3575847"/>
                </a:cubicBezTo>
                <a:close/>
                <a:moveTo>
                  <a:pt x="1120688" y="4434529"/>
                </a:moveTo>
                <a:lnTo>
                  <a:pt x="1126155" y="4438070"/>
                </a:lnTo>
                <a:cubicBezTo>
                  <a:pt x="1126155" y="4438070"/>
                  <a:pt x="1126155" y="4438070"/>
                  <a:pt x="1121651" y="4439032"/>
                </a:cubicBezTo>
                <a:close/>
                <a:moveTo>
                  <a:pt x="5592057" y="3360201"/>
                </a:moveTo>
                <a:lnTo>
                  <a:pt x="5593625" y="3370584"/>
                </a:lnTo>
                <a:cubicBezTo>
                  <a:pt x="5593625" y="3370584"/>
                  <a:pt x="5593625" y="3370584"/>
                  <a:pt x="5592663" y="3366081"/>
                </a:cubicBezTo>
                <a:cubicBezTo>
                  <a:pt x="5591701" y="3361577"/>
                  <a:pt x="5591701" y="3361577"/>
                  <a:pt x="5591701" y="3361577"/>
                </a:cubicBezTo>
                <a:close/>
                <a:moveTo>
                  <a:pt x="818034" y="4362609"/>
                </a:moveTo>
                <a:lnTo>
                  <a:pt x="820283" y="4366839"/>
                </a:lnTo>
                <a:lnTo>
                  <a:pt x="818996" y="4367114"/>
                </a:lnTo>
                <a:cubicBezTo>
                  <a:pt x="818034" y="4362609"/>
                  <a:pt x="818034" y="4362609"/>
                  <a:pt x="818034" y="4362609"/>
                </a:cubicBezTo>
                <a:close/>
                <a:moveTo>
                  <a:pt x="5246100" y="3411866"/>
                </a:moveTo>
                <a:lnTo>
                  <a:pt x="5247019" y="3411670"/>
                </a:lnTo>
                <a:lnTo>
                  <a:pt x="5246885" y="3415540"/>
                </a:lnTo>
                <a:cubicBezTo>
                  <a:pt x="5246885" y="3415540"/>
                  <a:pt x="5246885" y="3415540"/>
                  <a:pt x="5246100" y="3411866"/>
                </a:cubicBezTo>
                <a:close/>
                <a:moveTo>
                  <a:pt x="5262588" y="3147082"/>
                </a:moveTo>
                <a:cubicBezTo>
                  <a:pt x="5252589" y="3172271"/>
                  <a:pt x="5250192" y="3215045"/>
                  <a:pt x="5248332" y="3242337"/>
                </a:cubicBezTo>
                <a:cubicBezTo>
                  <a:pt x="5236515" y="3241020"/>
                  <a:pt x="5223871" y="3289826"/>
                  <a:pt x="5227796" y="3308198"/>
                </a:cubicBezTo>
                <a:cubicBezTo>
                  <a:pt x="5227796" y="3308198"/>
                  <a:pt x="5227796" y="3308198"/>
                  <a:pt x="5228581" y="3311872"/>
                </a:cubicBezTo>
                <a:cubicBezTo>
                  <a:pt x="5228581" y="3311872"/>
                  <a:pt x="5225689" y="3316332"/>
                  <a:pt x="5225689" y="3316332"/>
                </a:cubicBezTo>
                <a:cubicBezTo>
                  <a:pt x="5226475" y="3320007"/>
                  <a:pt x="5230152" y="3319222"/>
                  <a:pt x="5230152" y="3319222"/>
                </a:cubicBezTo>
                <a:cubicBezTo>
                  <a:pt x="5233830" y="3318436"/>
                  <a:pt x="5233044" y="3314761"/>
                  <a:pt x="5233044" y="3314761"/>
                </a:cubicBezTo>
                <a:cubicBezTo>
                  <a:pt x="5225937" y="3335490"/>
                  <a:pt x="5216475" y="3345195"/>
                  <a:pt x="5209615" y="3385082"/>
                </a:cubicBezTo>
                <a:cubicBezTo>
                  <a:pt x="5210401" y="3388757"/>
                  <a:pt x="5206724" y="3389542"/>
                  <a:pt x="5207509" y="3393216"/>
                </a:cubicBezTo>
                <a:cubicBezTo>
                  <a:pt x="5208294" y="3396890"/>
                  <a:pt x="5204616" y="3397676"/>
                  <a:pt x="5204616" y="3397676"/>
                </a:cubicBezTo>
                <a:cubicBezTo>
                  <a:pt x="5206186" y="3405025"/>
                  <a:pt x="5206186" y="3405025"/>
                  <a:pt x="5209864" y="3404240"/>
                </a:cubicBezTo>
                <a:cubicBezTo>
                  <a:pt x="5206971" y="3408699"/>
                  <a:pt x="5202757" y="3424968"/>
                  <a:pt x="5199079" y="3425754"/>
                </a:cubicBezTo>
                <a:cubicBezTo>
                  <a:pt x="5190898" y="3477449"/>
                  <a:pt x="5161437" y="3537532"/>
                  <a:pt x="5156933" y="3588442"/>
                </a:cubicBezTo>
                <a:lnTo>
                  <a:pt x="5159539" y="3582645"/>
                </a:lnTo>
                <a:lnTo>
                  <a:pt x="5159825" y="3583982"/>
                </a:lnTo>
                <a:cubicBezTo>
                  <a:pt x="5156933" y="3588442"/>
                  <a:pt x="5156933" y="3588442"/>
                  <a:pt x="5157718" y="3592116"/>
                </a:cubicBezTo>
                <a:cubicBezTo>
                  <a:pt x="5157718" y="3592116"/>
                  <a:pt x="5161395" y="3591330"/>
                  <a:pt x="5161395" y="3591330"/>
                </a:cubicBezTo>
                <a:cubicBezTo>
                  <a:pt x="5164287" y="3586871"/>
                  <a:pt x="5164287" y="3586871"/>
                  <a:pt x="5163502" y="3583196"/>
                </a:cubicBezTo>
                <a:cubicBezTo>
                  <a:pt x="5165072" y="3590545"/>
                  <a:pt x="5161643" y="3610488"/>
                  <a:pt x="5160320" y="3622296"/>
                </a:cubicBezTo>
                <a:cubicBezTo>
                  <a:pt x="5159535" y="3618622"/>
                  <a:pt x="5159535" y="3618622"/>
                  <a:pt x="5159535" y="3618622"/>
                </a:cubicBezTo>
                <a:cubicBezTo>
                  <a:pt x="5159535" y="3618622"/>
                  <a:pt x="5156643" y="3623082"/>
                  <a:pt x="5157428" y="3626757"/>
                </a:cubicBezTo>
                <a:cubicBezTo>
                  <a:pt x="5153751" y="3627542"/>
                  <a:pt x="5154536" y="3631216"/>
                  <a:pt x="5154536" y="3631216"/>
                </a:cubicBezTo>
                <a:cubicBezTo>
                  <a:pt x="5143999" y="3671889"/>
                  <a:pt x="5128215" y="3705997"/>
                  <a:pt x="5106399" y="3729869"/>
                </a:cubicBezTo>
                <a:cubicBezTo>
                  <a:pt x="5110076" y="3729083"/>
                  <a:pt x="5109291" y="3725408"/>
                  <a:pt x="5109291" y="3725408"/>
                </a:cubicBezTo>
                <a:cubicBezTo>
                  <a:pt x="5108506" y="3721734"/>
                  <a:pt x="5108506" y="3721734"/>
                  <a:pt x="5104829" y="3722520"/>
                </a:cubicBezTo>
                <a:cubicBezTo>
                  <a:pt x="5104829" y="3722520"/>
                  <a:pt x="5105614" y="3726194"/>
                  <a:pt x="5105614" y="3726194"/>
                </a:cubicBezTo>
                <a:cubicBezTo>
                  <a:pt x="5105614" y="3726194"/>
                  <a:pt x="5105614" y="3726194"/>
                  <a:pt x="5106399" y="3729869"/>
                </a:cubicBezTo>
                <a:cubicBezTo>
                  <a:pt x="5102721" y="3730655"/>
                  <a:pt x="5103506" y="3734329"/>
                  <a:pt x="5103506" y="3734329"/>
                </a:cubicBezTo>
                <a:cubicBezTo>
                  <a:pt x="5099044" y="3731440"/>
                  <a:pt x="5094044" y="3744034"/>
                  <a:pt x="5089045" y="3756628"/>
                </a:cubicBezTo>
                <a:cubicBezTo>
                  <a:pt x="5093507" y="3759518"/>
                  <a:pt x="5095614" y="3751383"/>
                  <a:pt x="5095614" y="3751383"/>
                </a:cubicBezTo>
                <a:cubicBezTo>
                  <a:pt x="5096399" y="3755057"/>
                  <a:pt x="5096399" y="3755057"/>
                  <a:pt x="5096399" y="3755057"/>
                </a:cubicBezTo>
                <a:cubicBezTo>
                  <a:pt x="5097184" y="3758732"/>
                  <a:pt x="5097184" y="3758732"/>
                  <a:pt x="5097184" y="3758732"/>
                </a:cubicBezTo>
                <a:cubicBezTo>
                  <a:pt x="5097184" y="3758732"/>
                  <a:pt x="5100077" y="3754271"/>
                  <a:pt x="5100077" y="3754271"/>
                </a:cubicBezTo>
                <a:cubicBezTo>
                  <a:pt x="5095077" y="3766866"/>
                  <a:pt x="5098754" y="3766080"/>
                  <a:pt x="5090862" y="3783135"/>
                </a:cubicBezTo>
                <a:cubicBezTo>
                  <a:pt x="5090077" y="3779461"/>
                  <a:pt x="5090077" y="3779461"/>
                  <a:pt x="5090077" y="3779461"/>
                </a:cubicBezTo>
                <a:cubicBezTo>
                  <a:pt x="5090077" y="3779461"/>
                  <a:pt x="5090077" y="3779461"/>
                  <a:pt x="5092970" y="3775001"/>
                </a:cubicBezTo>
                <a:cubicBezTo>
                  <a:pt x="5092185" y="3771327"/>
                  <a:pt x="5092185" y="3771327"/>
                  <a:pt x="5092185" y="3771327"/>
                </a:cubicBezTo>
                <a:cubicBezTo>
                  <a:pt x="5088507" y="3772112"/>
                  <a:pt x="5085615" y="3776572"/>
                  <a:pt x="5086400" y="3780246"/>
                </a:cubicBezTo>
                <a:cubicBezTo>
                  <a:pt x="5086400" y="3780246"/>
                  <a:pt x="5082723" y="3781032"/>
                  <a:pt x="5083508" y="3784706"/>
                </a:cubicBezTo>
                <a:cubicBezTo>
                  <a:pt x="5076153" y="3786277"/>
                  <a:pt x="5067476" y="3799657"/>
                  <a:pt x="5055907" y="3817497"/>
                </a:cubicBezTo>
                <a:cubicBezTo>
                  <a:pt x="5048015" y="3834552"/>
                  <a:pt x="5040908" y="3855281"/>
                  <a:pt x="5039585" y="3867090"/>
                </a:cubicBezTo>
                <a:cubicBezTo>
                  <a:pt x="5039585" y="3867090"/>
                  <a:pt x="5039585" y="3867090"/>
                  <a:pt x="5035908" y="3867875"/>
                </a:cubicBezTo>
                <a:cubicBezTo>
                  <a:pt x="5035908" y="3867875"/>
                  <a:pt x="5033016" y="3872335"/>
                  <a:pt x="5033801" y="3876009"/>
                </a:cubicBezTo>
                <a:cubicBezTo>
                  <a:pt x="5030123" y="3876795"/>
                  <a:pt x="5030123" y="3876795"/>
                  <a:pt x="5030123" y="3876795"/>
                </a:cubicBezTo>
                <a:cubicBezTo>
                  <a:pt x="5030908" y="3880470"/>
                  <a:pt x="5030908" y="3880470"/>
                  <a:pt x="5030908" y="3880470"/>
                </a:cubicBezTo>
                <a:cubicBezTo>
                  <a:pt x="5025909" y="3893064"/>
                  <a:pt x="5021446" y="3890175"/>
                  <a:pt x="5017232" y="3906445"/>
                </a:cubicBezTo>
                <a:cubicBezTo>
                  <a:pt x="5018802" y="3913793"/>
                  <a:pt x="5023801" y="3901198"/>
                  <a:pt x="5027479" y="3900413"/>
                </a:cubicBezTo>
                <a:cubicBezTo>
                  <a:pt x="5027479" y="3900413"/>
                  <a:pt x="5028264" y="3904088"/>
                  <a:pt x="5028264" y="3904088"/>
                </a:cubicBezTo>
                <a:cubicBezTo>
                  <a:pt x="5029049" y="3907762"/>
                  <a:pt x="5031941" y="3903302"/>
                  <a:pt x="5031156" y="3899627"/>
                </a:cubicBezTo>
                <a:cubicBezTo>
                  <a:pt x="5034833" y="3898841"/>
                  <a:pt x="5034833" y="3898841"/>
                  <a:pt x="5034833" y="3898841"/>
                </a:cubicBezTo>
                <a:cubicBezTo>
                  <a:pt x="5029834" y="3911436"/>
                  <a:pt x="5021157" y="3924816"/>
                  <a:pt x="5015372" y="3933736"/>
                </a:cubicBezTo>
                <a:cubicBezTo>
                  <a:pt x="5006447" y="3927959"/>
                  <a:pt x="5006447" y="3927959"/>
                  <a:pt x="5006447" y="3927959"/>
                </a:cubicBezTo>
                <a:cubicBezTo>
                  <a:pt x="4994093" y="3942124"/>
                  <a:pt x="4981739" y="3956290"/>
                  <a:pt x="4969384" y="3970456"/>
                </a:cubicBezTo>
                <a:cubicBezTo>
                  <a:pt x="4961492" y="3987510"/>
                  <a:pt x="4966740" y="3994073"/>
                  <a:pt x="4955170" y="4011913"/>
                </a:cubicBezTo>
                <a:cubicBezTo>
                  <a:pt x="4945708" y="4021619"/>
                  <a:pt x="4936246" y="4031325"/>
                  <a:pt x="4921785" y="4053624"/>
                </a:cubicBezTo>
                <a:cubicBezTo>
                  <a:pt x="4916785" y="4066219"/>
                  <a:pt x="4927817" y="4063862"/>
                  <a:pt x="4915463" y="4078028"/>
                </a:cubicBezTo>
                <a:cubicBezTo>
                  <a:pt x="4876292" y="4128659"/>
                  <a:pt x="4847617" y="4192416"/>
                  <a:pt x="4807661" y="4239374"/>
                </a:cubicBezTo>
                <a:cubicBezTo>
                  <a:pt x="4836047" y="4210257"/>
                  <a:pt x="4862078" y="4170117"/>
                  <a:pt x="4885465" y="4153594"/>
                </a:cubicBezTo>
                <a:cubicBezTo>
                  <a:pt x="4901249" y="4119486"/>
                  <a:pt x="4924387" y="4083805"/>
                  <a:pt x="4944634" y="4052585"/>
                </a:cubicBezTo>
                <a:cubicBezTo>
                  <a:pt x="4945419" y="4056260"/>
                  <a:pt x="4945419" y="4056260"/>
                  <a:pt x="4945419" y="4056260"/>
                </a:cubicBezTo>
                <a:cubicBezTo>
                  <a:pt x="4942526" y="4060720"/>
                  <a:pt x="4942526" y="4060720"/>
                  <a:pt x="4943311" y="4064394"/>
                </a:cubicBezTo>
                <a:cubicBezTo>
                  <a:pt x="4943311" y="4064394"/>
                  <a:pt x="4946989" y="4063608"/>
                  <a:pt x="4946204" y="4059934"/>
                </a:cubicBezTo>
                <a:cubicBezTo>
                  <a:pt x="4952773" y="4054689"/>
                  <a:pt x="4952773" y="4054689"/>
                  <a:pt x="4952773" y="4054689"/>
                </a:cubicBezTo>
                <a:cubicBezTo>
                  <a:pt x="4949881" y="4059148"/>
                  <a:pt x="4946989" y="4063608"/>
                  <a:pt x="4944096" y="4068069"/>
                </a:cubicBezTo>
                <a:cubicBezTo>
                  <a:pt x="4967483" y="4051546"/>
                  <a:pt x="4987729" y="4020326"/>
                  <a:pt x="5007190" y="3985431"/>
                </a:cubicBezTo>
                <a:cubicBezTo>
                  <a:pt x="5025867" y="3946862"/>
                  <a:pt x="5047435" y="3903834"/>
                  <a:pt x="5066112" y="3865264"/>
                </a:cubicBezTo>
                <a:cubicBezTo>
                  <a:pt x="5077681" y="3847424"/>
                  <a:pt x="5094250" y="3816990"/>
                  <a:pt x="5106357" y="3783667"/>
                </a:cubicBezTo>
                <a:cubicBezTo>
                  <a:pt x="5122926" y="3753233"/>
                  <a:pt x="5131355" y="3720694"/>
                  <a:pt x="5134785" y="3700752"/>
                </a:cubicBezTo>
                <a:cubicBezTo>
                  <a:pt x="5145569" y="3679237"/>
                  <a:pt x="5155568" y="3654049"/>
                  <a:pt x="5158998" y="3634105"/>
                </a:cubicBezTo>
                <a:cubicBezTo>
                  <a:pt x="5158998" y="3634105"/>
                  <a:pt x="5162675" y="3633319"/>
                  <a:pt x="5161890" y="3629645"/>
                </a:cubicBezTo>
                <a:cubicBezTo>
                  <a:pt x="5164783" y="3625185"/>
                  <a:pt x="5164783" y="3625185"/>
                  <a:pt x="5163998" y="3621510"/>
                </a:cubicBezTo>
                <a:cubicBezTo>
                  <a:pt x="5189781" y="3562213"/>
                  <a:pt x="5198748" y="3514193"/>
                  <a:pt x="5212714" y="3453577"/>
                </a:cubicBezTo>
                <a:cubicBezTo>
                  <a:pt x="5222961" y="3447546"/>
                  <a:pt x="5221639" y="3459355"/>
                  <a:pt x="5226101" y="3462243"/>
                </a:cubicBezTo>
                <a:cubicBezTo>
                  <a:pt x="5232671" y="3456998"/>
                  <a:pt x="5234778" y="3448863"/>
                  <a:pt x="5240563" y="3439944"/>
                </a:cubicBezTo>
                <a:cubicBezTo>
                  <a:pt x="5237671" y="3444403"/>
                  <a:pt x="5238456" y="3448077"/>
                  <a:pt x="5238456" y="3448077"/>
                </a:cubicBezTo>
                <a:cubicBezTo>
                  <a:pt x="5235563" y="3452538"/>
                  <a:pt x="5235563" y="3452538"/>
                  <a:pt x="5236348" y="3456212"/>
                </a:cubicBezTo>
                <a:cubicBezTo>
                  <a:pt x="5240026" y="3455426"/>
                  <a:pt x="5239241" y="3451752"/>
                  <a:pt x="5239241" y="3451752"/>
                </a:cubicBezTo>
                <a:cubicBezTo>
                  <a:pt x="5242133" y="3447292"/>
                  <a:pt x="5241348" y="3443618"/>
                  <a:pt x="5241348" y="3443618"/>
                </a:cubicBezTo>
                <a:cubicBezTo>
                  <a:pt x="5241348" y="3443618"/>
                  <a:pt x="5244240" y="3439158"/>
                  <a:pt x="5244240" y="3439158"/>
                </a:cubicBezTo>
                <a:cubicBezTo>
                  <a:pt x="5246348" y="3431023"/>
                  <a:pt x="5248455" y="3422889"/>
                  <a:pt x="5251347" y="3418429"/>
                </a:cubicBezTo>
                <a:cubicBezTo>
                  <a:pt x="5251347" y="3418429"/>
                  <a:pt x="5251347" y="3418429"/>
                  <a:pt x="5250562" y="3414755"/>
                </a:cubicBezTo>
                <a:cubicBezTo>
                  <a:pt x="5250562" y="3414755"/>
                  <a:pt x="5249777" y="3411081"/>
                  <a:pt x="5249777" y="3411081"/>
                </a:cubicBezTo>
                <a:lnTo>
                  <a:pt x="5247019" y="3411670"/>
                </a:lnTo>
                <a:lnTo>
                  <a:pt x="5247153" y="3407799"/>
                </a:lnTo>
                <a:cubicBezTo>
                  <a:pt x="5246761" y="3405962"/>
                  <a:pt x="5246368" y="3404124"/>
                  <a:pt x="5247422" y="3400057"/>
                </a:cubicBezTo>
                <a:cubicBezTo>
                  <a:pt x="5241390" y="3389820"/>
                  <a:pt x="5238745" y="3413437"/>
                  <a:pt x="5231391" y="3415009"/>
                </a:cubicBezTo>
                <a:cubicBezTo>
                  <a:pt x="5234820" y="3395065"/>
                  <a:pt x="5230358" y="3392177"/>
                  <a:pt x="5232465" y="3384043"/>
                </a:cubicBezTo>
                <a:cubicBezTo>
                  <a:pt x="5228003" y="3381153"/>
                  <a:pt x="5228003" y="3381153"/>
                  <a:pt x="5228003" y="3381153"/>
                </a:cubicBezTo>
                <a:cubicBezTo>
                  <a:pt x="5228003" y="3381153"/>
                  <a:pt x="5228003" y="3381153"/>
                  <a:pt x="5231680" y="3380368"/>
                </a:cubicBezTo>
                <a:cubicBezTo>
                  <a:pt x="5231680" y="3380368"/>
                  <a:pt x="5230895" y="3376694"/>
                  <a:pt x="5230895" y="3376694"/>
                </a:cubicBezTo>
                <a:cubicBezTo>
                  <a:pt x="5233788" y="3372234"/>
                  <a:pt x="5233788" y="3372234"/>
                  <a:pt x="5230110" y="3373020"/>
                </a:cubicBezTo>
                <a:cubicBezTo>
                  <a:pt x="5229324" y="3369345"/>
                  <a:pt x="5229324" y="3369345"/>
                  <a:pt x="5229324" y="3369345"/>
                </a:cubicBezTo>
                <a:cubicBezTo>
                  <a:pt x="5238539" y="3340481"/>
                  <a:pt x="5248539" y="3315293"/>
                  <a:pt x="5239613" y="3309515"/>
                </a:cubicBezTo>
                <a:cubicBezTo>
                  <a:pt x="5235936" y="3310301"/>
                  <a:pt x="5235936" y="3310301"/>
                  <a:pt x="5235936" y="3310301"/>
                </a:cubicBezTo>
                <a:cubicBezTo>
                  <a:pt x="5239613" y="3309515"/>
                  <a:pt x="5238828" y="3305841"/>
                  <a:pt x="5238828" y="3305841"/>
                </a:cubicBezTo>
                <a:cubicBezTo>
                  <a:pt x="5242506" y="3305056"/>
                  <a:pt x="5240936" y="3297706"/>
                  <a:pt x="5243828" y="3293247"/>
                </a:cubicBezTo>
                <a:cubicBezTo>
                  <a:pt x="5243043" y="3289573"/>
                  <a:pt x="5243043" y="3289573"/>
                  <a:pt x="5239366" y="3290358"/>
                </a:cubicBezTo>
                <a:cubicBezTo>
                  <a:pt x="5249613" y="3284326"/>
                  <a:pt x="5255935" y="3259924"/>
                  <a:pt x="5260687" y="3228171"/>
                </a:cubicBezTo>
                <a:cubicBezTo>
                  <a:pt x="5265439" y="3196420"/>
                  <a:pt x="5262836" y="3166239"/>
                  <a:pt x="5262588" y="3147082"/>
                </a:cubicBezTo>
                <a:close/>
                <a:moveTo>
                  <a:pt x="869439" y="3941889"/>
                </a:moveTo>
                <a:cubicBezTo>
                  <a:pt x="869439" y="3941889"/>
                  <a:pt x="869439" y="3941889"/>
                  <a:pt x="870401" y="3946393"/>
                </a:cubicBezTo>
                <a:lnTo>
                  <a:pt x="869247" y="3944432"/>
                </a:lnTo>
                <a:close/>
                <a:moveTo>
                  <a:pt x="5600071" y="2827600"/>
                </a:moveTo>
                <a:cubicBezTo>
                  <a:pt x="5600071" y="2827600"/>
                  <a:pt x="5600071" y="2827600"/>
                  <a:pt x="5601033" y="2832105"/>
                </a:cubicBezTo>
                <a:lnTo>
                  <a:pt x="5600701" y="2831889"/>
                </a:lnTo>
                <a:close/>
                <a:moveTo>
                  <a:pt x="5594604" y="2824058"/>
                </a:moveTo>
                <a:lnTo>
                  <a:pt x="5594817" y="2824013"/>
                </a:lnTo>
                <a:lnTo>
                  <a:pt x="5595567" y="2828563"/>
                </a:lnTo>
                <a:cubicBezTo>
                  <a:pt x="5595567" y="2828563"/>
                  <a:pt x="5595567" y="2828563"/>
                  <a:pt x="5594604" y="2824058"/>
                </a:cubicBezTo>
                <a:close/>
                <a:moveTo>
                  <a:pt x="756958" y="3768116"/>
                </a:moveTo>
                <a:cubicBezTo>
                  <a:pt x="761462" y="3767153"/>
                  <a:pt x="763387" y="3776161"/>
                  <a:pt x="764349" y="3780665"/>
                </a:cubicBezTo>
                <a:cubicBezTo>
                  <a:pt x="759845" y="3781628"/>
                  <a:pt x="759845" y="3781628"/>
                  <a:pt x="759845" y="3781628"/>
                </a:cubicBezTo>
                <a:close/>
                <a:moveTo>
                  <a:pt x="5540370" y="2614293"/>
                </a:moveTo>
                <a:cubicBezTo>
                  <a:pt x="5541332" y="2618797"/>
                  <a:pt x="5545837" y="2617834"/>
                  <a:pt x="5545837" y="2617834"/>
                </a:cubicBezTo>
                <a:cubicBezTo>
                  <a:pt x="5541332" y="2618797"/>
                  <a:pt x="5541332" y="2618797"/>
                  <a:pt x="5541332" y="2618797"/>
                </a:cubicBezTo>
                <a:cubicBezTo>
                  <a:pt x="5540370" y="2614293"/>
                  <a:pt x="5540370" y="2614293"/>
                  <a:pt x="5540370" y="2614293"/>
                </a:cubicBezTo>
                <a:close/>
                <a:moveTo>
                  <a:pt x="5744362" y="2533034"/>
                </a:moveTo>
                <a:cubicBezTo>
                  <a:pt x="5742746" y="2547508"/>
                  <a:pt x="5747249" y="2546546"/>
                  <a:pt x="5751754" y="2545583"/>
                </a:cubicBezTo>
                <a:cubicBezTo>
                  <a:pt x="5759452" y="2581616"/>
                  <a:pt x="5762646" y="2618610"/>
                  <a:pt x="5770344" y="2654643"/>
                </a:cubicBezTo>
                <a:cubicBezTo>
                  <a:pt x="5775155" y="2677163"/>
                  <a:pt x="5779353" y="2652719"/>
                  <a:pt x="5792210" y="2668810"/>
                </a:cubicBezTo>
                <a:cubicBezTo>
                  <a:pt x="5792517" y="2692292"/>
                  <a:pt x="5798946" y="2700338"/>
                  <a:pt x="5800215" y="2728325"/>
                </a:cubicBezTo>
                <a:cubicBezTo>
                  <a:pt x="5804720" y="2727363"/>
                  <a:pt x="5807299" y="2717392"/>
                  <a:pt x="5803450" y="2699375"/>
                </a:cubicBezTo>
                <a:cubicBezTo>
                  <a:pt x="5805375" y="2708384"/>
                  <a:pt x="5811803" y="2716430"/>
                  <a:pt x="5811149" y="2735408"/>
                </a:cubicBezTo>
                <a:cubicBezTo>
                  <a:pt x="5813728" y="2725438"/>
                  <a:pt x="5819194" y="2728979"/>
                  <a:pt x="5820811" y="2714505"/>
                </a:cubicBezTo>
                <a:cubicBezTo>
                  <a:pt x="5828161" y="2792999"/>
                  <a:pt x="5835512" y="2871492"/>
                  <a:pt x="5838358" y="2950947"/>
                </a:cubicBezTo>
                <a:cubicBezTo>
                  <a:pt x="5840282" y="2959956"/>
                  <a:pt x="5842207" y="2968964"/>
                  <a:pt x="5838665" y="2974430"/>
                </a:cubicBezTo>
                <a:cubicBezTo>
                  <a:pt x="5870897" y="3918890"/>
                  <a:pt x="5403604" y="4795814"/>
                  <a:pt x="4638016" y="5312600"/>
                </a:cubicBezTo>
                <a:cubicBezTo>
                  <a:pt x="4638016" y="5312600"/>
                  <a:pt x="4638016" y="5312600"/>
                  <a:pt x="4633512" y="5313563"/>
                </a:cubicBezTo>
                <a:cubicBezTo>
                  <a:pt x="4633512" y="5313563"/>
                  <a:pt x="4629008" y="5314525"/>
                  <a:pt x="4629008" y="5314525"/>
                </a:cubicBezTo>
                <a:cubicBezTo>
                  <a:pt x="4637054" y="5308097"/>
                  <a:pt x="4631588" y="5304555"/>
                  <a:pt x="4623541" y="5310984"/>
                </a:cubicBezTo>
                <a:cubicBezTo>
                  <a:pt x="4631588" y="5304555"/>
                  <a:pt x="4631588" y="5304555"/>
                  <a:pt x="4631588" y="5304555"/>
                </a:cubicBezTo>
                <a:cubicBezTo>
                  <a:pt x="4635130" y="5299088"/>
                  <a:pt x="4635130" y="5299088"/>
                  <a:pt x="4629663" y="5295546"/>
                </a:cubicBezTo>
                <a:cubicBezTo>
                  <a:pt x="4629663" y="5295546"/>
                  <a:pt x="4625159" y="5296509"/>
                  <a:pt x="4621617" y="5301975"/>
                </a:cubicBezTo>
                <a:cubicBezTo>
                  <a:pt x="4618076" y="5307442"/>
                  <a:pt x="4618076" y="5307442"/>
                  <a:pt x="4618076" y="5307442"/>
                </a:cubicBezTo>
                <a:cubicBezTo>
                  <a:pt x="4613571" y="5308404"/>
                  <a:pt x="4613571" y="5308404"/>
                  <a:pt x="4613571" y="5308404"/>
                </a:cubicBezTo>
                <a:cubicBezTo>
                  <a:pt x="4611647" y="5299395"/>
                  <a:pt x="4607142" y="5300358"/>
                  <a:pt x="4599097" y="5306787"/>
                </a:cubicBezTo>
                <a:cubicBezTo>
                  <a:pt x="4592013" y="5317720"/>
                  <a:pt x="4600059" y="5311291"/>
                  <a:pt x="4597479" y="5321261"/>
                </a:cubicBezTo>
                <a:cubicBezTo>
                  <a:pt x="4605526" y="5314833"/>
                  <a:pt x="4605526" y="5314833"/>
                  <a:pt x="4605526" y="5314833"/>
                </a:cubicBezTo>
                <a:cubicBezTo>
                  <a:pt x="4601984" y="5320299"/>
                  <a:pt x="4597479" y="5321261"/>
                  <a:pt x="4602946" y="5324803"/>
                </a:cubicBezTo>
                <a:cubicBezTo>
                  <a:pt x="4607450" y="5323841"/>
                  <a:pt x="4611954" y="5322878"/>
                  <a:pt x="4615496" y="5317412"/>
                </a:cubicBezTo>
                <a:cubicBezTo>
                  <a:pt x="4619038" y="5311946"/>
                  <a:pt x="4619038" y="5311946"/>
                  <a:pt x="4619038" y="5311946"/>
                </a:cubicBezTo>
                <a:cubicBezTo>
                  <a:pt x="4620000" y="5316449"/>
                  <a:pt x="4615496" y="5317412"/>
                  <a:pt x="4616458" y="5321916"/>
                </a:cubicBezTo>
                <a:cubicBezTo>
                  <a:pt x="4611954" y="5322878"/>
                  <a:pt x="4611954" y="5322878"/>
                  <a:pt x="4611954" y="5322878"/>
                </a:cubicBezTo>
                <a:cubicBezTo>
                  <a:pt x="4608413" y="5328345"/>
                  <a:pt x="4608413" y="5328345"/>
                  <a:pt x="4608413" y="5328345"/>
                </a:cubicBezTo>
                <a:cubicBezTo>
                  <a:pt x="4609375" y="5332848"/>
                  <a:pt x="4609375" y="5332848"/>
                  <a:pt x="4609375" y="5332848"/>
                </a:cubicBezTo>
                <a:cubicBezTo>
                  <a:pt x="4547587" y="5374307"/>
                  <a:pt x="4480333" y="5412224"/>
                  <a:pt x="4413078" y="5450140"/>
                </a:cubicBezTo>
                <a:cubicBezTo>
                  <a:pt x="4412116" y="5445637"/>
                  <a:pt x="4406651" y="5442095"/>
                  <a:pt x="4398604" y="5448524"/>
                </a:cubicBezTo>
                <a:cubicBezTo>
                  <a:pt x="4399566" y="5453027"/>
                  <a:pt x="4399566" y="5453027"/>
                  <a:pt x="4399566" y="5453027"/>
                </a:cubicBezTo>
                <a:cubicBezTo>
                  <a:pt x="4184292" y="5569664"/>
                  <a:pt x="3944267" y="5658621"/>
                  <a:pt x="3692038" y="5712509"/>
                </a:cubicBezTo>
                <a:cubicBezTo>
                  <a:pt x="3097500" y="5839529"/>
                  <a:pt x="2506625" y="5763253"/>
                  <a:pt x="1989514" y="5525218"/>
                </a:cubicBezTo>
                <a:cubicBezTo>
                  <a:pt x="1999484" y="5527798"/>
                  <a:pt x="2003988" y="5526835"/>
                  <a:pt x="2003026" y="5522331"/>
                </a:cubicBezTo>
                <a:cubicBezTo>
                  <a:pt x="1969266" y="5496576"/>
                  <a:pt x="1962182" y="5507510"/>
                  <a:pt x="1925842" y="5491725"/>
                </a:cubicBezTo>
                <a:cubicBezTo>
                  <a:pt x="1925842" y="5491725"/>
                  <a:pt x="1926804" y="5496229"/>
                  <a:pt x="1926804" y="5496229"/>
                </a:cubicBezTo>
                <a:cubicBezTo>
                  <a:pt x="1894969" y="5479483"/>
                  <a:pt x="1868599" y="5466278"/>
                  <a:pt x="1836763" y="5449531"/>
                </a:cubicBezTo>
                <a:cubicBezTo>
                  <a:pt x="1830334" y="5441485"/>
                  <a:pt x="1793032" y="5421197"/>
                  <a:pt x="1783061" y="5418617"/>
                </a:cubicBezTo>
                <a:cubicBezTo>
                  <a:pt x="1782099" y="5414113"/>
                  <a:pt x="1777595" y="5415075"/>
                  <a:pt x="1777595" y="5415075"/>
                </a:cubicBezTo>
                <a:cubicBezTo>
                  <a:pt x="1772129" y="5411534"/>
                  <a:pt x="1772129" y="5411534"/>
                  <a:pt x="1773091" y="5416038"/>
                </a:cubicBezTo>
                <a:cubicBezTo>
                  <a:pt x="1772129" y="5411534"/>
                  <a:pt x="1767625" y="5412496"/>
                  <a:pt x="1766662" y="5407992"/>
                </a:cubicBezTo>
                <a:cubicBezTo>
                  <a:pt x="1756692" y="5405412"/>
                  <a:pt x="1745760" y="5398329"/>
                  <a:pt x="1740293" y="5394787"/>
                </a:cubicBezTo>
                <a:cubicBezTo>
                  <a:pt x="1713924" y="5381582"/>
                  <a:pt x="1691096" y="5362911"/>
                  <a:pt x="1664727" y="5349706"/>
                </a:cubicBezTo>
                <a:cubicBezTo>
                  <a:pt x="1653794" y="5342623"/>
                  <a:pt x="1642862" y="5335539"/>
                  <a:pt x="1631929" y="5328456"/>
                </a:cubicBezTo>
                <a:cubicBezTo>
                  <a:pt x="1610063" y="5314288"/>
                  <a:pt x="1587235" y="5295618"/>
                  <a:pt x="1565371" y="5281450"/>
                </a:cubicBezTo>
                <a:cubicBezTo>
                  <a:pt x="1565371" y="5281450"/>
                  <a:pt x="1569874" y="5280488"/>
                  <a:pt x="1569874" y="5280488"/>
                </a:cubicBezTo>
                <a:cubicBezTo>
                  <a:pt x="1564408" y="5276946"/>
                  <a:pt x="1559904" y="5277908"/>
                  <a:pt x="1554437" y="5274367"/>
                </a:cubicBezTo>
                <a:cubicBezTo>
                  <a:pt x="1365694" y="5140435"/>
                  <a:pt x="1195623" y="4983675"/>
                  <a:pt x="1044223" y="4804087"/>
                </a:cubicBezTo>
                <a:cubicBezTo>
                  <a:pt x="872576" y="4595857"/>
                  <a:pt x="735690" y="4351944"/>
                  <a:pt x="631951" y="4086820"/>
                </a:cubicBezTo>
                <a:cubicBezTo>
                  <a:pt x="631951" y="4086820"/>
                  <a:pt x="635493" y="4081353"/>
                  <a:pt x="635493" y="4081353"/>
                </a:cubicBezTo>
                <a:cubicBezTo>
                  <a:pt x="654124" y="4124469"/>
                  <a:pt x="677914" y="4147644"/>
                  <a:pt x="700742" y="4166316"/>
                </a:cubicBezTo>
                <a:cubicBezTo>
                  <a:pt x="708133" y="4178866"/>
                  <a:pt x="710057" y="4187873"/>
                  <a:pt x="711982" y="4196882"/>
                </a:cubicBezTo>
                <a:cubicBezTo>
                  <a:pt x="706515" y="4193340"/>
                  <a:pt x="706515" y="4193340"/>
                  <a:pt x="706515" y="4193340"/>
                </a:cubicBezTo>
                <a:cubicBezTo>
                  <a:pt x="706515" y="4193340"/>
                  <a:pt x="702011" y="4194302"/>
                  <a:pt x="702011" y="4194302"/>
                </a:cubicBezTo>
                <a:cubicBezTo>
                  <a:pt x="702973" y="4198807"/>
                  <a:pt x="707478" y="4197844"/>
                  <a:pt x="707478" y="4197844"/>
                </a:cubicBezTo>
                <a:cubicBezTo>
                  <a:pt x="708440" y="4202348"/>
                  <a:pt x="708440" y="4202348"/>
                  <a:pt x="708440" y="4202348"/>
                </a:cubicBezTo>
                <a:cubicBezTo>
                  <a:pt x="713906" y="4205890"/>
                  <a:pt x="713906" y="4205890"/>
                  <a:pt x="713906" y="4205890"/>
                </a:cubicBezTo>
                <a:cubicBezTo>
                  <a:pt x="724838" y="4212973"/>
                  <a:pt x="731574" y="4244502"/>
                  <a:pt x="732229" y="4225523"/>
                </a:cubicBezTo>
                <a:cubicBezTo>
                  <a:pt x="740583" y="4242577"/>
                  <a:pt x="748936" y="4259631"/>
                  <a:pt x="750861" y="4268639"/>
                </a:cubicBezTo>
                <a:cubicBezTo>
                  <a:pt x="757289" y="4276685"/>
                  <a:pt x="747012" y="4250623"/>
                  <a:pt x="759869" y="4266714"/>
                </a:cubicBezTo>
                <a:cubicBezTo>
                  <a:pt x="763718" y="4284731"/>
                  <a:pt x="761138" y="4294702"/>
                  <a:pt x="761138" y="4294702"/>
                </a:cubicBezTo>
                <a:cubicBezTo>
                  <a:pt x="775612" y="4296318"/>
                  <a:pt x="769491" y="4311755"/>
                  <a:pt x="770454" y="4316259"/>
                </a:cubicBezTo>
                <a:cubicBezTo>
                  <a:pt x="771416" y="4320764"/>
                  <a:pt x="789739" y="4340397"/>
                  <a:pt x="788122" y="4354871"/>
                </a:cubicBezTo>
                <a:cubicBezTo>
                  <a:pt x="797131" y="4352946"/>
                  <a:pt x="807408" y="4379008"/>
                  <a:pt x="816723" y="4400567"/>
                </a:cubicBezTo>
                <a:cubicBezTo>
                  <a:pt x="827001" y="4426629"/>
                  <a:pt x="836317" y="4448186"/>
                  <a:pt x="845324" y="4446262"/>
                </a:cubicBezTo>
                <a:cubicBezTo>
                  <a:pt x="864610" y="4470400"/>
                  <a:pt x="839859" y="4442720"/>
                  <a:pt x="848211" y="4459775"/>
                </a:cubicBezTo>
                <a:cubicBezTo>
                  <a:pt x="861069" y="4475865"/>
                  <a:pt x="848211" y="4459775"/>
                  <a:pt x="865572" y="4474903"/>
                </a:cubicBezTo>
                <a:cubicBezTo>
                  <a:pt x="857604" y="4487203"/>
                  <a:pt x="876053" y="4499156"/>
                  <a:pt x="883599" y="4512777"/>
                </a:cubicBezTo>
                <a:lnTo>
                  <a:pt x="885976" y="4526170"/>
                </a:lnTo>
                <a:lnTo>
                  <a:pt x="885567" y="4525764"/>
                </a:lnTo>
                <a:lnTo>
                  <a:pt x="881591" y="4516811"/>
                </a:lnTo>
                <a:cubicBezTo>
                  <a:pt x="880989" y="4513997"/>
                  <a:pt x="880508" y="4511745"/>
                  <a:pt x="877775" y="4509974"/>
                </a:cubicBezTo>
                <a:cubicBezTo>
                  <a:pt x="874638" y="4511822"/>
                  <a:pt x="875239" y="4514636"/>
                  <a:pt x="877625" y="4517880"/>
                </a:cubicBezTo>
                <a:lnTo>
                  <a:pt x="885567" y="4525764"/>
                </a:lnTo>
                <a:lnTo>
                  <a:pt x="886128" y="4527028"/>
                </a:lnTo>
                <a:lnTo>
                  <a:pt x="885976" y="4526170"/>
                </a:lnTo>
                <a:lnTo>
                  <a:pt x="888178" y="4528356"/>
                </a:lnTo>
                <a:cubicBezTo>
                  <a:pt x="896176" y="4535477"/>
                  <a:pt x="903489" y="4542157"/>
                  <a:pt x="894482" y="4544081"/>
                </a:cubicBezTo>
                <a:cubicBezTo>
                  <a:pt x="917309" y="4562753"/>
                  <a:pt x="924700" y="4575303"/>
                  <a:pt x="933053" y="4592357"/>
                </a:cubicBezTo>
                <a:cubicBezTo>
                  <a:pt x="934015" y="4596860"/>
                  <a:pt x="934015" y="4596860"/>
                  <a:pt x="934015" y="4596860"/>
                </a:cubicBezTo>
                <a:cubicBezTo>
                  <a:pt x="934015" y="4596860"/>
                  <a:pt x="934978" y="4601364"/>
                  <a:pt x="934978" y="4601364"/>
                </a:cubicBezTo>
                <a:cubicBezTo>
                  <a:pt x="939482" y="4600402"/>
                  <a:pt x="939482" y="4600402"/>
                  <a:pt x="939482" y="4600402"/>
                </a:cubicBezTo>
                <a:cubicBezTo>
                  <a:pt x="936902" y="4610373"/>
                  <a:pt x="944948" y="4603944"/>
                  <a:pt x="946872" y="4612952"/>
                </a:cubicBezTo>
                <a:cubicBezTo>
                  <a:pt x="947834" y="4617456"/>
                  <a:pt x="953301" y="4620998"/>
                  <a:pt x="955226" y="4630006"/>
                </a:cubicBezTo>
                <a:cubicBezTo>
                  <a:pt x="966159" y="4637089"/>
                  <a:pt x="988986" y="4655761"/>
                  <a:pt x="998301" y="4677318"/>
                </a:cubicBezTo>
                <a:cubicBezTo>
                  <a:pt x="997339" y="4672815"/>
                  <a:pt x="1002806" y="4676356"/>
                  <a:pt x="1008272" y="4679898"/>
                </a:cubicBezTo>
                <a:cubicBezTo>
                  <a:pt x="1003768" y="4680860"/>
                  <a:pt x="1003768" y="4680860"/>
                  <a:pt x="1003768" y="4680860"/>
                </a:cubicBezTo>
                <a:cubicBezTo>
                  <a:pt x="998301" y="4677318"/>
                  <a:pt x="999264" y="4681823"/>
                  <a:pt x="999264" y="4681823"/>
                </a:cubicBezTo>
                <a:cubicBezTo>
                  <a:pt x="1000226" y="4686327"/>
                  <a:pt x="1005693" y="4689868"/>
                  <a:pt x="1005693" y="4689868"/>
                </a:cubicBezTo>
                <a:cubicBezTo>
                  <a:pt x="1005693" y="4689868"/>
                  <a:pt x="1005693" y="4689868"/>
                  <a:pt x="1010197" y="4688906"/>
                </a:cubicBezTo>
                <a:cubicBezTo>
                  <a:pt x="1011159" y="4693410"/>
                  <a:pt x="1011159" y="4693410"/>
                  <a:pt x="1011159" y="4693410"/>
                </a:cubicBezTo>
                <a:cubicBezTo>
                  <a:pt x="1033987" y="4712082"/>
                  <a:pt x="1064512" y="4766786"/>
                  <a:pt x="1068054" y="4761319"/>
                </a:cubicBezTo>
                <a:cubicBezTo>
                  <a:pt x="1069016" y="4765823"/>
                  <a:pt x="1069978" y="4770327"/>
                  <a:pt x="1070941" y="4774831"/>
                </a:cubicBezTo>
                <a:cubicBezTo>
                  <a:pt x="1074483" y="4769364"/>
                  <a:pt x="1086377" y="4780952"/>
                  <a:pt x="1088302" y="4789960"/>
                </a:cubicBezTo>
                <a:cubicBezTo>
                  <a:pt x="1088302" y="4789960"/>
                  <a:pt x="1082836" y="4786418"/>
                  <a:pt x="1082836" y="4786418"/>
                </a:cubicBezTo>
                <a:cubicBezTo>
                  <a:pt x="1083799" y="4790923"/>
                  <a:pt x="1083799" y="4790923"/>
                  <a:pt x="1084761" y="4795426"/>
                </a:cubicBezTo>
                <a:cubicBezTo>
                  <a:pt x="1089264" y="4794464"/>
                  <a:pt x="1089264" y="4794464"/>
                  <a:pt x="1089264" y="4794464"/>
                </a:cubicBezTo>
                <a:cubicBezTo>
                  <a:pt x="1090227" y="4798968"/>
                  <a:pt x="1090227" y="4798968"/>
                  <a:pt x="1090227" y="4798968"/>
                </a:cubicBezTo>
                <a:cubicBezTo>
                  <a:pt x="1098580" y="4816022"/>
                  <a:pt x="1121101" y="4811211"/>
                  <a:pt x="1121407" y="4834693"/>
                </a:cubicBezTo>
                <a:cubicBezTo>
                  <a:pt x="1142311" y="4844356"/>
                  <a:pt x="1161596" y="4868494"/>
                  <a:pt x="1169950" y="4885547"/>
                </a:cubicBezTo>
                <a:cubicBezTo>
                  <a:pt x="1178958" y="4883623"/>
                  <a:pt x="1222995" y="4935440"/>
                  <a:pt x="1230080" y="4924507"/>
                </a:cubicBezTo>
                <a:cubicBezTo>
                  <a:pt x="1220109" y="4921928"/>
                  <a:pt x="1190853" y="4895210"/>
                  <a:pt x="1183462" y="4882661"/>
                </a:cubicBezTo>
                <a:cubicBezTo>
                  <a:pt x="1182500" y="4878157"/>
                  <a:pt x="1194394" y="4889745"/>
                  <a:pt x="1187004" y="4877195"/>
                </a:cubicBezTo>
                <a:cubicBezTo>
                  <a:pt x="1187004" y="4877195"/>
                  <a:pt x="1177033" y="4874615"/>
                  <a:pt x="1176071" y="4870111"/>
                </a:cubicBezTo>
                <a:cubicBezTo>
                  <a:pt x="1153243" y="4851440"/>
                  <a:pt x="1127528" y="4819256"/>
                  <a:pt x="1103738" y="4796081"/>
                </a:cubicBezTo>
                <a:cubicBezTo>
                  <a:pt x="1102776" y="4791577"/>
                  <a:pt x="1102776" y="4791577"/>
                  <a:pt x="1102776" y="4791577"/>
                </a:cubicBezTo>
                <a:cubicBezTo>
                  <a:pt x="1102776" y="4791577"/>
                  <a:pt x="1101814" y="4787074"/>
                  <a:pt x="1101814" y="4787074"/>
                </a:cubicBezTo>
                <a:cubicBezTo>
                  <a:pt x="1096348" y="4783532"/>
                  <a:pt x="1096348" y="4783532"/>
                  <a:pt x="1097311" y="4788036"/>
                </a:cubicBezTo>
                <a:cubicBezTo>
                  <a:pt x="1077063" y="4759394"/>
                  <a:pt x="1087033" y="4761974"/>
                  <a:pt x="1052310" y="4731715"/>
                </a:cubicBezTo>
                <a:cubicBezTo>
                  <a:pt x="1052310" y="4731715"/>
                  <a:pt x="1057776" y="4735257"/>
                  <a:pt x="1062280" y="4734295"/>
                </a:cubicBezTo>
                <a:cubicBezTo>
                  <a:pt x="1054889" y="4721745"/>
                  <a:pt x="1051348" y="4727210"/>
                  <a:pt x="1044919" y="4719165"/>
                </a:cubicBezTo>
                <a:cubicBezTo>
                  <a:pt x="1049423" y="4718203"/>
                  <a:pt x="1049423" y="4718203"/>
                  <a:pt x="1049423" y="4718203"/>
                </a:cubicBezTo>
                <a:cubicBezTo>
                  <a:pt x="1049423" y="4718203"/>
                  <a:pt x="1048461" y="4713698"/>
                  <a:pt x="1048461" y="4713698"/>
                </a:cubicBezTo>
                <a:cubicBezTo>
                  <a:pt x="1047499" y="4709195"/>
                  <a:pt x="1042995" y="4710157"/>
                  <a:pt x="1042995" y="4710157"/>
                </a:cubicBezTo>
                <a:cubicBezTo>
                  <a:pt x="1042995" y="4710157"/>
                  <a:pt x="1038491" y="4711120"/>
                  <a:pt x="1038491" y="4711120"/>
                </a:cubicBezTo>
                <a:cubicBezTo>
                  <a:pt x="1006348" y="4670890"/>
                  <a:pt x="987716" y="4627774"/>
                  <a:pt x="952032" y="4593011"/>
                </a:cubicBezTo>
                <a:cubicBezTo>
                  <a:pt x="952032" y="4593011"/>
                  <a:pt x="951070" y="4588508"/>
                  <a:pt x="951070" y="4588508"/>
                </a:cubicBezTo>
                <a:cubicBezTo>
                  <a:pt x="951070" y="4588508"/>
                  <a:pt x="950107" y="4584003"/>
                  <a:pt x="945603" y="4584966"/>
                </a:cubicBezTo>
                <a:cubicBezTo>
                  <a:pt x="937249" y="4567911"/>
                  <a:pt x="936287" y="4563408"/>
                  <a:pt x="923430" y="4547316"/>
                </a:cubicBezTo>
                <a:cubicBezTo>
                  <a:pt x="922468" y="4542812"/>
                  <a:pt x="922468" y="4542812"/>
                  <a:pt x="922468" y="4542812"/>
                </a:cubicBezTo>
                <a:cubicBezTo>
                  <a:pt x="921506" y="4538307"/>
                  <a:pt x="921506" y="4538307"/>
                  <a:pt x="921506" y="4538307"/>
                </a:cubicBezTo>
                <a:cubicBezTo>
                  <a:pt x="917002" y="4539270"/>
                  <a:pt x="917002" y="4539270"/>
                  <a:pt x="917002" y="4539270"/>
                </a:cubicBezTo>
                <a:cubicBezTo>
                  <a:pt x="909610" y="4526720"/>
                  <a:pt x="908648" y="4522217"/>
                  <a:pt x="903182" y="4518674"/>
                </a:cubicBezTo>
                <a:cubicBezTo>
                  <a:pt x="906724" y="4513208"/>
                  <a:pt x="906724" y="4513208"/>
                  <a:pt x="906724" y="4513208"/>
                </a:cubicBezTo>
                <a:cubicBezTo>
                  <a:pt x="868152" y="4464933"/>
                  <a:pt x="856912" y="4434367"/>
                  <a:pt x="835702" y="4401222"/>
                </a:cubicBezTo>
                <a:cubicBezTo>
                  <a:pt x="835702" y="4401222"/>
                  <a:pt x="835702" y="4401222"/>
                  <a:pt x="840206" y="4400260"/>
                </a:cubicBezTo>
                <a:cubicBezTo>
                  <a:pt x="839244" y="4395755"/>
                  <a:pt x="839244" y="4395755"/>
                  <a:pt x="839244" y="4395755"/>
                </a:cubicBezTo>
                <a:cubicBezTo>
                  <a:pt x="834740" y="4396718"/>
                  <a:pt x="833777" y="4392213"/>
                  <a:pt x="833777" y="4392213"/>
                </a:cubicBezTo>
                <a:cubicBezTo>
                  <a:pt x="826791" y="4376045"/>
                  <a:pt x="826127" y="4377069"/>
                  <a:pt x="822708" y="4371399"/>
                </a:cubicBezTo>
                <a:lnTo>
                  <a:pt x="820283" y="4366839"/>
                </a:lnTo>
                <a:lnTo>
                  <a:pt x="823500" y="4366151"/>
                </a:lnTo>
                <a:cubicBezTo>
                  <a:pt x="822538" y="4361647"/>
                  <a:pt x="822538" y="4361647"/>
                  <a:pt x="822538" y="4361647"/>
                </a:cubicBezTo>
                <a:cubicBezTo>
                  <a:pt x="822538" y="4361647"/>
                  <a:pt x="817071" y="4358106"/>
                  <a:pt x="817071" y="4358106"/>
                </a:cubicBezTo>
                <a:cubicBezTo>
                  <a:pt x="811605" y="4354564"/>
                  <a:pt x="811605" y="4354564"/>
                  <a:pt x="811605" y="4354564"/>
                </a:cubicBezTo>
                <a:cubicBezTo>
                  <a:pt x="806793" y="4332043"/>
                  <a:pt x="797786" y="4333967"/>
                  <a:pt x="801327" y="4328502"/>
                </a:cubicBezTo>
                <a:cubicBezTo>
                  <a:pt x="783003" y="4308868"/>
                  <a:pt x="776267" y="4277340"/>
                  <a:pt x="756982" y="4253202"/>
                </a:cubicBezTo>
                <a:cubicBezTo>
                  <a:pt x="761486" y="4252240"/>
                  <a:pt x="761486" y="4252240"/>
                  <a:pt x="761486" y="4252240"/>
                </a:cubicBezTo>
                <a:cubicBezTo>
                  <a:pt x="761486" y="4252240"/>
                  <a:pt x="761486" y="4252240"/>
                  <a:pt x="762448" y="4256744"/>
                </a:cubicBezTo>
                <a:cubicBezTo>
                  <a:pt x="763411" y="4261249"/>
                  <a:pt x="767914" y="4260286"/>
                  <a:pt x="767914" y="4260286"/>
                </a:cubicBezTo>
                <a:cubicBezTo>
                  <a:pt x="766952" y="4255782"/>
                  <a:pt x="766952" y="4255782"/>
                  <a:pt x="765989" y="4251278"/>
                </a:cubicBezTo>
                <a:cubicBezTo>
                  <a:pt x="765027" y="4246774"/>
                  <a:pt x="760524" y="4247736"/>
                  <a:pt x="759562" y="4243232"/>
                </a:cubicBezTo>
                <a:cubicBezTo>
                  <a:pt x="768569" y="4241308"/>
                  <a:pt x="755713" y="4225216"/>
                  <a:pt x="751208" y="4226178"/>
                </a:cubicBezTo>
                <a:cubicBezTo>
                  <a:pt x="750246" y="4221674"/>
                  <a:pt x="745742" y="4222636"/>
                  <a:pt x="745742" y="4222636"/>
                </a:cubicBezTo>
                <a:cubicBezTo>
                  <a:pt x="745742" y="4222636"/>
                  <a:pt x="746704" y="4227140"/>
                  <a:pt x="747666" y="4231645"/>
                </a:cubicBezTo>
                <a:cubicBezTo>
                  <a:pt x="745742" y="4222636"/>
                  <a:pt x="741238" y="4223598"/>
                  <a:pt x="734810" y="4215553"/>
                </a:cubicBezTo>
                <a:cubicBezTo>
                  <a:pt x="732885" y="4206545"/>
                  <a:pt x="737389" y="4205583"/>
                  <a:pt x="730960" y="4197536"/>
                </a:cubicBezTo>
                <a:cubicBezTo>
                  <a:pt x="730960" y="4197536"/>
                  <a:pt x="726456" y="4198499"/>
                  <a:pt x="724531" y="4189491"/>
                </a:cubicBezTo>
                <a:cubicBezTo>
                  <a:pt x="729036" y="4188529"/>
                  <a:pt x="729998" y="4193033"/>
                  <a:pt x="729998" y="4193033"/>
                </a:cubicBezTo>
                <a:cubicBezTo>
                  <a:pt x="733540" y="4187566"/>
                  <a:pt x="732578" y="4183062"/>
                  <a:pt x="729691" y="4169550"/>
                </a:cubicBezTo>
                <a:cubicBezTo>
                  <a:pt x="742548" y="4185642"/>
                  <a:pt x="750246" y="4221674"/>
                  <a:pt x="769532" y="4245812"/>
                </a:cubicBezTo>
                <a:cubicBezTo>
                  <a:pt x="778848" y="4267369"/>
                  <a:pt x="808104" y="4294087"/>
                  <a:pt x="808104" y="4294087"/>
                </a:cubicBezTo>
                <a:cubicBezTo>
                  <a:pt x="812607" y="4293124"/>
                  <a:pt x="808758" y="4275108"/>
                  <a:pt x="804909" y="4257092"/>
                </a:cubicBezTo>
                <a:cubicBezTo>
                  <a:pt x="836704" y="4339783"/>
                  <a:pt x="899374" y="4434714"/>
                  <a:pt x="954652" y="4517097"/>
                </a:cubicBezTo>
                <a:cubicBezTo>
                  <a:pt x="950148" y="4518059"/>
                  <a:pt x="950148" y="4518059"/>
                  <a:pt x="951110" y="4522564"/>
                </a:cubicBezTo>
                <a:cubicBezTo>
                  <a:pt x="951110" y="4522564"/>
                  <a:pt x="950148" y="4518059"/>
                  <a:pt x="950148" y="4518059"/>
                </a:cubicBezTo>
                <a:cubicBezTo>
                  <a:pt x="945643" y="4519022"/>
                  <a:pt x="945643" y="4519022"/>
                  <a:pt x="945643" y="4519022"/>
                </a:cubicBezTo>
                <a:cubicBezTo>
                  <a:pt x="945643" y="4519022"/>
                  <a:pt x="946605" y="4523526"/>
                  <a:pt x="947568" y="4528030"/>
                </a:cubicBezTo>
                <a:cubicBezTo>
                  <a:pt x="948530" y="4532534"/>
                  <a:pt x="948530" y="4532534"/>
                  <a:pt x="950455" y="4541543"/>
                </a:cubicBezTo>
                <a:cubicBezTo>
                  <a:pt x="953997" y="4536076"/>
                  <a:pt x="959463" y="4539618"/>
                  <a:pt x="971358" y="4551205"/>
                </a:cubicBezTo>
                <a:cubicBezTo>
                  <a:pt x="972320" y="4555710"/>
                  <a:pt x="972320" y="4555710"/>
                  <a:pt x="972320" y="4555710"/>
                </a:cubicBezTo>
                <a:cubicBezTo>
                  <a:pt x="973282" y="4560213"/>
                  <a:pt x="973282" y="4560213"/>
                  <a:pt x="973282" y="4560213"/>
                </a:cubicBezTo>
                <a:cubicBezTo>
                  <a:pt x="974245" y="4564718"/>
                  <a:pt x="974245" y="4564718"/>
                  <a:pt x="979711" y="4568259"/>
                </a:cubicBezTo>
                <a:cubicBezTo>
                  <a:pt x="980674" y="4572763"/>
                  <a:pt x="985178" y="4571801"/>
                  <a:pt x="986140" y="4576305"/>
                </a:cubicBezTo>
                <a:cubicBezTo>
                  <a:pt x="983560" y="4586275"/>
                  <a:pt x="999959" y="4596901"/>
                  <a:pt x="996417" y="4602367"/>
                </a:cubicBezTo>
                <a:cubicBezTo>
                  <a:pt x="995455" y="4597864"/>
                  <a:pt x="995455" y="4597864"/>
                  <a:pt x="990952" y="4598826"/>
                </a:cubicBezTo>
                <a:lnTo>
                  <a:pt x="991914" y="4603329"/>
                </a:lnTo>
                <a:cubicBezTo>
                  <a:pt x="991914" y="4603329"/>
                  <a:pt x="997379" y="4606871"/>
                  <a:pt x="997379" y="4606871"/>
                </a:cubicBezTo>
                <a:cubicBezTo>
                  <a:pt x="1003808" y="4614917"/>
                  <a:pt x="1010237" y="4622963"/>
                  <a:pt x="1010237" y="4622963"/>
                </a:cubicBezTo>
                <a:cubicBezTo>
                  <a:pt x="1011200" y="4627466"/>
                  <a:pt x="1011200" y="4627466"/>
                  <a:pt x="1011200" y="4627466"/>
                </a:cubicBezTo>
                <a:cubicBezTo>
                  <a:pt x="1011200" y="4627466"/>
                  <a:pt x="1012162" y="4631971"/>
                  <a:pt x="1017628" y="4635513"/>
                </a:cubicBezTo>
                <a:cubicBezTo>
                  <a:pt x="1018590" y="4640016"/>
                  <a:pt x="1023094" y="4639054"/>
                  <a:pt x="1023094" y="4639054"/>
                </a:cubicBezTo>
                <a:cubicBezTo>
                  <a:pt x="1022132" y="4634551"/>
                  <a:pt x="1022132" y="4634551"/>
                  <a:pt x="1022132" y="4634551"/>
                </a:cubicBezTo>
                <a:cubicBezTo>
                  <a:pt x="1023094" y="4639054"/>
                  <a:pt x="1023094" y="4639054"/>
                  <a:pt x="1029523" y="4647100"/>
                </a:cubicBezTo>
                <a:cubicBezTo>
                  <a:pt x="1028560" y="4642596"/>
                  <a:pt x="1033065" y="4641634"/>
                  <a:pt x="1034027" y="4646138"/>
                </a:cubicBezTo>
                <a:cubicBezTo>
                  <a:pt x="1034027" y="4646138"/>
                  <a:pt x="1034989" y="4650642"/>
                  <a:pt x="1040455" y="4654184"/>
                </a:cubicBezTo>
                <a:cubicBezTo>
                  <a:pt x="1041417" y="4658688"/>
                  <a:pt x="1041417" y="4658688"/>
                  <a:pt x="1041417" y="4658688"/>
                </a:cubicBezTo>
                <a:cubicBezTo>
                  <a:pt x="1042380" y="4663192"/>
                  <a:pt x="1042380" y="4663192"/>
                  <a:pt x="1042380" y="4663192"/>
                </a:cubicBezTo>
                <a:cubicBezTo>
                  <a:pt x="1047846" y="4666733"/>
                  <a:pt x="1047846" y="4666733"/>
                  <a:pt x="1047846" y="4666733"/>
                </a:cubicBezTo>
                <a:cubicBezTo>
                  <a:pt x="1046884" y="4662230"/>
                  <a:pt x="1046884" y="4662230"/>
                  <a:pt x="1046884" y="4662230"/>
                </a:cubicBezTo>
                <a:cubicBezTo>
                  <a:pt x="1060704" y="4682825"/>
                  <a:pt x="1079027" y="4702459"/>
                  <a:pt x="1089960" y="4709542"/>
                </a:cubicBezTo>
                <a:cubicBezTo>
                  <a:pt x="1089960" y="4709542"/>
                  <a:pt x="1090922" y="4714047"/>
                  <a:pt x="1096388" y="4717588"/>
                </a:cubicBezTo>
                <a:cubicBezTo>
                  <a:pt x="1096388" y="4717588"/>
                  <a:pt x="1101855" y="4721130"/>
                  <a:pt x="1101855" y="4721130"/>
                </a:cubicBezTo>
                <a:cubicBezTo>
                  <a:pt x="1101855" y="4721130"/>
                  <a:pt x="1101855" y="4721130"/>
                  <a:pt x="1100893" y="4716625"/>
                </a:cubicBezTo>
                <a:cubicBezTo>
                  <a:pt x="1099931" y="4712122"/>
                  <a:pt x="1099931" y="4712122"/>
                  <a:pt x="1099931" y="4712122"/>
                </a:cubicBezTo>
                <a:cubicBezTo>
                  <a:pt x="1130148" y="4743343"/>
                  <a:pt x="1131111" y="4747847"/>
                  <a:pt x="1157788" y="4784534"/>
                </a:cubicBezTo>
                <a:cubicBezTo>
                  <a:pt x="1172262" y="4786152"/>
                  <a:pt x="1178691" y="4794197"/>
                  <a:pt x="1178691" y="4794197"/>
                </a:cubicBezTo>
                <a:cubicBezTo>
                  <a:pt x="1184157" y="4797739"/>
                  <a:pt x="1179653" y="4798701"/>
                  <a:pt x="1186082" y="4806747"/>
                </a:cubicBezTo>
                <a:cubicBezTo>
                  <a:pt x="1195090" y="4804822"/>
                  <a:pt x="1193473" y="4819296"/>
                  <a:pt x="1205368" y="4830884"/>
                </a:cubicBezTo>
                <a:cubicBezTo>
                  <a:pt x="1222729" y="4846014"/>
                  <a:pt x="1208910" y="4825418"/>
                  <a:pt x="1226271" y="4840547"/>
                </a:cubicBezTo>
                <a:cubicBezTo>
                  <a:pt x="1215338" y="4833464"/>
                  <a:pt x="1228195" y="4849556"/>
                  <a:pt x="1241052" y="4865648"/>
                </a:cubicBezTo>
                <a:cubicBezTo>
                  <a:pt x="1240090" y="4861143"/>
                  <a:pt x="1240090" y="4861143"/>
                  <a:pt x="1235587" y="4862105"/>
                </a:cubicBezTo>
                <a:cubicBezTo>
                  <a:pt x="1234624" y="4857601"/>
                  <a:pt x="1229158" y="4854060"/>
                  <a:pt x="1230120" y="4858563"/>
                </a:cubicBezTo>
                <a:cubicBezTo>
                  <a:pt x="1225616" y="4859526"/>
                  <a:pt x="1231082" y="4863068"/>
                  <a:pt x="1232045" y="4867572"/>
                </a:cubicBezTo>
                <a:cubicBezTo>
                  <a:pt x="1237511" y="4871113"/>
                  <a:pt x="1237511" y="4871113"/>
                  <a:pt x="1238474" y="4875617"/>
                </a:cubicBezTo>
                <a:cubicBezTo>
                  <a:pt x="1233007" y="4872076"/>
                  <a:pt x="1225616" y="4859526"/>
                  <a:pt x="1222074" y="4864992"/>
                </a:cubicBezTo>
                <a:cubicBezTo>
                  <a:pt x="1233007" y="4872076"/>
                  <a:pt x="1239436" y="4880122"/>
                  <a:pt x="1243939" y="4879160"/>
                </a:cubicBezTo>
                <a:cubicBezTo>
                  <a:pt x="1243939" y="4879160"/>
                  <a:pt x="1249406" y="4882701"/>
                  <a:pt x="1249406" y="4882701"/>
                </a:cubicBezTo>
                <a:cubicBezTo>
                  <a:pt x="1255835" y="4890747"/>
                  <a:pt x="1255835" y="4890747"/>
                  <a:pt x="1260338" y="4889785"/>
                </a:cubicBezTo>
                <a:cubicBezTo>
                  <a:pt x="1265805" y="4893326"/>
                  <a:pt x="1260338" y="4889785"/>
                  <a:pt x="1259376" y="4885281"/>
                </a:cubicBezTo>
                <a:cubicBezTo>
                  <a:pt x="1258413" y="4880776"/>
                  <a:pt x="1258413" y="4880776"/>
                  <a:pt x="1253910" y="4881738"/>
                </a:cubicBezTo>
                <a:cubicBezTo>
                  <a:pt x="1252948" y="4877235"/>
                  <a:pt x="1252948" y="4877235"/>
                  <a:pt x="1252948" y="4877235"/>
                </a:cubicBezTo>
                <a:cubicBezTo>
                  <a:pt x="1263880" y="4884318"/>
                  <a:pt x="1261956" y="4875311"/>
                  <a:pt x="1270309" y="4892364"/>
                </a:cubicBezTo>
                <a:cubicBezTo>
                  <a:pt x="1279316" y="4890439"/>
                  <a:pt x="1262918" y="4879814"/>
                  <a:pt x="1266460" y="4874348"/>
                </a:cubicBezTo>
                <a:cubicBezTo>
                  <a:pt x="1284783" y="4893981"/>
                  <a:pt x="1275775" y="4895906"/>
                  <a:pt x="1286708" y="4902990"/>
                </a:cubicBezTo>
                <a:cubicBezTo>
                  <a:pt x="1282203" y="4903952"/>
                  <a:pt x="1282203" y="4903952"/>
                  <a:pt x="1282203" y="4903952"/>
                </a:cubicBezTo>
                <a:cubicBezTo>
                  <a:pt x="1276738" y="4900410"/>
                  <a:pt x="1276738" y="4900410"/>
                  <a:pt x="1272233" y="4901372"/>
                </a:cubicBezTo>
                <a:cubicBezTo>
                  <a:pt x="1272233" y="4901372"/>
                  <a:pt x="1277700" y="4904914"/>
                  <a:pt x="1278662" y="4909418"/>
                </a:cubicBezTo>
                <a:cubicBezTo>
                  <a:pt x="1269654" y="4911342"/>
                  <a:pt x="1269654" y="4911342"/>
                  <a:pt x="1285090" y="4917464"/>
                </a:cubicBezTo>
                <a:cubicBezTo>
                  <a:pt x="1280587" y="4918427"/>
                  <a:pt x="1280587" y="4918427"/>
                  <a:pt x="1280587" y="4918427"/>
                </a:cubicBezTo>
                <a:cubicBezTo>
                  <a:pt x="1281549" y="4922930"/>
                  <a:pt x="1282511" y="4927434"/>
                  <a:pt x="1287015" y="4926472"/>
                </a:cubicBezTo>
                <a:cubicBezTo>
                  <a:pt x="1287015" y="4926472"/>
                  <a:pt x="1287015" y="4926472"/>
                  <a:pt x="1291519" y="4925510"/>
                </a:cubicBezTo>
                <a:cubicBezTo>
                  <a:pt x="1292481" y="4930014"/>
                  <a:pt x="1292481" y="4930014"/>
                  <a:pt x="1292481" y="4930014"/>
                </a:cubicBezTo>
                <a:lnTo>
                  <a:pt x="1298910" y="4938059"/>
                </a:lnTo>
                <a:lnTo>
                  <a:pt x="1292356" y="4937694"/>
                </a:lnTo>
                <a:cubicBezTo>
                  <a:pt x="1290547" y="4937491"/>
                  <a:pt x="1289420" y="4937732"/>
                  <a:pt x="1289901" y="4939984"/>
                </a:cubicBezTo>
                <a:cubicBezTo>
                  <a:pt x="1289901" y="4939984"/>
                  <a:pt x="1291510" y="4941996"/>
                  <a:pt x="1293236" y="4944571"/>
                </a:cubicBezTo>
                <a:lnTo>
                  <a:pt x="1296561" y="4951097"/>
                </a:lnTo>
                <a:lnTo>
                  <a:pt x="1291826" y="4948992"/>
                </a:lnTo>
                <a:cubicBezTo>
                  <a:pt x="1282818" y="4950916"/>
                  <a:pt x="1301142" y="4970550"/>
                  <a:pt x="1310150" y="4968626"/>
                </a:cubicBezTo>
                <a:cubicBezTo>
                  <a:pt x="1310150" y="4968626"/>
                  <a:pt x="1311113" y="4973130"/>
                  <a:pt x="1315616" y="4972168"/>
                </a:cubicBezTo>
                <a:cubicBezTo>
                  <a:pt x="1316579" y="4976671"/>
                  <a:pt x="1316579" y="4976671"/>
                  <a:pt x="1316579" y="4976671"/>
                </a:cubicBezTo>
                <a:cubicBezTo>
                  <a:pt x="1322045" y="4980213"/>
                  <a:pt x="1321083" y="4975709"/>
                  <a:pt x="1321083" y="4975709"/>
                </a:cubicBezTo>
                <a:cubicBezTo>
                  <a:pt x="1321083" y="4975709"/>
                  <a:pt x="1315616" y="4972168"/>
                  <a:pt x="1315616" y="4972168"/>
                </a:cubicBezTo>
                <a:cubicBezTo>
                  <a:pt x="1319158" y="4966701"/>
                  <a:pt x="1308226" y="4959618"/>
                  <a:pt x="1302760" y="4956076"/>
                </a:cubicBezTo>
                <a:cubicBezTo>
                  <a:pt x="1308226" y="4959618"/>
                  <a:pt x="1308226" y="4959618"/>
                  <a:pt x="1308226" y="4959618"/>
                </a:cubicBezTo>
                <a:cubicBezTo>
                  <a:pt x="1313692" y="4963159"/>
                  <a:pt x="1318196" y="4962197"/>
                  <a:pt x="1317234" y="4957694"/>
                </a:cubicBezTo>
                <a:cubicBezTo>
                  <a:pt x="1317234" y="4957694"/>
                  <a:pt x="1316271" y="4953189"/>
                  <a:pt x="1310805" y="4949647"/>
                </a:cubicBezTo>
                <a:cubicBezTo>
                  <a:pt x="1305339" y="4946105"/>
                  <a:pt x="1305339" y="4946105"/>
                  <a:pt x="1305339" y="4946105"/>
                </a:cubicBezTo>
                <a:cubicBezTo>
                  <a:pt x="1326241" y="4955769"/>
                  <a:pt x="1305339" y="4946105"/>
                  <a:pt x="1296986" y="4929052"/>
                </a:cubicBezTo>
                <a:cubicBezTo>
                  <a:pt x="1302452" y="4932593"/>
                  <a:pt x="1302452" y="4932593"/>
                  <a:pt x="1302452" y="4932593"/>
                </a:cubicBezTo>
                <a:cubicBezTo>
                  <a:pt x="1302452" y="4932593"/>
                  <a:pt x="1301490" y="4928089"/>
                  <a:pt x="1301490" y="4928089"/>
                </a:cubicBezTo>
                <a:cubicBezTo>
                  <a:pt x="1301490" y="4928089"/>
                  <a:pt x="1300528" y="4923585"/>
                  <a:pt x="1300528" y="4923585"/>
                </a:cubicBezTo>
                <a:cubicBezTo>
                  <a:pt x="1296024" y="4924547"/>
                  <a:pt x="1296024" y="4924547"/>
                  <a:pt x="1295061" y="4920043"/>
                </a:cubicBezTo>
                <a:cubicBezTo>
                  <a:pt x="1299565" y="4919081"/>
                  <a:pt x="1294099" y="4915540"/>
                  <a:pt x="1293137" y="4911035"/>
                </a:cubicBezTo>
                <a:cubicBezTo>
                  <a:pt x="1303107" y="4913615"/>
                  <a:pt x="1309535" y="4921661"/>
                  <a:pt x="1322392" y="4937753"/>
                </a:cubicBezTo>
                <a:cubicBezTo>
                  <a:pt x="1322392" y="4937753"/>
                  <a:pt x="1322392" y="4937753"/>
                  <a:pt x="1317889" y="4938715"/>
                </a:cubicBezTo>
                <a:cubicBezTo>
                  <a:pt x="1317889" y="4938715"/>
                  <a:pt x="1317889" y="4938715"/>
                  <a:pt x="1318851" y="4943218"/>
                </a:cubicBezTo>
                <a:cubicBezTo>
                  <a:pt x="1318851" y="4943218"/>
                  <a:pt x="1323354" y="4942256"/>
                  <a:pt x="1323354" y="4942256"/>
                </a:cubicBezTo>
                <a:cubicBezTo>
                  <a:pt x="1324317" y="4946760"/>
                  <a:pt x="1324317" y="4946760"/>
                  <a:pt x="1324317" y="4946760"/>
                </a:cubicBezTo>
                <a:cubicBezTo>
                  <a:pt x="1328821" y="4945798"/>
                  <a:pt x="1328821" y="4945798"/>
                  <a:pt x="1328821" y="4945798"/>
                </a:cubicBezTo>
                <a:cubicBezTo>
                  <a:pt x="1335250" y="4953844"/>
                  <a:pt x="1331708" y="4959310"/>
                  <a:pt x="1342641" y="4966394"/>
                </a:cubicBezTo>
                <a:cubicBezTo>
                  <a:pt x="1343603" y="4970897"/>
                  <a:pt x="1343603" y="4970897"/>
                  <a:pt x="1343603" y="4970897"/>
                </a:cubicBezTo>
                <a:cubicBezTo>
                  <a:pt x="1343603" y="4970897"/>
                  <a:pt x="1344566" y="4975402"/>
                  <a:pt x="1349069" y="4974440"/>
                </a:cubicBezTo>
                <a:cubicBezTo>
                  <a:pt x="1349069" y="4974440"/>
                  <a:pt x="1348107" y="4969935"/>
                  <a:pt x="1348107" y="4969935"/>
                </a:cubicBezTo>
                <a:cubicBezTo>
                  <a:pt x="1359040" y="4977019"/>
                  <a:pt x="1361927" y="4990531"/>
                  <a:pt x="1370935" y="4988607"/>
                </a:cubicBezTo>
                <a:cubicBezTo>
                  <a:pt x="1371897" y="4993111"/>
                  <a:pt x="1371897" y="4993111"/>
                  <a:pt x="1377363" y="4996652"/>
                </a:cubicBezTo>
                <a:cubicBezTo>
                  <a:pt x="1377363" y="4996652"/>
                  <a:pt x="1377363" y="4996652"/>
                  <a:pt x="1376401" y="4992149"/>
                </a:cubicBezTo>
                <a:cubicBezTo>
                  <a:pt x="1401153" y="5019827"/>
                  <a:pt x="1391838" y="4998270"/>
                  <a:pt x="1397304" y="5001812"/>
                </a:cubicBezTo>
                <a:cubicBezTo>
                  <a:pt x="1405658" y="5018865"/>
                  <a:pt x="1434914" y="5045582"/>
                  <a:pt x="1457741" y="5064254"/>
                </a:cubicBezTo>
                <a:cubicBezTo>
                  <a:pt x="1462246" y="5063292"/>
                  <a:pt x="1462246" y="5063292"/>
                  <a:pt x="1462246" y="5063292"/>
                </a:cubicBezTo>
                <a:cubicBezTo>
                  <a:pt x="1463208" y="5067795"/>
                  <a:pt x="1467712" y="5066833"/>
                  <a:pt x="1467712" y="5066833"/>
                </a:cubicBezTo>
                <a:cubicBezTo>
                  <a:pt x="1483149" y="5072955"/>
                  <a:pt x="1496968" y="5093550"/>
                  <a:pt x="1498892" y="5102559"/>
                </a:cubicBezTo>
                <a:cubicBezTo>
                  <a:pt x="1502435" y="5097092"/>
                  <a:pt x="1502435" y="5097092"/>
                  <a:pt x="1507901" y="5100634"/>
                </a:cubicBezTo>
                <a:cubicBezTo>
                  <a:pt x="1507901" y="5100634"/>
                  <a:pt x="1508863" y="5105137"/>
                  <a:pt x="1509826" y="5109642"/>
                </a:cubicBezTo>
                <a:cubicBezTo>
                  <a:pt x="1513367" y="5104175"/>
                  <a:pt x="1518833" y="5107717"/>
                  <a:pt x="1525262" y="5115763"/>
                </a:cubicBezTo>
                <a:cubicBezTo>
                  <a:pt x="1520758" y="5116725"/>
                  <a:pt x="1520758" y="5116725"/>
                  <a:pt x="1520758" y="5116725"/>
                </a:cubicBezTo>
                <a:cubicBezTo>
                  <a:pt x="1521720" y="5121229"/>
                  <a:pt x="1527187" y="5124771"/>
                  <a:pt x="1527187" y="5124771"/>
                </a:cubicBezTo>
                <a:cubicBezTo>
                  <a:pt x="1527187" y="5124771"/>
                  <a:pt x="1531691" y="5123809"/>
                  <a:pt x="1531691" y="5123809"/>
                </a:cubicBezTo>
                <a:cubicBezTo>
                  <a:pt x="1534578" y="5137321"/>
                  <a:pt x="1577346" y="5161151"/>
                  <a:pt x="1565451" y="5149564"/>
                </a:cubicBezTo>
                <a:cubicBezTo>
                  <a:pt x="1556443" y="5151489"/>
                  <a:pt x="1567069" y="5135089"/>
                  <a:pt x="1558060" y="5137014"/>
                </a:cubicBezTo>
                <a:cubicBezTo>
                  <a:pt x="1554518" y="5142480"/>
                  <a:pt x="1543586" y="5135397"/>
                  <a:pt x="1537157" y="5127351"/>
                </a:cubicBezTo>
                <a:cubicBezTo>
                  <a:pt x="1538119" y="5131855"/>
                  <a:pt x="1542623" y="5130892"/>
                  <a:pt x="1542623" y="5130892"/>
                </a:cubicBezTo>
                <a:cubicBezTo>
                  <a:pt x="1548090" y="5134434"/>
                  <a:pt x="1548090" y="5134434"/>
                  <a:pt x="1548090" y="5134434"/>
                </a:cubicBezTo>
                <a:cubicBezTo>
                  <a:pt x="1547128" y="5129930"/>
                  <a:pt x="1547128" y="5129930"/>
                  <a:pt x="1546166" y="5125426"/>
                </a:cubicBezTo>
                <a:cubicBezTo>
                  <a:pt x="1546166" y="5125426"/>
                  <a:pt x="1551631" y="5128968"/>
                  <a:pt x="1551631" y="5128968"/>
                </a:cubicBezTo>
                <a:cubicBezTo>
                  <a:pt x="1551631" y="5128968"/>
                  <a:pt x="1550669" y="5124464"/>
                  <a:pt x="1550669" y="5124464"/>
                </a:cubicBezTo>
                <a:cubicBezTo>
                  <a:pt x="1545203" y="5120922"/>
                  <a:pt x="1545203" y="5120922"/>
                  <a:pt x="1545203" y="5120922"/>
                </a:cubicBezTo>
                <a:cubicBezTo>
                  <a:pt x="1539737" y="5117380"/>
                  <a:pt x="1539737" y="5117380"/>
                  <a:pt x="1539737" y="5117380"/>
                </a:cubicBezTo>
                <a:cubicBezTo>
                  <a:pt x="1543279" y="5111913"/>
                  <a:pt x="1549707" y="5119960"/>
                  <a:pt x="1554211" y="5118998"/>
                </a:cubicBezTo>
                <a:cubicBezTo>
                  <a:pt x="1554211" y="5118998"/>
                  <a:pt x="1555173" y="5123502"/>
                  <a:pt x="1555173" y="5123502"/>
                </a:cubicBezTo>
                <a:cubicBezTo>
                  <a:pt x="1556135" y="5128005"/>
                  <a:pt x="1556135" y="5128005"/>
                  <a:pt x="1556135" y="5128005"/>
                </a:cubicBezTo>
                <a:cubicBezTo>
                  <a:pt x="1561602" y="5131547"/>
                  <a:pt x="1567069" y="5135089"/>
                  <a:pt x="1571572" y="5134127"/>
                </a:cubicBezTo>
                <a:cubicBezTo>
                  <a:pt x="1571572" y="5134127"/>
                  <a:pt x="1576077" y="5133165"/>
                  <a:pt x="1570610" y="5129623"/>
                </a:cubicBezTo>
                <a:cubicBezTo>
                  <a:pt x="1569648" y="5125119"/>
                  <a:pt x="1569648" y="5125119"/>
                  <a:pt x="1569648" y="5125119"/>
                </a:cubicBezTo>
                <a:cubicBezTo>
                  <a:pt x="1586047" y="5135744"/>
                  <a:pt x="1567069" y="5135089"/>
                  <a:pt x="1587010" y="5140248"/>
                </a:cubicBezTo>
                <a:cubicBezTo>
                  <a:pt x="1587972" y="5144752"/>
                  <a:pt x="1587972" y="5144752"/>
                  <a:pt x="1587972" y="5144752"/>
                </a:cubicBezTo>
                <a:cubicBezTo>
                  <a:pt x="1588934" y="5149256"/>
                  <a:pt x="1588934" y="5149256"/>
                  <a:pt x="1593438" y="5148294"/>
                </a:cubicBezTo>
                <a:cubicBezTo>
                  <a:pt x="1598904" y="5151836"/>
                  <a:pt x="1598904" y="5151836"/>
                  <a:pt x="1598904" y="5151836"/>
                </a:cubicBezTo>
                <a:cubicBezTo>
                  <a:pt x="1604371" y="5155378"/>
                  <a:pt x="1604371" y="5155378"/>
                  <a:pt x="1610799" y="5163423"/>
                </a:cubicBezTo>
                <a:cubicBezTo>
                  <a:pt x="1618845" y="5156994"/>
                  <a:pt x="1646177" y="5174704"/>
                  <a:pt x="1638786" y="5162154"/>
                </a:cubicBezTo>
                <a:cubicBezTo>
                  <a:pt x="1636534" y="5162635"/>
                  <a:pt x="1632675" y="5161104"/>
                  <a:pt x="1628575" y="5158449"/>
                </a:cubicBezTo>
                <a:lnTo>
                  <a:pt x="1621158" y="5151791"/>
                </a:lnTo>
                <a:lnTo>
                  <a:pt x="1626891" y="5150566"/>
                </a:lnTo>
                <a:cubicBezTo>
                  <a:pt x="1654223" y="5168275"/>
                  <a:pt x="1681554" y="5185984"/>
                  <a:pt x="1698916" y="5201113"/>
                </a:cubicBezTo>
                <a:cubicBezTo>
                  <a:pt x="1699878" y="5205617"/>
                  <a:pt x="1704383" y="5204655"/>
                  <a:pt x="1704383" y="5204655"/>
                </a:cubicBezTo>
                <a:cubicBezTo>
                  <a:pt x="1721744" y="5219784"/>
                  <a:pt x="1688945" y="5198534"/>
                  <a:pt x="1695374" y="5206579"/>
                </a:cubicBezTo>
                <a:cubicBezTo>
                  <a:pt x="1716277" y="5216242"/>
                  <a:pt x="1711773" y="5217205"/>
                  <a:pt x="1713697" y="5226213"/>
                </a:cubicBezTo>
                <a:cubicBezTo>
                  <a:pt x="1733638" y="5231372"/>
                  <a:pt x="1741992" y="5248426"/>
                  <a:pt x="1734601" y="5235876"/>
                </a:cubicBezTo>
                <a:cubicBezTo>
                  <a:pt x="1739105" y="5234914"/>
                  <a:pt x="1739105" y="5234914"/>
                  <a:pt x="1739105" y="5234914"/>
                </a:cubicBezTo>
                <a:cubicBezTo>
                  <a:pt x="1743608" y="5233952"/>
                  <a:pt x="1743608" y="5233952"/>
                  <a:pt x="1743608" y="5233952"/>
                </a:cubicBezTo>
                <a:cubicBezTo>
                  <a:pt x="1749075" y="5237493"/>
                  <a:pt x="1759046" y="5240073"/>
                  <a:pt x="1765474" y="5248118"/>
                </a:cubicBezTo>
                <a:cubicBezTo>
                  <a:pt x="1764511" y="5243615"/>
                  <a:pt x="1769016" y="5242652"/>
                  <a:pt x="1774483" y="5246193"/>
                </a:cubicBezTo>
                <a:cubicBezTo>
                  <a:pt x="1794423" y="5251353"/>
                  <a:pt x="1814672" y="5279995"/>
                  <a:pt x="1840078" y="5288696"/>
                </a:cubicBezTo>
                <a:cubicBezTo>
                  <a:pt x="1846507" y="5296741"/>
                  <a:pt x="1850049" y="5291274"/>
                  <a:pt x="1860019" y="5293854"/>
                </a:cubicBezTo>
                <a:cubicBezTo>
                  <a:pt x="1860019" y="5293854"/>
                  <a:pt x="1866448" y="5301901"/>
                  <a:pt x="1872877" y="5309946"/>
                </a:cubicBezTo>
                <a:cubicBezTo>
                  <a:pt x="1926578" y="5340859"/>
                  <a:pt x="2003762" y="5371466"/>
                  <a:pt x="2056500" y="5397876"/>
                </a:cubicBezTo>
                <a:cubicBezTo>
                  <a:pt x="2082870" y="5411080"/>
                  <a:pt x="2103773" y="5420743"/>
                  <a:pt x="2135609" y="5437490"/>
                </a:cubicBezTo>
                <a:cubicBezTo>
                  <a:pt x="2145579" y="5440070"/>
                  <a:pt x="2170024" y="5444266"/>
                  <a:pt x="2180957" y="5451349"/>
                </a:cubicBezTo>
                <a:cubicBezTo>
                  <a:pt x="2180957" y="5451349"/>
                  <a:pt x="2187385" y="5459396"/>
                  <a:pt x="2187385" y="5459396"/>
                </a:cubicBezTo>
                <a:cubicBezTo>
                  <a:pt x="2212793" y="5468096"/>
                  <a:pt x="2211830" y="5463592"/>
                  <a:pt x="2228229" y="5474217"/>
                </a:cubicBezTo>
                <a:cubicBezTo>
                  <a:pt x="2217297" y="5467134"/>
                  <a:pt x="2275502" y="5497085"/>
                  <a:pt x="2305413" y="5504824"/>
                </a:cubicBezTo>
                <a:cubicBezTo>
                  <a:pt x="2352685" y="5527692"/>
                  <a:pt x="2417013" y="5542206"/>
                  <a:pt x="2473293" y="5563150"/>
                </a:cubicBezTo>
                <a:cubicBezTo>
                  <a:pt x="2497738" y="5567346"/>
                  <a:pt x="2533115" y="5578627"/>
                  <a:pt x="2572035" y="5584441"/>
                </a:cubicBezTo>
                <a:cubicBezTo>
                  <a:pt x="2611917" y="5594759"/>
                  <a:pt x="2655341" y="5599610"/>
                  <a:pt x="2679785" y="5603808"/>
                </a:cubicBezTo>
                <a:cubicBezTo>
                  <a:pt x="2747653" y="5612856"/>
                  <a:pt x="2802972" y="5629295"/>
                  <a:pt x="2856366" y="5636726"/>
                </a:cubicBezTo>
                <a:cubicBezTo>
                  <a:pt x="2894323" y="5638036"/>
                  <a:pt x="2946755" y="5640963"/>
                  <a:pt x="2989216" y="5641311"/>
                </a:cubicBezTo>
                <a:cubicBezTo>
                  <a:pt x="3014623" y="5650012"/>
                  <a:pt x="3047114" y="5647780"/>
                  <a:pt x="3079605" y="5645548"/>
                </a:cubicBezTo>
                <a:cubicBezTo>
                  <a:pt x="3096004" y="5656173"/>
                  <a:pt x="3142970" y="5655559"/>
                  <a:pt x="3189935" y="5654944"/>
                </a:cubicBezTo>
                <a:cubicBezTo>
                  <a:pt x="3236900" y="5654329"/>
                  <a:pt x="3283865" y="5653715"/>
                  <a:pt x="3300264" y="5664340"/>
                </a:cubicBezTo>
                <a:cubicBezTo>
                  <a:pt x="3313777" y="5661453"/>
                  <a:pt x="3337259" y="5661146"/>
                  <a:pt x="3342726" y="5664687"/>
                </a:cubicBezTo>
                <a:cubicBezTo>
                  <a:pt x="3354313" y="5652793"/>
                  <a:pt x="3405783" y="5651215"/>
                  <a:pt x="3412212" y="5659262"/>
                </a:cubicBezTo>
                <a:cubicBezTo>
                  <a:pt x="3416716" y="5658299"/>
                  <a:pt x="3425724" y="5656375"/>
                  <a:pt x="3430228" y="5655412"/>
                </a:cubicBezTo>
                <a:cubicBezTo>
                  <a:pt x="3433115" y="5668925"/>
                  <a:pt x="3471726" y="5651255"/>
                  <a:pt x="3505179" y="5653528"/>
                </a:cubicBezTo>
                <a:cubicBezTo>
                  <a:pt x="3509684" y="5652566"/>
                  <a:pt x="3509684" y="5652566"/>
                  <a:pt x="3509684" y="5652566"/>
                </a:cubicBezTo>
                <a:cubicBezTo>
                  <a:pt x="3509684" y="5652566"/>
                  <a:pt x="3510646" y="5657069"/>
                  <a:pt x="3510646" y="5657069"/>
                </a:cubicBezTo>
                <a:cubicBezTo>
                  <a:pt x="3515150" y="5656107"/>
                  <a:pt x="3515150" y="5656107"/>
                  <a:pt x="3519654" y="5655145"/>
                </a:cubicBezTo>
                <a:cubicBezTo>
                  <a:pt x="3519654" y="5655145"/>
                  <a:pt x="3519654" y="5655145"/>
                  <a:pt x="3518691" y="5650641"/>
                </a:cubicBezTo>
                <a:cubicBezTo>
                  <a:pt x="3518691" y="5650641"/>
                  <a:pt x="3514188" y="5651604"/>
                  <a:pt x="3514188" y="5651604"/>
                </a:cubicBezTo>
                <a:cubicBezTo>
                  <a:pt x="3523196" y="5649679"/>
                  <a:pt x="3536708" y="5646792"/>
                  <a:pt x="3535746" y="5642288"/>
                </a:cubicBezTo>
                <a:cubicBezTo>
                  <a:pt x="3614240" y="5634937"/>
                  <a:pt x="3691771" y="5623083"/>
                  <a:pt x="3771882" y="5601257"/>
                </a:cubicBezTo>
                <a:cubicBezTo>
                  <a:pt x="3802449" y="5590018"/>
                  <a:pt x="3824970" y="5585207"/>
                  <a:pt x="3861001" y="5577509"/>
                </a:cubicBezTo>
                <a:cubicBezTo>
                  <a:pt x="3900576" y="5564344"/>
                  <a:pt x="3957204" y="5542826"/>
                  <a:pt x="4010291" y="5526775"/>
                </a:cubicBezTo>
                <a:cubicBezTo>
                  <a:pt x="4066919" y="5505258"/>
                  <a:pt x="4119044" y="5484701"/>
                  <a:pt x="4162160" y="5466071"/>
                </a:cubicBezTo>
                <a:cubicBezTo>
                  <a:pt x="4197231" y="5453868"/>
                  <a:pt x="4214285" y="5445515"/>
                  <a:pt x="4252897" y="5427847"/>
                </a:cubicBezTo>
                <a:cubicBezTo>
                  <a:pt x="4260943" y="5421418"/>
                  <a:pt x="4274455" y="5418531"/>
                  <a:pt x="4283464" y="5416606"/>
                </a:cubicBezTo>
                <a:cubicBezTo>
                  <a:pt x="4305021" y="5407292"/>
                  <a:pt x="4320151" y="5389931"/>
                  <a:pt x="4342672" y="5385119"/>
                </a:cubicBezTo>
                <a:cubicBezTo>
                  <a:pt x="4342672" y="5385119"/>
                  <a:pt x="4343634" y="5389623"/>
                  <a:pt x="4343634" y="5389623"/>
                </a:cubicBezTo>
                <a:cubicBezTo>
                  <a:pt x="4339129" y="5390585"/>
                  <a:pt x="4344596" y="5394127"/>
                  <a:pt x="4348138" y="5388660"/>
                </a:cubicBezTo>
                <a:cubicBezTo>
                  <a:pt x="4352642" y="5387698"/>
                  <a:pt x="4357146" y="5386736"/>
                  <a:pt x="4357146" y="5386736"/>
                </a:cubicBezTo>
                <a:cubicBezTo>
                  <a:pt x="4356184" y="5382232"/>
                  <a:pt x="4360688" y="5381270"/>
                  <a:pt x="4360688" y="5381270"/>
                </a:cubicBezTo>
                <a:cubicBezTo>
                  <a:pt x="4361650" y="5385773"/>
                  <a:pt x="4366154" y="5384811"/>
                  <a:pt x="4370658" y="5383849"/>
                </a:cubicBezTo>
                <a:cubicBezTo>
                  <a:pt x="4374200" y="5378383"/>
                  <a:pt x="4369696" y="5379346"/>
                  <a:pt x="4368733" y="5374841"/>
                </a:cubicBezTo>
                <a:cubicBezTo>
                  <a:pt x="4368733" y="5374841"/>
                  <a:pt x="4373238" y="5373879"/>
                  <a:pt x="4373238" y="5373879"/>
                </a:cubicBezTo>
                <a:cubicBezTo>
                  <a:pt x="4377742" y="5372917"/>
                  <a:pt x="4381283" y="5367450"/>
                  <a:pt x="4381283" y="5367450"/>
                </a:cubicBezTo>
                <a:cubicBezTo>
                  <a:pt x="4380321" y="5362947"/>
                  <a:pt x="4375818" y="5363909"/>
                  <a:pt x="4371313" y="5364871"/>
                </a:cubicBezTo>
                <a:cubicBezTo>
                  <a:pt x="4372275" y="5369375"/>
                  <a:pt x="4372275" y="5369375"/>
                  <a:pt x="4372275" y="5369375"/>
                </a:cubicBezTo>
                <a:cubicBezTo>
                  <a:pt x="4366809" y="5365834"/>
                  <a:pt x="4366809" y="5365834"/>
                  <a:pt x="4366809" y="5365834"/>
                </a:cubicBezTo>
                <a:cubicBezTo>
                  <a:pt x="4401880" y="5353631"/>
                  <a:pt x="4453042" y="5328572"/>
                  <a:pt x="4471713" y="5305744"/>
                </a:cubicBezTo>
                <a:cubicBezTo>
                  <a:pt x="4510325" y="5288076"/>
                  <a:pt x="4564067" y="5253045"/>
                  <a:pt x="4629396" y="5206120"/>
                </a:cubicBezTo>
                <a:cubicBezTo>
                  <a:pt x="4630359" y="5210625"/>
                  <a:pt x="4630359" y="5210625"/>
                  <a:pt x="4630359" y="5210625"/>
                </a:cubicBezTo>
                <a:cubicBezTo>
                  <a:pt x="4630359" y="5210625"/>
                  <a:pt x="4625854" y="5211587"/>
                  <a:pt x="4625854" y="5211587"/>
                </a:cubicBezTo>
                <a:cubicBezTo>
                  <a:pt x="4622312" y="5217054"/>
                  <a:pt x="4617809" y="5218016"/>
                  <a:pt x="4623274" y="5221557"/>
                </a:cubicBezTo>
                <a:cubicBezTo>
                  <a:pt x="4623274" y="5221557"/>
                  <a:pt x="4627779" y="5220595"/>
                  <a:pt x="4631321" y="5215129"/>
                </a:cubicBezTo>
                <a:cubicBezTo>
                  <a:pt x="4635824" y="5214167"/>
                  <a:pt x="4635824" y="5214167"/>
                  <a:pt x="4639366" y="5208700"/>
                </a:cubicBezTo>
                <a:cubicBezTo>
                  <a:pt x="4640329" y="5213205"/>
                  <a:pt x="4644833" y="5212242"/>
                  <a:pt x="4653841" y="5210318"/>
                </a:cubicBezTo>
                <a:cubicBezTo>
                  <a:pt x="4653360" y="5208066"/>
                  <a:pt x="4652878" y="5205813"/>
                  <a:pt x="4651512" y="5204927"/>
                </a:cubicBezTo>
                <a:lnTo>
                  <a:pt x="4648965" y="5205864"/>
                </a:lnTo>
                <a:lnTo>
                  <a:pt x="4655458" y="5195843"/>
                </a:lnTo>
                <a:cubicBezTo>
                  <a:pt x="4650954" y="5196806"/>
                  <a:pt x="4646451" y="5197768"/>
                  <a:pt x="4641946" y="5198730"/>
                </a:cubicBezTo>
                <a:cubicBezTo>
                  <a:pt x="4652572" y="5182331"/>
                  <a:pt x="4659656" y="5171398"/>
                  <a:pt x="4680251" y="5157579"/>
                </a:cubicBezTo>
                <a:cubicBezTo>
                  <a:pt x="4676709" y="5163045"/>
                  <a:pt x="4681213" y="5162082"/>
                  <a:pt x="4685717" y="5161120"/>
                </a:cubicBezTo>
                <a:cubicBezTo>
                  <a:pt x="4706313" y="5147301"/>
                  <a:pt x="4724022" y="5119970"/>
                  <a:pt x="4736572" y="5112579"/>
                </a:cubicBezTo>
                <a:cubicBezTo>
                  <a:pt x="4736572" y="5112579"/>
                  <a:pt x="4737534" y="5117083"/>
                  <a:pt x="4733031" y="5118045"/>
                </a:cubicBezTo>
                <a:cubicBezTo>
                  <a:pt x="4761673" y="5097797"/>
                  <a:pt x="4779381" y="5070465"/>
                  <a:pt x="4793855" y="5072083"/>
                </a:cubicBezTo>
                <a:cubicBezTo>
                  <a:pt x="4789352" y="5073045"/>
                  <a:pt x="4792893" y="5067578"/>
                  <a:pt x="4797397" y="5066616"/>
                </a:cubicBezTo>
                <a:cubicBezTo>
                  <a:pt x="4803519" y="5051179"/>
                  <a:pt x="4783885" y="5069503"/>
                  <a:pt x="4779381" y="5070465"/>
                </a:cubicBezTo>
                <a:cubicBezTo>
                  <a:pt x="4803519" y="5051179"/>
                  <a:pt x="4812527" y="5049255"/>
                  <a:pt x="4818648" y="5033818"/>
                </a:cubicBezTo>
                <a:cubicBezTo>
                  <a:pt x="4824115" y="5037360"/>
                  <a:pt x="4817031" y="5048293"/>
                  <a:pt x="4828619" y="5036398"/>
                </a:cubicBezTo>
                <a:cubicBezTo>
                  <a:pt x="4831199" y="5026427"/>
                  <a:pt x="4827657" y="5031894"/>
                  <a:pt x="4834740" y="5020962"/>
                </a:cubicBezTo>
                <a:cubicBezTo>
                  <a:pt x="4833778" y="5016457"/>
                  <a:pt x="4838282" y="5015495"/>
                  <a:pt x="4838282" y="5015495"/>
                </a:cubicBezTo>
                <a:cubicBezTo>
                  <a:pt x="4841824" y="5010028"/>
                  <a:pt x="4846328" y="5009066"/>
                  <a:pt x="4845366" y="5004562"/>
                </a:cubicBezTo>
                <a:cubicBezTo>
                  <a:pt x="4844404" y="5000058"/>
                  <a:pt x="4839899" y="5001020"/>
                  <a:pt x="4836357" y="5006486"/>
                </a:cubicBezTo>
                <a:cubicBezTo>
                  <a:pt x="4836357" y="5006486"/>
                  <a:pt x="4836357" y="5006486"/>
                  <a:pt x="4831853" y="5007449"/>
                </a:cubicBezTo>
                <a:cubicBezTo>
                  <a:pt x="4867579" y="4976268"/>
                  <a:pt x="4873700" y="4960832"/>
                  <a:pt x="4916509" y="4918718"/>
                </a:cubicBezTo>
                <a:cubicBezTo>
                  <a:pt x="4936450" y="4923877"/>
                  <a:pt x="4920051" y="4913251"/>
                  <a:pt x="4950617" y="4902012"/>
                </a:cubicBezTo>
                <a:cubicBezTo>
                  <a:pt x="4951579" y="4906516"/>
                  <a:pt x="4951579" y="4906516"/>
                  <a:pt x="4951579" y="4906516"/>
                </a:cubicBezTo>
                <a:cubicBezTo>
                  <a:pt x="4948037" y="4911982"/>
                  <a:pt x="4952542" y="4911020"/>
                  <a:pt x="4956084" y="4905553"/>
                </a:cubicBezTo>
                <a:cubicBezTo>
                  <a:pt x="4960588" y="4904591"/>
                  <a:pt x="4964129" y="4899125"/>
                  <a:pt x="4963167" y="4894621"/>
                </a:cubicBezTo>
                <a:cubicBezTo>
                  <a:pt x="4966709" y="4889154"/>
                  <a:pt x="4966709" y="4889154"/>
                  <a:pt x="4966709" y="4889154"/>
                </a:cubicBezTo>
                <a:cubicBezTo>
                  <a:pt x="4974754" y="4882727"/>
                  <a:pt x="4973792" y="4878222"/>
                  <a:pt x="4968326" y="4874680"/>
                </a:cubicBezTo>
                <a:cubicBezTo>
                  <a:pt x="4977334" y="4872755"/>
                  <a:pt x="4979914" y="4862785"/>
                  <a:pt x="4983456" y="4857319"/>
                </a:cubicBezTo>
                <a:cubicBezTo>
                  <a:pt x="4975410" y="4863748"/>
                  <a:pt x="4967364" y="4870176"/>
                  <a:pt x="4959318" y="4876605"/>
                </a:cubicBezTo>
                <a:cubicBezTo>
                  <a:pt x="4960280" y="4881109"/>
                  <a:pt x="4961242" y="4885613"/>
                  <a:pt x="4961242" y="4885613"/>
                </a:cubicBezTo>
                <a:cubicBezTo>
                  <a:pt x="4961242" y="4885613"/>
                  <a:pt x="4956739" y="4886575"/>
                  <a:pt x="4957701" y="4891079"/>
                </a:cubicBezTo>
                <a:cubicBezTo>
                  <a:pt x="4957701" y="4891079"/>
                  <a:pt x="4953197" y="4892041"/>
                  <a:pt x="4953197" y="4892041"/>
                </a:cubicBezTo>
                <a:cubicBezTo>
                  <a:pt x="4948692" y="4893003"/>
                  <a:pt x="4949655" y="4897508"/>
                  <a:pt x="4950617" y="4902012"/>
                </a:cubicBezTo>
                <a:cubicBezTo>
                  <a:pt x="4926172" y="4897815"/>
                  <a:pt x="4900110" y="4908093"/>
                  <a:pt x="4875317" y="4946357"/>
                </a:cubicBezTo>
                <a:cubicBezTo>
                  <a:pt x="4870813" y="4947320"/>
                  <a:pt x="4867272" y="4952786"/>
                  <a:pt x="4866310" y="4948282"/>
                </a:cubicBezTo>
                <a:cubicBezTo>
                  <a:pt x="4870813" y="4947320"/>
                  <a:pt x="4869851" y="4942815"/>
                  <a:pt x="4865347" y="4943777"/>
                </a:cubicBezTo>
                <a:cubicBezTo>
                  <a:pt x="4865347" y="4943777"/>
                  <a:pt x="4865347" y="4943777"/>
                  <a:pt x="4861805" y="4949244"/>
                </a:cubicBezTo>
                <a:cubicBezTo>
                  <a:pt x="4861805" y="4949244"/>
                  <a:pt x="4857301" y="4950206"/>
                  <a:pt x="4857301" y="4950206"/>
                </a:cubicBezTo>
                <a:cubicBezTo>
                  <a:pt x="4865675" y="4934288"/>
                  <a:pt x="4874770" y="4921749"/>
                  <a:pt x="4886477" y="4910416"/>
                </a:cubicBezTo>
                <a:lnTo>
                  <a:pt x="4927253" y="4880833"/>
                </a:lnTo>
                <a:lnTo>
                  <a:pt x="4927789" y="4883341"/>
                </a:lnTo>
                <a:cubicBezTo>
                  <a:pt x="4932294" y="4882378"/>
                  <a:pt x="4932294" y="4882378"/>
                  <a:pt x="4931331" y="4877874"/>
                </a:cubicBezTo>
                <a:cubicBezTo>
                  <a:pt x="4940339" y="4875949"/>
                  <a:pt x="4939377" y="4871446"/>
                  <a:pt x="4947423" y="4865017"/>
                </a:cubicBezTo>
                <a:cubicBezTo>
                  <a:pt x="4947423" y="4865017"/>
                  <a:pt x="4948386" y="4869521"/>
                  <a:pt x="4943881" y="4870484"/>
                </a:cubicBezTo>
                <a:cubicBezTo>
                  <a:pt x="4943881" y="4870484"/>
                  <a:pt x="4948386" y="4869521"/>
                  <a:pt x="4948386" y="4869521"/>
                </a:cubicBezTo>
                <a:cubicBezTo>
                  <a:pt x="4948386" y="4869521"/>
                  <a:pt x="4951928" y="4864055"/>
                  <a:pt x="4951928" y="4864055"/>
                </a:cubicBezTo>
                <a:cubicBezTo>
                  <a:pt x="4976065" y="4844769"/>
                  <a:pt x="4998585" y="4839958"/>
                  <a:pt x="5016294" y="4812627"/>
                </a:cubicBezTo>
                <a:cubicBezTo>
                  <a:pt x="5009211" y="4823559"/>
                  <a:pt x="5017256" y="4817130"/>
                  <a:pt x="5026265" y="4815205"/>
                </a:cubicBezTo>
                <a:cubicBezTo>
                  <a:pt x="5015640" y="4831604"/>
                  <a:pt x="5002127" y="4834491"/>
                  <a:pt x="5008556" y="4842537"/>
                </a:cubicBezTo>
                <a:cubicBezTo>
                  <a:pt x="5030768" y="4814243"/>
                  <a:pt x="5045898" y="4796882"/>
                  <a:pt x="5081624" y="4765702"/>
                </a:cubicBezTo>
                <a:cubicBezTo>
                  <a:pt x="5082586" y="4770205"/>
                  <a:pt x="5086128" y="4764739"/>
                  <a:pt x="5090632" y="4763777"/>
                </a:cubicBezTo>
                <a:cubicBezTo>
                  <a:pt x="5094174" y="4758310"/>
                  <a:pt x="5097716" y="4752844"/>
                  <a:pt x="5093211" y="4753806"/>
                </a:cubicBezTo>
                <a:cubicBezTo>
                  <a:pt x="5101257" y="4747378"/>
                  <a:pt x="5103837" y="4737407"/>
                  <a:pt x="5109959" y="4721971"/>
                </a:cubicBezTo>
                <a:cubicBezTo>
                  <a:pt x="5115424" y="4725513"/>
                  <a:pt x="5108341" y="4736445"/>
                  <a:pt x="5116387" y="4730017"/>
                </a:cubicBezTo>
                <a:cubicBezTo>
                  <a:pt x="5115424" y="4725513"/>
                  <a:pt x="5123471" y="4719084"/>
                  <a:pt x="5122508" y="4714579"/>
                </a:cubicBezTo>
                <a:cubicBezTo>
                  <a:pt x="5122508" y="4714579"/>
                  <a:pt x="5127013" y="4713617"/>
                  <a:pt x="5126050" y="4709114"/>
                </a:cubicBezTo>
                <a:cubicBezTo>
                  <a:pt x="5130554" y="4708152"/>
                  <a:pt x="5130554" y="4708152"/>
                  <a:pt x="5130554" y="4708152"/>
                </a:cubicBezTo>
                <a:cubicBezTo>
                  <a:pt x="5129592" y="4703647"/>
                  <a:pt x="5129592" y="4703647"/>
                  <a:pt x="5129592" y="4703647"/>
                </a:cubicBezTo>
                <a:cubicBezTo>
                  <a:pt x="5126050" y="4709114"/>
                  <a:pt x="5126050" y="4709114"/>
                  <a:pt x="5126050" y="4709114"/>
                </a:cubicBezTo>
                <a:cubicBezTo>
                  <a:pt x="5121546" y="4710076"/>
                  <a:pt x="5121546" y="4710076"/>
                  <a:pt x="5121546" y="4710076"/>
                </a:cubicBezTo>
                <a:cubicBezTo>
                  <a:pt x="5136676" y="4692715"/>
                  <a:pt x="5136676" y="4692715"/>
                  <a:pt x="5136676" y="4692715"/>
                </a:cubicBezTo>
                <a:cubicBezTo>
                  <a:pt x="5133134" y="4698181"/>
                  <a:pt x="5134096" y="4702685"/>
                  <a:pt x="5137638" y="4697218"/>
                </a:cubicBezTo>
                <a:cubicBezTo>
                  <a:pt x="5170476" y="4652526"/>
                  <a:pt x="5191419" y="4596245"/>
                  <a:pt x="5217830" y="4543506"/>
                </a:cubicBezTo>
                <a:cubicBezTo>
                  <a:pt x="5238773" y="4487227"/>
                  <a:pt x="5260679" y="4435450"/>
                  <a:pt x="5282585" y="4383674"/>
                </a:cubicBezTo>
                <a:cubicBezTo>
                  <a:pt x="5291594" y="4381749"/>
                  <a:pt x="5292556" y="4386253"/>
                  <a:pt x="5294480" y="4395261"/>
                </a:cubicBezTo>
                <a:cubicBezTo>
                  <a:pt x="5308340" y="4349913"/>
                  <a:pt x="5320583" y="4319040"/>
                  <a:pt x="5327359" y="4284625"/>
                </a:cubicBezTo>
                <a:cubicBezTo>
                  <a:pt x="5338639" y="4249247"/>
                  <a:pt x="5345415" y="4214832"/>
                  <a:pt x="5363780" y="4168522"/>
                </a:cubicBezTo>
                <a:cubicBezTo>
                  <a:pt x="5360238" y="4173988"/>
                  <a:pt x="5360238" y="4173988"/>
                  <a:pt x="5364742" y="4173025"/>
                </a:cubicBezTo>
                <a:cubicBezTo>
                  <a:pt x="5364742" y="4173025"/>
                  <a:pt x="5369247" y="4172063"/>
                  <a:pt x="5372788" y="4166598"/>
                </a:cubicBezTo>
                <a:cubicBezTo>
                  <a:pt x="5377292" y="4165635"/>
                  <a:pt x="5377292" y="4165635"/>
                  <a:pt x="5377292" y="4165635"/>
                </a:cubicBezTo>
                <a:cubicBezTo>
                  <a:pt x="5379872" y="4155664"/>
                  <a:pt x="5386955" y="4144732"/>
                  <a:pt x="5381488" y="4141190"/>
                </a:cubicBezTo>
                <a:cubicBezTo>
                  <a:pt x="5385993" y="4140228"/>
                  <a:pt x="5389535" y="4134762"/>
                  <a:pt x="5388573" y="4130258"/>
                </a:cubicBezTo>
                <a:cubicBezTo>
                  <a:pt x="5392115" y="4124791"/>
                  <a:pt x="5387610" y="4125753"/>
                  <a:pt x="5387610" y="4125753"/>
                </a:cubicBezTo>
                <a:cubicBezTo>
                  <a:pt x="5383106" y="4126716"/>
                  <a:pt x="5383106" y="4126716"/>
                  <a:pt x="5383106" y="4126716"/>
                </a:cubicBezTo>
                <a:cubicBezTo>
                  <a:pt x="5396311" y="4100347"/>
                  <a:pt x="5393424" y="4086835"/>
                  <a:pt x="5406629" y="4060465"/>
                </a:cubicBezTo>
                <a:cubicBezTo>
                  <a:pt x="5393117" y="4063352"/>
                  <a:pt x="5404705" y="4051457"/>
                  <a:pt x="5403743" y="4046953"/>
                </a:cubicBezTo>
                <a:cubicBezTo>
                  <a:pt x="5397621" y="4062389"/>
                  <a:pt x="5395696" y="4053382"/>
                  <a:pt x="5388613" y="4064314"/>
                </a:cubicBezTo>
                <a:cubicBezTo>
                  <a:pt x="5386033" y="4074284"/>
                  <a:pt x="5396658" y="4057885"/>
                  <a:pt x="5395042" y="4072359"/>
                </a:cubicBezTo>
                <a:cubicBezTo>
                  <a:pt x="5383454" y="4084255"/>
                  <a:pt x="5381837" y="4098729"/>
                  <a:pt x="5373790" y="4105158"/>
                </a:cubicBezTo>
                <a:cubicBezTo>
                  <a:pt x="5377332" y="4099692"/>
                  <a:pt x="5380874" y="4094225"/>
                  <a:pt x="5379912" y="4089721"/>
                </a:cubicBezTo>
                <a:cubicBezTo>
                  <a:pt x="5366707" y="4116090"/>
                  <a:pt x="5349960" y="4147926"/>
                  <a:pt x="5334176" y="4184266"/>
                </a:cubicBezTo>
                <a:cubicBezTo>
                  <a:pt x="5318391" y="4220606"/>
                  <a:pt x="5302606" y="4256946"/>
                  <a:pt x="5290365" y="4287819"/>
                </a:cubicBezTo>
                <a:cubicBezTo>
                  <a:pt x="5289402" y="4283314"/>
                  <a:pt x="5284898" y="4284277"/>
                  <a:pt x="5281356" y="4289743"/>
                </a:cubicBezTo>
                <a:cubicBezTo>
                  <a:pt x="5264610" y="4321579"/>
                  <a:pt x="5251405" y="4347949"/>
                  <a:pt x="5229191" y="4376242"/>
                </a:cubicBezTo>
                <a:cubicBezTo>
                  <a:pt x="5235620" y="4384288"/>
                  <a:pt x="5215024" y="4398108"/>
                  <a:pt x="5207940" y="4409040"/>
                </a:cubicBezTo>
                <a:cubicBezTo>
                  <a:pt x="5204398" y="4414507"/>
                  <a:pt x="5209865" y="4418049"/>
                  <a:pt x="5201818" y="4424477"/>
                </a:cubicBezTo>
                <a:cubicBezTo>
                  <a:pt x="5202781" y="4428981"/>
                  <a:pt x="5190231" y="4436372"/>
                  <a:pt x="5183148" y="4447304"/>
                </a:cubicBezTo>
                <a:cubicBezTo>
                  <a:pt x="5172522" y="4463703"/>
                  <a:pt x="5162859" y="4484606"/>
                  <a:pt x="5152233" y="4501005"/>
                </a:cubicBezTo>
                <a:cubicBezTo>
                  <a:pt x="5138066" y="4522871"/>
                  <a:pt x="5139028" y="4527374"/>
                  <a:pt x="5120357" y="4550202"/>
                </a:cubicBezTo>
                <a:cubicBezTo>
                  <a:pt x="5089443" y="4603903"/>
                  <a:pt x="5035046" y="4657911"/>
                  <a:pt x="5021841" y="4684281"/>
                </a:cubicBezTo>
                <a:cubicBezTo>
                  <a:pt x="5008329" y="4687168"/>
                  <a:pt x="4999628" y="4712574"/>
                  <a:pt x="4992545" y="4723508"/>
                </a:cubicBezTo>
                <a:cubicBezTo>
                  <a:pt x="4995124" y="4713537"/>
                  <a:pt x="4991583" y="4719003"/>
                  <a:pt x="4987079" y="4719966"/>
                </a:cubicBezTo>
                <a:cubicBezTo>
                  <a:pt x="4962286" y="4758230"/>
                  <a:pt x="4916590" y="4786831"/>
                  <a:pt x="4875706" y="4837953"/>
                </a:cubicBezTo>
                <a:cubicBezTo>
                  <a:pt x="4861539" y="4859818"/>
                  <a:pt x="4873126" y="4847923"/>
                  <a:pt x="4848989" y="4867208"/>
                </a:cubicBezTo>
                <a:cubicBezTo>
                  <a:pt x="4832897" y="4880066"/>
                  <a:pt x="4822272" y="4896465"/>
                  <a:pt x="4806180" y="4909322"/>
                </a:cubicBezTo>
                <a:cubicBezTo>
                  <a:pt x="4750821" y="4958826"/>
                  <a:pt x="4694499" y="5003827"/>
                  <a:pt x="4646224" y="5042398"/>
                </a:cubicBezTo>
                <a:cubicBezTo>
                  <a:pt x="4626590" y="5060722"/>
                  <a:pt x="4609536" y="5069075"/>
                  <a:pt x="4598911" y="5085474"/>
                </a:cubicBezTo>
                <a:cubicBezTo>
                  <a:pt x="4594406" y="5086436"/>
                  <a:pt x="4594406" y="5086436"/>
                  <a:pt x="4589903" y="5087399"/>
                </a:cubicBezTo>
                <a:cubicBezTo>
                  <a:pt x="4585399" y="5088361"/>
                  <a:pt x="4571887" y="5091248"/>
                  <a:pt x="4552253" y="5109571"/>
                </a:cubicBezTo>
                <a:cubicBezTo>
                  <a:pt x="4544207" y="5115999"/>
                  <a:pt x="4532619" y="5127895"/>
                  <a:pt x="4524573" y="5134323"/>
                </a:cubicBezTo>
                <a:cubicBezTo>
                  <a:pt x="4486923" y="5156496"/>
                  <a:pt x="4440266" y="5180593"/>
                  <a:pt x="4429640" y="5196992"/>
                </a:cubicBezTo>
                <a:cubicBezTo>
                  <a:pt x="4435761" y="5181555"/>
                  <a:pt x="4387486" y="5220127"/>
                  <a:pt x="4375898" y="5232021"/>
                </a:cubicBezTo>
                <a:cubicBezTo>
                  <a:pt x="4356919" y="5231366"/>
                  <a:pt x="4330202" y="5260623"/>
                  <a:pt x="4295132" y="5272825"/>
                </a:cubicBezTo>
                <a:cubicBezTo>
                  <a:pt x="4290628" y="5273788"/>
                  <a:pt x="4297056" y="5281833"/>
                  <a:pt x="4283544" y="5284720"/>
                </a:cubicBezTo>
                <a:cubicBezTo>
                  <a:pt x="4273574" y="5282140"/>
                  <a:pt x="4243970" y="5297885"/>
                  <a:pt x="4249436" y="5301426"/>
                </a:cubicBezTo>
                <a:cubicBezTo>
                  <a:pt x="4233999" y="5295305"/>
                  <a:pt x="4210824" y="5319095"/>
                  <a:pt x="4200853" y="5316515"/>
                </a:cubicBezTo>
                <a:cubicBezTo>
                  <a:pt x="4202778" y="5325523"/>
                  <a:pt x="4199237" y="5330989"/>
                  <a:pt x="4195695" y="5336456"/>
                </a:cubicBezTo>
                <a:cubicBezTo>
                  <a:pt x="4187648" y="5342885"/>
                  <a:pt x="4183145" y="5343847"/>
                  <a:pt x="4175098" y="5350275"/>
                </a:cubicBezTo>
                <a:cubicBezTo>
                  <a:pt x="4145495" y="5366020"/>
                  <a:pt x="4105921" y="5379184"/>
                  <a:pt x="4070850" y="5391386"/>
                </a:cubicBezTo>
                <a:cubicBezTo>
                  <a:pt x="4061841" y="5393311"/>
                  <a:pt x="4051871" y="5390731"/>
                  <a:pt x="4051871" y="5390731"/>
                </a:cubicBezTo>
                <a:cubicBezTo>
                  <a:pt x="4048329" y="5396198"/>
                  <a:pt x="4043825" y="5397160"/>
                  <a:pt x="4040284" y="5402627"/>
                </a:cubicBezTo>
                <a:cubicBezTo>
                  <a:pt x="4035780" y="5403589"/>
                  <a:pt x="4035780" y="5403589"/>
                  <a:pt x="4035780" y="5403589"/>
                </a:cubicBezTo>
                <a:cubicBezTo>
                  <a:pt x="4002326" y="5401316"/>
                  <a:pt x="3960173" y="5424451"/>
                  <a:pt x="3926065" y="5441158"/>
                </a:cubicBezTo>
                <a:cubicBezTo>
                  <a:pt x="3925102" y="5436653"/>
                  <a:pt x="3925102" y="5436653"/>
                  <a:pt x="3925102" y="5436653"/>
                </a:cubicBezTo>
                <a:cubicBezTo>
                  <a:pt x="3910628" y="5435036"/>
                  <a:pt x="3909973" y="5454015"/>
                  <a:pt x="3902581" y="5441465"/>
                </a:cubicBezTo>
                <a:cubicBezTo>
                  <a:pt x="3880062" y="5446276"/>
                  <a:pt x="3895498" y="5452397"/>
                  <a:pt x="3877482" y="5456246"/>
                </a:cubicBezTo>
                <a:cubicBezTo>
                  <a:pt x="3876520" y="5451743"/>
                  <a:pt x="3867512" y="5453667"/>
                  <a:pt x="3862045" y="5450125"/>
                </a:cubicBezTo>
                <a:cubicBezTo>
                  <a:pt x="3845953" y="5462982"/>
                  <a:pt x="3827937" y="5466831"/>
                  <a:pt x="3804454" y="5467139"/>
                </a:cubicBezTo>
                <a:cubicBezTo>
                  <a:pt x="3798333" y="5482576"/>
                  <a:pt x="3769384" y="5479341"/>
                  <a:pt x="3761338" y="5485770"/>
                </a:cubicBezTo>
                <a:cubicBezTo>
                  <a:pt x="3760376" y="5481265"/>
                  <a:pt x="3755871" y="5482228"/>
                  <a:pt x="3755871" y="5482228"/>
                </a:cubicBezTo>
                <a:cubicBezTo>
                  <a:pt x="3730772" y="5497010"/>
                  <a:pt x="3707289" y="5497317"/>
                  <a:pt x="3684769" y="5502128"/>
                </a:cubicBezTo>
                <a:cubicBezTo>
                  <a:pt x="3680264" y="5503091"/>
                  <a:pt x="3675760" y="5504053"/>
                  <a:pt x="3675760" y="5504053"/>
                </a:cubicBezTo>
                <a:cubicBezTo>
                  <a:pt x="3674798" y="5499549"/>
                  <a:pt x="3674798" y="5499549"/>
                  <a:pt x="3674798" y="5499549"/>
                </a:cubicBezTo>
                <a:cubicBezTo>
                  <a:pt x="3673836" y="5495045"/>
                  <a:pt x="3669332" y="5496007"/>
                  <a:pt x="3669332" y="5496007"/>
                </a:cubicBezTo>
                <a:cubicBezTo>
                  <a:pt x="3664828" y="5496970"/>
                  <a:pt x="3665790" y="5501473"/>
                  <a:pt x="3665790" y="5501473"/>
                </a:cubicBezTo>
                <a:cubicBezTo>
                  <a:pt x="3651316" y="5499856"/>
                  <a:pt x="3640691" y="5516255"/>
                  <a:pt x="3618170" y="5521067"/>
                </a:cubicBezTo>
                <a:cubicBezTo>
                  <a:pt x="3635224" y="5512713"/>
                  <a:pt x="3606275" y="5509479"/>
                  <a:pt x="3602733" y="5514945"/>
                </a:cubicBezTo>
                <a:cubicBezTo>
                  <a:pt x="3611741" y="5513020"/>
                  <a:pt x="3612703" y="5517525"/>
                  <a:pt x="3603695" y="5519449"/>
                </a:cubicBezTo>
                <a:cubicBezTo>
                  <a:pt x="3607237" y="5513983"/>
                  <a:pt x="3589221" y="5517832"/>
                  <a:pt x="3584717" y="5518794"/>
                </a:cubicBezTo>
                <a:cubicBezTo>
                  <a:pt x="3586641" y="5527803"/>
                  <a:pt x="3575709" y="5520718"/>
                  <a:pt x="3558655" y="5529072"/>
                </a:cubicBezTo>
                <a:cubicBezTo>
                  <a:pt x="3570242" y="5517177"/>
                  <a:pt x="3544180" y="5527455"/>
                  <a:pt x="3531630" y="5534846"/>
                </a:cubicBezTo>
                <a:cubicBezTo>
                  <a:pt x="3527126" y="5535808"/>
                  <a:pt x="3527126" y="5535808"/>
                  <a:pt x="3521660" y="5532266"/>
                </a:cubicBezTo>
                <a:cubicBezTo>
                  <a:pt x="3517155" y="5533228"/>
                  <a:pt x="3512651" y="5534191"/>
                  <a:pt x="3507186" y="5530649"/>
                </a:cubicBezTo>
                <a:cubicBezTo>
                  <a:pt x="3507186" y="5530649"/>
                  <a:pt x="3502681" y="5531612"/>
                  <a:pt x="3502681" y="5531612"/>
                </a:cubicBezTo>
                <a:cubicBezTo>
                  <a:pt x="3474695" y="5532881"/>
                  <a:pt x="3448632" y="5543159"/>
                  <a:pt x="3424187" y="5538962"/>
                </a:cubicBezTo>
                <a:cubicBezTo>
                  <a:pt x="3399087" y="5553744"/>
                  <a:pt x="3349235" y="5540846"/>
                  <a:pt x="3328639" y="5554666"/>
                </a:cubicBezTo>
                <a:cubicBezTo>
                  <a:pt x="3324136" y="5555628"/>
                  <a:pt x="3324136" y="5555628"/>
                  <a:pt x="3319631" y="5556591"/>
                </a:cubicBezTo>
                <a:cubicBezTo>
                  <a:pt x="3318669" y="5552086"/>
                  <a:pt x="3318669" y="5552086"/>
                  <a:pt x="3314165" y="5553049"/>
                </a:cubicBezTo>
                <a:cubicBezTo>
                  <a:pt x="3314165" y="5553049"/>
                  <a:pt x="3309661" y="5554011"/>
                  <a:pt x="3309661" y="5554011"/>
                </a:cubicBezTo>
                <a:cubicBezTo>
                  <a:pt x="3304195" y="5550469"/>
                  <a:pt x="3286178" y="5554318"/>
                  <a:pt x="3282636" y="5559784"/>
                </a:cubicBezTo>
                <a:cubicBezTo>
                  <a:pt x="3282636" y="5559784"/>
                  <a:pt x="3278132" y="5560747"/>
                  <a:pt x="3278132" y="5560747"/>
                </a:cubicBezTo>
                <a:cubicBezTo>
                  <a:pt x="3272666" y="5557205"/>
                  <a:pt x="3272666" y="5557205"/>
                  <a:pt x="3272666" y="5557205"/>
                </a:cubicBezTo>
                <a:cubicBezTo>
                  <a:pt x="3268162" y="5558167"/>
                  <a:pt x="3268162" y="5558167"/>
                  <a:pt x="3268162" y="5558167"/>
                </a:cubicBezTo>
                <a:cubicBezTo>
                  <a:pt x="3254650" y="5561054"/>
                  <a:pt x="3240175" y="5559437"/>
                  <a:pt x="3231167" y="5561362"/>
                </a:cubicBezTo>
                <a:cubicBezTo>
                  <a:pt x="3231167" y="5561362"/>
                  <a:pt x="3225701" y="5557820"/>
                  <a:pt x="3221197" y="5558782"/>
                </a:cubicBezTo>
                <a:cubicBezTo>
                  <a:pt x="3222159" y="5563286"/>
                  <a:pt x="3197714" y="5559089"/>
                  <a:pt x="3192247" y="5555548"/>
                </a:cubicBezTo>
                <a:cubicBezTo>
                  <a:pt x="3193209" y="5560051"/>
                  <a:pt x="3193209" y="5560051"/>
                  <a:pt x="3193209" y="5560051"/>
                </a:cubicBezTo>
                <a:cubicBezTo>
                  <a:pt x="3188706" y="5561013"/>
                  <a:pt x="3188706" y="5561013"/>
                  <a:pt x="3183239" y="5557472"/>
                </a:cubicBezTo>
                <a:cubicBezTo>
                  <a:pt x="3189996" y="5556029"/>
                  <a:pt x="3190881" y="5554662"/>
                  <a:pt x="3189836" y="5552530"/>
                </a:cubicBezTo>
                <a:lnTo>
                  <a:pt x="3185794" y="5544792"/>
                </a:lnTo>
                <a:lnTo>
                  <a:pt x="3199331" y="5544615"/>
                </a:lnTo>
                <a:cubicBezTo>
                  <a:pt x="3231822" y="5542383"/>
                  <a:pt x="3296803" y="5537919"/>
                  <a:pt x="3342806" y="5532801"/>
                </a:cubicBezTo>
                <a:cubicBezTo>
                  <a:pt x="3467304" y="5520331"/>
                  <a:pt x="3586334" y="5504320"/>
                  <a:pt x="3695394" y="5485729"/>
                </a:cubicBezTo>
                <a:cubicBezTo>
                  <a:pt x="3711486" y="5472873"/>
                  <a:pt x="3758451" y="5472258"/>
                  <a:pt x="3771963" y="5469371"/>
                </a:cubicBezTo>
                <a:cubicBezTo>
                  <a:pt x="3771963" y="5469371"/>
                  <a:pt x="3780010" y="5462942"/>
                  <a:pt x="3784514" y="5461979"/>
                </a:cubicBezTo>
                <a:cubicBezTo>
                  <a:pt x="3784514" y="5461979"/>
                  <a:pt x="3784514" y="5461979"/>
                  <a:pt x="3789017" y="5461017"/>
                </a:cubicBezTo>
                <a:cubicBezTo>
                  <a:pt x="3789017" y="5461017"/>
                  <a:pt x="3789017" y="5461017"/>
                  <a:pt x="3798026" y="5459093"/>
                </a:cubicBezTo>
                <a:cubicBezTo>
                  <a:pt x="3824088" y="5448816"/>
                  <a:pt x="3856579" y="5446583"/>
                  <a:pt x="3891649" y="5434382"/>
                </a:cubicBezTo>
                <a:cubicBezTo>
                  <a:pt x="3923178" y="5427646"/>
                  <a:pt x="3983348" y="5400662"/>
                  <a:pt x="4026464" y="5382030"/>
                </a:cubicBezTo>
                <a:cubicBezTo>
                  <a:pt x="4065077" y="5364362"/>
                  <a:pt x="4109155" y="5350235"/>
                  <a:pt x="4129751" y="5336416"/>
                </a:cubicBezTo>
                <a:cubicBezTo>
                  <a:pt x="4146805" y="5328062"/>
                  <a:pt x="4135872" y="5320979"/>
                  <a:pt x="4167400" y="5314243"/>
                </a:cubicBezTo>
                <a:cubicBezTo>
                  <a:pt x="4168363" y="5318747"/>
                  <a:pt x="4172867" y="5317785"/>
                  <a:pt x="4181875" y="5315860"/>
                </a:cubicBezTo>
                <a:cubicBezTo>
                  <a:pt x="4185417" y="5310394"/>
                  <a:pt x="4184455" y="5305890"/>
                  <a:pt x="4197004" y="5298499"/>
                </a:cubicBezTo>
                <a:cubicBezTo>
                  <a:pt x="4206013" y="5296574"/>
                  <a:pt x="4219525" y="5293687"/>
                  <a:pt x="4232075" y="5286297"/>
                </a:cubicBezTo>
                <a:cubicBezTo>
                  <a:pt x="4274229" y="5263162"/>
                  <a:pt x="4325391" y="5238102"/>
                  <a:pt x="4350491" y="5223321"/>
                </a:cubicBezTo>
                <a:cubicBezTo>
                  <a:pt x="4363040" y="5215930"/>
                  <a:pt x="4362078" y="5211426"/>
                  <a:pt x="4370125" y="5204997"/>
                </a:cubicBezTo>
                <a:cubicBezTo>
                  <a:pt x="4405195" y="5192795"/>
                  <a:pt x="4449929" y="5159690"/>
                  <a:pt x="4490158" y="5127546"/>
                </a:cubicBezTo>
                <a:cubicBezTo>
                  <a:pt x="4531350" y="5099908"/>
                  <a:pt x="4567075" y="5068727"/>
                  <a:pt x="4596679" y="5052983"/>
                </a:cubicBezTo>
                <a:cubicBezTo>
                  <a:pt x="4591213" y="5049441"/>
                  <a:pt x="4595717" y="5048479"/>
                  <a:pt x="4603762" y="5042050"/>
                </a:cubicBezTo>
                <a:cubicBezTo>
                  <a:pt x="4600220" y="5047517"/>
                  <a:pt x="4601183" y="5052021"/>
                  <a:pt x="4604725" y="5046554"/>
                </a:cubicBezTo>
                <a:cubicBezTo>
                  <a:pt x="4608267" y="5041088"/>
                  <a:pt x="4662008" y="5006059"/>
                  <a:pt x="4652038" y="5003479"/>
                </a:cubicBezTo>
                <a:cubicBezTo>
                  <a:pt x="4671671" y="4985155"/>
                  <a:pt x="4681642" y="4987735"/>
                  <a:pt x="4681642" y="4987735"/>
                </a:cubicBezTo>
                <a:cubicBezTo>
                  <a:pt x="4696772" y="4970374"/>
                  <a:pt x="4680680" y="4983231"/>
                  <a:pt x="4675213" y="4979689"/>
                </a:cubicBezTo>
                <a:cubicBezTo>
                  <a:pt x="4694847" y="4961365"/>
                  <a:pt x="4694847" y="4961365"/>
                  <a:pt x="4694847" y="4961365"/>
                </a:cubicBezTo>
                <a:cubicBezTo>
                  <a:pt x="4688725" y="4976802"/>
                  <a:pt x="4704817" y="4963945"/>
                  <a:pt x="4709321" y="4962983"/>
                </a:cubicBezTo>
                <a:cubicBezTo>
                  <a:pt x="4722527" y="4936614"/>
                  <a:pt x="4769184" y="4912516"/>
                  <a:pt x="4798482" y="4873290"/>
                </a:cubicBezTo>
                <a:cubicBezTo>
                  <a:pt x="4802985" y="4872328"/>
                  <a:pt x="4802023" y="4867824"/>
                  <a:pt x="4806527" y="4866861"/>
                </a:cubicBezTo>
                <a:cubicBezTo>
                  <a:pt x="4811031" y="4865899"/>
                  <a:pt x="4810069" y="4861394"/>
                  <a:pt x="4810069" y="4861394"/>
                </a:cubicBezTo>
                <a:cubicBezTo>
                  <a:pt x="4813611" y="4855929"/>
                  <a:pt x="4809107" y="4856891"/>
                  <a:pt x="4805565" y="4862357"/>
                </a:cubicBezTo>
                <a:cubicBezTo>
                  <a:pt x="4805565" y="4862357"/>
                  <a:pt x="4805565" y="4862357"/>
                  <a:pt x="4801060" y="4863319"/>
                </a:cubicBezTo>
                <a:cubicBezTo>
                  <a:pt x="4839366" y="4822168"/>
                  <a:pt x="4864466" y="4807386"/>
                  <a:pt x="4898266" y="4767198"/>
                </a:cubicBezTo>
                <a:cubicBezTo>
                  <a:pt x="4903733" y="4770740"/>
                  <a:pt x="4907275" y="4765273"/>
                  <a:pt x="4912741" y="4768815"/>
                </a:cubicBezTo>
                <a:cubicBezTo>
                  <a:pt x="4958129" y="4716732"/>
                  <a:pt x="5008022" y="4663685"/>
                  <a:pt x="5052449" y="4607097"/>
                </a:cubicBezTo>
                <a:cubicBezTo>
                  <a:pt x="5101379" y="4549548"/>
                  <a:pt x="5144843" y="4488456"/>
                  <a:pt x="5184765" y="4432830"/>
                </a:cubicBezTo>
                <a:cubicBezTo>
                  <a:pt x="5171252" y="4435717"/>
                  <a:pt x="5159973" y="4471094"/>
                  <a:pt x="5143881" y="4483951"/>
                </a:cubicBezTo>
                <a:cubicBezTo>
                  <a:pt x="5144843" y="4488456"/>
                  <a:pt x="5135834" y="4490380"/>
                  <a:pt x="5131330" y="4491343"/>
                </a:cubicBezTo>
                <a:cubicBezTo>
                  <a:pt x="5105575" y="4525103"/>
                  <a:pt x="5072737" y="4569796"/>
                  <a:pt x="5037974" y="4605480"/>
                </a:cubicBezTo>
                <a:cubicBezTo>
                  <a:pt x="5000631" y="4651135"/>
                  <a:pt x="4959747" y="4702257"/>
                  <a:pt x="4920480" y="4738904"/>
                </a:cubicBezTo>
                <a:cubicBezTo>
                  <a:pt x="4915975" y="4739866"/>
                  <a:pt x="4903425" y="4747257"/>
                  <a:pt x="4903425" y="4747257"/>
                </a:cubicBezTo>
                <a:cubicBezTo>
                  <a:pt x="4880250" y="4771047"/>
                  <a:pt x="4858037" y="4799341"/>
                  <a:pt x="4838404" y="4817664"/>
                </a:cubicBezTo>
                <a:cubicBezTo>
                  <a:pt x="4833899" y="4818627"/>
                  <a:pt x="4837441" y="4813160"/>
                  <a:pt x="4829395" y="4819589"/>
                </a:cubicBezTo>
                <a:cubicBezTo>
                  <a:pt x="4833899" y="4818627"/>
                  <a:pt x="4830357" y="4824092"/>
                  <a:pt x="4831320" y="4828597"/>
                </a:cubicBezTo>
                <a:cubicBezTo>
                  <a:pt x="4800098" y="4858816"/>
                  <a:pt x="4766953" y="4880026"/>
                  <a:pt x="4739274" y="4904777"/>
                </a:cubicBezTo>
                <a:cubicBezTo>
                  <a:pt x="4742815" y="4899312"/>
                  <a:pt x="4747319" y="4898349"/>
                  <a:pt x="4750861" y="4892883"/>
                </a:cubicBezTo>
                <a:cubicBezTo>
                  <a:pt x="4769532" y="4870055"/>
                  <a:pt x="4789166" y="4851732"/>
                  <a:pt x="4781119" y="4858161"/>
                </a:cubicBezTo>
                <a:cubicBezTo>
                  <a:pt x="4800753" y="4839837"/>
                  <a:pt x="4822966" y="4811543"/>
                  <a:pt x="4838096" y="4794182"/>
                </a:cubicBezTo>
                <a:cubicBezTo>
                  <a:pt x="4841638" y="4788716"/>
                  <a:pt x="4841638" y="4788716"/>
                  <a:pt x="4846142" y="4787753"/>
                </a:cubicBezTo>
                <a:cubicBezTo>
                  <a:pt x="4843562" y="4797724"/>
                  <a:pt x="4853225" y="4776820"/>
                  <a:pt x="4855150" y="4785829"/>
                </a:cubicBezTo>
                <a:cubicBezTo>
                  <a:pt x="4862234" y="4774896"/>
                  <a:pt x="4869317" y="4763963"/>
                  <a:pt x="4872859" y="4758497"/>
                </a:cubicBezTo>
                <a:cubicBezTo>
                  <a:pt x="4884447" y="4746602"/>
                  <a:pt x="4892492" y="4740173"/>
                  <a:pt x="4899577" y="4729241"/>
                </a:cubicBezTo>
                <a:cubicBezTo>
                  <a:pt x="4919211" y="4710918"/>
                  <a:pt x="4943348" y="4691631"/>
                  <a:pt x="4951393" y="4685203"/>
                </a:cubicBezTo>
                <a:cubicBezTo>
                  <a:pt x="4946890" y="4686165"/>
                  <a:pt x="4950431" y="4680699"/>
                  <a:pt x="4950431" y="4680699"/>
                </a:cubicBezTo>
                <a:cubicBezTo>
                  <a:pt x="4953973" y="4675232"/>
                  <a:pt x="4957515" y="4669766"/>
                  <a:pt x="4965561" y="4663338"/>
                </a:cubicBezTo>
                <a:cubicBezTo>
                  <a:pt x="4965561" y="4663338"/>
                  <a:pt x="4970065" y="4662375"/>
                  <a:pt x="4969103" y="4657871"/>
                </a:cubicBezTo>
                <a:cubicBezTo>
                  <a:pt x="4980690" y="4645976"/>
                  <a:pt x="4992278" y="4634082"/>
                  <a:pt x="4999362" y="4623149"/>
                </a:cubicBezTo>
                <a:cubicBezTo>
                  <a:pt x="5010949" y="4611254"/>
                  <a:pt x="5023499" y="4603863"/>
                  <a:pt x="5014491" y="4605787"/>
                </a:cubicBezTo>
                <a:cubicBezTo>
                  <a:pt x="5025117" y="4589389"/>
                  <a:pt x="5040246" y="4572027"/>
                  <a:pt x="5059879" y="4553704"/>
                </a:cubicBezTo>
                <a:cubicBezTo>
                  <a:pt x="5063421" y="4548237"/>
                  <a:pt x="5070506" y="4537305"/>
                  <a:pt x="5078551" y="4530876"/>
                </a:cubicBezTo>
                <a:cubicBezTo>
                  <a:pt x="5078551" y="4530876"/>
                  <a:pt x="5083055" y="4529914"/>
                  <a:pt x="5083055" y="4529914"/>
                </a:cubicBezTo>
                <a:cubicBezTo>
                  <a:pt x="5082093" y="4525409"/>
                  <a:pt x="5086597" y="4524447"/>
                  <a:pt x="5086597" y="4524447"/>
                </a:cubicBezTo>
                <a:cubicBezTo>
                  <a:pt x="5085635" y="4519944"/>
                  <a:pt x="5085635" y="4519944"/>
                  <a:pt x="5085635" y="4519944"/>
                </a:cubicBezTo>
                <a:cubicBezTo>
                  <a:pt x="5085635" y="4519944"/>
                  <a:pt x="5085635" y="4519944"/>
                  <a:pt x="5090139" y="4518982"/>
                </a:cubicBezTo>
                <a:cubicBezTo>
                  <a:pt x="5115893" y="4485222"/>
                  <a:pt x="5141648" y="4451461"/>
                  <a:pt x="5159358" y="4424129"/>
                </a:cubicBezTo>
                <a:cubicBezTo>
                  <a:pt x="5163862" y="4423167"/>
                  <a:pt x="5168365" y="4422205"/>
                  <a:pt x="5167403" y="4417701"/>
                </a:cubicBezTo>
                <a:cubicBezTo>
                  <a:pt x="5171907" y="4416738"/>
                  <a:pt x="5171907" y="4416738"/>
                  <a:pt x="5171907" y="4416738"/>
                </a:cubicBezTo>
                <a:cubicBezTo>
                  <a:pt x="5171907" y="4416738"/>
                  <a:pt x="5176412" y="4415776"/>
                  <a:pt x="5175450" y="4411272"/>
                </a:cubicBezTo>
                <a:cubicBezTo>
                  <a:pt x="5174487" y="4406768"/>
                  <a:pt x="5174487" y="4406768"/>
                  <a:pt x="5174487" y="4406768"/>
                </a:cubicBezTo>
                <a:cubicBezTo>
                  <a:pt x="5185113" y="4390369"/>
                  <a:pt x="5210868" y="4356609"/>
                  <a:pt x="5198318" y="4363999"/>
                </a:cubicBezTo>
                <a:cubicBezTo>
                  <a:pt x="5198318" y="4363999"/>
                  <a:pt x="5198318" y="4363999"/>
                  <a:pt x="5201860" y="4358534"/>
                </a:cubicBezTo>
                <a:cubicBezTo>
                  <a:pt x="5206363" y="4357571"/>
                  <a:pt x="5204439" y="4348563"/>
                  <a:pt x="5204439" y="4348563"/>
                </a:cubicBezTo>
                <a:lnTo>
                  <a:pt x="5195619" y="4350447"/>
                </a:lnTo>
                <a:lnTo>
                  <a:pt x="5203077" y="4339435"/>
                </a:lnTo>
                <a:lnTo>
                  <a:pt x="5204128" y="4325131"/>
                </a:lnTo>
                <a:lnTo>
                  <a:pt x="5204204" y="4325020"/>
                </a:lnTo>
                <a:lnTo>
                  <a:pt x="5218092" y="4313267"/>
                </a:lnTo>
                <a:cubicBezTo>
                  <a:pt x="5221513" y="4307238"/>
                  <a:pt x="5224574" y="4299519"/>
                  <a:pt x="5229887" y="4291321"/>
                </a:cubicBezTo>
                <a:cubicBezTo>
                  <a:pt x="5229887" y="4291321"/>
                  <a:pt x="5234391" y="4290358"/>
                  <a:pt x="5234391" y="4290358"/>
                </a:cubicBezTo>
                <a:cubicBezTo>
                  <a:pt x="5233429" y="4285854"/>
                  <a:pt x="5237933" y="4284892"/>
                  <a:pt x="5233429" y="4285854"/>
                </a:cubicBezTo>
                <a:cubicBezTo>
                  <a:pt x="5233429" y="4285854"/>
                  <a:pt x="5233429" y="4285854"/>
                  <a:pt x="5232466" y="4281350"/>
                </a:cubicBezTo>
                <a:cubicBezTo>
                  <a:pt x="5236008" y="4275884"/>
                  <a:pt x="5240512" y="4274922"/>
                  <a:pt x="5245016" y="4273959"/>
                </a:cubicBezTo>
                <a:cubicBezTo>
                  <a:pt x="5241474" y="4279425"/>
                  <a:pt x="5241474" y="4279425"/>
                  <a:pt x="5241474" y="4279425"/>
                </a:cubicBezTo>
                <a:cubicBezTo>
                  <a:pt x="5237933" y="4284892"/>
                  <a:pt x="5238895" y="4289396"/>
                  <a:pt x="5238895" y="4289396"/>
                </a:cubicBezTo>
                <a:cubicBezTo>
                  <a:pt x="5243399" y="4288434"/>
                  <a:pt x="5247903" y="4287471"/>
                  <a:pt x="5246941" y="4282967"/>
                </a:cubicBezTo>
                <a:cubicBezTo>
                  <a:pt x="5251445" y="4282005"/>
                  <a:pt x="5251445" y="4282005"/>
                  <a:pt x="5251445" y="4282005"/>
                </a:cubicBezTo>
                <a:cubicBezTo>
                  <a:pt x="5252407" y="4286509"/>
                  <a:pt x="5232773" y="4304833"/>
                  <a:pt x="5238240" y="4308374"/>
                </a:cubicBezTo>
                <a:cubicBezTo>
                  <a:pt x="5269153" y="4254673"/>
                  <a:pt x="5312618" y="4193582"/>
                  <a:pt x="5347073" y="4134414"/>
                </a:cubicBezTo>
                <a:cubicBezTo>
                  <a:pt x="5350615" y="4128948"/>
                  <a:pt x="5353195" y="4118977"/>
                  <a:pt x="5356737" y="4113510"/>
                </a:cubicBezTo>
                <a:cubicBezTo>
                  <a:pt x="5355775" y="4109007"/>
                  <a:pt x="5356737" y="4113510"/>
                  <a:pt x="5360278" y="4108045"/>
                </a:cubicBezTo>
                <a:cubicBezTo>
                  <a:pt x="5387651" y="4059810"/>
                  <a:pt x="5416641" y="3997101"/>
                  <a:pt x="5440163" y="3930850"/>
                </a:cubicBezTo>
                <a:cubicBezTo>
                  <a:pt x="5443705" y="3925383"/>
                  <a:pt x="5448209" y="3924421"/>
                  <a:pt x="5447247" y="3919918"/>
                </a:cubicBezTo>
                <a:cubicBezTo>
                  <a:pt x="5448209" y="3924421"/>
                  <a:pt x="5449172" y="3928925"/>
                  <a:pt x="5441125" y="3935354"/>
                </a:cubicBezTo>
                <a:cubicBezTo>
                  <a:pt x="5445630" y="3934392"/>
                  <a:pt x="5446592" y="3938895"/>
                  <a:pt x="5443050" y="3944362"/>
                </a:cubicBezTo>
                <a:cubicBezTo>
                  <a:pt x="5437584" y="3940820"/>
                  <a:pt x="5436929" y="3959799"/>
                  <a:pt x="5437891" y="3964303"/>
                </a:cubicBezTo>
                <a:cubicBezTo>
                  <a:pt x="5437891" y="3964303"/>
                  <a:pt x="5433387" y="3965265"/>
                  <a:pt x="5434349" y="3969770"/>
                </a:cubicBezTo>
                <a:cubicBezTo>
                  <a:pt x="5434349" y="3969770"/>
                  <a:pt x="5435311" y="3974273"/>
                  <a:pt x="5435311" y="3974273"/>
                </a:cubicBezTo>
                <a:cubicBezTo>
                  <a:pt x="5433694" y="3988747"/>
                  <a:pt x="5422414" y="4024125"/>
                  <a:pt x="5425955" y="4018659"/>
                </a:cubicBezTo>
                <a:cubicBezTo>
                  <a:pt x="5424993" y="4014155"/>
                  <a:pt x="5429498" y="4013193"/>
                  <a:pt x="5428535" y="4008688"/>
                </a:cubicBezTo>
                <a:cubicBezTo>
                  <a:pt x="5429498" y="4013193"/>
                  <a:pt x="5430460" y="4017697"/>
                  <a:pt x="5430460" y="4017697"/>
                </a:cubicBezTo>
                <a:cubicBezTo>
                  <a:pt x="5430460" y="4017697"/>
                  <a:pt x="5434964" y="4016735"/>
                  <a:pt x="5438505" y="4011268"/>
                </a:cubicBezTo>
                <a:cubicBezTo>
                  <a:pt x="5438505" y="4011268"/>
                  <a:pt x="5438505" y="4011268"/>
                  <a:pt x="5439468" y="4015773"/>
                </a:cubicBezTo>
                <a:cubicBezTo>
                  <a:pt x="5439468" y="4015773"/>
                  <a:pt x="5434964" y="4016735"/>
                  <a:pt x="5435926" y="4021238"/>
                </a:cubicBezTo>
                <a:cubicBezTo>
                  <a:pt x="5435926" y="4021238"/>
                  <a:pt x="5435926" y="4021238"/>
                  <a:pt x="5436889" y="4025742"/>
                </a:cubicBezTo>
                <a:cubicBezTo>
                  <a:pt x="5430767" y="4041179"/>
                  <a:pt x="5428188" y="4051149"/>
                  <a:pt x="5429150" y="4055653"/>
                </a:cubicBezTo>
                <a:cubicBezTo>
                  <a:pt x="5430112" y="4060158"/>
                  <a:pt x="5430112" y="4060158"/>
                  <a:pt x="5430112" y="4060158"/>
                </a:cubicBezTo>
                <a:cubicBezTo>
                  <a:pt x="5430112" y="4060158"/>
                  <a:pt x="5430112" y="4060158"/>
                  <a:pt x="5433654" y="4054691"/>
                </a:cubicBezTo>
                <a:cubicBezTo>
                  <a:pt x="5430112" y="4060158"/>
                  <a:pt x="5434616" y="4059196"/>
                  <a:pt x="5438158" y="4053729"/>
                </a:cubicBezTo>
                <a:cubicBezTo>
                  <a:pt x="5422373" y="4090069"/>
                  <a:pt x="5418177" y="4114514"/>
                  <a:pt x="5410438" y="4144425"/>
                </a:cubicBezTo>
                <a:cubicBezTo>
                  <a:pt x="5401737" y="4169832"/>
                  <a:pt x="5393036" y="4195239"/>
                  <a:pt x="5377252" y="4231578"/>
                </a:cubicBezTo>
                <a:cubicBezTo>
                  <a:pt x="5380794" y="4226112"/>
                  <a:pt x="5381756" y="4230616"/>
                  <a:pt x="5378214" y="4236082"/>
                </a:cubicBezTo>
                <a:cubicBezTo>
                  <a:pt x="5378214" y="4236082"/>
                  <a:pt x="5378214" y="4236082"/>
                  <a:pt x="5373710" y="4237045"/>
                </a:cubicBezTo>
                <a:cubicBezTo>
                  <a:pt x="5373710" y="4237045"/>
                  <a:pt x="5374672" y="4241549"/>
                  <a:pt x="5374672" y="4241549"/>
                </a:cubicBezTo>
                <a:cubicBezTo>
                  <a:pt x="5371130" y="4247016"/>
                  <a:pt x="5371130" y="4247016"/>
                  <a:pt x="5371130" y="4247016"/>
                </a:cubicBezTo>
                <a:cubicBezTo>
                  <a:pt x="5365009" y="4262452"/>
                  <a:pt x="5365009" y="4262452"/>
                  <a:pt x="5365009" y="4262452"/>
                </a:cubicBezTo>
                <a:cubicBezTo>
                  <a:pt x="5369513" y="4261490"/>
                  <a:pt x="5365971" y="4266956"/>
                  <a:pt x="5366934" y="4271460"/>
                </a:cubicBezTo>
                <a:cubicBezTo>
                  <a:pt x="5374017" y="4260528"/>
                  <a:pt x="5369513" y="4261490"/>
                  <a:pt x="5372092" y="4251519"/>
                </a:cubicBezTo>
                <a:cubicBezTo>
                  <a:pt x="5372092" y="4251519"/>
                  <a:pt x="5376597" y="4250557"/>
                  <a:pt x="5376597" y="4250557"/>
                </a:cubicBezTo>
                <a:cubicBezTo>
                  <a:pt x="5376597" y="4250557"/>
                  <a:pt x="5376597" y="4250557"/>
                  <a:pt x="5377559" y="4255061"/>
                </a:cubicBezTo>
                <a:cubicBezTo>
                  <a:pt x="5382063" y="4254099"/>
                  <a:pt x="5381101" y="4249594"/>
                  <a:pt x="5381101" y="4249594"/>
                </a:cubicBezTo>
                <a:cubicBezTo>
                  <a:pt x="5381101" y="4249594"/>
                  <a:pt x="5380139" y="4245091"/>
                  <a:pt x="5380139" y="4245091"/>
                </a:cubicBezTo>
                <a:cubicBezTo>
                  <a:pt x="5383681" y="4239624"/>
                  <a:pt x="5383681" y="4239624"/>
                  <a:pt x="5383681" y="4239624"/>
                </a:cubicBezTo>
                <a:cubicBezTo>
                  <a:pt x="5387222" y="4234158"/>
                  <a:pt x="5384335" y="4220646"/>
                  <a:pt x="5389802" y="4224188"/>
                </a:cubicBezTo>
                <a:cubicBezTo>
                  <a:pt x="5397847" y="4217759"/>
                  <a:pt x="5384335" y="4220646"/>
                  <a:pt x="5387877" y="4215179"/>
                </a:cubicBezTo>
                <a:cubicBezTo>
                  <a:pt x="5391419" y="4209714"/>
                  <a:pt x="5392381" y="4214217"/>
                  <a:pt x="5396885" y="4213255"/>
                </a:cubicBezTo>
                <a:cubicBezTo>
                  <a:pt x="5399465" y="4203285"/>
                  <a:pt x="5403662" y="4178840"/>
                  <a:pt x="5403662" y="4178840"/>
                </a:cubicBezTo>
                <a:cubicBezTo>
                  <a:pt x="5408821" y="4158899"/>
                  <a:pt x="5425568" y="4127064"/>
                  <a:pt x="5428147" y="4117093"/>
                </a:cubicBezTo>
                <a:cubicBezTo>
                  <a:pt x="5431689" y="4111627"/>
                  <a:pt x="5428147" y="4117093"/>
                  <a:pt x="5423643" y="4118055"/>
                </a:cubicBezTo>
                <a:cubicBezTo>
                  <a:pt x="5428147" y="4117093"/>
                  <a:pt x="5430726" y="4107123"/>
                  <a:pt x="5430726" y="4107123"/>
                </a:cubicBezTo>
                <a:cubicBezTo>
                  <a:pt x="5430726" y="4107123"/>
                  <a:pt x="5428802" y="4098114"/>
                  <a:pt x="5428802" y="4098114"/>
                </a:cubicBezTo>
                <a:cubicBezTo>
                  <a:pt x="5432344" y="4092649"/>
                  <a:pt x="5434269" y="4101656"/>
                  <a:pt x="5433306" y="4097152"/>
                </a:cubicBezTo>
                <a:cubicBezTo>
                  <a:pt x="5441352" y="4090724"/>
                  <a:pt x="5430419" y="4083640"/>
                  <a:pt x="5440389" y="4086220"/>
                </a:cubicBezTo>
                <a:cubicBezTo>
                  <a:pt x="5441045" y="4067241"/>
                  <a:pt x="5446859" y="4028322"/>
                  <a:pt x="5458446" y="4016427"/>
                </a:cubicBezTo>
                <a:cubicBezTo>
                  <a:pt x="5459408" y="4020931"/>
                  <a:pt x="5454905" y="4021893"/>
                  <a:pt x="5449438" y="4018351"/>
                </a:cubicBezTo>
                <a:cubicBezTo>
                  <a:pt x="5465222" y="3982012"/>
                  <a:pt x="5481663" y="3926694"/>
                  <a:pt x="5482318" y="3907715"/>
                </a:cubicBezTo>
                <a:cubicBezTo>
                  <a:pt x="5484897" y="3897745"/>
                  <a:pt x="5510344" y="3840502"/>
                  <a:pt x="5505533" y="3817982"/>
                </a:cubicBezTo>
                <a:cubicBezTo>
                  <a:pt x="5508113" y="3808011"/>
                  <a:pt x="5505533" y="3817982"/>
                  <a:pt x="5510038" y="3817020"/>
                </a:cubicBezTo>
                <a:cubicBezTo>
                  <a:pt x="5507151" y="3803507"/>
                  <a:pt x="5519393" y="3772634"/>
                  <a:pt x="5525514" y="3757197"/>
                </a:cubicBezTo>
                <a:cubicBezTo>
                  <a:pt x="5525514" y="3757197"/>
                  <a:pt x="5522935" y="3767168"/>
                  <a:pt x="5528401" y="3770709"/>
                </a:cubicBezTo>
                <a:cubicBezTo>
                  <a:pt x="5530674" y="3737256"/>
                  <a:pt x="5528094" y="3747227"/>
                  <a:pt x="5520048" y="3753656"/>
                </a:cubicBezTo>
                <a:cubicBezTo>
                  <a:pt x="5530366" y="3713774"/>
                  <a:pt x="5529404" y="3709270"/>
                  <a:pt x="5543571" y="3687405"/>
                </a:cubicBezTo>
                <a:cubicBezTo>
                  <a:pt x="5543571" y="3687405"/>
                  <a:pt x="5547113" y="3681939"/>
                  <a:pt x="5547113" y="3681939"/>
                </a:cubicBezTo>
                <a:cubicBezTo>
                  <a:pt x="5547113" y="3681939"/>
                  <a:pt x="5547113" y="3681939"/>
                  <a:pt x="5546151" y="3677434"/>
                </a:cubicBezTo>
                <a:cubicBezTo>
                  <a:pt x="5546151" y="3677434"/>
                  <a:pt x="5541647" y="3678397"/>
                  <a:pt x="5541647" y="3678397"/>
                </a:cubicBezTo>
                <a:cubicBezTo>
                  <a:pt x="5541647" y="3678397"/>
                  <a:pt x="5540684" y="3673892"/>
                  <a:pt x="5544226" y="3668427"/>
                </a:cubicBezTo>
                <a:cubicBezTo>
                  <a:pt x="5544226" y="3668427"/>
                  <a:pt x="5544226" y="3668427"/>
                  <a:pt x="5545189" y="3672930"/>
                </a:cubicBezTo>
                <a:cubicBezTo>
                  <a:pt x="5545189" y="3672930"/>
                  <a:pt x="5545189" y="3672930"/>
                  <a:pt x="5549693" y="3671968"/>
                </a:cubicBezTo>
                <a:cubicBezTo>
                  <a:pt x="5548731" y="3667464"/>
                  <a:pt x="5548731" y="3667464"/>
                  <a:pt x="5547768" y="3662960"/>
                </a:cubicBezTo>
                <a:cubicBezTo>
                  <a:pt x="5551310" y="3657493"/>
                  <a:pt x="5551310" y="3657493"/>
                  <a:pt x="5551310" y="3657493"/>
                </a:cubicBezTo>
                <a:cubicBezTo>
                  <a:pt x="5554852" y="3652028"/>
                  <a:pt x="5559049" y="3627582"/>
                  <a:pt x="5548423" y="3643981"/>
                </a:cubicBezTo>
                <a:cubicBezTo>
                  <a:pt x="5551965" y="3638516"/>
                  <a:pt x="5551965" y="3638516"/>
                  <a:pt x="5551003" y="3634011"/>
                </a:cubicBezTo>
                <a:cubicBezTo>
                  <a:pt x="5551003" y="3634011"/>
                  <a:pt x="5546498" y="3634974"/>
                  <a:pt x="5547461" y="3639478"/>
                </a:cubicBezTo>
                <a:cubicBezTo>
                  <a:pt x="5547461" y="3639478"/>
                  <a:pt x="5542957" y="3640440"/>
                  <a:pt x="5543919" y="3644943"/>
                </a:cubicBezTo>
                <a:cubicBezTo>
                  <a:pt x="5542957" y="3640440"/>
                  <a:pt x="5541995" y="3635936"/>
                  <a:pt x="5541995" y="3635936"/>
                </a:cubicBezTo>
                <a:cubicBezTo>
                  <a:pt x="5545536" y="3630469"/>
                  <a:pt x="5548116" y="3620499"/>
                  <a:pt x="5549733" y="3606025"/>
                </a:cubicBezTo>
                <a:cubicBezTo>
                  <a:pt x="5554892" y="3586084"/>
                  <a:pt x="5560052" y="3566143"/>
                  <a:pt x="5561668" y="3551669"/>
                </a:cubicBezTo>
                <a:cubicBezTo>
                  <a:pt x="5560706" y="3547164"/>
                  <a:pt x="5565210" y="3546202"/>
                  <a:pt x="5565210" y="3546202"/>
                </a:cubicBezTo>
                <a:cubicBezTo>
                  <a:pt x="5565210" y="3546202"/>
                  <a:pt x="5564248" y="3541699"/>
                  <a:pt x="5564248" y="3541699"/>
                </a:cubicBezTo>
                <a:cubicBezTo>
                  <a:pt x="5562323" y="3532690"/>
                  <a:pt x="5564903" y="3522720"/>
                  <a:pt x="5568445" y="3517253"/>
                </a:cubicBezTo>
                <a:cubicBezTo>
                  <a:pt x="5567483" y="3512750"/>
                  <a:pt x="5570062" y="3502779"/>
                  <a:pt x="5569100" y="3498276"/>
                </a:cubicBezTo>
                <a:cubicBezTo>
                  <a:pt x="5571679" y="3488305"/>
                  <a:pt x="5577801" y="3472868"/>
                  <a:pt x="5580380" y="3462898"/>
                </a:cubicBezTo>
                <a:cubicBezTo>
                  <a:pt x="5584885" y="3461936"/>
                  <a:pt x="5584885" y="3461936"/>
                  <a:pt x="5584885" y="3461936"/>
                </a:cubicBezTo>
                <a:cubicBezTo>
                  <a:pt x="5583922" y="3457431"/>
                  <a:pt x="5583922" y="3457431"/>
                  <a:pt x="5582960" y="3452927"/>
                </a:cubicBezTo>
                <a:cubicBezTo>
                  <a:pt x="5586502" y="3447461"/>
                  <a:pt x="5581998" y="3448424"/>
                  <a:pt x="5581998" y="3448424"/>
                </a:cubicBezTo>
                <a:cubicBezTo>
                  <a:pt x="5578456" y="3453889"/>
                  <a:pt x="5578456" y="3453889"/>
                  <a:pt x="5578456" y="3453889"/>
                </a:cubicBezTo>
                <a:cubicBezTo>
                  <a:pt x="5581035" y="3443919"/>
                  <a:pt x="5591661" y="3427520"/>
                  <a:pt x="5585232" y="3419474"/>
                </a:cubicBezTo>
                <a:cubicBezTo>
                  <a:pt x="5589736" y="3418512"/>
                  <a:pt x="5589736" y="3418512"/>
                  <a:pt x="5588774" y="3414008"/>
                </a:cubicBezTo>
                <a:cubicBezTo>
                  <a:pt x="5592316" y="3408542"/>
                  <a:pt x="5587812" y="3409504"/>
                  <a:pt x="5587812" y="3409504"/>
                </a:cubicBezTo>
                <a:cubicBezTo>
                  <a:pt x="5593934" y="3394067"/>
                  <a:pt x="5582038" y="3382480"/>
                  <a:pt x="5590084" y="3376051"/>
                </a:cubicBezTo>
                <a:cubicBezTo>
                  <a:pt x="5591047" y="3380555"/>
                  <a:pt x="5591047" y="3380555"/>
                  <a:pt x="5591047" y="3380555"/>
                </a:cubicBezTo>
                <a:cubicBezTo>
                  <a:pt x="5588467" y="3390525"/>
                  <a:pt x="5589429" y="3395030"/>
                  <a:pt x="5593934" y="3394067"/>
                </a:cubicBezTo>
                <a:cubicBezTo>
                  <a:pt x="5593934" y="3394067"/>
                  <a:pt x="5597475" y="3388601"/>
                  <a:pt x="5596512" y="3384097"/>
                </a:cubicBezTo>
                <a:cubicBezTo>
                  <a:pt x="5600054" y="3378631"/>
                  <a:pt x="5600054" y="3378631"/>
                  <a:pt x="5600054" y="3378631"/>
                </a:cubicBezTo>
                <a:cubicBezTo>
                  <a:pt x="5609062" y="3376706"/>
                  <a:pt x="5607446" y="3391181"/>
                  <a:pt x="5599399" y="3397610"/>
                </a:cubicBezTo>
                <a:cubicBezTo>
                  <a:pt x="5607446" y="3391181"/>
                  <a:pt x="5607752" y="3414663"/>
                  <a:pt x="5609370" y="3400188"/>
                </a:cubicBezTo>
                <a:cubicBezTo>
                  <a:pt x="5598437" y="3393105"/>
                  <a:pt x="5624500" y="3382827"/>
                  <a:pt x="5616146" y="3365773"/>
                </a:cubicBezTo>
                <a:cubicBezTo>
                  <a:pt x="5619688" y="3360307"/>
                  <a:pt x="5619688" y="3360307"/>
                  <a:pt x="5619688" y="3360307"/>
                </a:cubicBezTo>
                <a:cubicBezTo>
                  <a:pt x="5619688" y="3360307"/>
                  <a:pt x="5618726" y="3355803"/>
                  <a:pt x="5618726" y="3355803"/>
                </a:cubicBezTo>
                <a:cubicBezTo>
                  <a:pt x="5622267" y="3350336"/>
                  <a:pt x="5617764" y="3351299"/>
                  <a:pt x="5617764" y="3351299"/>
                </a:cubicBezTo>
                <a:cubicBezTo>
                  <a:pt x="5618726" y="3355803"/>
                  <a:pt x="5614222" y="3356765"/>
                  <a:pt x="5614222" y="3356765"/>
                </a:cubicBezTo>
                <a:cubicBezTo>
                  <a:pt x="5613259" y="3352261"/>
                  <a:pt x="5615839" y="3342291"/>
                  <a:pt x="5611335" y="3343253"/>
                </a:cubicBezTo>
                <a:cubicBezTo>
                  <a:pt x="5607793" y="3348720"/>
                  <a:pt x="5610373" y="3338749"/>
                  <a:pt x="5605868" y="3339711"/>
                </a:cubicBezTo>
                <a:cubicBezTo>
                  <a:pt x="5603289" y="3349682"/>
                  <a:pt x="5604251" y="3354186"/>
                  <a:pt x="5601672" y="3364156"/>
                </a:cubicBezTo>
                <a:cubicBezTo>
                  <a:pt x="5600710" y="3359652"/>
                  <a:pt x="5600710" y="3359652"/>
                  <a:pt x="5600710" y="3359652"/>
                </a:cubicBezTo>
                <a:cubicBezTo>
                  <a:pt x="5599747" y="3355148"/>
                  <a:pt x="5598785" y="3350644"/>
                  <a:pt x="5594281" y="3351607"/>
                </a:cubicBezTo>
                <a:lnTo>
                  <a:pt x="5592057" y="3360201"/>
                </a:lnTo>
                <a:lnTo>
                  <a:pt x="5590783" y="3351765"/>
                </a:lnTo>
                <a:cubicBezTo>
                  <a:pt x="5591712" y="3345091"/>
                  <a:pt x="5593646" y="3337613"/>
                  <a:pt x="5593974" y="3328124"/>
                </a:cubicBezTo>
                <a:cubicBezTo>
                  <a:pt x="5581731" y="3358997"/>
                  <a:pt x="5588507" y="3324583"/>
                  <a:pt x="5577575" y="3317498"/>
                </a:cubicBezTo>
                <a:cubicBezTo>
                  <a:pt x="5581116" y="3312032"/>
                  <a:pt x="5583041" y="3321040"/>
                  <a:pt x="5583041" y="3321040"/>
                </a:cubicBezTo>
                <a:cubicBezTo>
                  <a:pt x="5587545" y="3320078"/>
                  <a:pt x="5587545" y="3320078"/>
                  <a:pt x="5587545" y="3320078"/>
                </a:cubicBezTo>
                <a:cubicBezTo>
                  <a:pt x="5588507" y="3324583"/>
                  <a:pt x="5588507" y="3324583"/>
                  <a:pt x="5592049" y="3319116"/>
                </a:cubicBezTo>
                <a:cubicBezTo>
                  <a:pt x="5592049" y="3319116"/>
                  <a:pt x="5591087" y="3314611"/>
                  <a:pt x="5590125" y="3310107"/>
                </a:cubicBezTo>
                <a:cubicBezTo>
                  <a:pt x="5589163" y="3305604"/>
                  <a:pt x="5589163" y="3305604"/>
                  <a:pt x="5589163" y="3305604"/>
                </a:cubicBezTo>
                <a:cubicBezTo>
                  <a:pt x="5592704" y="3300137"/>
                  <a:pt x="5598170" y="3303679"/>
                  <a:pt x="5596246" y="3294671"/>
                </a:cubicBezTo>
                <a:cubicBezTo>
                  <a:pt x="5597208" y="3299175"/>
                  <a:pt x="5597208" y="3299175"/>
                  <a:pt x="5598170" y="3303679"/>
                </a:cubicBezTo>
                <a:cubicBezTo>
                  <a:pt x="5599132" y="3308183"/>
                  <a:pt x="5603637" y="3307220"/>
                  <a:pt x="5602675" y="3302717"/>
                </a:cubicBezTo>
                <a:cubicBezTo>
                  <a:pt x="5607179" y="3301755"/>
                  <a:pt x="5606217" y="3297250"/>
                  <a:pt x="5605254" y="3292746"/>
                </a:cubicBezTo>
                <a:cubicBezTo>
                  <a:pt x="5604292" y="3288243"/>
                  <a:pt x="5604292" y="3288243"/>
                  <a:pt x="5603330" y="3283738"/>
                </a:cubicBezTo>
                <a:cubicBezTo>
                  <a:pt x="5601405" y="3274731"/>
                  <a:pt x="5594976" y="3266684"/>
                  <a:pt x="5592397" y="3276655"/>
                </a:cubicBezTo>
                <a:cubicBezTo>
                  <a:pt x="5591434" y="3272151"/>
                  <a:pt x="5591434" y="3272151"/>
                  <a:pt x="5586930" y="3273113"/>
                </a:cubicBezTo>
                <a:cubicBezTo>
                  <a:pt x="5586930" y="3273113"/>
                  <a:pt x="5586930" y="3273113"/>
                  <a:pt x="5583389" y="3278580"/>
                </a:cubicBezTo>
                <a:cubicBezTo>
                  <a:pt x="5582427" y="3274075"/>
                  <a:pt x="5585006" y="3264105"/>
                  <a:pt x="5583081" y="3255097"/>
                </a:cubicBezTo>
                <a:cubicBezTo>
                  <a:pt x="5585006" y="3264105"/>
                  <a:pt x="5582427" y="3274075"/>
                  <a:pt x="5585968" y="3268609"/>
                </a:cubicBezTo>
                <a:cubicBezTo>
                  <a:pt x="5594014" y="3262181"/>
                  <a:pt x="5583081" y="3255097"/>
                  <a:pt x="5591127" y="3248668"/>
                </a:cubicBezTo>
                <a:cubicBezTo>
                  <a:pt x="5595632" y="3247705"/>
                  <a:pt x="5595632" y="3247705"/>
                  <a:pt x="5595632" y="3247705"/>
                </a:cubicBezTo>
                <a:cubicBezTo>
                  <a:pt x="5595632" y="3247705"/>
                  <a:pt x="5595632" y="3247705"/>
                  <a:pt x="5594669" y="3243202"/>
                </a:cubicBezTo>
                <a:cubicBezTo>
                  <a:pt x="5594669" y="3243202"/>
                  <a:pt x="5594669" y="3243202"/>
                  <a:pt x="5593707" y="3238698"/>
                </a:cubicBezTo>
                <a:cubicBezTo>
                  <a:pt x="5589203" y="3239660"/>
                  <a:pt x="5589203" y="3239660"/>
                  <a:pt x="5589203" y="3239660"/>
                </a:cubicBezTo>
                <a:cubicBezTo>
                  <a:pt x="5592745" y="3234193"/>
                  <a:pt x="5592745" y="3234193"/>
                  <a:pt x="5596286" y="3228728"/>
                </a:cubicBezTo>
                <a:cubicBezTo>
                  <a:pt x="5589858" y="3220681"/>
                  <a:pt x="5592437" y="3210711"/>
                  <a:pt x="5590512" y="3201704"/>
                </a:cubicBezTo>
                <a:cubicBezTo>
                  <a:pt x="5591475" y="3206207"/>
                  <a:pt x="5592437" y="3210711"/>
                  <a:pt x="5592437" y="3210711"/>
                </a:cubicBezTo>
                <a:cubicBezTo>
                  <a:pt x="5593092" y="3191733"/>
                  <a:pt x="5589550" y="3197199"/>
                  <a:pt x="5595672" y="3181763"/>
                </a:cubicBezTo>
                <a:cubicBezTo>
                  <a:pt x="5596634" y="3186266"/>
                  <a:pt x="5601139" y="3185304"/>
                  <a:pt x="5601139" y="3185304"/>
                </a:cubicBezTo>
                <a:cubicBezTo>
                  <a:pt x="5601139" y="3185304"/>
                  <a:pt x="5600176" y="3180800"/>
                  <a:pt x="5600176" y="3180800"/>
                </a:cubicBezTo>
                <a:cubicBezTo>
                  <a:pt x="5604680" y="3179838"/>
                  <a:pt x="5604680" y="3179838"/>
                  <a:pt x="5604680" y="3179838"/>
                </a:cubicBezTo>
                <a:cubicBezTo>
                  <a:pt x="5601446" y="3208787"/>
                  <a:pt x="5605642" y="3184342"/>
                  <a:pt x="5610146" y="3183379"/>
                </a:cubicBezTo>
                <a:cubicBezTo>
                  <a:pt x="5608529" y="3197855"/>
                  <a:pt x="5606912" y="3212329"/>
                  <a:pt x="5609799" y="3225841"/>
                </a:cubicBezTo>
                <a:cubicBezTo>
                  <a:pt x="5605295" y="3226803"/>
                  <a:pt x="5605295" y="3226803"/>
                  <a:pt x="5605295" y="3226803"/>
                </a:cubicBezTo>
                <a:cubicBezTo>
                  <a:pt x="5602715" y="3236773"/>
                  <a:pt x="5603677" y="3241278"/>
                  <a:pt x="5604639" y="3245781"/>
                </a:cubicBezTo>
                <a:cubicBezTo>
                  <a:pt x="5607219" y="3235811"/>
                  <a:pt x="5606257" y="3231307"/>
                  <a:pt x="5610761" y="3230344"/>
                </a:cubicBezTo>
                <a:cubicBezTo>
                  <a:pt x="5609144" y="3244819"/>
                  <a:pt x="5613648" y="3243856"/>
                  <a:pt x="5611068" y="3253827"/>
                </a:cubicBezTo>
                <a:cubicBezTo>
                  <a:pt x="5611068" y="3253827"/>
                  <a:pt x="5612031" y="3258332"/>
                  <a:pt x="5607526" y="3259294"/>
                </a:cubicBezTo>
                <a:cubicBezTo>
                  <a:pt x="5608488" y="3263797"/>
                  <a:pt x="5608488" y="3263797"/>
                  <a:pt x="5608488" y="3263797"/>
                </a:cubicBezTo>
                <a:cubicBezTo>
                  <a:pt x="5609451" y="3268302"/>
                  <a:pt x="5610413" y="3272806"/>
                  <a:pt x="5613955" y="3267339"/>
                </a:cubicBezTo>
                <a:cubicBezTo>
                  <a:pt x="5617497" y="3261873"/>
                  <a:pt x="5617497" y="3261873"/>
                  <a:pt x="5617497" y="3261873"/>
                </a:cubicBezTo>
                <a:cubicBezTo>
                  <a:pt x="5622000" y="3260911"/>
                  <a:pt x="5621038" y="3256407"/>
                  <a:pt x="5620076" y="3251903"/>
                </a:cubicBezTo>
                <a:cubicBezTo>
                  <a:pt x="5619114" y="3247399"/>
                  <a:pt x="5619114" y="3247399"/>
                  <a:pt x="5619114" y="3247399"/>
                </a:cubicBezTo>
                <a:cubicBezTo>
                  <a:pt x="5614610" y="3248361"/>
                  <a:pt x="5614610" y="3248361"/>
                  <a:pt x="5614610" y="3248361"/>
                </a:cubicBezTo>
                <a:cubicBezTo>
                  <a:pt x="5611724" y="3234849"/>
                  <a:pt x="5618500" y="3200433"/>
                  <a:pt x="5614651" y="3182417"/>
                </a:cubicBezTo>
                <a:cubicBezTo>
                  <a:pt x="5618192" y="3176951"/>
                  <a:pt x="5618192" y="3176951"/>
                  <a:pt x="5618192" y="3176951"/>
                </a:cubicBezTo>
                <a:cubicBezTo>
                  <a:pt x="5618192" y="3176951"/>
                  <a:pt x="5618192" y="3176951"/>
                  <a:pt x="5617229" y="3172447"/>
                </a:cubicBezTo>
                <a:cubicBezTo>
                  <a:pt x="5617229" y="3172447"/>
                  <a:pt x="5616267" y="3167943"/>
                  <a:pt x="5616267" y="3167943"/>
                </a:cubicBezTo>
                <a:cubicBezTo>
                  <a:pt x="5614343" y="3158935"/>
                  <a:pt x="5615960" y="3144461"/>
                  <a:pt x="5619502" y="3138994"/>
                </a:cubicBezTo>
                <a:cubicBezTo>
                  <a:pt x="5614998" y="3139956"/>
                  <a:pt x="5614998" y="3139956"/>
                  <a:pt x="5614998" y="3139956"/>
                </a:cubicBezTo>
                <a:cubicBezTo>
                  <a:pt x="5618540" y="3134491"/>
                  <a:pt x="5618540" y="3134491"/>
                  <a:pt x="5618540" y="3134491"/>
                </a:cubicBezTo>
                <a:cubicBezTo>
                  <a:pt x="5618540" y="3134491"/>
                  <a:pt x="5622082" y="3129024"/>
                  <a:pt x="5621120" y="3124519"/>
                </a:cubicBezTo>
                <a:cubicBezTo>
                  <a:pt x="5621120" y="3124519"/>
                  <a:pt x="5620158" y="3120015"/>
                  <a:pt x="5615653" y="3120977"/>
                </a:cubicBezTo>
                <a:cubicBezTo>
                  <a:pt x="5610535" y="3074976"/>
                  <a:pt x="5619236" y="3049568"/>
                  <a:pt x="5607995" y="3019002"/>
                </a:cubicBezTo>
                <a:cubicBezTo>
                  <a:pt x="5612500" y="3018040"/>
                  <a:pt x="5611538" y="3013536"/>
                  <a:pt x="5610575" y="3009032"/>
                </a:cubicBezTo>
                <a:cubicBezTo>
                  <a:pt x="5610575" y="3009032"/>
                  <a:pt x="5609613" y="3004527"/>
                  <a:pt x="5609613" y="3004527"/>
                </a:cubicBezTo>
                <a:cubicBezTo>
                  <a:pt x="5605109" y="3005490"/>
                  <a:pt x="5605109" y="3005490"/>
                  <a:pt x="5605109" y="3005490"/>
                </a:cubicBezTo>
                <a:cubicBezTo>
                  <a:pt x="5613154" y="2999061"/>
                  <a:pt x="5610267" y="2985549"/>
                  <a:pt x="5608343" y="2976541"/>
                </a:cubicBezTo>
                <a:cubicBezTo>
                  <a:pt x="5608343" y="2976541"/>
                  <a:pt x="5607380" y="2972037"/>
                  <a:pt x="5607380" y="2972037"/>
                </a:cubicBezTo>
                <a:cubicBezTo>
                  <a:pt x="5610923" y="2966571"/>
                  <a:pt x="5610923" y="2966571"/>
                  <a:pt x="5605456" y="2963029"/>
                </a:cubicBezTo>
                <a:cubicBezTo>
                  <a:pt x="5604494" y="2958525"/>
                  <a:pt x="5604494" y="2958525"/>
                  <a:pt x="5604494" y="2958525"/>
                </a:cubicBezTo>
                <a:cubicBezTo>
                  <a:pt x="5604494" y="2958525"/>
                  <a:pt x="5608998" y="2957562"/>
                  <a:pt x="5608036" y="2953059"/>
                </a:cubicBezTo>
                <a:cubicBezTo>
                  <a:pt x="5608036" y="2953059"/>
                  <a:pt x="5608036" y="2953059"/>
                  <a:pt x="5607073" y="2948555"/>
                </a:cubicBezTo>
                <a:cubicBezTo>
                  <a:pt x="5600644" y="2940508"/>
                  <a:pt x="5610309" y="2919606"/>
                  <a:pt x="5601300" y="2921531"/>
                </a:cubicBezTo>
                <a:cubicBezTo>
                  <a:pt x="5601300" y="2921531"/>
                  <a:pt x="5601300" y="2921531"/>
                  <a:pt x="5600338" y="2917026"/>
                </a:cubicBezTo>
                <a:cubicBezTo>
                  <a:pt x="5599375" y="2912522"/>
                  <a:pt x="5598413" y="2908019"/>
                  <a:pt x="5598413" y="2908019"/>
                </a:cubicBezTo>
                <a:cubicBezTo>
                  <a:pt x="5598413" y="2908019"/>
                  <a:pt x="5597451" y="2903514"/>
                  <a:pt x="5597451" y="2903514"/>
                </a:cubicBezTo>
                <a:cubicBezTo>
                  <a:pt x="5605497" y="2897085"/>
                  <a:pt x="5592639" y="2880993"/>
                  <a:pt x="5590715" y="2871986"/>
                </a:cubicBezTo>
                <a:cubicBezTo>
                  <a:pt x="5587828" y="2858474"/>
                  <a:pt x="5598761" y="2865557"/>
                  <a:pt x="5595874" y="2852045"/>
                </a:cubicBezTo>
                <a:cubicBezTo>
                  <a:pt x="5595874" y="2852045"/>
                  <a:pt x="5594912" y="2847541"/>
                  <a:pt x="5599416" y="2846579"/>
                </a:cubicBezTo>
                <a:cubicBezTo>
                  <a:pt x="5599416" y="2846579"/>
                  <a:pt x="5598453" y="2842075"/>
                  <a:pt x="5598453" y="2842075"/>
                </a:cubicBezTo>
                <a:cubicBezTo>
                  <a:pt x="5597491" y="2837570"/>
                  <a:pt x="5597491" y="2837570"/>
                  <a:pt x="5593950" y="2843037"/>
                </a:cubicBezTo>
                <a:cubicBezTo>
                  <a:pt x="5593950" y="2843037"/>
                  <a:pt x="5593950" y="2843037"/>
                  <a:pt x="5594912" y="2847541"/>
                </a:cubicBezTo>
                <a:cubicBezTo>
                  <a:pt x="5588483" y="2839495"/>
                  <a:pt x="5591063" y="2829525"/>
                  <a:pt x="5586559" y="2830487"/>
                </a:cubicBezTo>
                <a:cubicBezTo>
                  <a:pt x="5588176" y="2816013"/>
                  <a:pt x="5591063" y="2829525"/>
                  <a:pt x="5595567" y="2828563"/>
                </a:cubicBezTo>
                <a:lnTo>
                  <a:pt x="5600701" y="2831889"/>
                </a:lnTo>
                <a:lnTo>
                  <a:pt x="5604441" y="2857353"/>
                </a:lnTo>
                <a:cubicBezTo>
                  <a:pt x="5609265" y="2883035"/>
                  <a:pt x="5615227" y="2898539"/>
                  <a:pt x="5620278" y="2922185"/>
                </a:cubicBezTo>
                <a:cubicBezTo>
                  <a:pt x="5620278" y="2922185"/>
                  <a:pt x="5615774" y="2923147"/>
                  <a:pt x="5616736" y="2927652"/>
                </a:cubicBezTo>
                <a:cubicBezTo>
                  <a:pt x="5616736" y="2927652"/>
                  <a:pt x="5617699" y="2932156"/>
                  <a:pt x="5617699" y="2932156"/>
                </a:cubicBezTo>
                <a:cubicBezTo>
                  <a:pt x="5620586" y="2945668"/>
                  <a:pt x="5621548" y="2950172"/>
                  <a:pt x="5627014" y="2953713"/>
                </a:cubicBezTo>
                <a:cubicBezTo>
                  <a:pt x="5623165" y="2935697"/>
                  <a:pt x="5623165" y="2935697"/>
                  <a:pt x="5623165" y="2935697"/>
                </a:cubicBezTo>
                <a:cubicBezTo>
                  <a:pt x="5623165" y="2935697"/>
                  <a:pt x="5624128" y="2940201"/>
                  <a:pt x="5628632" y="2939239"/>
                </a:cubicBezTo>
                <a:cubicBezTo>
                  <a:pt x="5628632" y="2939239"/>
                  <a:pt x="5627670" y="2934735"/>
                  <a:pt x="5627670" y="2934735"/>
                </a:cubicBezTo>
                <a:cubicBezTo>
                  <a:pt x="5626707" y="2930231"/>
                  <a:pt x="5626707" y="2930231"/>
                  <a:pt x="5626707" y="2930231"/>
                </a:cubicBezTo>
                <a:cubicBezTo>
                  <a:pt x="5625745" y="2925727"/>
                  <a:pt x="5625745" y="2925727"/>
                  <a:pt x="5625745" y="2925727"/>
                </a:cubicBezTo>
                <a:cubicBezTo>
                  <a:pt x="5632828" y="2914795"/>
                  <a:pt x="5640875" y="2908366"/>
                  <a:pt x="5638642" y="2875875"/>
                </a:cubicBezTo>
                <a:cubicBezTo>
                  <a:pt x="5651847" y="2849506"/>
                  <a:pt x="5655738" y="2801579"/>
                  <a:pt x="5658009" y="2768126"/>
                </a:cubicBezTo>
                <a:cubicBezTo>
                  <a:pt x="5657046" y="2763622"/>
                  <a:pt x="5661551" y="2762659"/>
                  <a:pt x="5661551" y="2762659"/>
                </a:cubicBezTo>
                <a:cubicBezTo>
                  <a:pt x="5661551" y="2762659"/>
                  <a:pt x="5666055" y="2761697"/>
                  <a:pt x="5665093" y="2757194"/>
                </a:cubicBezTo>
                <a:cubicBezTo>
                  <a:pt x="5665093" y="2757194"/>
                  <a:pt x="5666055" y="2761697"/>
                  <a:pt x="5670559" y="2760735"/>
                </a:cubicBezTo>
                <a:cubicBezTo>
                  <a:pt x="5668635" y="2751727"/>
                  <a:pt x="5667672" y="2747222"/>
                  <a:pt x="5667672" y="2747222"/>
                </a:cubicBezTo>
                <a:cubicBezTo>
                  <a:pt x="5670908" y="2718274"/>
                  <a:pt x="5667713" y="2681279"/>
                  <a:pt x="5667406" y="2657797"/>
                </a:cubicBezTo>
                <a:cubicBezTo>
                  <a:pt x="5670947" y="2652330"/>
                  <a:pt x="5672872" y="2661339"/>
                  <a:pt x="5673834" y="2665842"/>
                </a:cubicBezTo>
                <a:cubicBezTo>
                  <a:pt x="5675451" y="2651368"/>
                  <a:pt x="5672913" y="2595395"/>
                  <a:pt x="5689312" y="2606020"/>
                </a:cubicBezTo>
                <a:cubicBezTo>
                  <a:pt x="5691236" y="2615028"/>
                  <a:pt x="5691236" y="2615028"/>
                  <a:pt x="5691236" y="2615028"/>
                </a:cubicBezTo>
                <a:cubicBezTo>
                  <a:pt x="5692198" y="2619532"/>
                  <a:pt x="5692198" y="2619532"/>
                  <a:pt x="5692198" y="2619532"/>
                </a:cubicBezTo>
                <a:cubicBezTo>
                  <a:pt x="5692198" y="2619532"/>
                  <a:pt x="5696702" y="2618570"/>
                  <a:pt x="5695739" y="2614066"/>
                </a:cubicBezTo>
                <a:cubicBezTo>
                  <a:pt x="5693815" y="2605058"/>
                  <a:pt x="5693815" y="2605058"/>
                  <a:pt x="5693815" y="2605058"/>
                </a:cubicBezTo>
                <a:cubicBezTo>
                  <a:pt x="5702168" y="2622112"/>
                  <a:pt x="5703438" y="2650099"/>
                  <a:pt x="5709211" y="2677123"/>
                </a:cubicBezTo>
                <a:cubicBezTo>
                  <a:pt x="5736544" y="2694832"/>
                  <a:pt x="5738201" y="2614414"/>
                  <a:pt x="5729234" y="2550395"/>
                </a:cubicBezTo>
                <a:cubicBezTo>
                  <a:pt x="5732776" y="2544928"/>
                  <a:pt x="5738243" y="2548470"/>
                  <a:pt x="5744362" y="2533034"/>
                </a:cubicBezTo>
                <a:close/>
                <a:moveTo>
                  <a:pt x="5538793" y="2562824"/>
                </a:moveTo>
                <a:cubicBezTo>
                  <a:pt x="5546491" y="2598857"/>
                  <a:pt x="5549378" y="2612369"/>
                  <a:pt x="5560618" y="2642934"/>
                </a:cubicBezTo>
                <a:cubicBezTo>
                  <a:pt x="5568664" y="2636506"/>
                  <a:pt x="5577017" y="2653560"/>
                  <a:pt x="5581828" y="2676080"/>
                </a:cubicBezTo>
                <a:cubicBezTo>
                  <a:pt x="5586639" y="2698600"/>
                  <a:pt x="5591451" y="2721120"/>
                  <a:pt x="5595955" y="2720158"/>
                </a:cubicBezTo>
                <a:cubicBezTo>
                  <a:pt x="5605271" y="2741716"/>
                  <a:pt x="5602998" y="2775169"/>
                  <a:pt x="5603306" y="2798652"/>
                </a:cubicBezTo>
                <a:cubicBezTo>
                  <a:pt x="5602344" y="2794147"/>
                  <a:pt x="5602344" y="2794147"/>
                  <a:pt x="5597839" y="2795110"/>
                </a:cubicBezTo>
                <a:cubicBezTo>
                  <a:pt x="5597839" y="2795110"/>
                  <a:pt x="5598802" y="2799614"/>
                  <a:pt x="5598802" y="2799614"/>
                </a:cubicBezTo>
                <a:cubicBezTo>
                  <a:pt x="5598146" y="2818592"/>
                  <a:pt x="5598146" y="2818592"/>
                  <a:pt x="5598146" y="2818592"/>
                </a:cubicBezTo>
                <a:cubicBezTo>
                  <a:pt x="5599109" y="2823096"/>
                  <a:pt x="5599109" y="2823096"/>
                  <a:pt x="5599109" y="2823096"/>
                </a:cubicBezTo>
                <a:lnTo>
                  <a:pt x="5594817" y="2824013"/>
                </a:lnTo>
                <a:lnTo>
                  <a:pt x="5593589" y="2816549"/>
                </a:lnTo>
                <a:cubicBezTo>
                  <a:pt x="5590231" y="2809098"/>
                  <a:pt x="5583835" y="2812230"/>
                  <a:pt x="5584327" y="2797996"/>
                </a:cubicBezTo>
                <a:cubicBezTo>
                  <a:pt x="5588831" y="2797034"/>
                  <a:pt x="5588831" y="2797034"/>
                  <a:pt x="5587868" y="2792530"/>
                </a:cubicBezTo>
                <a:cubicBezTo>
                  <a:pt x="5586906" y="2788027"/>
                  <a:pt x="5586906" y="2788027"/>
                  <a:pt x="5586906" y="2788027"/>
                </a:cubicBezTo>
                <a:cubicBezTo>
                  <a:pt x="5591411" y="2787064"/>
                  <a:pt x="5591411" y="2787064"/>
                  <a:pt x="5590448" y="2782560"/>
                </a:cubicBezTo>
                <a:cubicBezTo>
                  <a:pt x="5590448" y="2782560"/>
                  <a:pt x="5590448" y="2782560"/>
                  <a:pt x="5589486" y="2778056"/>
                </a:cubicBezTo>
                <a:cubicBezTo>
                  <a:pt x="5584982" y="2779018"/>
                  <a:pt x="5585944" y="2783522"/>
                  <a:pt x="5584982" y="2779018"/>
                </a:cubicBezTo>
                <a:cubicBezTo>
                  <a:pt x="5582095" y="2765506"/>
                  <a:pt x="5583712" y="2751031"/>
                  <a:pt x="5572780" y="2743948"/>
                </a:cubicBezTo>
                <a:cubicBezTo>
                  <a:pt x="5578246" y="2747489"/>
                  <a:pt x="5578246" y="2747489"/>
                  <a:pt x="5577284" y="2742986"/>
                </a:cubicBezTo>
                <a:cubicBezTo>
                  <a:pt x="5580826" y="2737519"/>
                  <a:pt x="5575359" y="2733977"/>
                  <a:pt x="5575359" y="2733977"/>
                </a:cubicBezTo>
                <a:cubicBezTo>
                  <a:pt x="5575359" y="2733977"/>
                  <a:pt x="5575359" y="2733977"/>
                  <a:pt x="5574397" y="2729474"/>
                </a:cubicBezTo>
                <a:cubicBezTo>
                  <a:pt x="5580519" y="2714037"/>
                  <a:pt x="5564120" y="2703411"/>
                  <a:pt x="5569278" y="2683471"/>
                </a:cubicBezTo>
                <a:cubicBezTo>
                  <a:pt x="5564774" y="2684433"/>
                  <a:pt x="5564774" y="2684433"/>
                  <a:pt x="5564774" y="2684433"/>
                </a:cubicBezTo>
                <a:cubicBezTo>
                  <a:pt x="5569278" y="2683471"/>
                  <a:pt x="5568316" y="2678967"/>
                  <a:pt x="5568316" y="2678967"/>
                </a:cubicBezTo>
                <a:cubicBezTo>
                  <a:pt x="5567354" y="2674462"/>
                  <a:pt x="5567354" y="2674462"/>
                  <a:pt x="5562849" y="2675425"/>
                </a:cubicBezTo>
                <a:cubicBezTo>
                  <a:pt x="5559963" y="2661913"/>
                  <a:pt x="5557076" y="2648401"/>
                  <a:pt x="5557076" y="2648401"/>
                </a:cubicBezTo>
                <a:cubicBezTo>
                  <a:pt x="5554189" y="2634888"/>
                  <a:pt x="5554497" y="2658371"/>
                  <a:pt x="5549686" y="2635851"/>
                </a:cubicBezTo>
                <a:cubicBezTo>
                  <a:pt x="5555151" y="2639393"/>
                  <a:pt x="5558693" y="2633926"/>
                  <a:pt x="5553227" y="2630384"/>
                </a:cubicBezTo>
                <a:cubicBezTo>
                  <a:pt x="5547761" y="2626843"/>
                  <a:pt x="5548068" y="2650325"/>
                  <a:pt x="5543257" y="2627805"/>
                </a:cubicBezTo>
                <a:cubicBezTo>
                  <a:pt x="5543257" y="2627805"/>
                  <a:pt x="5543257" y="2627805"/>
                  <a:pt x="5547761" y="2626843"/>
                </a:cubicBezTo>
                <a:cubicBezTo>
                  <a:pt x="5547761" y="2626843"/>
                  <a:pt x="5547761" y="2626843"/>
                  <a:pt x="5546799" y="2622339"/>
                </a:cubicBezTo>
                <a:cubicBezTo>
                  <a:pt x="5546799" y="2622339"/>
                  <a:pt x="5545837" y="2617834"/>
                  <a:pt x="5545837" y="2617834"/>
                </a:cubicBezTo>
                <a:cubicBezTo>
                  <a:pt x="5544874" y="2613331"/>
                  <a:pt x="5544874" y="2613331"/>
                  <a:pt x="5544874" y="2613331"/>
                </a:cubicBezTo>
                <a:cubicBezTo>
                  <a:pt x="5543912" y="2608826"/>
                  <a:pt x="5543912" y="2608826"/>
                  <a:pt x="5543912" y="2608826"/>
                </a:cubicBezTo>
                <a:cubicBezTo>
                  <a:pt x="5548415" y="2607864"/>
                  <a:pt x="5547453" y="2603360"/>
                  <a:pt x="5546491" y="2598857"/>
                </a:cubicBezTo>
                <a:cubicBezTo>
                  <a:pt x="5541988" y="2599819"/>
                  <a:pt x="5541025" y="2595314"/>
                  <a:pt x="5540063" y="2590810"/>
                </a:cubicBezTo>
                <a:cubicBezTo>
                  <a:pt x="5543604" y="2585344"/>
                  <a:pt x="5540717" y="2571832"/>
                  <a:pt x="5538793" y="2562824"/>
                </a:cubicBezTo>
                <a:close/>
                <a:moveTo>
                  <a:pt x="665421" y="3538061"/>
                </a:moveTo>
                <a:lnTo>
                  <a:pt x="668307" y="3551573"/>
                </a:lnTo>
                <a:cubicBezTo>
                  <a:pt x="668307" y="3551573"/>
                  <a:pt x="662842" y="3548032"/>
                  <a:pt x="661880" y="3543528"/>
                </a:cubicBezTo>
                <a:cubicBezTo>
                  <a:pt x="666383" y="3542566"/>
                  <a:pt x="665421" y="3538061"/>
                  <a:pt x="665421" y="3538061"/>
                </a:cubicBezTo>
                <a:close/>
                <a:moveTo>
                  <a:pt x="727864" y="3477624"/>
                </a:moveTo>
                <a:cubicBezTo>
                  <a:pt x="727864" y="3477624"/>
                  <a:pt x="728826" y="3482129"/>
                  <a:pt x="733330" y="3481166"/>
                </a:cubicBezTo>
                <a:cubicBezTo>
                  <a:pt x="728826" y="3482129"/>
                  <a:pt x="733637" y="3504648"/>
                  <a:pt x="729788" y="3486633"/>
                </a:cubicBezTo>
                <a:cubicBezTo>
                  <a:pt x="728826" y="3482129"/>
                  <a:pt x="728826" y="3482129"/>
                  <a:pt x="727864" y="3477624"/>
                </a:cubicBezTo>
                <a:close/>
                <a:moveTo>
                  <a:pt x="5425431" y="2252659"/>
                </a:moveTo>
                <a:cubicBezTo>
                  <a:pt x="5430898" y="2256200"/>
                  <a:pt x="5431860" y="2260705"/>
                  <a:pt x="5432822" y="2265209"/>
                </a:cubicBezTo>
                <a:cubicBezTo>
                  <a:pt x="5432822" y="2265209"/>
                  <a:pt x="5432822" y="2265209"/>
                  <a:pt x="5433785" y="2269713"/>
                </a:cubicBezTo>
                <a:cubicBezTo>
                  <a:pt x="5434747" y="2274217"/>
                  <a:pt x="5434747" y="2274217"/>
                  <a:pt x="5434747" y="2274217"/>
                </a:cubicBezTo>
                <a:lnTo>
                  <a:pt x="5435709" y="2278721"/>
                </a:lnTo>
                <a:cubicBezTo>
                  <a:pt x="5435709" y="2278721"/>
                  <a:pt x="5434747" y="2274217"/>
                  <a:pt x="5429280" y="2270676"/>
                </a:cubicBezTo>
                <a:cubicBezTo>
                  <a:pt x="5427356" y="2261667"/>
                  <a:pt x="5426393" y="2257163"/>
                  <a:pt x="5425431" y="2252659"/>
                </a:cubicBezTo>
                <a:close/>
                <a:moveTo>
                  <a:pt x="697152" y="3201608"/>
                </a:moveTo>
                <a:cubicBezTo>
                  <a:pt x="697152" y="3201608"/>
                  <a:pt x="701656" y="3200646"/>
                  <a:pt x="701656" y="3200646"/>
                </a:cubicBezTo>
                <a:cubicBezTo>
                  <a:pt x="702618" y="3205149"/>
                  <a:pt x="702618" y="3205149"/>
                  <a:pt x="702618" y="3205149"/>
                </a:cubicBezTo>
                <a:cubicBezTo>
                  <a:pt x="698114" y="3206112"/>
                  <a:pt x="697152" y="3201608"/>
                  <a:pt x="697152" y="3201608"/>
                </a:cubicBezTo>
                <a:close/>
                <a:moveTo>
                  <a:pt x="23704" y="3000785"/>
                </a:moveTo>
                <a:cubicBezTo>
                  <a:pt x="25950" y="3003797"/>
                  <a:pt x="25950" y="3003797"/>
                  <a:pt x="25950" y="3003797"/>
                </a:cubicBezTo>
                <a:cubicBezTo>
                  <a:pt x="25950" y="3003797"/>
                  <a:pt x="28196" y="3006809"/>
                  <a:pt x="28196" y="3006809"/>
                </a:cubicBezTo>
                <a:cubicBezTo>
                  <a:pt x="25181" y="3009057"/>
                  <a:pt x="25181" y="3009057"/>
                  <a:pt x="22935" y="3006044"/>
                </a:cubicBezTo>
                <a:cubicBezTo>
                  <a:pt x="22935" y="3006044"/>
                  <a:pt x="20690" y="3003032"/>
                  <a:pt x="23704" y="3000785"/>
                </a:cubicBezTo>
                <a:close/>
                <a:moveTo>
                  <a:pt x="5144618" y="1709820"/>
                </a:moveTo>
                <a:cubicBezTo>
                  <a:pt x="5157475" y="1725913"/>
                  <a:pt x="5165829" y="1742966"/>
                  <a:pt x="5178685" y="1759057"/>
                </a:cubicBezTo>
                <a:cubicBezTo>
                  <a:pt x="5174182" y="1760019"/>
                  <a:pt x="5174182" y="1760019"/>
                  <a:pt x="5174182" y="1760019"/>
                </a:cubicBezTo>
                <a:cubicBezTo>
                  <a:pt x="5173220" y="1755516"/>
                  <a:pt x="5166791" y="1747470"/>
                  <a:pt x="5165829" y="1742966"/>
                </a:cubicBezTo>
                <a:cubicBezTo>
                  <a:pt x="5160362" y="1739424"/>
                  <a:pt x="5153934" y="1731379"/>
                  <a:pt x="5152972" y="1726875"/>
                </a:cubicBezTo>
                <a:cubicBezTo>
                  <a:pt x="5152972" y="1726875"/>
                  <a:pt x="5147505" y="1723332"/>
                  <a:pt x="5147505" y="1723332"/>
                </a:cubicBezTo>
                <a:cubicBezTo>
                  <a:pt x="5142039" y="1719791"/>
                  <a:pt x="5142039" y="1719791"/>
                  <a:pt x="5141076" y="1715287"/>
                </a:cubicBezTo>
                <a:cubicBezTo>
                  <a:pt x="5140114" y="1710783"/>
                  <a:pt x="5140114" y="1710783"/>
                  <a:pt x="5144618" y="1709820"/>
                </a:cubicBezTo>
                <a:close/>
                <a:moveTo>
                  <a:pt x="726773" y="2634833"/>
                </a:moveTo>
                <a:cubicBezTo>
                  <a:pt x="727736" y="2639338"/>
                  <a:pt x="727736" y="2639338"/>
                  <a:pt x="727736" y="2639338"/>
                </a:cubicBezTo>
                <a:cubicBezTo>
                  <a:pt x="727736" y="2639338"/>
                  <a:pt x="723231" y="2640300"/>
                  <a:pt x="723231" y="2640300"/>
                </a:cubicBezTo>
                <a:cubicBezTo>
                  <a:pt x="726773" y="2634833"/>
                  <a:pt x="726773" y="2634833"/>
                  <a:pt x="726773" y="2634833"/>
                </a:cubicBezTo>
                <a:close/>
                <a:moveTo>
                  <a:pt x="760478" y="2435480"/>
                </a:moveTo>
                <a:lnTo>
                  <a:pt x="760347" y="2439276"/>
                </a:lnTo>
                <a:cubicBezTo>
                  <a:pt x="760347" y="2439276"/>
                  <a:pt x="760347" y="2439276"/>
                  <a:pt x="756805" y="2444741"/>
                </a:cubicBezTo>
                <a:close/>
                <a:moveTo>
                  <a:pt x="779150" y="2373847"/>
                </a:moveTo>
                <a:lnTo>
                  <a:pt x="779366" y="2373987"/>
                </a:lnTo>
                <a:lnTo>
                  <a:pt x="778898" y="2374800"/>
                </a:lnTo>
                <a:close/>
                <a:moveTo>
                  <a:pt x="82769" y="2413119"/>
                </a:moveTo>
                <a:cubicBezTo>
                  <a:pt x="66034" y="2472459"/>
                  <a:pt x="66557" y="2542367"/>
                  <a:pt x="52067" y="2604720"/>
                </a:cubicBezTo>
                <a:cubicBezTo>
                  <a:pt x="46746" y="2622747"/>
                  <a:pt x="55790" y="2616005"/>
                  <a:pt x="56497" y="2629537"/>
                </a:cubicBezTo>
                <a:cubicBezTo>
                  <a:pt x="52652" y="2655836"/>
                  <a:pt x="48099" y="2668603"/>
                  <a:pt x="43546" y="2681370"/>
                </a:cubicBezTo>
                <a:cubicBezTo>
                  <a:pt x="40470" y="2702410"/>
                  <a:pt x="47976" y="2706187"/>
                  <a:pt x="47915" y="2724979"/>
                </a:cubicBezTo>
                <a:cubicBezTo>
                  <a:pt x="42593" y="2743006"/>
                  <a:pt x="37271" y="2761032"/>
                  <a:pt x="31949" y="2779060"/>
                </a:cubicBezTo>
                <a:cubicBezTo>
                  <a:pt x="31949" y="2779060"/>
                  <a:pt x="31949" y="2779060"/>
                  <a:pt x="21428" y="2777530"/>
                </a:cubicBezTo>
                <a:cubicBezTo>
                  <a:pt x="19890" y="2788050"/>
                  <a:pt x="17583" y="2803829"/>
                  <a:pt x="18290" y="2817361"/>
                </a:cubicBezTo>
                <a:cubicBezTo>
                  <a:pt x="18290" y="2817361"/>
                  <a:pt x="18290" y="2817361"/>
                  <a:pt x="21305" y="2815114"/>
                </a:cubicBezTo>
                <a:cubicBezTo>
                  <a:pt x="19059" y="2812101"/>
                  <a:pt x="19828" y="2806841"/>
                  <a:pt x="22074" y="2809854"/>
                </a:cubicBezTo>
                <a:cubicBezTo>
                  <a:pt x="22074" y="2809854"/>
                  <a:pt x="24320" y="2812866"/>
                  <a:pt x="24320" y="2812866"/>
                </a:cubicBezTo>
                <a:cubicBezTo>
                  <a:pt x="27334" y="2810619"/>
                  <a:pt x="26627" y="2797087"/>
                  <a:pt x="31118" y="2803112"/>
                </a:cubicBezTo>
                <a:cubicBezTo>
                  <a:pt x="34072" y="2819656"/>
                  <a:pt x="28811" y="2818891"/>
                  <a:pt x="29518" y="2832423"/>
                </a:cubicBezTo>
                <a:cubicBezTo>
                  <a:pt x="29518" y="2832423"/>
                  <a:pt x="29518" y="2832423"/>
                  <a:pt x="31764" y="2835435"/>
                </a:cubicBezTo>
                <a:cubicBezTo>
                  <a:pt x="31764" y="2835435"/>
                  <a:pt x="31764" y="2835435"/>
                  <a:pt x="28750" y="2837683"/>
                </a:cubicBezTo>
                <a:cubicBezTo>
                  <a:pt x="30995" y="2840695"/>
                  <a:pt x="30226" y="2845955"/>
                  <a:pt x="30226" y="2845955"/>
                </a:cubicBezTo>
                <a:cubicBezTo>
                  <a:pt x="27211" y="2848202"/>
                  <a:pt x="27211" y="2848202"/>
                  <a:pt x="27211" y="2848202"/>
                </a:cubicBezTo>
                <a:cubicBezTo>
                  <a:pt x="30934" y="2859487"/>
                  <a:pt x="33118" y="2881291"/>
                  <a:pt x="33057" y="2900083"/>
                </a:cubicBezTo>
                <a:cubicBezTo>
                  <a:pt x="29980" y="2921122"/>
                  <a:pt x="27673" y="2936902"/>
                  <a:pt x="21643" y="2941397"/>
                </a:cubicBezTo>
                <a:cubicBezTo>
                  <a:pt x="23889" y="2944409"/>
                  <a:pt x="20874" y="2946657"/>
                  <a:pt x="20874" y="2946657"/>
                </a:cubicBezTo>
                <a:cubicBezTo>
                  <a:pt x="23120" y="2949669"/>
                  <a:pt x="22351" y="2954929"/>
                  <a:pt x="19336" y="2957176"/>
                </a:cubicBezTo>
                <a:cubicBezTo>
                  <a:pt x="19336" y="2957176"/>
                  <a:pt x="19336" y="2957176"/>
                  <a:pt x="17091" y="2954164"/>
                </a:cubicBezTo>
                <a:cubicBezTo>
                  <a:pt x="17860" y="2948904"/>
                  <a:pt x="17860" y="2948904"/>
                  <a:pt x="17860" y="2948904"/>
                </a:cubicBezTo>
                <a:cubicBezTo>
                  <a:pt x="17860" y="2948904"/>
                  <a:pt x="17860" y="2948904"/>
                  <a:pt x="15614" y="2945892"/>
                </a:cubicBezTo>
                <a:cubicBezTo>
                  <a:pt x="15552" y="2964684"/>
                  <a:pt x="18567" y="2962436"/>
                  <a:pt x="19275" y="2975968"/>
                </a:cubicBezTo>
                <a:cubicBezTo>
                  <a:pt x="19275" y="2975968"/>
                  <a:pt x="20044" y="2970708"/>
                  <a:pt x="20044" y="2970708"/>
                </a:cubicBezTo>
                <a:cubicBezTo>
                  <a:pt x="20044" y="2970708"/>
                  <a:pt x="20044" y="2970708"/>
                  <a:pt x="22290" y="2973720"/>
                </a:cubicBezTo>
                <a:cubicBezTo>
                  <a:pt x="22290" y="2973720"/>
                  <a:pt x="22290" y="2973720"/>
                  <a:pt x="24535" y="2976733"/>
                </a:cubicBezTo>
                <a:cubicBezTo>
                  <a:pt x="24535" y="2976733"/>
                  <a:pt x="23059" y="2968461"/>
                  <a:pt x="28319" y="2969225"/>
                </a:cubicBezTo>
                <a:cubicBezTo>
                  <a:pt x="29027" y="2982757"/>
                  <a:pt x="29734" y="2996289"/>
                  <a:pt x="24474" y="2995525"/>
                </a:cubicBezTo>
                <a:cubicBezTo>
                  <a:pt x="24474" y="2995525"/>
                  <a:pt x="26720" y="2998537"/>
                  <a:pt x="23704" y="3000785"/>
                </a:cubicBezTo>
                <a:cubicBezTo>
                  <a:pt x="13830" y="3031579"/>
                  <a:pt x="13707" y="3069162"/>
                  <a:pt x="21090" y="3110523"/>
                </a:cubicBezTo>
                <a:cubicBezTo>
                  <a:pt x="21090" y="3110523"/>
                  <a:pt x="23336" y="3113535"/>
                  <a:pt x="20321" y="3115783"/>
                </a:cubicBezTo>
                <a:cubicBezTo>
                  <a:pt x="22567" y="3118795"/>
                  <a:pt x="21797" y="3124055"/>
                  <a:pt x="21797" y="3124055"/>
                </a:cubicBezTo>
                <a:cubicBezTo>
                  <a:pt x="21797" y="3124055"/>
                  <a:pt x="21797" y="3124055"/>
                  <a:pt x="19552" y="3121043"/>
                </a:cubicBezTo>
                <a:cubicBezTo>
                  <a:pt x="23274" y="3132328"/>
                  <a:pt x="28473" y="3151884"/>
                  <a:pt x="32964" y="3157909"/>
                </a:cubicBezTo>
                <a:cubicBezTo>
                  <a:pt x="30719" y="3154896"/>
                  <a:pt x="30719" y="3154896"/>
                  <a:pt x="31488" y="3149636"/>
                </a:cubicBezTo>
                <a:cubicBezTo>
                  <a:pt x="31488" y="3149636"/>
                  <a:pt x="34503" y="3147389"/>
                  <a:pt x="34503" y="3147389"/>
                </a:cubicBezTo>
                <a:cubicBezTo>
                  <a:pt x="36748" y="3150401"/>
                  <a:pt x="36748" y="3150401"/>
                  <a:pt x="35979" y="3155661"/>
                </a:cubicBezTo>
                <a:lnTo>
                  <a:pt x="36796" y="3156756"/>
                </a:lnTo>
                <a:lnTo>
                  <a:pt x="36814" y="3159140"/>
                </a:lnTo>
                <a:cubicBezTo>
                  <a:pt x="36525" y="3161112"/>
                  <a:pt x="36333" y="3162427"/>
                  <a:pt x="37456" y="3163933"/>
                </a:cubicBezTo>
                <a:cubicBezTo>
                  <a:pt x="35210" y="3160921"/>
                  <a:pt x="38225" y="3158673"/>
                  <a:pt x="38225" y="3158673"/>
                </a:cubicBezTo>
                <a:lnTo>
                  <a:pt x="36796" y="3156756"/>
                </a:lnTo>
                <a:lnTo>
                  <a:pt x="36748" y="3150401"/>
                </a:lnTo>
                <a:cubicBezTo>
                  <a:pt x="53883" y="3198551"/>
                  <a:pt x="52161" y="3265447"/>
                  <a:pt x="66281" y="3315844"/>
                </a:cubicBezTo>
                <a:cubicBezTo>
                  <a:pt x="63266" y="3318092"/>
                  <a:pt x="66219" y="3334636"/>
                  <a:pt x="65450" y="3339896"/>
                </a:cubicBezTo>
                <a:cubicBezTo>
                  <a:pt x="68465" y="3337649"/>
                  <a:pt x="68465" y="3337649"/>
                  <a:pt x="72956" y="3343673"/>
                </a:cubicBezTo>
                <a:cubicBezTo>
                  <a:pt x="72956" y="3343673"/>
                  <a:pt x="69942" y="3345921"/>
                  <a:pt x="72187" y="3348933"/>
                </a:cubicBezTo>
                <a:cubicBezTo>
                  <a:pt x="74433" y="3351945"/>
                  <a:pt x="71418" y="3354193"/>
                  <a:pt x="73664" y="3357205"/>
                </a:cubicBezTo>
                <a:cubicBezTo>
                  <a:pt x="84062" y="3396318"/>
                  <a:pt x="79509" y="3409086"/>
                  <a:pt x="81694" y="3430890"/>
                </a:cubicBezTo>
                <a:cubicBezTo>
                  <a:pt x="81694" y="3430890"/>
                  <a:pt x="79448" y="3427877"/>
                  <a:pt x="82462" y="3425630"/>
                </a:cubicBezTo>
                <a:cubicBezTo>
                  <a:pt x="82462" y="3425630"/>
                  <a:pt x="85477" y="3423382"/>
                  <a:pt x="87723" y="3426395"/>
                </a:cubicBezTo>
                <a:cubicBezTo>
                  <a:pt x="87723" y="3426395"/>
                  <a:pt x="86954" y="3431654"/>
                  <a:pt x="86954" y="3431654"/>
                </a:cubicBezTo>
                <a:cubicBezTo>
                  <a:pt x="89199" y="3434667"/>
                  <a:pt x="89199" y="3434667"/>
                  <a:pt x="89199" y="3434667"/>
                </a:cubicBezTo>
                <a:cubicBezTo>
                  <a:pt x="100428" y="3449728"/>
                  <a:pt x="109288" y="3499361"/>
                  <a:pt x="97998" y="3503092"/>
                </a:cubicBezTo>
                <a:cubicBezTo>
                  <a:pt x="107688" y="3528673"/>
                  <a:pt x="123346" y="3568551"/>
                  <a:pt x="124762" y="3595615"/>
                </a:cubicBezTo>
                <a:cubicBezTo>
                  <a:pt x="116548" y="3578306"/>
                  <a:pt x="101597" y="3551960"/>
                  <a:pt x="92676" y="3521119"/>
                </a:cubicBezTo>
                <a:cubicBezTo>
                  <a:pt x="83754" y="3490278"/>
                  <a:pt x="79324" y="3465461"/>
                  <a:pt x="86123" y="3455706"/>
                </a:cubicBezTo>
                <a:cubicBezTo>
                  <a:pt x="83109" y="3457954"/>
                  <a:pt x="83109" y="3457954"/>
                  <a:pt x="80863" y="3454941"/>
                </a:cubicBezTo>
                <a:cubicBezTo>
                  <a:pt x="81632" y="3449682"/>
                  <a:pt x="77140" y="3443657"/>
                  <a:pt x="80155" y="3441409"/>
                </a:cubicBezTo>
                <a:cubicBezTo>
                  <a:pt x="80155" y="3441409"/>
                  <a:pt x="77909" y="3438397"/>
                  <a:pt x="80924" y="3436150"/>
                </a:cubicBezTo>
                <a:cubicBezTo>
                  <a:pt x="80924" y="3436150"/>
                  <a:pt x="80924" y="3436150"/>
                  <a:pt x="77909" y="3438397"/>
                </a:cubicBezTo>
                <a:cubicBezTo>
                  <a:pt x="67389" y="3436867"/>
                  <a:pt x="65973" y="3409804"/>
                  <a:pt x="62313" y="3379727"/>
                </a:cubicBezTo>
                <a:cubicBezTo>
                  <a:pt x="62313" y="3379727"/>
                  <a:pt x="62313" y="3379727"/>
                  <a:pt x="60067" y="3376715"/>
                </a:cubicBezTo>
                <a:cubicBezTo>
                  <a:pt x="57052" y="3378962"/>
                  <a:pt x="57052" y="3378962"/>
                  <a:pt x="57821" y="3373703"/>
                </a:cubicBezTo>
                <a:cubicBezTo>
                  <a:pt x="57821" y="3373703"/>
                  <a:pt x="55576" y="3370690"/>
                  <a:pt x="55576" y="3370690"/>
                </a:cubicBezTo>
                <a:cubicBezTo>
                  <a:pt x="58590" y="3368443"/>
                  <a:pt x="58590" y="3368443"/>
                  <a:pt x="58590" y="3368443"/>
                </a:cubicBezTo>
                <a:cubicBezTo>
                  <a:pt x="58590" y="3368443"/>
                  <a:pt x="58590" y="3368443"/>
                  <a:pt x="53330" y="3367678"/>
                </a:cubicBezTo>
                <a:cubicBezTo>
                  <a:pt x="51853" y="3359406"/>
                  <a:pt x="46593" y="3358641"/>
                  <a:pt x="41394" y="3339084"/>
                </a:cubicBezTo>
                <a:cubicBezTo>
                  <a:pt x="35364" y="3343579"/>
                  <a:pt x="42809" y="3366148"/>
                  <a:pt x="33057" y="3359359"/>
                </a:cubicBezTo>
                <a:cubicBezTo>
                  <a:pt x="32319" y="3355223"/>
                  <a:pt x="31196" y="3353717"/>
                  <a:pt x="30073" y="3352210"/>
                </a:cubicBezTo>
                <a:lnTo>
                  <a:pt x="28581" y="3348636"/>
                </a:lnTo>
                <a:lnTo>
                  <a:pt x="29335" y="3348074"/>
                </a:lnTo>
                <a:cubicBezTo>
                  <a:pt x="27089" y="3345062"/>
                  <a:pt x="27089" y="3345062"/>
                  <a:pt x="27089" y="3345062"/>
                </a:cubicBezTo>
                <a:lnTo>
                  <a:pt x="28581" y="3348636"/>
                </a:lnTo>
                <a:lnTo>
                  <a:pt x="26320" y="3350322"/>
                </a:lnTo>
                <a:cubicBezTo>
                  <a:pt x="26320" y="3350322"/>
                  <a:pt x="24074" y="3347310"/>
                  <a:pt x="24074" y="3347310"/>
                </a:cubicBezTo>
                <a:cubicBezTo>
                  <a:pt x="21828" y="3344297"/>
                  <a:pt x="21828" y="3344297"/>
                  <a:pt x="21828" y="3344297"/>
                </a:cubicBezTo>
                <a:cubicBezTo>
                  <a:pt x="22598" y="3339037"/>
                  <a:pt x="21121" y="3330765"/>
                  <a:pt x="19644" y="3322493"/>
                </a:cubicBezTo>
                <a:cubicBezTo>
                  <a:pt x="19644" y="3322493"/>
                  <a:pt x="20413" y="3317233"/>
                  <a:pt x="20413" y="3317233"/>
                </a:cubicBezTo>
                <a:cubicBezTo>
                  <a:pt x="20413" y="3317233"/>
                  <a:pt x="18168" y="3314221"/>
                  <a:pt x="18937" y="3308961"/>
                </a:cubicBezTo>
                <a:cubicBezTo>
                  <a:pt x="18937" y="3308961"/>
                  <a:pt x="16691" y="3305949"/>
                  <a:pt x="19706" y="3303701"/>
                </a:cubicBezTo>
                <a:cubicBezTo>
                  <a:pt x="21952" y="3306713"/>
                  <a:pt x="21952" y="3306713"/>
                  <a:pt x="21182" y="3311973"/>
                </a:cubicBezTo>
                <a:cubicBezTo>
                  <a:pt x="21182" y="3311973"/>
                  <a:pt x="23428" y="3314986"/>
                  <a:pt x="22659" y="3320245"/>
                </a:cubicBezTo>
                <a:cubicBezTo>
                  <a:pt x="24197" y="3309726"/>
                  <a:pt x="22721" y="3301454"/>
                  <a:pt x="26504" y="3293946"/>
                </a:cubicBezTo>
                <a:cubicBezTo>
                  <a:pt x="31765" y="3294711"/>
                  <a:pt x="35487" y="3305996"/>
                  <a:pt x="42286" y="3296241"/>
                </a:cubicBezTo>
                <a:cubicBezTo>
                  <a:pt x="29704" y="3235323"/>
                  <a:pt x="17829" y="3187938"/>
                  <a:pt x="16537" y="3123291"/>
                </a:cubicBezTo>
                <a:cubicBezTo>
                  <a:pt x="14291" y="3120278"/>
                  <a:pt x="14291" y="3120278"/>
                  <a:pt x="15060" y="3115018"/>
                </a:cubicBezTo>
                <a:cubicBezTo>
                  <a:pt x="12815" y="3112006"/>
                  <a:pt x="15829" y="3109758"/>
                  <a:pt x="15829" y="3109758"/>
                </a:cubicBezTo>
                <a:cubicBezTo>
                  <a:pt x="10630" y="3090202"/>
                  <a:pt x="9215" y="3063138"/>
                  <a:pt x="10046" y="3039086"/>
                </a:cubicBezTo>
                <a:cubicBezTo>
                  <a:pt x="4847" y="3019529"/>
                  <a:pt x="-1059" y="2986441"/>
                  <a:pt x="1309" y="2951870"/>
                </a:cubicBezTo>
                <a:cubicBezTo>
                  <a:pt x="-1583" y="2916533"/>
                  <a:pt x="786" y="2881962"/>
                  <a:pt x="3862" y="2860923"/>
                </a:cubicBezTo>
                <a:cubicBezTo>
                  <a:pt x="4755" y="2818079"/>
                  <a:pt x="6416" y="2769976"/>
                  <a:pt x="7308" y="2727132"/>
                </a:cubicBezTo>
                <a:cubicBezTo>
                  <a:pt x="10445" y="2687301"/>
                  <a:pt x="15829" y="2650482"/>
                  <a:pt x="30195" y="2625713"/>
                </a:cubicBezTo>
                <a:cubicBezTo>
                  <a:pt x="29426" y="2630973"/>
                  <a:pt x="28657" y="2636232"/>
                  <a:pt x="27888" y="2641492"/>
                </a:cubicBezTo>
                <a:cubicBezTo>
                  <a:pt x="27888" y="2641492"/>
                  <a:pt x="27888" y="2641492"/>
                  <a:pt x="31672" y="2633985"/>
                </a:cubicBezTo>
                <a:cubicBezTo>
                  <a:pt x="29426" y="2630973"/>
                  <a:pt x="32441" y="2628725"/>
                  <a:pt x="32441" y="2628725"/>
                </a:cubicBezTo>
                <a:cubicBezTo>
                  <a:pt x="34687" y="2631737"/>
                  <a:pt x="34687" y="2631737"/>
                  <a:pt x="33917" y="2636997"/>
                </a:cubicBezTo>
                <a:cubicBezTo>
                  <a:pt x="33917" y="2636997"/>
                  <a:pt x="33917" y="2636997"/>
                  <a:pt x="36163" y="2640009"/>
                </a:cubicBezTo>
                <a:cubicBezTo>
                  <a:pt x="41547" y="2603191"/>
                  <a:pt x="47699" y="2561112"/>
                  <a:pt x="47822" y="2523528"/>
                </a:cubicBezTo>
                <a:cubicBezTo>
                  <a:pt x="62188" y="2498759"/>
                  <a:pt x="69110" y="2451420"/>
                  <a:pt x="82769" y="2413119"/>
                </a:cubicBezTo>
                <a:close/>
                <a:moveTo>
                  <a:pt x="842852" y="2186167"/>
                </a:moveTo>
                <a:cubicBezTo>
                  <a:pt x="843814" y="2190672"/>
                  <a:pt x="843814" y="2190672"/>
                  <a:pt x="844776" y="2195175"/>
                </a:cubicBezTo>
                <a:cubicBezTo>
                  <a:pt x="833189" y="2207070"/>
                  <a:pt x="824795" y="2255960"/>
                  <a:pt x="807086" y="2283291"/>
                </a:cubicBezTo>
                <a:cubicBezTo>
                  <a:pt x="809819" y="2285062"/>
                  <a:pt x="807481" y="2296159"/>
                  <a:pt x="802365" y="2310792"/>
                </a:cubicBezTo>
                <a:lnTo>
                  <a:pt x="785915" y="2348273"/>
                </a:lnTo>
                <a:lnTo>
                  <a:pt x="807499" y="2266692"/>
                </a:lnTo>
                <a:lnTo>
                  <a:pt x="823460" y="2218568"/>
                </a:lnTo>
                <a:lnTo>
                  <a:pt x="830609" y="2217040"/>
                </a:lnTo>
                <a:cubicBezTo>
                  <a:pt x="833189" y="2207070"/>
                  <a:pt x="835769" y="2197099"/>
                  <a:pt x="839310" y="2191634"/>
                </a:cubicBezTo>
                <a:cubicBezTo>
                  <a:pt x="839310" y="2191634"/>
                  <a:pt x="842852" y="2186167"/>
                  <a:pt x="842852" y="2186167"/>
                </a:cubicBezTo>
                <a:close/>
                <a:moveTo>
                  <a:pt x="840927" y="2177159"/>
                </a:moveTo>
                <a:cubicBezTo>
                  <a:pt x="841889" y="2181663"/>
                  <a:pt x="837385" y="2182625"/>
                  <a:pt x="838347" y="2187130"/>
                </a:cubicBezTo>
                <a:cubicBezTo>
                  <a:pt x="833844" y="2188092"/>
                  <a:pt x="834806" y="2192596"/>
                  <a:pt x="834806" y="2192596"/>
                </a:cubicBezTo>
                <a:lnTo>
                  <a:pt x="827275" y="2207064"/>
                </a:lnTo>
                <a:lnTo>
                  <a:pt x="834303" y="2185873"/>
                </a:lnTo>
                <a:lnTo>
                  <a:pt x="837385" y="2182625"/>
                </a:lnTo>
                <a:lnTo>
                  <a:pt x="836151" y="2180302"/>
                </a:lnTo>
                <a:lnTo>
                  <a:pt x="836748" y="2178498"/>
                </a:lnTo>
                <a:close/>
                <a:moveTo>
                  <a:pt x="839464" y="2170309"/>
                </a:moveTo>
                <a:lnTo>
                  <a:pt x="839965" y="2172655"/>
                </a:lnTo>
                <a:lnTo>
                  <a:pt x="838208" y="2174097"/>
                </a:lnTo>
                <a:close/>
                <a:moveTo>
                  <a:pt x="845313" y="2152674"/>
                </a:moveTo>
                <a:lnTo>
                  <a:pt x="849628" y="2151752"/>
                </a:lnTo>
                <a:cubicBezTo>
                  <a:pt x="849628" y="2151752"/>
                  <a:pt x="846087" y="2157218"/>
                  <a:pt x="847050" y="2161723"/>
                </a:cubicBezTo>
                <a:cubicBezTo>
                  <a:pt x="847050" y="2161723"/>
                  <a:pt x="847050" y="2161723"/>
                  <a:pt x="846087" y="2157218"/>
                </a:cubicBezTo>
                <a:lnTo>
                  <a:pt x="843632" y="2157743"/>
                </a:lnTo>
                <a:close/>
                <a:moveTo>
                  <a:pt x="875203" y="2077877"/>
                </a:moveTo>
                <a:lnTo>
                  <a:pt x="874366" y="2081194"/>
                </a:lnTo>
                <a:cubicBezTo>
                  <a:pt x="872203" y="2090708"/>
                  <a:pt x="875163" y="2083894"/>
                  <a:pt x="881198" y="2079073"/>
                </a:cubicBezTo>
                <a:cubicBezTo>
                  <a:pt x="865413" y="2115412"/>
                  <a:pt x="866375" y="2119916"/>
                  <a:pt x="852208" y="2141782"/>
                </a:cubicBezTo>
                <a:lnTo>
                  <a:pt x="848676" y="2142537"/>
                </a:lnTo>
                <a:lnTo>
                  <a:pt x="849759" y="2139271"/>
                </a:lnTo>
                <a:close/>
                <a:moveTo>
                  <a:pt x="4931467" y="1175063"/>
                </a:moveTo>
                <a:lnTo>
                  <a:pt x="4937140" y="1179573"/>
                </a:lnTo>
                <a:cubicBezTo>
                  <a:pt x="4937140" y="1179573"/>
                  <a:pt x="4931674" y="1176031"/>
                  <a:pt x="4931674" y="1176031"/>
                </a:cubicBezTo>
                <a:close/>
                <a:moveTo>
                  <a:pt x="561352" y="2088239"/>
                </a:moveTo>
                <a:cubicBezTo>
                  <a:pt x="564202" y="2086988"/>
                  <a:pt x="568184" y="2086749"/>
                  <a:pt x="573826" y="2087987"/>
                </a:cubicBezTo>
                <a:lnTo>
                  <a:pt x="582872" y="2092891"/>
                </a:lnTo>
                <a:lnTo>
                  <a:pt x="578185" y="2103852"/>
                </a:lnTo>
                <a:cubicBezTo>
                  <a:pt x="463551" y="2408874"/>
                  <a:pt x="402676" y="2736722"/>
                  <a:pt x="404548" y="3073332"/>
                </a:cubicBezTo>
                <a:lnTo>
                  <a:pt x="414356" y="3260413"/>
                </a:lnTo>
                <a:lnTo>
                  <a:pt x="410289" y="3235547"/>
                </a:lnTo>
                <a:cubicBezTo>
                  <a:pt x="391018" y="3081276"/>
                  <a:pt x="385239" y="2926080"/>
                  <a:pt x="403101" y="2771698"/>
                </a:cubicBezTo>
                <a:cubicBezTo>
                  <a:pt x="408745" y="2715741"/>
                  <a:pt x="400500" y="2658840"/>
                  <a:pt x="408415" y="2604354"/>
                </a:cubicBezTo>
                <a:cubicBezTo>
                  <a:pt x="409757" y="2592334"/>
                  <a:pt x="403764" y="2564285"/>
                  <a:pt x="435141" y="2583001"/>
                </a:cubicBezTo>
                <a:cubicBezTo>
                  <a:pt x="448360" y="2589954"/>
                  <a:pt x="447033" y="2574594"/>
                  <a:pt x="449176" y="2566314"/>
                </a:cubicBezTo>
                <a:cubicBezTo>
                  <a:pt x="467037" y="2411933"/>
                  <a:pt x="511608" y="2263578"/>
                  <a:pt x="552039" y="2114152"/>
                </a:cubicBezTo>
                <a:cubicBezTo>
                  <a:pt x="554449" y="2104837"/>
                  <a:pt x="552804" y="2091989"/>
                  <a:pt x="561352" y="2088239"/>
                </a:cubicBezTo>
                <a:close/>
                <a:moveTo>
                  <a:pt x="5705773" y="955466"/>
                </a:moveTo>
                <a:cubicBezTo>
                  <a:pt x="5709740" y="959433"/>
                  <a:pt x="5713706" y="967367"/>
                  <a:pt x="5709740" y="967367"/>
                </a:cubicBezTo>
                <a:cubicBezTo>
                  <a:pt x="5705774" y="959433"/>
                  <a:pt x="5701808" y="955466"/>
                  <a:pt x="5705773" y="955466"/>
                </a:cubicBezTo>
                <a:close/>
                <a:moveTo>
                  <a:pt x="968004" y="1863229"/>
                </a:moveTo>
                <a:lnTo>
                  <a:pt x="968776" y="1863422"/>
                </a:lnTo>
                <a:lnTo>
                  <a:pt x="957715" y="1886114"/>
                </a:lnTo>
                <a:cubicBezTo>
                  <a:pt x="948937" y="1905650"/>
                  <a:pt x="941930" y="1922454"/>
                  <a:pt x="938869" y="1930172"/>
                </a:cubicBezTo>
                <a:cubicBezTo>
                  <a:pt x="937252" y="1944646"/>
                  <a:pt x="905376" y="1993844"/>
                  <a:pt x="906645" y="2021830"/>
                </a:cubicBezTo>
                <a:cubicBezTo>
                  <a:pt x="898600" y="2028259"/>
                  <a:pt x="901179" y="2018288"/>
                  <a:pt x="901179" y="2018288"/>
                </a:cubicBezTo>
                <a:cubicBezTo>
                  <a:pt x="900371" y="2025526"/>
                  <a:pt x="895779" y="2037103"/>
                  <a:pt x="890505" y="2048238"/>
                </a:cubicBezTo>
                <a:lnTo>
                  <a:pt x="877626" y="2072031"/>
                </a:lnTo>
                <a:lnTo>
                  <a:pt x="952342" y="1891751"/>
                </a:lnTo>
                <a:cubicBezTo>
                  <a:pt x="954884" y="1885341"/>
                  <a:pt x="957426" y="1878932"/>
                  <a:pt x="959967" y="1872523"/>
                </a:cubicBezTo>
                <a:cubicBezTo>
                  <a:pt x="961973" y="1868183"/>
                  <a:pt x="964647" y="1864679"/>
                  <a:pt x="968004" y="1863229"/>
                </a:cubicBezTo>
                <a:close/>
                <a:moveTo>
                  <a:pt x="4343712" y="1135297"/>
                </a:moveTo>
                <a:cubicBezTo>
                  <a:pt x="4338942" y="1143968"/>
                  <a:pt x="4368028" y="1158847"/>
                  <a:pt x="4388447" y="1168954"/>
                </a:cubicBezTo>
                <a:cubicBezTo>
                  <a:pt x="4409120" y="1195019"/>
                  <a:pt x="4443799" y="1214105"/>
                  <a:pt x="4474271" y="1238784"/>
                </a:cubicBezTo>
                <a:cubicBezTo>
                  <a:pt x="4471193" y="1238219"/>
                  <a:pt x="4471193" y="1238219"/>
                  <a:pt x="4471193" y="1238219"/>
                </a:cubicBezTo>
                <a:cubicBezTo>
                  <a:pt x="4468680" y="1234576"/>
                  <a:pt x="4465601" y="1234012"/>
                  <a:pt x="4461959" y="1236526"/>
                </a:cubicBezTo>
                <a:cubicBezTo>
                  <a:pt x="4461959" y="1236526"/>
                  <a:pt x="4464473" y="1240170"/>
                  <a:pt x="4467551" y="1240734"/>
                </a:cubicBezTo>
                <a:cubicBezTo>
                  <a:pt x="4435949" y="1222212"/>
                  <a:pt x="4393165" y="1195276"/>
                  <a:pt x="4368285" y="1174804"/>
                </a:cubicBezTo>
                <a:cubicBezTo>
                  <a:pt x="4344789" y="1164132"/>
                  <a:pt x="4321858" y="1150383"/>
                  <a:pt x="4302825" y="1150076"/>
                </a:cubicBezTo>
                <a:cubicBezTo>
                  <a:pt x="4377211" y="1195533"/>
                  <a:pt x="4431179" y="1230884"/>
                  <a:pt x="4474219" y="1273777"/>
                </a:cubicBezTo>
                <a:cubicBezTo>
                  <a:pt x="4492123" y="1280242"/>
                  <a:pt x="4520081" y="1301278"/>
                  <a:pt x="4527622" y="1312207"/>
                </a:cubicBezTo>
                <a:cubicBezTo>
                  <a:pt x="4515310" y="1309949"/>
                  <a:pt x="4525929" y="1321442"/>
                  <a:pt x="4519208" y="1323392"/>
                </a:cubicBezTo>
                <a:cubicBezTo>
                  <a:pt x="4527314" y="1331242"/>
                  <a:pt x="4530957" y="1328729"/>
                  <a:pt x="4535984" y="1336014"/>
                </a:cubicBezTo>
                <a:cubicBezTo>
                  <a:pt x="4550810" y="1341915"/>
                  <a:pt x="4526493" y="1318363"/>
                  <a:pt x="4543833" y="1327907"/>
                </a:cubicBezTo>
                <a:cubicBezTo>
                  <a:pt x="4576819" y="1356228"/>
                  <a:pt x="4594979" y="1378650"/>
                  <a:pt x="4631607" y="1404458"/>
                </a:cubicBezTo>
                <a:cubicBezTo>
                  <a:pt x="4638584" y="1418466"/>
                  <a:pt x="4654795" y="1434166"/>
                  <a:pt x="4674083" y="1450430"/>
                </a:cubicBezTo>
                <a:cubicBezTo>
                  <a:pt x="4690294" y="1466130"/>
                  <a:pt x="4709018" y="1485474"/>
                  <a:pt x="4719073" y="1500045"/>
                </a:cubicBezTo>
                <a:cubicBezTo>
                  <a:pt x="4708454" y="1488552"/>
                  <a:pt x="4704812" y="1491066"/>
                  <a:pt x="4701734" y="1490503"/>
                </a:cubicBezTo>
                <a:cubicBezTo>
                  <a:pt x="4704248" y="1494146"/>
                  <a:pt x="4701169" y="1493581"/>
                  <a:pt x="4700605" y="1496660"/>
                </a:cubicBezTo>
                <a:cubicBezTo>
                  <a:pt x="4716815" y="1512360"/>
                  <a:pt x="4718765" y="1519082"/>
                  <a:pt x="4734976" y="1534781"/>
                </a:cubicBezTo>
                <a:cubicBezTo>
                  <a:pt x="4738054" y="1535345"/>
                  <a:pt x="4738054" y="1535345"/>
                  <a:pt x="4743645" y="1539553"/>
                </a:cubicBezTo>
                <a:cubicBezTo>
                  <a:pt x="4747852" y="1533960"/>
                  <a:pt x="4740312" y="1523031"/>
                  <a:pt x="4748981" y="1527803"/>
                </a:cubicBezTo>
                <a:cubicBezTo>
                  <a:pt x="4764628" y="1546581"/>
                  <a:pt x="4774682" y="1561153"/>
                  <a:pt x="4787814" y="1576290"/>
                </a:cubicBezTo>
                <a:cubicBezTo>
                  <a:pt x="4800947" y="1591426"/>
                  <a:pt x="4814080" y="1606562"/>
                  <a:pt x="4835318" y="1629548"/>
                </a:cubicBezTo>
                <a:cubicBezTo>
                  <a:pt x="4835882" y="1626469"/>
                  <a:pt x="4838961" y="1627033"/>
                  <a:pt x="4841474" y="1630676"/>
                </a:cubicBezTo>
                <a:cubicBezTo>
                  <a:pt x="4857120" y="1649455"/>
                  <a:pt x="4854607" y="1645812"/>
                  <a:pt x="4867175" y="1664027"/>
                </a:cubicBezTo>
                <a:cubicBezTo>
                  <a:pt x="4872202" y="1671313"/>
                  <a:pt x="4880308" y="1679162"/>
                  <a:pt x="4885335" y="1686449"/>
                </a:cubicBezTo>
                <a:cubicBezTo>
                  <a:pt x="4911292" y="1735757"/>
                  <a:pt x="4949869" y="1768286"/>
                  <a:pt x="4983932" y="1825444"/>
                </a:cubicBezTo>
                <a:cubicBezTo>
                  <a:pt x="4987010" y="1826008"/>
                  <a:pt x="4991473" y="1836373"/>
                  <a:pt x="4997064" y="1840580"/>
                </a:cubicBezTo>
                <a:cubicBezTo>
                  <a:pt x="4996500" y="1843658"/>
                  <a:pt x="5007119" y="1855152"/>
                  <a:pt x="5000399" y="1857102"/>
                </a:cubicBezTo>
                <a:cubicBezTo>
                  <a:pt x="4994807" y="1852894"/>
                  <a:pt x="4982239" y="1834680"/>
                  <a:pt x="4978032" y="1840273"/>
                </a:cubicBezTo>
                <a:cubicBezTo>
                  <a:pt x="4985009" y="1854280"/>
                  <a:pt x="4993114" y="1862131"/>
                  <a:pt x="4997577" y="1872495"/>
                </a:cubicBezTo>
                <a:cubicBezTo>
                  <a:pt x="4994499" y="1871930"/>
                  <a:pt x="4997012" y="1875573"/>
                  <a:pt x="4998962" y="1882295"/>
                </a:cubicBezTo>
                <a:cubicBezTo>
                  <a:pt x="5002040" y="1882859"/>
                  <a:pt x="5000090" y="1876137"/>
                  <a:pt x="4997577" y="1872495"/>
                </a:cubicBezTo>
                <a:cubicBezTo>
                  <a:pt x="5005118" y="1883424"/>
                  <a:pt x="5013223" y="1891273"/>
                  <a:pt x="5021329" y="1899124"/>
                </a:cubicBezTo>
                <a:cubicBezTo>
                  <a:pt x="5029434" y="1906974"/>
                  <a:pt x="5017430" y="1885681"/>
                  <a:pt x="5021072" y="1883167"/>
                </a:cubicBezTo>
                <a:cubicBezTo>
                  <a:pt x="5021072" y="1883167"/>
                  <a:pt x="5026100" y="1890452"/>
                  <a:pt x="5029742" y="1887937"/>
                </a:cubicBezTo>
                <a:cubicBezTo>
                  <a:pt x="5033384" y="1885424"/>
                  <a:pt x="5024458" y="1864694"/>
                  <a:pt x="5038977" y="1889630"/>
                </a:cubicBezTo>
                <a:cubicBezTo>
                  <a:pt x="5036463" y="1885988"/>
                  <a:pt x="5036463" y="1885988"/>
                  <a:pt x="5036463" y="1885988"/>
                </a:cubicBezTo>
                <a:cubicBezTo>
                  <a:pt x="5036463" y="1885988"/>
                  <a:pt x="5035898" y="1889066"/>
                  <a:pt x="5035898" y="1889066"/>
                </a:cubicBezTo>
                <a:cubicBezTo>
                  <a:pt x="5035334" y="1892145"/>
                  <a:pt x="5035334" y="1892145"/>
                  <a:pt x="5035334" y="1892145"/>
                </a:cubicBezTo>
                <a:cubicBezTo>
                  <a:pt x="5037847" y="1895788"/>
                  <a:pt x="5037847" y="1895788"/>
                  <a:pt x="5040926" y="1896352"/>
                </a:cubicBezTo>
                <a:cubicBezTo>
                  <a:pt x="5034769" y="1895224"/>
                  <a:pt x="5049287" y="1920160"/>
                  <a:pt x="5052930" y="1917645"/>
                </a:cubicBezTo>
                <a:cubicBezTo>
                  <a:pt x="5052366" y="1920724"/>
                  <a:pt x="5055443" y="1921289"/>
                  <a:pt x="5057957" y="1924931"/>
                </a:cubicBezTo>
                <a:cubicBezTo>
                  <a:pt x="5057957" y="1924931"/>
                  <a:pt x="5058521" y="1921853"/>
                  <a:pt x="5056008" y="1918210"/>
                </a:cubicBezTo>
                <a:cubicBezTo>
                  <a:pt x="5056008" y="1918210"/>
                  <a:pt x="5056008" y="1918210"/>
                  <a:pt x="5056572" y="1915131"/>
                </a:cubicBezTo>
                <a:cubicBezTo>
                  <a:pt x="5066062" y="1932782"/>
                  <a:pt x="5099868" y="1973982"/>
                  <a:pt x="5100125" y="1989940"/>
                </a:cubicBezTo>
                <a:cubicBezTo>
                  <a:pt x="5088941" y="1981525"/>
                  <a:pt x="5078322" y="1970033"/>
                  <a:pt x="5074115" y="1975625"/>
                </a:cubicBezTo>
                <a:cubicBezTo>
                  <a:pt x="5076064" y="1982347"/>
                  <a:pt x="5083605" y="1993276"/>
                  <a:pt x="5074372" y="1991583"/>
                </a:cubicBezTo>
                <a:cubicBezTo>
                  <a:pt x="5081348" y="2005590"/>
                  <a:pt x="5088325" y="2019597"/>
                  <a:pt x="5095301" y="2033605"/>
                </a:cubicBezTo>
                <a:cubicBezTo>
                  <a:pt x="5098379" y="2034169"/>
                  <a:pt x="5093916" y="2023804"/>
                  <a:pt x="5098943" y="2031091"/>
                </a:cubicBezTo>
                <a:cubicBezTo>
                  <a:pt x="5102842" y="2044534"/>
                  <a:pt x="5110383" y="2055462"/>
                  <a:pt x="5116231" y="2075627"/>
                </a:cubicBezTo>
                <a:cubicBezTo>
                  <a:pt x="5132441" y="2091327"/>
                  <a:pt x="5138289" y="2111491"/>
                  <a:pt x="5153627" y="2149306"/>
                </a:cubicBezTo>
                <a:cubicBezTo>
                  <a:pt x="5147471" y="2148178"/>
                  <a:pt x="5149420" y="2154900"/>
                  <a:pt x="5149420" y="2154900"/>
                </a:cubicBezTo>
                <a:cubicBezTo>
                  <a:pt x="5159731" y="2185428"/>
                  <a:pt x="5172555" y="2219600"/>
                  <a:pt x="5179788" y="2249565"/>
                </a:cubicBezTo>
                <a:cubicBezTo>
                  <a:pt x="5189534" y="2283173"/>
                  <a:pt x="5199844" y="2313703"/>
                  <a:pt x="5208206" y="2337510"/>
                </a:cubicBezTo>
                <a:cubicBezTo>
                  <a:pt x="5204307" y="2324067"/>
                  <a:pt x="5211849" y="2334995"/>
                  <a:pt x="5214363" y="2338638"/>
                </a:cubicBezTo>
                <a:cubicBezTo>
                  <a:pt x="5215747" y="2348439"/>
                  <a:pt x="5222159" y="2365525"/>
                  <a:pt x="5216568" y="2361317"/>
                </a:cubicBezTo>
                <a:cubicBezTo>
                  <a:pt x="5224929" y="2385125"/>
                  <a:pt x="5229392" y="2395489"/>
                  <a:pt x="5236624" y="2425454"/>
                </a:cubicBezTo>
                <a:cubicBezTo>
                  <a:pt x="5234932" y="2434690"/>
                  <a:pt x="5233802" y="2440848"/>
                  <a:pt x="5235187" y="2450647"/>
                </a:cubicBezTo>
                <a:cubicBezTo>
                  <a:pt x="5240215" y="2457934"/>
                  <a:pt x="5243549" y="2474455"/>
                  <a:pt x="5243805" y="2490413"/>
                </a:cubicBezTo>
                <a:cubicBezTo>
                  <a:pt x="5247139" y="2506934"/>
                  <a:pt x="5251038" y="2520377"/>
                  <a:pt x="5256629" y="2524584"/>
                </a:cubicBezTo>
                <a:cubicBezTo>
                  <a:pt x="5258887" y="2512270"/>
                  <a:pt x="5257245" y="2486513"/>
                  <a:pt x="5251963" y="2463269"/>
                </a:cubicBezTo>
                <a:cubicBezTo>
                  <a:pt x="5246679" y="2440026"/>
                  <a:pt x="5238882" y="2413140"/>
                  <a:pt x="5233034" y="2392975"/>
                </a:cubicBezTo>
                <a:cubicBezTo>
                  <a:pt x="5230521" y="2389332"/>
                  <a:pt x="5229136" y="2379532"/>
                  <a:pt x="5229701" y="2376453"/>
                </a:cubicBezTo>
                <a:cubicBezTo>
                  <a:pt x="5212413" y="2331917"/>
                  <a:pt x="5217493" y="2304210"/>
                  <a:pt x="5206362" y="2260801"/>
                </a:cubicBezTo>
                <a:cubicBezTo>
                  <a:pt x="5176198" y="2217087"/>
                  <a:pt x="5169838" y="2165007"/>
                  <a:pt x="5137469" y="2098614"/>
                </a:cubicBezTo>
                <a:cubicBezTo>
                  <a:pt x="5143625" y="2099741"/>
                  <a:pt x="5139726" y="2086298"/>
                  <a:pt x="5143369" y="2083784"/>
                </a:cubicBezTo>
                <a:cubicBezTo>
                  <a:pt x="5138906" y="2073419"/>
                  <a:pt x="5131929" y="2059412"/>
                  <a:pt x="5128031" y="2045969"/>
                </a:cubicBezTo>
                <a:cubicBezTo>
                  <a:pt x="5130544" y="2049612"/>
                  <a:pt x="5130544" y="2049612"/>
                  <a:pt x="5130544" y="2049612"/>
                </a:cubicBezTo>
                <a:cubicBezTo>
                  <a:pt x="5133058" y="2053255"/>
                  <a:pt x="5133058" y="2053255"/>
                  <a:pt x="5133058" y="2053255"/>
                </a:cubicBezTo>
                <a:cubicBezTo>
                  <a:pt x="5133622" y="2050176"/>
                  <a:pt x="5134186" y="2047097"/>
                  <a:pt x="5131109" y="2046534"/>
                </a:cubicBezTo>
                <a:cubicBezTo>
                  <a:pt x="5128595" y="2042891"/>
                  <a:pt x="5128595" y="2042891"/>
                  <a:pt x="5128595" y="2042891"/>
                </a:cubicBezTo>
                <a:cubicBezTo>
                  <a:pt x="5129159" y="2039812"/>
                  <a:pt x="5129159" y="2039812"/>
                  <a:pt x="5129159" y="2039812"/>
                </a:cubicBezTo>
                <a:cubicBezTo>
                  <a:pt x="5130853" y="2030576"/>
                  <a:pt x="5116335" y="2005640"/>
                  <a:pt x="5099868" y="1973982"/>
                </a:cubicBezTo>
                <a:cubicBezTo>
                  <a:pt x="5080324" y="1941760"/>
                  <a:pt x="5058830" y="1902816"/>
                  <a:pt x="5039284" y="1870595"/>
                </a:cubicBezTo>
                <a:cubicBezTo>
                  <a:pt x="5032308" y="1856587"/>
                  <a:pt x="5030358" y="1849865"/>
                  <a:pt x="5022818" y="1838937"/>
                </a:cubicBezTo>
                <a:cubicBezTo>
                  <a:pt x="5000759" y="1803072"/>
                  <a:pt x="4971981" y="1769157"/>
                  <a:pt x="4949357" y="1736371"/>
                </a:cubicBezTo>
                <a:cubicBezTo>
                  <a:pt x="4944330" y="1729085"/>
                  <a:pt x="4942945" y="1719285"/>
                  <a:pt x="4937353" y="1715077"/>
                </a:cubicBezTo>
                <a:cubicBezTo>
                  <a:pt x="4937353" y="1715077"/>
                  <a:pt x="4940431" y="1715642"/>
                  <a:pt x="4939867" y="1718720"/>
                </a:cubicBezTo>
                <a:cubicBezTo>
                  <a:pt x="4939867" y="1718720"/>
                  <a:pt x="4942945" y="1719285"/>
                  <a:pt x="4942945" y="1719285"/>
                </a:cubicBezTo>
                <a:cubicBezTo>
                  <a:pt x="4940431" y="1715642"/>
                  <a:pt x="4940431" y="1715642"/>
                  <a:pt x="4937918" y="1711999"/>
                </a:cubicBezTo>
                <a:cubicBezTo>
                  <a:pt x="4935404" y="1708356"/>
                  <a:pt x="4935404" y="1708356"/>
                  <a:pt x="4935404" y="1708356"/>
                </a:cubicBezTo>
                <a:cubicBezTo>
                  <a:pt x="4940996" y="1712564"/>
                  <a:pt x="4953565" y="1730778"/>
                  <a:pt x="4962234" y="1735550"/>
                </a:cubicBezTo>
                <a:cubicBezTo>
                  <a:pt x="4965877" y="1733035"/>
                  <a:pt x="4958336" y="1722107"/>
                  <a:pt x="4950794" y="1711178"/>
                </a:cubicBezTo>
                <a:cubicBezTo>
                  <a:pt x="4953873" y="1711742"/>
                  <a:pt x="4953873" y="1711742"/>
                  <a:pt x="4953873" y="1711742"/>
                </a:cubicBezTo>
                <a:cubicBezTo>
                  <a:pt x="4956387" y="1715384"/>
                  <a:pt x="4956387" y="1715384"/>
                  <a:pt x="4956387" y="1715384"/>
                </a:cubicBezTo>
                <a:cubicBezTo>
                  <a:pt x="4960029" y="1712871"/>
                  <a:pt x="4956951" y="1712307"/>
                  <a:pt x="4954437" y="1708663"/>
                </a:cubicBezTo>
                <a:cubicBezTo>
                  <a:pt x="4954437" y="1708663"/>
                  <a:pt x="4951924" y="1705020"/>
                  <a:pt x="4951924" y="1705020"/>
                </a:cubicBezTo>
                <a:cubicBezTo>
                  <a:pt x="4952488" y="1701941"/>
                  <a:pt x="4964492" y="1723235"/>
                  <a:pt x="4963107" y="1713436"/>
                </a:cubicBezTo>
                <a:cubicBezTo>
                  <a:pt x="4950539" y="1695220"/>
                  <a:pt x="4935457" y="1673363"/>
                  <a:pt x="4922888" y="1655149"/>
                </a:cubicBezTo>
                <a:cubicBezTo>
                  <a:pt x="4910320" y="1636934"/>
                  <a:pt x="4899701" y="1625441"/>
                  <a:pt x="4892416" y="1630469"/>
                </a:cubicBezTo>
                <a:cubicBezTo>
                  <a:pt x="4892981" y="1627391"/>
                  <a:pt x="4889903" y="1626826"/>
                  <a:pt x="4889903" y="1626826"/>
                </a:cubicBezTo>
                <a:cubicBezTo>
                  <a:pt x="4890467" y="1623748"/>
                  <a:pt x="4887954" y="1620104"/>
                  <a:pt x="4884876" y="1619540"/>
                </a:cubicBezTo>
                <a:cubicBezTo>
                  <a:pt x="4884876" y="1619540"/>
                  <a:pt x="4884876" y="1619540"/>
                  <a:pt x="4884310" y="1622619"/>
                </a:cubicBezTo>
                <a:cubicBezTo>
                  <a:pt x="4884310" y="1622619"/>
                  <a:pt x="4886824" y="1626263"/>
                  <a:pt x="4886824" y="1626263"/>
                </a:cubicBezTo>
                <a:cubicBezTo>
                  <a:pt x="4883746" y="1625698"/>
                  <a:pt x="4878155" y="1621490"/>
                  <a:pt x="4870050" y="1613640"/>
                </a:cubicBezTo>
                <a:cubicBezTo>
                  <a:pt x="4866407" y="1616155"/>
                  <a:pt x="4859687" y="1618104"/>
                  <a:pt x="4856608" y="1617541"/>
                </a:cubicBezTo>
                <a:cubicBezTo>
                  <a:pt x="4836499" y="1588397"/>
                  <a:pt x="4820288" y="1572697"/>
                  <a:pt x="4794023" y="1542425"/>
                </a:cubicBezTo>
                <a:cubicBezTo>
                  <a:pt x="4788996" y="1535139"/>
                  <a:pt x="4783404" y="1530932"/>
                  <a:pt x="4774734" y="1526160"/>
                </a:cubicBezTo>
                <a:cubicBezTo>
                  <a:pt x="4745955" y="1492246"/>
                  <a:pt x="4716612" y="1461409"/>
                  <a:pt x="4686704" y="1433652"/>
                </a:cubicBezTo>
                <a:cubicBezTo>
                  <a:pt x="4654282" y="1402251"/>
                  <a:pt x="4624375" y="1374494"/>
                  <a:pt x="4598109" y="1344221"/>
                </a:cubicBezTo>
                <a:cubicBezTo>
                  <a:pt x="4601187" y="1344786"/>
                  <a:pt x="4601187" y="1344786"/>
                  <a:pt x="4601187" y="1344786"/>
                </a:cubicBezTo>
                <a:cubicBezTo>
                  <a:pt x="4603701" y="1348429"/>
                  <a:pt x="4606779" y="1348993"/>
                  <a:pt x="4606779" y="1348993"/>
                </a:cubicBezTo>
                <a:cubicBezTo>
                  <a:pt x="4607344" y="1345914"/>
                  <a:pt x="4604829" y="1342271"/>
                  <a:pt x="4601751" y="1341707"/>
                </a:cubicBezTo>
                <a:cubicBezTo>
                  <a:pt x="4599238" y="1338065"/>
                  <a:pt x="4599238" y="1338065"/>
                  <a:pt x="4596160" y="1337500"/>
                </a:cubicBezTo>
                <a:cubicBezTo>
                  <a:pt x="4596724" y="1334421"/>
                  <a:pt x="4599802" y="1334986"/>
                  <a:pt x="4602316" y="1338629"/>
                </a:cubicBezTo>
                <a:cubicBezTo>
                  <a:pt x="4624118" y="1358536"/>
                  <a:pt x="4655976" y="1393015"/>
                  <a:pt x="4687012" y="1414615"/>
                </a:cubicBezTo>
                <a:cubicBezTo>
                  <a:pt x="4690091" y="1415180"/>
                  <a:pt x="4696246" y="1416308"/>
                  <a:pt x="4688706" y="1405380"/>
                </a:cubicBezTo>
                <a:cubicBezTo>
                  <a:pt x="4682549" y="1404251"/>
                  <a:pt x="4674444" y="1396401"/>
                  <a:pt x="4663260" y="1387986"/>
                </a:cubicBezTo>
                <a:cubicBezTo>
                  <a:pt x="4670545" y="1382958"/>
                  <a:pt x="4642023" y="1365000"/>
                  <a:pt x="4628326" y="1352943"/>
                </a:cubicBezTo>
                <a:cubicBezTo>
                  <a:pt x="4590312" y="1317335"/>
                  <a:pt x="4550350" y="1275006"/>
                  <a:pt x="4505052" y="1244426"/>
                </a:cubicBezTo>
                <a:cubicBezTo>
                  <a:pt x="4499460" y="1240220"/>
                  <a:pt x="4496382" y="1239655"/>
                  <a:pt x="4490790" y="1235448"/>
                </a:cubicBezTo>
                <a:cubicBezTo>
                  <a:pt x="4473450" y="1225905"/>
                  <a:pt x="4446621" y="1198712"/>
                  <a:pt x="4434308" y="1196454"/>
                </a:cubicBezTo>
                <a:cubicBezTo>
                  <a:pt x="4437952" y="1193940"/>
                  <a:pt x="4435438" y="1190297"/>
                  <a:pt x="4430410" y="1183012"/>
                </a:cubicBezTo>
                <a:cubicBezTo>
                  <a:pt x="4423690" y="1184961"/>
                  <a:pt x="4400759" y="1171212"/>
                  <a:pt x="4400759" y="1171212"/>
                </a:cubicBezTo>
                <a:cubicBezTo>
                  <a:pt x="4406915" y="1172339"/>
                  <a:pt x="4407479" y="1169261"/>
                  <a:pt x="4407479" y="1169261"/>
                </a:cubicBezTo>
                <a:cubicBezTo>
                  <a:pt x="4382034" y="1151868"/>
                  <a:pt x="4367209" y="1145968"/>
                  <a:pt x="4343712" y="1135297"/>
                </a:cubicBezTo>
                <a:close/>
                <a:moveTo>
                  <a:pt x="1318845" y="1535771"/>
                </a:moveTo>
                <a:lnTo>
                  <a:pt x="1298829" y="1573056"/>
                </a:lnTo>
                <a:cubicBezTo>
                  <a:pt x="1295994" y="1580384"/>
                  <a:pt x="1293948" y="1587970"/>
                  <a:pt x="1293203" y="1595921"/>
                </a:cubicBezTo>
                <a:lnTo>
                  <a:pt x="1293532" y="1599724"/>
                </a:lnTo>
                <a:lnTo>
                  <a:pt x="1289333" y="1608630"/>
                </a:lnTo>
                <a:cubicBezTo>
                  <a:pt x="1286797" y="1613293"/>
                  <a:pt x="1282129" y="1619000"/>
                  <a:pt x="1270060" y="1628642"/>
                </a:cubicBezTo>
                <a:cubicBezTo>
                  <a:pt x="1280031" y="1631222"/>
                  <a:pt x="1236260" y="1668831"/>
                  <a:pt x="1238185" y="1677840"/>
                </a:cubicBezTo>
                <a:cubicBezTo>
                  <a:pt x="1256855" y="1655012"/>
                  <a:pt x="1240109" y="1686848"/>
                  <a:pt x="1233025" y="1697780"/>
                </a:cubicBezTo>
                <a:cubicBezTo>
                  <a:pt x="1228521" y="1698742"/>
                  <a:pt x="1227558" y="1694239"/>
                  <a:pt x="1232063" y="1693276"/>
                </a:cubicBezTo>
                <a:cubicBezTo>
                  <a:pt x="1231100" y="1688772"/>
                  <a:pt x="1231100" y="1688772"/>
                  <a:pt x="1231100" y="1688772"/>
                </a:cubicBezTo>
                <a:cubicBezTo>
                  <a:pt x="1230138" y="1684268"/>
                  <a:pt x="1231100" y="1688772"/>
                  <a:pt x="1226596" y="1689735"/>
                </a:cubicBezTo>
                <a:cubicBezTo>
                  <a:pt x="1223055" y="1695201"/>
                  <a:pt x="1223055" y="1695201"/>
                  <a:pt x="1223055" y="1695201"/>
                </a:cubicBezTo>
                <a:cubicBezTo>
                  <a:pt x="1220475" y="1705171"/>
                  <a:pt x="1225942" y="1708713"/>
                  <a:pt x="1225942" y="1708713"/>
                </a:cubicBezTo>
                <a:cubicBezTo>
                  <a:pt x="1226904" y="1713217"/>
                  <a:pt x="1223362" y="1718683"/>
                  <a:pt x="1219820" y="1724150"/>
                </a:cubicBezTo>
                <a:cubicBezTo>
                  <a:pt x="1215316" y="1725112"/>
                  <a:pt x="1215316" y="1725112"/>
                  <a:pt x="1210812" y="1726074"/>
                </a:cubicBezTo>
                <a:cubicBezTo>
                  <a:pt x="1210812" y="1726074"/>
                  <a:pt x="1209850" y="1721570"/>
                  <a:pt x="1209850" y="1721570"/>
                </a:cubicBezTo>
                <a:cubicBezTo>
                  <a:pt x="1209850" y="1721570"/>
                  <a:pt x="1209850" y="1721570"/>
                  <a:pt x="1205346" y="1722532"/>
                </a:cubicBezTo>
                <a:cubicBezTo>
                  <a:pt x="1205346" y="1722532"/>
                  <a:pt x="1206308" y="1727037"/>
                  <a:pt x="1206308" y="1727037"/>
                </a:cubicBezTo>
                <a:cubicBezTo>
                  <a:pt x="1206308" y="1727037"/>
                  <a:pt x="1207270" y="1731541"/>
                  <a:pt x="1207270" y="1731541"/>
                </a:cubicBezTo>
                <a:cubicBezTo>
                  <a:pt x="1208232" y="1736044"/>
                  <a:pt x="1203728" y="1737007"/>
                  <a:pt x="1204690" y="1741511"/>
                </a:cubicBezTo>
                <a:cubicBezTo>
                  <a:pt x="1200187" y="1742473"/>
                  <a:pt x="1201149" y="1746977"/>
                  <a:pt x="1201149" y="1746977"/>
                </a:cubicBezTo>
                <a:cubicBezTo>
                  <a:pt x="1196645" y="1747940"/>
                  <a:pt x="1196645" y="1747940"/>
                  <a:pt x="1196645" y="1747940"/>
                </a:cubicBezTo>
                <a:cubicBezTo>
                  <a:pt x="1193103" y="1753405"/>
                  <a:pt x="1193103" y="1753405"/>
                  <a:pt x="1193103" y="1753405"/>
                </a:cubicBezTo>
                <a:cubicBezTo>
                  <a:pt x="1197607" y="1752443"/>
                  <a:pt x="1197607" y="1752443"/>
                  <a:pt x="1197607" y="1752443"/>
                </a:cubicBezTo>
                <a:cubicBezTo>
                  <a:pt x="1193103" y="1753405"/>
                  <a:pt x="1194065" y="1757910"/>
                  <a:pt x="1194065" y="1757910"/>
                </a:cubicBezTo>
                <a:cubicBezTo>
                  <a:pt x="1179898" y="1779775"/>
                  <a:pt x="1165730" y="1801641"/>
                  <a:pt x="1155105" y="1818040"/>
                </a:cubicBezTo>
                <a:cubicBezTo>
                  <a:pt x="1150601" y="1819002"/>
                  <a:pt x="1150601" y="1819002"/>
                  <a:pt x="1150601" y="1819002"/>
                </a:cubicBezTo>
                <a:cubicBezTo>
                  <a:pt x="1151563" y="1823506"/>
                  <a:pt x="1151563" y="1823506"/>
                  <a:pt x="1151563" y="1823506"/>
                </a:cubicBezTo>
                <a:cubicBezTo>
                  <a:pt x="1148022" y="1828972"/>
                  <a:pt x="1148022" y="1828972"/>
                  <a:pt x="1148022" y="1828972"/>
                </a:cubicBezTo>
                <a:cubicBezTo>
                  <a:pt x="1148984" y="1833476"/>
                  <a:pt x="1148984" y="1833476"/>
                  <a:pt x="1148984" y="1833476"/>
                </a:cubicBezTo>
                <a:cubicBezTo>
                  <a:pt x="1148022" y="1828972"/>
                  <a:pt x="1148022" y="1828972"/>
                  <a:pt x="1142555" y="1825430"/>
                </a:cubicBezTo>
                <a:cubicBezTo>
                  <a:pt x="1139013" y="1830897"/>
                  <a:pt x="1135472" y="1836363"/>
                  <a:pt x="1128388" y="1847295"/>
                </a:cubicBezTo>
                <a:cubicBezTo>
                  <a:pt x="1128388" y="1847295"/>
                  <a:pt x="1128388" y="1847295"/>
                  <a:pt x="1123884" y="1848258"/>
                </a:cubicBezTo>
                <a:lnTo>
                  <a:pt x="1121709" y="1845626"/>
                </a:lnTo>
                <a:lnTo>
                  <a:pt x="1123442" y="1842951"/>
                </a:lnTo>
                <a:lnTo>
                  <a:pt x="1125256" y="1840901"/>
                </a:lnTo>
                <a:cubicBezTo>
                  <a:pt x="1128716" y="1837807"/>
                  <a:pt x="1132739" y="1834592"/>
                  <a:pt x="1130005" y="1832821"/>
                </a:cubicBezTo>
                <a:lnTo>
                  <a:pt x="1123442" y="1842951"/>
                </a:lnTo>
                <a:lnTo>
                  <a:pt x="1121403" y="1845256"/>
                </a:lnTo>
                <a:lnTo>
                  <a:pt x="1121709" y="1845626"/>
                </a:lnTo>
                <a:lnTo>
                  <a:pt x="1105213" y="1871085"/>
                </a:lnTo>
                <a:cubicBezTo>
                  <a:pt x="1098129" y="1882018"/>
                  <a:pt x="1094588" y="1887484"/>
                  <a:pt x="1087503" y="1898417"/>
                </a:cubicBezTo>
                <a:cubicBezTo>
                  <a:pt x="1083961" y="1903883"/>
                  <a:pt x="1076878" y="1914815"/>
                  <a:pt x="1074299" y="1924786"/>
                </a:cubicBezTo>
                <a:cubicBezTo>
                  <a:pt x="1063673" y="1941185"/>
                  <a:pt x="1055628" y="1947614"/>
                  <a:pt x="1042423" y="1973983"/>
                </a:cubicBezTo>
                <a:cubicBezTo>
                  <a:pt x="1038881" y="1979450"/>
                  <a:pt x="1035339" y="1984917"/>
                  <a:pt x="1036301" y="1989420"/>
                </a:cubicBezTo>
                <a:cubicBezTo>
                  <a:pt x="1031798" y="1990382"/>
                  <a:pt x="1032760" y="1994886"/>
                  <a:pt x="1028255" y="1995849"/>
                </a:cubicBezTo>
                <a:cubicBezTo>
                  <a:pt x="1028255" y="1995849"/>
                  <a:pt x="1024713" y="2001315"/>
                  <a:pt x="1024713" y="2001315"/>
                </a:cubicBezTo>
                <a:cubicBezTo>
                  <a:pt x="1021172" y="2006781"/>
                  <a:pt x="1017630" y="2012248"/>
                  <a:pt x="1015050" y="2022217"/>
                </a:cubicBezTo>
                <a:cubicBezTo>
                  <a:pt x="1014088" y="2017714"/>
                  <a:pt x="1003463" y="2034113"/>
                  <a:pt x="1008928" y="2037654"/>
                </a:cubicBezTo>
                <a:cubicBezTo>
                  <a:pt x="1005387" y="2043121"/>
                  <a:pt x="1001845" y="2048587"/>
                  <a:pt x="998303" y="2054054"/>
                </a:cubicBezTo>
                <a:cubicBezTo>
                  <a:pt x="966427" y="2103251"/>
                  <a:pt x="932934" y="2166922"/>
                  <a:pt x="910066" y="2214194"/>
                </a:cubicBezTo>
                <a:lnTo>
                  <a:pt x="907117" y="2214824"/>
                </a:lnTo>
                <a:lnTo>
                  <a:pt x="908116" y="2211343"/>
                </a:lnTo>
                <a:lnTo>
                  <a:pt x="972795" y="2040882"/>
                </a:lnTo>
                <a:lnTo>
                  <a:pt x="979961" y="2024343"/>
                </a:lnTo>
                <a:cubicBezTo>
                  <a:pt x="981898" y="2021353"/>
                  <a:pt x="983204" y="2021957"/>
                  <a:pt x="983522" y="2028953"/>
                </a:cubicBezTo>
                <a:lnTo>
                  <a:pt x="986429" y="2010313"/>
                </a:lnTo>
                <a:lnTo>
                  <a:pt x="991511" y="1999574"/>
                </a:lnTo>
                <a:lnTo>
                  <a:pt x="994802" y="1993577"/>
                </a:lnTo>
                <a:cubicBezTo>
                  <a:pt x="994802" y="1993577"/>
                  <a:pt x="995764" y="1998080"/>
                  <a:pt x="999306" y="1992615"/>
                </a:cubicBezTo>
                <a:cubicBezTo>
                  <a:pt x="1001077" y="1989881"/>
                  <a:pt x="1000596" y="1987629"/>
                  <a:pt x="1000115" y="1985377"/>
                </a:cubicBezTo>
                <a:lnTo>
                  <a:pt x="1000698" y="1980161"/>
                </a:lnTo>
                <a:lnTo>
                  <a:pt x="1001566" y="1978326"/>
                </a:lnTo>
                <a:lnTo>
                  <a:pt x="1004140" y="1979072"/>
                </a:lnTo>
                <a:cubicBezTo>
                  <a:pt x="1011320" y="1974447"/>
                  <a:pt x="1026831" y="1956120"/>
                  <a:pt x="1018633" y="1950808"/>
                </a:cubicBezTo>
                <a:cubicBezTo>
                  <a:pt x="1027640" y="1948884"/>
                  <a:pt x="1038921" y="1913506"/>
                  <a:pt x="1038266" y="1932485"/>
                </a:cubicBezTo>
                <a:cubicBezTo>
                  <a:pt x="1061135" y="1885212"/>
                  <a:pt x="1082385" y="1852415"/>
                  <a:pt x="1099132" y="1820578"/>
                </a:cubicBezTo>
                <a:cubicBezTo>
                  <a:pt x="1102673" y="1815113"/>
                  <a:pt x="1109758" y="1804179"/>
                  <a:pt x="1113299" y="1798714"/>
                </a:cubicBezTo>
                <a:cubicBezTo>
                  <a:pt x="1141634" y="1754983"/>
                  <a:pt x="1170930" y="1715756"/>
                  <a:pt x="1204731" y="1675567"/>
                </a:cubicBezTo>
                <a:cubicBezTo>
                  <a:pt x="1212777" y="1669139"/>
                  <a:pt x="1227907" y="1651778"/>
                  <a:pt x="1226944" y="1647273"/>
                </a:cubicBezTo>
                <a:cubicBezTo>
                  <a:pt x="1226944" y="1647273"/>
                  <a:pt x="1226944" y="1647273"/>
                  <a:pt x="1225982" y="1642769"/>
                </a:cubicBezTo>
                <a:cubicBezTo>
                  <a:pt x="1225982" y="1642769"/>
                  <a:pt x="1231449" y="1646311"/>
                  <a:pt x="1231449" y="1646311"/>
                </a:cubicBezTo>
                <a:cubicBezTo>
                  <a:pt x="1234990" y="1640845"/>
                  <a:pt x="1239494" y="1639882"/>
                  <a:pt x="1238532" y="1635378"/>
                </a:cubicBezTo>
                <a:cubicBezTo>
                  <a:pt x="1243036" y="1634416"/>
                  <a:pt x="1242074" y="1629913"/>
                  <a:pt x="1242074" y="1629913"/>
                </a:cubicBezTo>
                <a:cubicBezTo>
                  <a:pt x="1242074" y="1629913"/>
                  <a:pt x="1242074" y="1629913"/>
                  <a:pt x="1237570" y="1630875"/>
                </a:cubicBezTo>
                <a:cubicBezTo>
                  <a:pt x="1251737" y="1609009"/>
                  <a:pt x="1271371" y="1590686"/>
                  <a:pt x="1290042" y="1567858"/>
                </a:cubicBezTo>
                <a:cubicBezTo>
                  <a:pt x="1300504" y="1556204"/>
                  <a:pt x="1308349" y="1547463"/>
                  <a:pt x="1314235" y="1540908"/>
                </a:cubicBezTo>
                <a:close/>
                <a:moveTo>
                  <a:pt x="4439702" y="857271"/>
                </a:moveTo>
                <a:cubicBezTo>
                  <a:pt x="4444206" y="856309"/>
                  <a:pt x="4444206" y="856309"/>
                  <a:pt x="4444206" y="856309"/>
                </a:cubicBezTo>
                <a:cubicBezTo>
                  <a:pt x="4454177" y="858888"/>
                  <a:pt x="4454177" y="858888"/>
                  <a:pt x="4445168" y="860813"/>
                </a:cubicBezTo>
                <a:cubicBezTo>
                  <a:pt x="4439702" y="857271"/>
                  <a:pt x="4439702" y="857271"/>
                  <a:pt x="4439702" y="857271"/>
                </a:cubicBezTo>
                <a:close/>
                <a:moveTo>
                  <a:pt x="4439395" y="833789"/>
                </a:moveTo>
                <a:cubicBezTo>
                  <a:pt x="4439395" y="833789"/>
                  <a:pt x="4443899" y="832826"/>
                  <a:pt x="4444862" y="837331"/>
                </a:cubicBezTo>
                <a:cubicBezTo>
                  <a:pt x="4440357" y="838293"/>
                  <a:pt x="4440357" y="838293"/>
                  <a:pt x="4440357" y="838293"/>
                </a:cubicBezTo>
                <a:cubicBezTo>
                  <a:pt x="4440357" y="838293"/>
                  <a:pt x="4439395" y="833789"/>
                  <a:pt x="4439395" y="833789"/>
                </a:cubicBezTo>
                <a:close/>
                <a:moveTo>
                  <a:pt x="3878041" y="775787"/>
                </a:moveTo>
                <a:lnTo>
                  <a:pt x="3885822" y="777801"/>
                </a:lnTo>
                <a:cubicBezTo>
                  <a:pt x="3885822" y="777801"/>
                  <a:pt x="3885822" y="777801"/>
                  <a:pt x="3881318" y="778763"/>
                </a:cubicBezTo>
                <a:close/>
                <a:moveTo>
                  <a:pt x="1104676" y="1330248"/>
                </a:moveTo>
                <a:lnTo>
                  <a:pt x="1094527" y="1352482"/>
                </a:lnTo>
                <a:cubicBezTo>
                  <a:pt x="1085034" y="1368687"/>
                  <a:pt x="1074540" y="1383638"/>
                  <a:pt x="1064045" y="1398591"/>
                </a:cubicBezTo>
                <a:cubicBezTo>
                  <a:pt x="803503" y="1753430"/>
                  <a:pt x="639503" y="2148260"/>
                  <a:pt x="578456" y="2585624"/>
                </a:cubicBezTo>
                <a:cubicBezTo>
                  <a:pt x="577113" y="2597643"/>
                  <a:pt x="570958" y="2614601"/>
                  <a:pt x="575225" y="2625422"/>
                </a:cubicBezTo>
                <a:cubicBezTo>
                  <a:pt x="606405" y="2743906"/>
                  <a:pt x="581353" y="2864627"/>
                  <a:pt x="589292" y="2984165"/>
                </a:cubicBezTo>
                <a:cubicBezTo>
                  <a:pt x="596704" y="3092084"/>
                  <a:pt x="598106" y="3199331"/>
                  <a:pt x="621678" y="3309663"/>
                </a:cubicBezTo>
                <a:cubicBezTo>
                  <a:pt x="647206" y="3282700"/>
                  <a:pt x="641213" y="3254649"/>
                  <a:pt x="637489" y="3228070"/>
                </a:cubicBezTo>
                <a:cubicBezTo>
                  <a:pt x="626465" y="3130699"/>
                  <a:pt x="617310" y="3032930"/>
                  <a:pt x="616036" y="2935433"/>
                </a:cubicBezTo>
                <a:cubicBezTo>
                  <a:pt x="609213" y="2528212"/>
                  <a:pt x="703216" y="2144425"/>
                  <a:pt x="887499" y="1780458"/>
                </a:cubicBezTo>
                <a:cubicBezTo>
                  <a:pt x="913443" y="1727986"/>
                  <a:pt x="957546" y="1687277"/>
                  <a:pt x="997109" y="1643628"/>
                </a:cubicBezTo>
                <a:cubicBezTo>
                  <a:pt x="1011543" y="1628812"/>
                  <a:pt x="1024507" y="1616266"/>
                  <a:pt x="1014774" y="1589014"/>
                </a:cubicBezTo>
                <a:cubicBezTo>
                  <a:pt x="1006510" y="1559493"/>
                  <a:pt x="1031767" y="1540409"/>
                  <a:pt x="1051413" y="1522524"/>
                </a:cubicBezTo>
                <a:cubicBezTo>
                  <a:pt x="1064776" y="1511848"/>
                  <a:pt x="1083077" y="1505982"/>
                  <a:pt x="1104050" y="1503457"/>
                </a:cubicBezTo>
                <a:cubicBezTo>
                  <a:pt x="1085331" y="1534831"/>
                  <a:pt x="1068881" y="1567677"/>
                  <a:pt x="1050162" y="1599052"/>
                </a:cubicBezTo>
                <a:cubicBezTo>
                  <a:pt x="991464" y="1699585"/>
                  <a:pt x="933165" y="1801989"/>
                  <a:pt x="889954" y="1910945"/>
                </a:cubicBezTo>
                <a:cubicBezTo>
                  <a:pt x="876446" y="1939252"/>
                  <a:pt x="858000" y="1962747"/>
                  <a:pt x="871201" y="1997079"/>
                </a:cubicBezTo>
                <a:cubicBezTo>
                  <a:pt x="879337" y="2016850"/>
                  <a:pt x="864630" y="2039546"/>
                  <a:pt x="857404" y="2060644"/>
                </a:cubicBezTo>
                <a:cubicBezTo>
                  <a:pt x="812324" y="2170000"/>
                  <a:pt x="781933" y="2284040"/>
                  <a:pt x="753411" y="2397680"/>
                </a:cubicBezTo>
                <a:cubicBezTo>
                  <a:pt x="751270" y="2405959"/>
                  <a:pt x="748728" y="2412369"/>
                  <a:pt x="756336" y="2420520"/>
                </a:cubicBezTo>
                <a:lnTo>
                  <a:pt x="764421" y="2415547"/>
                </a:lnTo>
                <a:lnTo>
                  <a:pt x="761396" y="2433165"/>
                </a:lnTo>
                <a:lnTo>
                  <a:pt x="760478" y="2435480"/>
                </a:lnTo>
                <a:lnTo>
                  <a:pt x="760592" y="2432158"/>
                </a:lnTo>
                <a:cubicBezTo>
                  <a:pt x="760675" y="2429786"/>
                  <a:pt x="760193" y="2427534"/>
                  <a:pt x="757460" y="2425764"/>
                </a:cubicBezTo>
                <a:cubicBezTo>
                  <a:pt x="757460" y="2425764"/>
                  <a:pt x="753918" y="2431229"/>
                  <a:pt x="750377" y="2436696"/>
                </a:cubicBezTo>
                <a:cubicBezTo>
                  <a:pt x="751339" y="2441200"/>
                  <a:pt x="751339" y="2441200"/>
                  <a:pt x="751339" y="2441200"/>
                </a:cubicBezTo>
                <a:cubicBezTo>
                  <a:pt x="742331" y="2443125"/>
                  <a:pt x="743948" y="2428650"/>
                  <a:pt x="751994" y="2422222"/>
                </a:cubicBezTo>
                <a:cubicBezTo>
                  <a:pt x="743948" y="2428650"/>
                  <a:pt x="748144" y="2404205"/>
                  <a:pt x="742023" y="2419642"/>
                </a:cubicBezTo>
                <a:cubicBezTo>
                  <a:pt x="752956" y="2426726"/>
                  <a:pt x="725932" y="2432500"/>
                  <a:pt x="729781" y="2450515"/>
                </a:cubicBezTo>
                <a:cubicBezTo>
                  <a:pt x="730743" y="2455019"/>
                  <a:pt x="730743" y="2455019"/>
                  <a:pt x="730743" y="2455019"/>
                </a:cubicBezTo>
                <a:cubicBezTo>
                  <a:pt x="730743" y="2455019"/>
                  <a:pt x="730743" y="2455019"/>
                  <a:pt x="726239" y="2455982"/>
                </a:cubicBezTo>
                <a:cubicBezTo>
                  <a:pt x="726239" y="2455982"/>
                  <a:pt x="727201" y="2460486"/>
                  <a:pt x="727201" y="2460486"/>
                </a:cubicBezTo>
                <a:cubicBezTo>
                  <a:pt x="728163" y="2464990"/>
                  <a:pt x="728163" y="2464990"/>
                  <a:pt x="728163" y="2464990"/>
                </a:cubicBezTo>
                <a:cubicBezTo>
                  <a:pt x="727201" y="2460486"/>
                  <a:pt x="731705" y="2459524"/>
                  <a:pt x="731705" y="2459524"/>
                </a:cubicBezTo>
                <a:cubicBezTo>
                  <a:pt x="732667" y="2464027"/>
                  <a:pt x="730088" y="2473998"/>
                  <a:pt x="731050" y="2478502"/>
                </a:cubicBezTo>
                <a:cubicBezTo>
                  <a:pt x="733630" y="2468531"/>
                  <a:pt x="735554" y="2477540"/>
                  <a:pt x="735554" y="2477540"/>
                </a:cubicBezTo>
                <a:cubicBezTo>
                  <a:pt x="739097" y="2472074"/>
                  <a:pt x="741675" y="2462103"/>
                  <a:pt x="745218" y="2456637"/>
                </a:cubicBezTo>
                <a:cubicBezTo>
                  <a:pt x="745218" y="2456637"/>
                  <a:pt x="745218" y="2456637"/>
                  <a:pt x="749722" y="2455675"/>
                </a:cubicBezTo>
                <a:cubicBezTo>
                  <a:pt x="746180" y="2461140"/>
                  <a:pt x="746180" y="2461140"/>
                  <a:pt x="746180" y="2461140"/>
                </a:cubicBezTo>
                <a:cubicBezTo>
                  <a:pt x="747142" y="2465645"/>
                  <a:pt x="748104" y="2470149"/>
                  <a:pt x="752609" y="2469187"/>
                </a:cubicBezTo>
                <a:cubicBezTo>
                  <a:pt x="752609" y="2469187"/>
                  <a:pt x="756151" y="2463720"/>
                  <a:pt x="755188" y="2459216"/>
                </a:cubicBezTo>
                <a:cubicBezTo>
                  <a:pt x="755188" y="2459216"/>
                  <a:pt x="755188" y="2459216"/>
                  <a:pt x="754226" y="2454712"/>
                </a:cubicBezTo>
                <a:cubicBezTo>
                  <a:pt x="757767" y="2449246"/>
                  <a:pt x="757767" y="2449246"/>
                  <a:pt x="757767" y="2449246"/>
                </a:cubicBezTo>
                <a:cubicBezTo>
                  <a:pt x="760654" y="2462758"/>
                  <a:pt x="753571" y="2473691"/>
                  <a:pt x="748411" y="2493631"/>
                </a:cubicBezTo>
                <a:cubicBezTo>
                  <a:pt x="760654" y="2462758"/>
                  <a:pt x="752916" y="2492669"/>
                  <a:pt x="759344" y="2500715"/>
                </a:cubicBezTo>
                <a:cubicBezTo>
                  <a:pt x="759344" y="2500715"/>
                  <a:pt x="760307" y="2505219"/>
                  <a:pt x="760307" y="2505219"/>
                </a:cubicBezTo>
                <a:cubicBezTo>
                  <a:pt x="760307" y="2505219"/>
                  <a:pt x="759344" y="2500715"/>
                  <a:pt x="754840" y="2501678"/>
                </a:cubicBezTo>
                <a:cubicBezTo>
                  <a:pt x="754840" y="2501678"/>
                  <a:pt x="754840" y="2501678"/>
                  <a:pt x="753878" y="2497173"/>
                </a:cubicBezTo>
                <a:cubicBezTo>
                  <a:pt x="753878" y="2497173"/>
                  <a:pt x="753878" y="2497173"/>
                  <a:pt x="749373" y="2498135"/>
                </a:cubicBezTo>
                <a:cubicBezTo>
                  <a:pt x="750336" y="2502640"/>
                  <a:pt x="746794" y="2508105"/>
                  <a:pt x="746794" y="2508105"/>
                </a:cubicBezTo>
                <a:cubicBezTo>
                  <a:pt x="746794" y="2508105"/>
                  <a:pt x="747757" y="2512610"/>
                  <a:pt x="747757" y="2512610"/>
                </a:cubicBezTo>
                <a:cubicBezTo>
                  <a:pt x="744215" y="2518077"/>
                  <a:pt x="744215" y="2518077"/>
                  <a:pt x="740673" y="2523542"/>
                </a:cubicBezTo>
                <a:cubicBezTo>
                  <a:pt x="739711" y="2519039"/>
                  <a:pt x="739711" y="2519039"/>
                  <a:pt x="738748" y="2514534"/>
                </a:cubicBezTo>
                <a:cubicBezTo>
                  <a:pt x="737786" y="2510030"/>
                  <a:pt x="737786" y="2510030"/>
                  <a:pt x="734245" y="2515496"/>
                </a:cubicBezTo>
                <a:cubicBezTo>
                  <a:pt x="734245" y="2515496"/>
                  <a:pt x="730703" y="2520963"/>
                  <a:pt x="731665" y="2525466"/>
                </a:cubicBezTo>
                <a:cubicBezTo>
                  <a:pt x="732627" y="2529971"/>
                  <a:pt x="732627" y="2529971"/>
                  <a:pt x="733590" y="2534475"/>
                </a:cubicBezTo>
                <a:cubicBezTo>
                  <a:pt x="735514" y="2543483"/>
                  <a:pt x="741943" y="2551529"/>
                  <a:pt x="745484" y="2546063"/>
                </a:cubicBezTo>
                <a:cubicBezTo>
                  <a:pt x="746446" y="2550567"/>
                  <a:pt x="747408" y="2555071"/>
                  <a:pt x="743868" y="2560537"/>
                </a:cubicBezTo>
                <a:cubicBezTo>
                  <a:pt x="739670" y="2584981"/>
                  <a:pt x="730970" y="2610389"/>
                  <a:pt x="726773" y="2634833"/>
                </a:cubicBezTo>
                <a:cubicBezTo>
                  <a:pt x="726773" y="2634833"/>
                  <a:pt x="721306" y="2631292"/>
                  <a:pt x="721306" y="2631292"/>
                </a:cubicBezTo>
                <a:cubicBezTo>
                  <a:pt x="721306" y="2631292"/>
                  <a:pt x="722269" y="2635796"/>
                  <a:pt x="722269" y="2635796"/>
                </a:cubicBezTo>
                <a:cubicBezTo>
                  <a:pt x="722269" y="2635796"/>
                  <a:pt x="717764" y="2636758"/>
                  <a:pt x="717764" y="2636758"/>
                </a:cubicBezTo>
                <a:cubicBezTo>
                  <a:pt x="721962" y="2612314"/>
                  <a:pt x="716802" y="2632255"/>
                  <a:pt x="712298" y="2633217"/>
                </a:cubicBezTo>
                <a:cubicBezTo>
                  <a:pt x="713915" y="2618742"/>
                  <a:pt x="720037" y="2603306"/>
                  <a:pt x="717150" y="2589793"/>
                </a:cubicBezTo>
                <a:cubicBezTo>
                  <a:pt x="722616" y="2593335"/>
                  <a:pt x="722616" y="2593335"/>
                  <a:pt x="722616" y="2593335"/>
                </a:cubicBezTo>
                <a:cubicBezTo>
                  <a:pt x="725196" y="2583365"/>
                  <a:pt x="727775" y="2573394"/>
                  <a:pt x="727775" y="2573394"/>
                </a:cubicBezTo>
                <a:cubicBezTo>
                  <a:pt x="725196" y="2583365"/>
                  <a:pt x="720691" y="2584327"/>
                  <a:pt x="720691" y="2584327"/>
                </a:cubicBezTo>
                <a:cubicBezTo>
                  <a:pt x="723271" y="2574356"/>
                  <a:pt x="717805" y="2570815"/>
                  <a:pt x="721347" y="2565348"/>
                </a:cubicBezTo>
                <a:cubicBezTo>
                  <a:pt x="720385" y="2560844"/>
                  <a:pt x="720385" y="2560844"/>
                  <a:pt x="720385" y="2560844"/>
                </a:cubicBezTo>
                <a:cubicBezTo>
                  <a:pt x="720385" y="2560844"/>
                  <a:pt x="724889" y="2559882"/>
                  <a:pt x="723927" y="2555379"/>
                </a:cubicBezTo>
                <a:cubicBezTo>
                  <a:pt x="723927" y="2555379"/>
                  <a:pt x="723927" y="2555379"/>
                  <a:pt x="722964" y="2550874"/>
                </a:cubicBezTo>
                <a:cubicBezTo>
                  <a:pt x="722964" y="2550874"/>
                  <a:pt x="722002" y="2546370"/>
                  <a:pt x="722002" y="2546370"/>
                </a:cubicBezTo>
                <a:cubicBezTo>
                  <a:pt x="713956" y="2552799"/>
                  <a:pt x="713956" y="2552799"/>
                  <a:pt x="713956" y="2552799"/>
                </a:cubicBezTo>
                <a:cubicBezTo>
                  <a:pt x="713956" y="2552799"/>
                  <a:pt x="710415" y="2558265"/>
                  <a:pt x="711377" y="2562769"/>
                </a:cubicBezTo>
                <a:lnTo>
                  <a:pt x="712339" y="2567273"/>
                </a:lnTo>
                <a:cubicBezTo>
                  <a:pt x="716842" y="2566311"/>
                  <a:pt x="716842" y="2566311"/>
                  <a:pt x="716842" y="2566311"/>
                </a:cubicBezTo>
                <a:cubicBezTo>
                  <a:pt x="715226" y="2580785"/>
                  <a:pt x="708449" y="2615201"/>
                  <a:pt x="707794" y="2634179"/>
                </a:cubicBezTo>
                <a:cubicBezTo>
                  <a:pt x="704252" y="2639645"/>
                  <a:pt x="704252" y="2639645"/>
                  <a:pt x="704252" y="2639645"/>
                </a:cubicBezTo>
                <a:cubicBezTo>
                  <a:pt x="700710" y="2645112"/>
                  <a:pt x="700710" y="2645112"/>
                  <a:pt x="701673" y="2649616"/>
                </a:cubicBezTo>
                <a:cubicBezTo>
                  <a:pt x="706177" y="2648653"/>
                  <a:pt x="706177" y="2648653"/>
                  <a:pt x="706177" y="2648653"/>
                </a:cubicBezTo>
                <a:cubicBezTo>
                  <a:pt x="702635" y="2654119"/>
                  <a:pt x="701017" y="2668594"/>
                  <a:pt x="698438" y="2678565"/>
                </a:cubicBezTo>
                <a:cubicBezTo>
                  <a:pt x="693934" y="2679527"/>
                  <a:pt x="694896" y="2684031"/>
                  <a:pt x="695858" y="2688534"/>
                </a:cubicBezTo>
                <a:cubicBezTo>
                  <a:pt x="696821" y="2693039"/>
                  <a:pt x="696821" y="2693039"/>
                  <a:pt x="696821" y="2693039"/>
                </a:cubicBezTo>
                <a:cubicBezTo>
                  <a:pt x="696821" y="2693039"/>
                  <a:pt x="696821" y="2693039"/>
                  <a:pt x="701325" y="2692076"/>
                </a:cubicBezTo>
                <a:cubicBezTo>
                  <a:pt x="692931" y="2740966"/>
                  <a:pt x="684231" y="2766373"/>
                  <a:pt x="690967" y="2797901"/>
                </a:cubicBezTo>
                <a:cubicBezTo>
                  <a:pt x="690967" y="2797901"/>
                  <a:pt x="686462" y="2798864"/>
                  <a:pt x="687424" y="2803368"/>
                </a:cubicBezTo>
                <a:cubicBezTo>
                  <a:pt x="688387" y="2807872"/>
                  <a:pt x="688387" y="2807872"/>
                  <a:pt x="688387" y="2807872"/>
                </a:cubicBezTo>
                <a:cubicBezTo>
                  <a:pt x="689349" y="2812375"/>
                  <a:pt x="689349" y="2812375"/>
                  <a:pt x="689349" y="2812375"/>
                </a:cubicBezTo>
                <a:cubicBezTo>
                  <a:pt x="684845" y="2813338"/>
                  <a:pt x="683227" y="2827813"/>
                  <a:pt x="685152" y="2836821"/>
                </a:cubicBezTo>
                <a:cubicBezTo>
                  <a:pt x="685152" y="2836821"/>
                  <a:pt x="686114" y="2841326"/>
                  <a:pt x="681611" y="2842288"/>
                </a:cubicBezTo>
                <a:cubicBezTo>
                  <a:pt x="682573" y="2846791"/>
                  <a:pt x="682573" y="2846791"/>
                  <a:pt x="683535" y="2851295"/>
                </a:cubicBezTo>
                <a:cubicBezTo>
                  <a:pt x="683535" y="2851295"/>
                  <a:pt x="684497" y="2855799"/>
                  <a:pt x="684497" y="2855799"/>
                </a:cubicBezTo>
                <a:cubicBezTo>
                  <a:pt x="684497" y="2855799"/>
                  <a:pt x="684497" y="2855799"/>
                  <a:pt x="680955" y="2861265"/>
                </a:cubicBezTo>
                <a:cubicBezTo>
                  <a:pt x="680955" y="2861265"/>
                  <a:pt x="681918" y="2865770"/>
                  <a:pt x="681918" y="2865770"/>
                </a:cubicBezTo>
                <a:cubicBezTo>
                  <a:pt x="688346" y="2873815"/>
                  <a:pt x="673217" y="2891176"/>
                  <a:pt x="687691" y="2892794"/>
                </a:cubicBezTo>
                <a:cubicBezTo>
                  <a:pt x="683187" y="2893756"/>
                  <a:pt x="683187" y="2893756"/>
                  <a:pt x="684149" y="2898260"/>
                </a:cubicBezTo>
                <a:cubicBezTo>
                  <a:pt x="684149" y="2898260"/>
                  <a:pt x="685112" y="2902765"/>
                  <a:pt x="685112" y="2902765"/>
                </a:cubicBezTo>
                <a:cubicBezTo>
                  <a:pt x="686074" y="2907268"/>
                  <a:pt x="682533" y="2912734"/>
                  <a:pt x="683495" y="2917239"/>
                </a:cubicBezTo>
                <a:cubicBezTo>
                  <a:pt x="683495" y="2917239"/>
                  <a:pt x="683495" y="2917239"/>
                  <a:pt x="684457" y="2921742"/>
                </a:cubicBezTo>
                <a:cubicBezTo>
                  <a:pt x="682840" y="2936217"/>
                  <a:pt x="680260" y="2946188"/>
                  <a:pt x="678642" y="2960662"/>
                </a:cubicBezTo>
                <a:cubicBezTo>
                  <a:pt x="679604" y="2965165"/>
                  <a:pt x="679604" y="2965165"/>
                  <a:pt x="679604" y="2965165"/>
                </a:cubicBezTo>
                <a:cubicBezTo>
                  <a:pt x="679604" y="2965165"/>
                  <a:pt x="679604" y="2965165"/>
                  <a:pt x="675101" y="2966128"/>
                </a:cubicBezTo>
                <a:cubicBezTo>
                  <a:pt x="676063" y="2970632"/>
                  <a:pt x="676063" y="2970632"/>
                  <a:pt x="676063" y="2970632"/>
                </a:cubicBezTo>
                <a:cubicBezTo>
                  <a:pt x="677026" y="2975136"/>
                  <a:pt x="677026" y="2975136"/>
                  <a:pt x="677026" y="2975136"/>
                </a:cubicBezTo>
                <a:cubicBezTo>
                  <a:pt x="677026" y="2975136"/>
                  <a:pt x="681529" y="2974174"/>
                  <a:pt x="681529" y="2974174"/>
                </a:cubicBezTo>
                <a:cubicBezTo>
                  <a:pt x="677988" y="2979641"/>
                  <a:pt x="678950" y="2984144"/>
                  <a:pt x="679912" y="2988648"/>
                </a:cubicBezTo>
                <a:cubicBezTo>
                  <a:pt x="679912" y="2988648"/>
                  <a:pt x="678950" y="2984144"/>
                  <a:pt x="678950" y="2984144"/>
                </a:cubicBezTo>
                <a:cubicBezTo>
                  <a:pt x="677332" y="2998618"/>
                  <a:pt x="677332" y="2998618"/>
                  <a:pt x="678295" y="3003123"/>
                </a:cubicBezTo>
                <a:cubicBezTo>
                  <a:pt x="679257" y="3007627"/>
                  <a:pt x="680219" y="3012130"/>
                  <a:pt x="681182" y="3016635"/>
                </a:cubicBezTo>
                <a:cubicBezTo>
                  <a:pt x="681182" y="3016635"/>
                  <a:pt x="677640" y="3022102"/>
                  <a:pt x="677640" y="3022102"/>
                </a:cubicBezTo>
                <a:cubicBezTo>
                  <a:pt x="678602" y="3026605"/>
                  <a:pt x="678602" y="3026605"/>
                  <a:pt x="678602" y="3026605"/>
                </a:cubicBezTo>
                <a:cubicBezTo>
                  <a:pt x="678602" y="3026605"/>
                  <a:pt x="674098" y="3027567"/>
                  <a:pt x="675061" y="3032071"/>
                </a:cubicBezTo>
                <a:cubicBezTo>
                  <a:pt x="675061" y="3032071"/>
                  <a:pt x="676023" y="3036576"/>
                  <a:pt x="676023" y="3036576"/>
                </a:cubicBezTo>
                <a:cubicBezTo>
                  <a:pt x="680527" y="3035613"/>
                  <a:pt x="680527" y="3035613"/>
                  <a:pt x="680527" y="3035613"/>
                </a:cubicBezTo>
                <a:cubicBezTo>
                  <a:pt x="683413" y="3049126"/>
                  <a:pt x="681797" y="3063600"/>
                  <a:pt x="689187" y="3076150"/>
                </a:cubicBezTo>
                <a:cubicBezTo>
                  <a:pt x="688225" y="3071645"/>
                  <a:pt x="688225" y="3071645"/>
                  <a:pt x="683721" y="3072608"/>
                </a:cubicBezTo>
                <a:cubicBezTo>
                  <a:pt x="682759" y="3068104"/>
                  <a:pt x="682759" y="3068104"/>
                  <a:pt x="679217" y="3073570"/>
                </a:cubicBezTo>
                <a:cubicBezTo>
                  <a:pt x="680179" y="3078074"/>
                  <a:pt x="681142" y="3082578"/>
                  <a:pt x="681142" y="3082578"/>
                </a:cubicBezTo>
                <a:cubicBezTo>
                  <a:pt x="682104" y="3087082"/>
                  <a:pt x="682104" y="3087082"/>
                  <a:pt x="682104" y="3087082"/>
                </a:cubicBezTo>
                <a:cubicBezTo>
                  <a:pt x="675982" y="3102520"/>
                  <a:pt x="692382" y="3113145"/>
                  <a:pt x="682718" y="3134047"/>
                </a:cubicBezTo>
                <a:cubicBezTo>
                  <a:pt x="687222" y="3133085"/>
                  <a:pt x="687222" y="3133085"/>
                  <a:pt x="687222" y="3133085"/>
                </a:cubicBezTo>
                <a:cubicBezTo>
                  <a:pt x="682718" y="3134047"/>
                  <a:pt x="682718" y="3134047"/>
                  <a:pt x="683680" y="3138551"/>
                </a:cubicBezTo>
                <a:cubicBezTo>
                  <a:pt x="684642" y="3143056"/>
                  <a:pt x="684642" y="3143056"/>
                  <a:pt x="684642" y="3143056"/>
                </a:cubicBezTo>
                <a:cubicBezTo>
                  <a:pt x="687529" y="3156568"/>
                  <a:pt x="690416" y="3170080"/>
                  <a:pt x="690416" y="3170080"/>
                </a:cubicBezTo>
                <a:cubicBezTo>
                  <a:pt x="689203" y="3180936"/>
                  <a:pt x="691261" y="3169900"/>
                  <a:pt x="694395" y="3173203"/>
                </a:cubicBezTo>
                <a:lnTo>
                  <a:pt x="697712" y="3182366"/>
                </a:lnTo>
                <a:lnTo>
                  <a:pt x="697129" y="3182651"/>
                </a:lnTo>
                <a:lnTo>
                  <a:pt x="691373" y="3182827"/>
                </a:lnTo>
                <a:cubicBezTo>
                  <a:pt x="689925" y="3184314"/>
                  <a:pt x="689280" y="3186806"/>
                  <a:pt x="689762" y="3189059"/>
                </a:cubicBezTo>
                <a:cubicBezTo>
                  <a:pt x="692495" y="3190829"/>
                  <a:pt x="694910" y="3185604"/>
                  <a:pt x="696682" y="3182870"/>
                </a:cubicBezTo>
                <a:lnTo>
                  <a:pt x="697129" y="3182651"/>
                </a:lnTo>
                <a:lnTo>
                  <a:pt x="697807" y="3182630"/>
                </a:lnTo>
                <a:lnTo>
                  <a:pt x="697712" y="3182366"/>
                </a:lnTo>
                <a:lnTo>
                  <a:pt x="698813" y="3181826"/>
                </a:lnTo>
                <a:cubicBezTo>
                  <a:pt x="699335" y="3182893"/>
                  <a:pt x="699655" y="3185767"/>
                  <a:pt x="699731" y="3191637"/>
                </a:cubicBezTo>
                <a:cubicBezTo>
                  <a:pt x="695227" y="3192600"/>
                  <a:pt x="695227" y="3192600"/>
                  <a:pt x="696189" y="3197104"/>
                </a:cubicBezTo>
                <a:cubicBezTo>
                  <a:pt x="696189" y="3197104"/>
                  <a:pt x="697152" y="3201608"/>
                  <a:pt x="697152" y="3201608"/>
                </a:cubicBezTo>
                <a:cubicBezTo>
                  <a:pt x="693610" y="3207074"/>
                  <a:pt x="693610" y="3207074"/>
                  <a:pt x="693610" y="3207074"/>
                </a:cubicBezTo>
                <a:cubicBezTo>
                  <a:pt x="694573" y="3211578"/>
                  <a:pt x="694573" y="3211578"/>
                  <a:pt x="694573" y="3211578"/>
                </a:cubicBezTo>
                <a:cubicBezTo>
                  <a:pt x="694573" y="3211578"/>
                  <a:pt x="695535" y="3216083"/>
                  <a:pt x="696497" y="3220587"/>
                </a:cubicBezTo>
                <a:cubicBezTo>
                  <a:pt x="696497" y="3220587"/>
                  <a:pt x="697460" y="3225091"/>
                  <a:pt x="698422" y="3229595"/>
                </a:cubicBezTo>
                <a:cubicBezTo>
                  <a:pt x="693918" y="3230557"/>
                  <a:pt x="694880" y="3235061"/>
                  <a:pt x="695842" y="3239565"/>
                </a:cubicBezTo>
                <a:cubicBezTo>
                  <a:pt x="692300" y="3245032"/>
                  <a:pt x="692300" y="3245032"/>
                  <a:pt x="693262" y="3249536"/>
                </a:cubicBezTo>
                <a:cubicBezTo>
                  <a:pt x="693262" y="3249536"/>
                  <a:pt x="694224" y="3254039"/>
                  <a:pt x="694224" y="3254039"/>
                </a:cubicBezTo>
                <a:cubicBezTo>
                  <a:pt x="694224" y="3254039"/>
                  <a:pt x="695187" y="3258543"/>
                  <a:pt x="695187" y="3258543"/>
                </a:cubicBezTo>
                <a:cubicBezTo>
                  <a:pt x="690683" y="3259506"/>
                  <a:pt x="690683" y="3259506"/>
                  <a:pt x="690683" y="3259506"/>
                </a:cubicBezTo>
                <a:cubicBezTo>
                  <a:pt x="690683" y="3259506"/>
                  <a:pt x="690683" y="3259506"/>
                  <a:pt x="687141" y="3264972"/>
                </a:cubicBezTo>
                <a:cubicBezTo>
                  <a:pt x="688103" y="3269476"/>
                  <a:pt x="688103" y="3269476"/>
                  <a:pt x="688103" y="3269476"/>
                </a:cubicBezTo>
                <a:cubicBezTo>
                  <a:pt x="693569" y="3273018"/>
                  <a:pt x="693569" y="3273018"/>
                  <a:pt x="693569" y="3273018"/>
                </a:cubicBezTo>
                <a:cubicBezTo>
                  <a:pt x="694532" y="3277522"/>
                  <a:pt x="694532" y="3277522"/>
                  <a:pt x="694532" y="3277522"/>
                </a:cubicBezTo>
                <a:cubicBezTo>
                  <a:pt x="694532" y="3277522"/>
                  <a:pt x="695494" y="3282027"/>
                  <a:pt x="695494" y="3282027"/>
                </a:cubicBezTo>
                <a:cubicBezTo>
                  <a:pt x="696456" y="3286530"/>
                  <a:pt x="697419" y="3291034"/>
                  <a:pt x="698381" y="3295539"/>
                </a:cubicBezTo>
                <a:cubicBezTo>
                  <a:pt x="695802" y="3305508"/>
                  <a:pt x="696764" y="3310013"/>
                  <a:pt x="696764" y="3310013"/>
                </a:cubicBezTo>
                <a:cubicBezTo>
                  <a:pt x="697726" y="3314516"/>
                  <a:pt x="697726" y="3314516"/>
                  <a:pt x="697726" y="3314516"/>
                </a:cubicBezTo>
                <a:cubicBezTo>
                  <a:pt x="698689" y="3319021"/>
                  <a:pt x="698689" y="3319021"/>
                  <a:pt x="699651" y="3323525"/>
                </a:cubicBezTo>
                <a:cubicBezTo>
                  <a:pt x="699651" y="3323525"/>
                  <a:pt x="699651" y="3323525"/>
                  <a:pt x="704154" y="3322563"/>
                </a:cubicBezTo>
                <a:cubicBezTo>
                  <a:pt x="700613" y="3328029"/>
                  <a:pt x="700613" y="3328029"/>
                  <a:pt x="700613" y="3328029"/>
                </a:cubicBezTo>
                <a:cubicBezTo>
                  <a:pt x="700613" y="3328029"/>
                  <a:pt x="701575" y="3332533"/>
                  <a:pt x="702538" y="3337037"/>
                </a:cubicBezTo>
                <a:cubicBezTo>
                  <a:pt x="707349" y="3359557"/>
                  <a:pt x="712815" y="3363099"/>
                  <a:pt x="711198" y="3377573"/>
                </a:cubicBezTo>
                <a:cubicBezTo>
                  <a:pt x="706694" y="3378535"/>
                  <a:pt x="707656" y="3383040"/>
                  <a:pt x="707656" y="3383040"/>
                </a:cubicBezTo>
                <a:cubicBezTo>
                  <a:pt x="707656" y="3383040"/>
                  <a:pt x="708618" y="3387543"/>
                  <a:pt x="708618" y="3387543"/>
                </a:cubicBezTo>
                <a:cubicBezTo>
                  <a:pt x="713122" y="3386581"/>
                  <a:pt x="713122" y="3386581"/>
                  <a:pt x="713122" y="3386581"/>
                </a:cubicBezTo>
                <a:cubicBezTo>
                  <a:pt x="710543" y="3396552"/>
                  <a:pt x="712467" y="3405560"/>
                  <a:pt x="713430" y="3410064"/>
                </a:cubicBezTo>
                <a:cubicBezTo>
                  <a:pt x="714392" y="3414569"/>
                  <a:pt x="714392" y="3414569"/>
                  <a:pt x="714392" y="3414569"/>
                </a:cubicBezTo>
                <a:cubicBezTo>
                  <a:pt x="715354" y="3419072"/>
                  <a:pt x="715354" y="3419072"/>
                  <a:pt x="719858" y="3418109"/>
                </a:cubicBezTo>
                <a:cubicBezTo>
                  <a:pt x="722745" y="3431621"/>
                  <a:pt x="724670" y="3440630"/>
                  <a:pt x="722090" y="3450600"/>
                </a:cubicBezTo>
                <a:cubicBezTo>
                  <a:pt x="726594" y="3449638"/>
                  <a:pt x="726594" y="3449638"/>
                  <a:pt x="726594" y="3449638"/>
                </a:cubicBezTo>
                <a:cubicBezTo>
                  <a:pt x="730443" y="3467654"/>
                  <a:pt x="730443" y="3467654"/>
                  <a:pt x="730443" y="3467654"/>
                </a:cubicBezTo>
                <a:cubicBezTo>
                  <a:pt x="730443" y="3467654"/>
                  <a:pt x="730443" y="3467654"/>
                  <a:pt x="726902" y="3473121"/>
                </a:cubicBezTo>
                <a:cubicBezTo>
                  <a:pt x="724977" y="3464112"/>
                  <a:pt x="719510" y="3460571"/>
                  <a:pt x="716932" y="3470541"/>
                </a:cubicBezTo>
                <a:cubicBezTo>
                  <a:pt x="724977" y="3464112"/>
                  <a:pt x="725284" y="3487595"/>
                  <a:pt x="729788" y="3486633"/>
                </a:cubicBezTo>
                <a:cubicBezTo>
                  <a:pt x="738449" y="3527169"/>
                  <a:pt x="736524" y="3518161"/>
                  <a:pt x="749689" y="3557735"/>
                </a:cubicBezTo>
                <a:cubicBezTo>
                  <a:pt x="749689" y="3557735"/>
                  <a:pt x="745185" y="3558698"/>
                  <a:pt x="745185" y="3558698"/>
                </a:cubicBezTo>
                <a:cubicBezTo>
                  <a:pt x="746147" y="3563202"/>
                  <a:pt x="746147" y="3563202"/>
                  <a:pt x="747109" y="3567705"/>
                </a:cubicBezTo>
                <a:cubicBezTo>
                  <a:pt x="752883" y="3594729"/>
                  <a:pt x="754807" y="3603738"/>
                  <a:pt x="758656" y="3621755"/>
                </a:cubicBezTo>
                <a:cubicBezTo>
                  <a:pt x="758656" y="3621755"/>
                  <a:pt x="758656" y="3621755"/>
                  <a:pt x="759619" y="3626258"/>
                </a:cubicBezTo>
                <a:cubicBezTo>
                  <a:pt x="759619" y="3626258"/>
                  <a:pt x="759619" y="3626258"/>
                  <a:pt x="760581" y="3630762"/>
                </a:cubicBezTo>
                <a:cubicBezTo>
                  <a:pt x="762812" y="3663253"/>
                  <a:pt x="765085" y="3629800"/>
                  <a:pt x="773438" y="3646854"/>
                </a:cubicBezTo>
                <a:cubicBezTo>
                  <a:pt x="768934" y="3647816"/>
                  <a:pt x="762812" y="3663253"/>
                  <a:pt x="770859" y="3656824"/>
                </a:cubicBezTo>
                <a:cubicBezTo>
                  <a:pt x="771821" y="3661329"/>
                  <a:pt x="771821" y="3661329"/>
                  <a:pt x="771821" y="3661329"/>
                </a:cubicBezTo>
                <a:cubicBezTo>
                  <a:pt x="771821" y="3661329"/>
                  <a:pt x="771821" y="3661329"/>
                  <a:pt x="772783" y="3665832"/>
                </a:cubicBezTo>
                <a:cubicBezTo>
                  <a:pt x="768279" y="3666794"/>
                  <a:pt x="773745" y="3670336"/>
                  <a:pt x="773745" y="3670336"/>
                </a:cubicBezTo>
                <a:cubicBezTo>
                  <a:pt x="777595" y="3688353"/>
                  <a:pt x="773090" y="3689315"/>
                  <a:pt x="768586" y="3690277"/>
                </a:cubicBezTo>
                <a:cubicBezTo>
                  <a:pt x="772435" y="3708294"/>
                  <a:pt x="782406" y="3710872"/>
                  <a:pt x="779826" y="3720843"/>
                </a:cubicBezTo>
                <a:cubicBezTo>
                  <a:pt x="786255" y="3728889"/>
                  <a:pt x="789142" y="3742401"/>
                  <a:pt x="798149" y="3740476"/>
                </a:cubicBezTo>
                <a:cubicBezTo>
                  <a:pt x="795570" y="3750447"/>
                  <a:pt x="803923" y="3767501"/>
                  <a:pt x="793953" y="3764922"/>
                </a:cubicBezTo>
                <a:cubicBezTo>
                  <a:pt x="802306" y="3781975"/>
                  <a:pt x="802961" y="3762997"/>
                  <a:pt x="803268" y="3786479"/>
                </a:cubicBezTo>
                <a:cubicBezTo>
                  <a:pt x="804230" y="3790984"/>
                  <a:pt x="809697" y="3794526"/>
                  <a:pt x="815163" y="3798067"/>
                </a:cubicBezTo>
                <a:cubicBezTo>
                  <a:pt x="804230" y="3790984"/>
                  <a:pt x="818357" y="3835062"/>
                  <a:pt x="832177" y="3855657"/>
                </a:cubicBezTo>
                <a:cubicBezTo>
                  <a:pt x="829598" y="3865628"/>
                  <a:pt x="828635" y="3861124"/>
                  <a:pt x="823168" y="3857582"/>
                </a:cubicBezTo>
                <a:cubicBezTo>
                  <a:pt x="829598" y="3865628"/>
                  <a:pt x="830560" y="3870131"/>
                  <a:pt x="835064" y="3869169"/>
                </a:cubicBezTo>
                <a:cubicBezTo>
                  <a:pt x="827018" y="3875598"/>
                  <a:pt x="836026" y="3873673"/>
                  <a:pt x="834409" y="3888148"/>
                </a:cubicBezTo>
                <a:cubicBezTo>
                  <a:pt x="840837" y="3896193"/>
                  <a:pt x="837951" y="3882681"/>
                  <a:pt x="849190" y="3913248"/>
                </a:cubicBezTo>
                <a:lnTo>
                  <a:pt x="845537" y="3910175"/>
                </a:lnTo>
                <a:lnTo>
                  <a:pt x="841800" y="3900698"/>
                </a:lnTo>
                <a:cubicBezTo>
                  <a:pt x="842281" y="3902950"/>
                  <a:pt x="843003" y="3906328"/>
                  <a:pt x="844166" y="3909023"/>
                </a:cubicBezTo>
                <a:lnTo>
                  <a:pt x="845537" y="3910175"/>
                </a:lnTo>
                <a:lnTo>
                  <a:pt x="852077" y="3926760"/>
                </a:lnTo>
                <a:cubicBezTo>
                  <a:pt x="846611" y="3923218"/>
                  <a:pt x="842107" y="3924181"/>
                  <a:pt x="838565" y="3929646"/>
                </a:cubicBezTo>
                <a:cubicBezTo>
                  <a:pt x="827325" y="3899080"/>
                  <a:pt x="824438" y="3885568"/>
                  <a:pt x="808694" y="3855965"/>
                </a:cubicBezTo>
                <a:cubicBezTo>
                  <a:pt x="800649" y="3862393"/>
                  <a:pt x="792295" y="3845339"/>
                  <a:pt x="782980" y="3823781"/>
                </a:cubicBezTo>
                <a:cubicBezTo>
                  <a:pt x="776551" y="3815736"/>
                  <a:pt x="775588" y="3811232"/>
                  <a:pt x="773664" y="3802224"/>
                </a:cubicBezTo>
                <a:cubicBezTo>
                  <a:pt x="772702" y="3797720"/>
                  <a:pt x="770777" y="3788711"/>
                  <a:pt x="769815" y="3784208"/>
                </a:cubicBezTo>
                <a:cubicBezTo>
                  <a:pt x="766274" y="3789673"/>
                  <a:pt x="761154" y="3743671"/>
                  <a:pt x="756958" y="3768116"/>
                </a:cubicBezTo>
                <a:lnTo>
                  <a:pt x="750222" y="3736587"/>
                </a:lnTo>
                <a:cubicBezTo>
                  <a:pt x="744449" y="3709563"/>
                  <a:pt x="760192" y="3739167"/>
                  <a:pt x="751840" y="3722113"/>
                </a:cubicBezTo>
                <a:cubicBezTo>
                  <a:pt x="750877" y="3717608"/>
                  <a:pt x="749915" y="3713105"/>
                  <a:pt x="748953" y="3708601"/>
                </a:cubicBezTo>
                <a:cubicBezTo>
                  <a:pt x="748953" y="3708601"/>
                  <a:pt x="747991" y="3704096"/>
                  <a:pt x="747991" y="3704096"/>
                </a:cubicBezTo>
                <a:cubicBezTo>
                  <a:pt x="747991" y="3704096"/>
                  <a:pt x="747991" y="3704096"/>
                  <a:pt x="747028" y="3699593"/>
                </a:cubicBezTo>
                <a:cubicBezTo>
                  <a:pt x="747991" y="3704096"/>
                  <a:pt x="747991" y="3704096"/>
                  <a:pt x="752494" y="3703134"/>
                </a:cubicBezTo>
                <a:cubicBezTo>
                  <a:pt x="744142" y="3686081"/>
                  <a:pt x="744142" y="3686081"/>
                  <a:pt x="744142" y="3686081"/>
                </a:cubicBezTo>
                <a:cubicBezTo>
                  <a:pt x="747683" y="3680614"/>
                  <a:pt x="747683" y="3680614"/>
                  <a:pt x="747683" y="3680614"/>
                </a:cubicBezTo>
                <a:cubicBezTo>
                  <a:pt x="747683" y="3680614"/>
                  <a:pt x="747683" y="3680614"/>
                  <a:pt x="746720" y="3676110"/>
                </a:cubicBezTo>
                <a:cubicBezTo>
                  <a:pt x="745758" y="3671606"/>
                  <a:pt x="745758" y="3671606"/>
                  <a:pt x="745758" y="3671606"/>
                </a:cubicBezTo>
                <a:cubicBezTo>
                  <a:pt x="744796" y="3667102"/>
                  <a:pt x="740292" y="3668064"/>
                  <a:pt x="740292" y="3668064"/>
                </a:cubicBezTo>
                <a:cubicBezTo>
                  <a:pt x="739984" y="3644582"/>
                  <a:pt x="735481" y="3645544"/>
                  <a:pt x="734519" y="3641040"/>
                </a:cubicBezTo>
                <a:cubicBezTo>
                  <a:pt x="734519" y="3641040"/>
                  <a:pt x="729052" y="3637498"/>
                  <a:pt x="729052" y="3637498"/>
                </a:cubicBezTo>
                <a:cubicBezTo>
                  <a:pt x="726165" y="3623986"/>
                  <a:pt x="727783" y="3609512"/>
                  <a:pt x="723279" y="3610474"/>
                </a:cubicBezTo>
                <a:cubicBezTo>
                  <a:pt x="722316" y="3605970"/>
                  <a:pt x="722316" y="3605970"/>
                  <a:pt x="722316" y="3605970"/>
                </a:cubicBezTo>
                <a:cubicBezTo>
                  <a:pt x="722316" y="3605970"/>
                  <a:pt x="721354" y="3601465"/>
                  <a:pt x="721354" y="3601465"/>
                </a:cubicBezTo>
                <a:cubicBezTo>
                  <a:pt x="717812" y="3606932"/>
                  <a:pt x="717812" y="3606932"/>
                  <a:pt x="717812" y="3606932"/>
                </a:cubicBezTo>
                <a:cubicBezTo>
                  <a:pt x="722972" y="3586991"/>
                  <a:pt x="710769" y="3551922"/>
                  <a:pt x="707227" y="3557387"/>
                </a:cubicBezTo>
                <a:cubicBezTo>
                  <a:pt x="712694" y="3560929"/>
                  <a:pt x="709152" y="3566396"/>
                  <a:pt x="710114" y="3570900"/>
                </a:cubicBezTo>
                <a:cubicBezTo>
                  <a:pt x="708190" y="3561892"/>
                  <a:pt x="702723" y="3558350"/>
                  <a:pt x="702723" y="3558350"/>
                </a:cubicBezTo>
                <a:cubicBezTo>
                  <a:pt x="705610" y="3571863"/>
                  <a:pt x="705610" y="3571863"/>
                  <a:pt x="705610" y="3571863"/>
                </a:cubicBezTo>
                <a:cubicBezTo>
                  <a:pt x="705610" y="3571863"/>
                  <a:pt x="701106" y="3572825"/>
                  <a:pt x="700144" y="3568320"/>
                </a:cubicBezTo>
                <a:cubicBezTo>
                  <a:pt x="696602" y="3573787"/>
                  <a:pt x="697564" y="3578290"/>
                  <a:pt x="702068" y="3577328"/>
                </a:cubicBezTo>
                <a:cubicBezTo>
                  <a:pt x="702068" y="3577328"/>
                  <a:pt x="702068" y="3577328"/>
                  <a:pt x="703031" y="3581832"/>
                </a:cubicBezTo>
                <a:cubicBezTo>
                  <a:pt x="696909" y="3597269"/>
                  <a:pt x="688863" y="3603698"/>
                  <a:pt x="695599" y="3635226"/>
                </a:cubicBezTo>
                <a:cubicBezTo>
                  <a:pt x="696561" y="3639730"/>
                  <a:pt x="696561" y="3639730"/>
                  <a:pt x="697524" y="3644234"/>
                </a:cubicBezTo>
                <a:cubicBezTo>
                  <a:pt x="692057" y="3640692"/>
                  <a:pt x="692057" y="3640692"/>
                  <a:pt x="687553" y="3641655"/>
                </a:cubicBezTo>
                <a:cubicBezTo>
                  <a:pt x="686591" y="3637151"/>
                  <a:pt x="686591" y="3637151"/>
                  <a:pt x="685628" y="3632647"/>
                </a:cubicBezTo>
                <a:cubicBezTo>
                  <a:pt x="681125" y="3633609"/>
                  <a:pt x="680163" y="3629105"/>
                  <a:pt x="681125" y="3633609"/>
                </a:cubicBezTo>
                <a:cubicBezTo>
                  <a:pt x="681125" y="3633609"/>
                  <a:pt x="682087" y="3638113"/>
                  <a:pt x="682087" y="3638113"/>
                </a:cubicBezTo>
                <a:cubicBezTo>
                  <a:pt x="670847" y="3607547"/>
                  <a:pt x="672465" y="3593073"/>
                  <a:pt x="660262" y="3558002"/>
                </a:cubicBezTo>
                <a:cubicBezTo>
                  <a:pt x="665729" y="3561544"/>
                  <a:pt x="666691" y="3566048"/>
                  <a:pt x="665729" y="3561544"/>
                </a:cubicBezTo>
                <a:cubicBezTo>
                  <a:pt x="665729" y="3561544"/>
                  <a:pt x="669270" y="3556078"/>
                  <a:pt x="669270" y="3556078"/>
                </a:cubicBezTo>
                <a:lnTo>
                  <a:pt x="671194" y="3565085"/>
                </a:lnTo>
                <a:cubicBezTo>
                  <a:pt x="670887" y="3541603"/>
                  <a:pt x="668001" y="3528091"/>
                  <a:pt x="660609" y="3515542"/>
                </a:cubicBezTo>
                <a:cubicBezTo>
                  <a:pt x="660609" y="3515542"/>
                  <a:pt x="660609" y="3515542"/>
                  <a:pt x="665114" y="3514579"/>
                </a:cubicBezTo>
                <a:lnTo>
                  <a:pt x="664152" y="3510075"/>
                </a:lnTo>
                <a:cubicBezTo>
                  <a:pt x="663189" y="3505570"/>
                  <a:pt x="663189" y="3505570"/>
                  <a:pt x="662227" y="3501067"/>
                </a:cubicBezTo>
                <a:cubicBezTo>
                  <a:pt x="655798" y="3493021"/>
                  <a:pt x="656454" y="3474043"/>
                  <a:pt x="655491" y="3469539"/>
                </a:cubicBezTo>
                <a:cubicBezTo>
                  <a:pt x="655491" y="3469539"/>
                  <a:pt x="654529" y="3465034"/>
                  <a:pt x="654529" y="3465034"/>
                </a:cubicBezTo>
                <a:cubicBezTo>
                  <a:pt x="653567" y="3460530"/>
                  <a:pt x="653567" y="3460530"/>
                  <a:pt x="653567" y="3460530"/>
                </a:cubicBezTo>
                <a:cubicBezTo>
                  <a:pt x="646175" y="3447980"/>
                  <a:pt x="644906" y="3419994"/>
                  <a:pt x="639439" y="3416453"/>
                </a:cubicBezTo>
                <a:cubicBezTo>
                  <a:pt x="639439" y="3416453"/>
                  <a:pt x="638477" y="3411948"/>
                  <a:pt x="638477" y="3411948"/>
                </a:cubicBezTo>
                <a:cubicBezTo>
                  <a:pt x="638477" y="3411948"/>
                  <a:pt x="637515" y="3407444"/>
                  <a:pt x="637515" y="3407444"/>
                </a:cubicBezTo>
                <a:cubicBezTo>
                  <a:pt x="636552" y="3402940"/>
                  <a:pt x="635590" y="3398436"/>
                  <a:pt x="635590" y="3398436"/>
                </a:cubicBezTo>
                <a:cubicBezTo>
                  <a:pt x="631087" y="3399398"/>
                  <a:pt x="631087" y="3399398"/>
                  <a:pt x="633012" y="3408406"/>
                </a:cubicBezTo>
                <a:cubicBezTo>
                  <a:pt x="633012" y="3408406"/>
                  <a:pt x="628507" y="3409369"/>
                  <a:pt x="629469" y="3413873"/>
                </a:cubicBezTo>
                <a:cubicBezTo>
                  <a:pt x="632049" y="3403902"/>
                  <a:pt x="626583" y="3400361"/>
                  <a:pt x="625620" y="3395856"/>
                </a:cubicBezTo>
                <a:cubicBezTo>
                  <a:pt x="630125" y="3394894"/>
                  <a:pt x="630125" y="3394894"/>
                  <a:pt x="630125" y="3394894"/>
                </a:cubicBezTo>
                <a:cubicBezTo>
                  <a:pt x="630125" y="3394894"/>
                  <a:pt x="629163" y="3390391"/>
                  <a:pt x="629163" y="3390391"/>
                </a:cubicBezTo>
                <a:cubicBezTo>
                  <a:pt x="628200" y="3385887"/>
                  <a:pt x="628200" y="3385887"/>
                  <a:pt x="628200" y="3385887"/>
                </a:cubicBezTo>
                <a:cubicBezTo>
                  <a:pt x="623696" y="3386849"/>
                  <a:pt x="623696" y="3386849"/>
                  <a:pt x="623696" y="3386849"/>
                </a:cubicBezTo>
                <a:cubicBezTo>
                  <a:pt x="619847" y="3368832"/>
                  <a:pt x="625314" y="3372374"/>
                  <a:pt x="627892" y="3362404"/>
                </a:cubicBezTo>
                <a:cubicBezTo>
                  <a:pt x="623389" y="3363366"/>
                  <a:pt x="620502" y="3349854"/>
                  <a:pt x="615998" y="3350816"/>
                </a:cubicBezTo>
                <a:cubicBezTo>
                  <a:pt x="623389" y="3363366"/>
                  <a:pt x="610839" y="3370757"/>
                  <a:pt x="618229" y="3383307"/>
                </a:cubicBezTo>
                <a:cubicBezTo>
                  <a:pt x="620809" y="3373337"/>
                  <a:pt x="621771" y="3377840"/>
                  <a:pt x="623696" y="3386849"/>
                </a:cubicBezTo>
                <a:cubicBezTo>
                  <a:pt x="619192" y="3387811"/>
                  <a:pt x="619192" y="3387811"/>
                  <a:pt x="619192" y="3387811"/>
                </a:cubicBezTo>
                <a:cubicBezTo>
                  <a:pt x="619192" y="3387811"/>
                  <a:pt x="619192" y="3387811"/>
                  <a:pt x="620154" y="3392315"/>
                </a:cubicBezTo>
                <a:cubicBezTo>
                  <a:pt x="620154" y="3392315"/>
                  <a:pt x="621116" y="3396819"/>
                  <a:pt x="621116" y="3396819"/>
                </a:cubicBezTo>
                <a:cubicBezTo>
                  <a:pt x="625620" y="3395856"/>
                  <a:pt x="625620" y="3395856"/>
                  <a:pt x="625620" y="3395856"/>
                </a:cubicBezTo>
                <a:cubicBezTo>
                  <a:pt x="628354" y="3397627"/>
                  <a:pt x="628190" y="3402373"/>
                  <a:pt x="628026" y="3407116"/>
                </a:cubicBezTo>
                <a:lnTo>
                  <a:pt x="629469" y="3413873"/>
                </a:lnTo>
                <a:lnTo>
                  <a:pt x="630432" y="3418377"/>
                </a:lnTo>
                <a:cubicBezTo>
                  <a:pt x="625927" y="3419340"/>
                  <a:pt x="625927" y="3419340"/>
                  <a:pt x="625927" y="3419340"/>
                </a:cubicBezTo>
                <a:cubicBezTo>
                  <a:pt x="625927" y="3419340"/>
                  <a:pt x="625927" y="3419340"/>
                  <a:pt x="626889" y="3423843"/>
                </a:cubicBezTo>
                <a:cubicBezTo>
                  <a:pt x="627852" y="3428347"/>
                  <a:pt x="627852" y="3428347"/>
                  <a:pt x="627852" y="3428347"/>
                </a:cubicBezTo>
                <a:cubicBezTo>
                  <a:pt x="631047" y="3465341"/>
                  <a:pt x="646135" y="3513924"/>
                  <a:pt x="654488" y="3530978"/>
                </a:cubicBezTo>
                <a:cubicBezTo>
                  <a:pt x="654488" y="3530978"/>
                  <a:pt x="654488" y="3530978"/>
                  <a:pt x="649984" y="3531940"/>
                </a:cubicBezTo>
                <a:cubicBezTo>
                  <a:pt x="649984" y="3531940"/>
                  <a:pt x="650946" y="3536445"/>
                  <a:pt x="651908" y="3540948"/>
                </a:cubicBezTo>
                <a:cubicBezTo>
                  <a:pt x="661224" y="3562507"/>
                  <a:pt x="654795" y="3554460"/>
                  <a:pt x="655758" y="3558965"/>
                </a:cubicBezTo>
                <a:cubicBezTo>
                  <a:pt x="663149" y="3571514"/>
                  <a:pt x="675658" y="3630067"/>
                  <a:pt x="671154" y="3631029"/>
                </a:cubicBezTo>
                <a:cubicBezTo>
                  <a:pt x="680470" y="3652588"/>
                  <a:pt x="676927" y="3658053"/>
                  <a:pt x="691054" y="3702132"/>
                </a:cubicBezTo>
                <a:cubicBezTo>
                  <a:pt x="693941" y="3715644"/>
                  <a:pt x="692324" y="3730118"/>
                  <a:pt x="695211" y="3743630"/>
                </a:cubicBezTo>
                <a:cubicBezTo>
                  <a:pt x="692632" y="3753601"/>
                  <a:pt x="687165" y="3750059"/>
                  <a:pt x="689090" y="3759068"/>
                </a:cubicBezTo>
                <a:cubicBezTo>
                  <a:pt x="685855" y="3788016"/>
                  <a:pt x="699019" y="3827590"/>
                  <a:pt x="700289" y="3855577"/>
                </a:cubicBezTo>
                <a:cubicBezTo>
                  <a:pt x="701251" y="3860081"/>
                  <a:pt x="694823" y="3852035"/>
                  <a:pt x="693861" y="3847531"/>
                </a:cubicBezTo>
                <a:cubicBezTo>
                  <a:pt x="692243" y="3862005"/>
                  <a:pt x="703791" y="3916054"/>
                  <a:pt x="687392" y="3905429"/>
                </a:cubicBezTo>
                <a:cubicBezTo>
                  <a:pt x="680963" y="3897383"/>
                  <a:pt x="680963" y="3897383"/>
                  <a:pt x="680963" y="3897383"/>
                </a:cubicBezTo>
                <a:cubicBezTo>
                  <a:pt x="682887" y="3906391"/>
                  <a:pt x="682887" y="3906391"/>
                  <a:pt x="682887" y="3906391"/>
                </a:cubicBezTo>
                <a:cubicBezTo>
                  <a:pt x="670993" y="3894803"/>
                  <a:pt x="666181" y="3872282"/>
                  <a:pt x="655904" y="3846221"/>
                </a:cubicBezTo>
                <a:cubicBezTo>
                  <a:pt x="653017" y="3832709"/>
                  <a:pt x="650130" y="3819197"/>
                  <a:pt x="647550" y="3829168"/>
                </a:cubicBezTo>
                <a:cubicBezTo>
                  <a:pt x="646588" y="3824663"/>
                  <a:pt x="646588" y="3824663"/>
                  <a:pt x="646588" y="3824663"/>
                </a:cubicBezTo>
                <a:cubicBezTo>
                  <a:pt x="642083" y="3825626"/>
                  <a:pt x="642083" y="3825626"/>
                  <a:pt x="642083" y="3825626"/>
                </a:cubicBezTo>
                <a:cubicBezTo>
                  <a:pt x="633076" y="3827550"/>
                  <a:pt x="639197" y="3812114"/>
                  <a:pt x="637272" y="3803105"/>
                </a:cubicBezTo>
                <a:cubicBezTo>
                  <a:pt x="634693" y="3813076"/>
                  <a:pt x="625377" y="3791517"/>
                  <a:pt x="628264" y="3805029"/>
                </a:cubicBezTo>
                <a:cubicBezTo>
                  <a:pt x="633731" y="3808571"/>
                  <a:pt x="635655" y="3817579"/>
                  <a:pt x="631151" y="3818541"/>
                </a:cubicBezTo>
                <a:cubicBezTo>
                  <a:pt x="636618" y="3822083"/>
                  <a:pt x="638542" y="3831092"/>
                  <a:pt x="641429" y="3844604"/>
                </a:cubicBezTo>
                <a:cubicBezTo>
                  <a:pt x="630803" y="3861003"/>
                  <a:pt x="638809" y="3920518"/>
                  <a:pt x="653897" y="3969100"/>
                </a:cubicBezTo>
                <a:cubicBezTo>
                  <a:pt x="650356" y="3974566"/>
                  <a:pt x="650356" y="3974566"/>
                  <a:pt x="646814" y="3980033"/>
                </a:cubicBezTo>
                <a:cubicBezTo>
                  <a:pt x="641347" y="3976491"/>
                  <a:pt x="640385" y="3971986"/>
                  <a:pt x="639423" y="3967483"/>
                </a:cubicBezTo>
                <a:cubicBezTo>
                  <a:pt x="639423" y="3967483"/>
                  <a:pt x="638461" y="3962979"/>
                  <a:pt x="638461" y="3962979"/>
                </a:cubicBezTo>
                <a:cubicBezTo>
                  <a:pt x="638461" y="3962979"/>
                  <a:pt x="632995" y="3959436"/>
                  <a:pt x="632995" y="3959436"/>
                </a:cubicBezTo>
                <a:cubicBezTo>
                  <a:pt x="632995" y="3959436"/>
                  <a:pt x="632995" y="3959436"/>
                  <a:pt x="633958" y="3963941"/>
                </a:cubicBezTo>
                <a:cubicBezTo>
                  <a:pt x="633958" y="3963941"/>
                  <a:pt x="634920" y="3968445"/>
                  <a:pt x="634920" y="3968445"/>
                </a:cubicBezTo>
                <a:cubicBezTo>
                  <a:pt x="634920" y="3968445"/>
                  <a:pt x="629453" y="3964903"/>
                  <a:pt x="628491" y="3960399"/>
                </a:cubicBezTo>
                <a:cubicBezTo>
                  <a:pt x="626566" y="3951391"/>
                  <a:pt x="625604" y="3946887"/>
                  <a:pt x="623679" y="3937879"/>
                </a:cubicBezTo>
                <a:lnTo>
                  <a:pt x="631167" y="3950879"/>
                </a:lnTo>
                <a:lnTo>
                  <a:pt x="632033" y="3954933"/>
                </a:lnTo>
                <a:cubicBezTo>
                  <a:pt x="637979" y="3960727"/>
                  <a:pt x="636373" y="3958715"/>
                  <a:pt x="633038" y="3954129"/>
                </a:cubicBezTo>
                <a:lnTo>
                  <a:pt x="631167" y="3950879"/>
                </a:lnTo>
                <a:lnTo>
                  <a:pt x="629507" y="3943110"/>
                </a:lnTo>
                <a:cubicBezTo>
                  <a:pt x="629146" y="3941420"/>
                  <a:pt x="629146" y="3941420"/>
                  <a:pt x="629146" y="3941420"/>
                </a:cubicBezTo>
                <a:cubicBezTo>
                  <a:pt x="629146" y="3941420"/>
                  <a:pt x="633649" y="3940458"/>
                  <a:pt x="633649" y="3940458"/>
                </a:cubicBezTo>
                <a:cubicBezTo>
                  <a:pt x="633649" y="3940458"/>
                  <a:pt x="633649" y="3940458"/>
                  <a:pt x="632687" y="3935955"/>
                </a:cubicBezTo>
                <a:cubicBezTo>
                  <a:pt x="632687" y="3935955"/>
                  <a:pt x="631725" y="3931450"/>
                  <a:pt x="631725" y="3931450"/>
                </a:cubicBezTo>
                <a:cubicBezTo>
                  <a:pt x="628184" y="3936917"/>
                  <a:pt x="627222" y="3932412"/>
                  <a:pt x="627222" y="3932412"/>
                </a:cubicBezTo>
                <a:cubicBezTo>
                  <a:pt x="626259" y="3927908"/>
                  <a:pt x="625297" y="3923405"/>
                  <a:pt x="620793" y="3924367"/>
                </a:cubicBezTo>
                <a:cubicBezTo>
                  <a:pt x="619830" y="3919863"/>
                  <a:pt x="619830" y="3919863"/>
                  <a:pt x="619830" y="3919863"/>
                </a:cubicBezTo>
                <a:cubicBezTo>
                  <a:pt x="624335" y="3918900"/>
                  <a:pt x="623372" y="3914396"/>
                  <a:pt x="618868" y="3915358"/>
                </a:cubicBezTo>
                <a:cubicBezTo>
                  <a:pt x="617906" y="3910855"/>
                  <a:pt x="615741" y="3900721"/>
                  <a:pt x="614177" y="3893402"/>
                </a:cubicBezTo>
                <a:lnTo>
                  <a:pt x="613094" y="3888334"/>
                </a:lnTo>
                <a:cubicBezTo>
                  <a:pt x="615019" y="3897343"/>
                  <a:pt x="613401" y="3911817"/>
                  <a:pt x="613401" y="3911817"/>
                </a:cubicBezTo>
                <a:cubicBezTo>
                  <a:pt x="610515" y="3898305"/>
                  <a:pt x="603124" y="3885754"/>
                  <a:pt x="600237" y="3872242"/>
                </a:cubicBezTo>
                <a:cubicBezTo>
                  <a:pt x="590922" y="3850685"/>
                  <a:pt x="591229" y="3874167"/>
                  <a:pt x="579335" y="3862579"/>
                </a:cubicBezTo>
                <a:cubicBezTo>
                  <a:pt x="569056" y="3836517"/>
                  <a:pt x="563590" y="3832975"/>
                  <a:pt x="556854" y="3801448"/>
                </a:cubicBezTo>
                <a:cubicBezTo>
                  <a:pt x="553312" y="3806914"/>
                  <a:pt x="555236" y="3815922"/>
                  <a:pt x="558123" y="3829434"/>
                </a:cubicBezTo>
                <a:cubicBezTo>
                  <a:pt x="557161" y="3824930"/>
                  <a:pt x="550733" y="3816885"/>
                  <a:pt x="546884" y="3798868"/>
                </a:cubicBezTo>
                <a:cubicBezTo>
                  <a:pt x="543342" y="3804335"/>
                  <a:pt x="538838" y="3805297"/>
                  <a:pt x="542686" y="3823313"/>
                </a:cubicBezTo>
                <a:cubicBezTo>
                  <a:pt x="541724" y="3818809"/>
                  <a:pt x="541724" y="3818809"/>
                  <a:pt x="541724" y="3818809"/>
                </a:cubicBezTo>
                <a:cubicBezTo>
                  <a:pt x="520861" y="3743202"/>
                  <a:pt x="504503" y="3666633"/>
                  <a:pt x="488144" y="3590064"/>
                </a:cubicBezTo>
                <a:cubicBezTo>
                  <a:pt x="486220" y="3581057"/>
                  <a:pt x="484295" y="3572049"/>
                  <a:pt x="482371" y="3563040"/>
                </a:cubicBezTo>
                <a:cubicBezTo>
                  <a:pt x="407490" y="3121615"/>
                  <a:pt x="444750" y="2678088"/>
                  <a:pt x="578133" y="2267918"/>
                </a:cubicBezTo>
                <a:lnTo>
                  <a:pt x="592980" y="2227702"/>
                </a:lnTo>
                <a:lnTo>
                  <a:pt x="600194" y="2211410"/>
                </a:lnTo>
                <a:lnTo>
                  <a:pt x="638131" y="2105404"/>
                </a:lnTo>
                <a:lnTo>
                  <a:pt x="652761" y="2065777"/>
                </a:lnTo>
                <a:cubicBezTo>
                  <a:pt x="762747" y="1800400"/>
                  <a:pt x="914268" y="1552475"/>
                  <a:pt x="1102577" y="1332509"/>
                </a:cubicBezTo>
                <a:close/>
                <a:moveTo>
                  <a:pt x="1683816" y="1083716"/>
                </a:moveTo>
                <a:lnTo>
                  <a:pt x="1679236" y="1086770"/>
                </a:lnTo>
                <a:lnTo>
                  <a:pt x="1682424" y="1084298"/>
                </a:lnTo>
                <a:close/>
                <a:moveTo>
                  <a:pt x="3808051" y="599460"/>
                </a:moveTo>
                <a:lnTo>
                  <a:pt x="3814670" y="600728"/>
                </a:lnTo>
                <a:lnTo>
                  <a:pt x="3819307" y="603027"/>
                </a:lnTo>
                <a:close/>
                <a:moveTo>
                  <a:pt x="1626222" y="1047191"/>
                </a:moveTo>
                <a:lnTo>
                  <a:pt x="1626514" y="1048557"/>
                </a:lnTo>
                <a:cubicBezTo>
                  <a:pt x="1626514" y="1048557"/>
                  <a:pt x="1626514" y="1048557"/>
                  <a:pt x="1622009" y="1049520"/>
                </a:cubicBezTo>
                <a:close/>
                <a:moveTo>
                  <a:pt x="3198980" y="688397"/>
                </a:moveTo>
                <a:cubicBezTo>
                  <a:pt x="3198171" y="688055"/>
                  <a:pt x="3199015" y="687874"/>
                  <a:pt x="3202634" y="688279"/>
                </a:cubicBezTo>
                <a:lnTo>
                  <a:pt x="3199068" y="688412"/>
                </a:lnTo>
                <a:close/>
                <a:moveTo>
                  <a:pt x="1688956" y="988120"/>
                </a:moveTo>
                <a:cubicBezTo>
                  <a:pt x="1688956" y="988120"/>
                  <a:pt x="1693460" y="987158"/>
                  <a:pt x="1697964" y="986196"/>
                </a:cubicBezTo>
                <a:cubicBezTo>
                  <a:pt x="1694422" y="991662"/>
                  <a:pt x="1694422" y="991662"/>
                  <a:pt x="1694422" y="991662"/>
                </a:cubicBezTo>
                <a:cubicBezTo>
                  <a:pt x="1695385" y="996167"/>
                  <a:pt x="1699889" y="995204"/>
                  <a:pt x="1703431" y="989738"/>
                </a:cubicBezTo>
                <a:cubicBezTo>
                  <a:pt x="1692325" y="1003884"/>
                  <a:pt x="1681622" y="1014413"/>
                  <a:pt x="1668870" y="1023613"/>
                </a:cubicBezTo>
                <a:lnTo>
                  <a:pt x="1626222" y="1047191"/>
                </a:lnTo>
                <a:lnTo>
                  <a:pt x="1625552" y="1044054"/>
                </a:lnTo>
                <a:cubicBezTo>
                  <a:pt x="1625552" y="1044054"/>
                  <a:pt x="1622009" y="1049520"/>
                  <a:pt x="1622009" y="1049520"/>
                </a:cubicBezTo>
                <a:cubicBezTo>
                  <a:pt x="1613002" y="1051444"/>
                  <a:pt x="1613964" y="1055948"/>
                  <a:pt x="1604955" y="1057873"/>
                </a:cubicBezTo>
                <a:cubicBezTo>
                  <a:pt x="1600452" y="1058835"/>
                  <a:pt x="1600452" y="1058835"/>
                  <a:pt x="1600452" y="1058835"/>
                </a:cubicBezTo>
                <a:cubicBezTo>
                  <a:pt x="1600452" y="1058835"/>
                  <a:pt x="1601414" y="1063339"/>
                  <a:pt x="1601414" y="1063339"/>
                </a:cubicBezTo>
                <a:cubicBezTo>
                  <a:pt x="1596910" y="1064302"/>
                  <a:pt x="1596910" y="1064302"/>
                  <a:pt x="1596910" y="1064302"/>
                </a:cubicBezTo>
                <a:lnTo>
                  <a:pt x="1568524" y="1077178"/>
                </a:lnTo>
                <a:lnTo>
                  <a:pt x="1633720" y="1022132"/>
                </a:lnTo>
                <a:lnTo>
                  <a:pt x="1644223" y="1021226"/>
                </a:lnTo>
                <a:cubicBezTo>
                  <a:pt x="1657254" y="1016087"/>
                  <a:pt x="1671575" y="1005962"/>
                  <a:pt x="1688956" y="988120"/>
                </a:cubicBezTo>
                <a:close/>
                <a:moveTo>
                  <a:pt x="1987536" y="886654"/>
                </a:moveTo>
                <a:cubicBezTo>
                  <a:pt x="1983994" y="892120"/>
                  <a:pt x="1993964" y="894699"/>
                  <a:pt x="2023568" y="878956"/>
                </a:cubicBezTo>
                <a:cubicBezTo>
                  <a:pt x="1998468" y="893737"/>
                  <a:pt x="1964360" y="910444"/>
                  <a:pt x="1940222" y="929729"/>
                </a:cubicBezTo>
                <a:cubicBezTo>
                  <a:pt x="1914642" y="942259"/>
                  <a:pt x="1884534" y="958404"/>
                  <a:pt x="1864697" y="973018"/>
                </a:cubicBezTo>
                <a:lnTo>
                  <a:pt x="1854248" y="982182"/>
                </a:lnTo>
                <a:lnTo>
                  <a:pt x="1798385" y="1012071"/>
                </a:lnTo>
                <a:lnTo>
                  <a:pt x="1797668" y="1011991"/>
                </a:lnTo>
                <a:lnTo>
                  <a:pt x="1797543" y="1012522"/>
                </a:lnTo>
                <a:lnTo>
                  <a:pt x="1762279" y="1031390"/>
                </a:lnTo>
                <a:lnTo>
                  <a:pt x="1729692" y="1053121"/>
                </a:lnTo>
                <a:lnTo>
                  <a:pt x="1751010" y="1036088"/>
                </a:lnTo>
                <a:cubicBezTo>
                  <a:pt x="1808294" y="995592"/>
                  <a:pt x="1875548" y="957676"/>
                  <a:pt x="1930252" y="927150"/>
                </a:cubicBezTo>
                <a:cubicBezTo>
                  <a:pt x="1950848" y="913331"/>
                  <a:pt x="1972406" y="904015"/>
                  <a:pt x="1987536" y="886654"/>
                </a:cubicBezTo>
                <a:close/>
                <a:moveTo>
                  <a:pt x="2481059" y="771795"/>
                </a:moveTo>
                <a:cubicBezTo>
                  <a:pt x="2477517" y="777261"/>
                  <a:pt x="2477517" y="777261"/>
                  <a:pt x="2477517" y="777261"/>
                </a:cubicBezTo>
                <a:cubicBezTo>
                  <a:pt x="2473014" y="778224"/>
                  <a:pt x="2473014" y="778224"/>
                  <a:pt x="2473014" y="778224"/>
                </a:cubicBezTo>
                <a:cubicBezTo>
                  <a:pt x="2464005" y="780148"/>
                  <a:pt x="2459502" y="781110"/>
                  <a:pt x="2454997" y="782073"/>
                </a:cubicBezTo>
                <a:cubicBezTo>
                  <a:pt x="2445989" y="783997"/>
                  <a:pt x="2441485" y="784959"/>
                  <a:pt x="2432476" y="786884"/>
                </a:cubicBezTo>
                <a:lnTo>
                  <a:pt x="2427973" y="787846"/>
                </a:lnTo>
                <a:close/>
                <a:moveTo>
                  <a:pt x="2484601" y="766329"/>
                </a:moveTo>
                <a:cubicBezTo>
                  <a:pt x="2489106" y="765367"/>
                  <a:pt x="2489106" y="765367"/>
                  <a:pt x="2489106" y="765367"/>
                </a:cubicBezTo>
                <a:cubicBezTo>
                  <a:pt x="2508084" y="766021"/>
                  <a:pt x="2538651" y="754782"/>
                  <a:pt x="2565675" y="749008"/>
                </a:cubicBezTo>
                <a:cubicBezTo>
                  <a:pt x="2557629" y="755436"/>
                  <a:pt x="2511625" y="760555"/>
                  <a:pt x="2513550" y="769563"/>
                </a:cubicBezTo>
                <a:lnTo>
                  <a:pt x="2509046" y="770525"/>
                </a:lnTo>
                <a:cubicBezTo>
                  <a:pt x="2504542" y="771488"/>
                  <a:pt x="2495533" y="773412"/>
                  <a:pt x="2491030" y="774374"/>
                </a:cubicBezTo>
                <a:cubicBezTo>
                  <a:pt x="2487488" y="779841"/>
                  <a:pt x="2487488" y="779841"/>
                  <a:pt x="2487488" y="779841"/>
                </a:cubicBezTo>
                <a:cubicBezTo>
                  <a:pt x="2487488" y="779841"/>
                  <a:pt x="2492955" y="783383"/>
                  <a:pt x="2492955" y="783383"/>
                </a:cubicBezTo>
                <a:cubicBezTo>
                  <a:pt x="2497458" y="782421"/>
                  <a:pt x="2497458" y="782421"/>
                  <a:pt x="2497458" y="782421"/>
                </a:cubicBezTo>
                <a:cubicBezTo>
                  <a:pt x="2497458" y="782421"/>
                  <a:pt x="2501000" y="776954"/>
                  <a:pt x="2501000" y="776954"/>
                </a:cubicBezTo>
                <a:cubicBezTo>
                  <a:pt x="2501000" y="776954"/>
                  <a:pt x="2505504" y="775992"/>
                  <a:pt x="2505504" y="775992"/>
                </a:cubicBezTo>
                <a:cubicBezTo>
                  <a:pt x="2510009" y="775030"/>
                  <a:pt x="2514512" y="774068"/>
                  <a:pt x="2523521" y="772143"/>
                </a:cubicBezTo>
                <a:cubicBezTo>
                  <a:pt x="2541537" y="768294"/>
                  <a:pt x="2524483" y="776647"/>
                  <a:pt x="2533491" y="774723"/>
                </a:cubicBezTo>
                <a:cubicBezTo>
                  <a:pt x="2541537" y="768294"/>
                  <a:pt x="2561478" y="773452"/>
                  <a:pt x="2565982" y="772490"/>
                </a:cubicBezTo>
                <a:cubicBezTo>
                  <a:pt x="2565019" y="767987"/>
                  <a:pt x="2564057" y="763483"/>
                  <a:pt x="2568561" y="762520"/>
                </a:cubicBezTo>
                <a:cubicBezTo>
                  <a:pt x="2574028" y="766062"/>
                  <a:pt x="2569524" y="767025"/>
                  <a:pt x="2578532" y="765100"/>
                </a:cubicBezTo>
                <a:cubicBezTo>
                  <a:pt x="2577569" y="760596"/>
                  <a:pt x="2591082" y="757709"/>
                  <a:pt x="2600090" y="755784"/>
                </a:cubicBezTo>
                <a:cubicBezTo>
                  <a:pt x="2597510" y="765754"/>
                  <a:pt x="2631618" y="749048"/>
                  <a:pt x="2631618" y="749048"/>
                </a:cubicBezTo>
                <a:cubicBezTo>
                  <a:pt x="2635160" y="743582"/>
                  <a:pt x="2635160" y="743582"/>
                  <a:pt x="2635160" y="743582"/>
                </a:cubicBezTo>
                <a:cubicBezTo>
                  <a:pt x="2648673" y="740695"/>
                  <a:pt x="2637085" y="752590"/>
                  <a:pt x="2650597" y="749704"/>
                </a:cubicBezTo>
                <a:cubicBezTo>
                  <a:pt x="2658643" y="743275"/>
                  <a:pt x="2662185" y="737808"/>
                  <a:pt x="2684705" y="732997"/>
                </a:cubicBezTo>
                <a:cubicBezTo>
                  <a:pt x="2698217" y="730110"/>
                  <a:pt x="2712692" y="731727"/>
                  <a:pt x="2726204" y="728841"/>
                </a:cubicBezTo>
                <a:cubicBezTo>
                  <a:pt x="2730708" y="727878"/>
                  <a:pt x="2735213" y="726916"/>
                  <a:pt x="2739716" y="725954"/>
                </a:cubicBezTo>
                <a:cubicBezTo>
                  <a:pt x="2766741" y="720180"/>
                  <a:pt x="2745183" y="729496"/>
                  <a:pt x="2768666" y="729188"/>
                </a:cubicBezTo>
                <a:cubicBezTo>
                  <a:pt x="2784758" y="716331"/>
                  <a:pt x="2847159" y="721838"/>
                  <a:pt x="2858747" y="709942"/>
                </a:cubicBezTo>
                <a:lnTo>
                  <a:pt x="2860999" y="709461"/>
                </a:lnTo>
                <a:cubicBezTo>
                  <a:pt x="2867755" y="708018"/>
                  <a:pt x="2876763" y="706093"/>
                  <a:pt x="2876763" y="706093"/>
                </a:cubicBezTo>
                <a:cubicBezTo>
                  <a:pt x="2881267" y="705131"/>
                  <a:pt x="2881267" y="705131"/>
                  <a:pt x="2881267" y="705131"/>
                </a:cubicBezTo>
                <a:cubicBezTo>
                  <a:pt x="2881267" y="705131"/>
                  <a:pt x="2885772" y="704169"/>
                  <a:pt x="2890275" y="703207"/>
                </a:cubicBezTo>
                <a:cubicBezTo>
                  <a:pt x="2945287" y="696163"/>
                  <a:pt x="2976815" y="689428"/>
                  <a:pt x="3013155" y="705211"/>
                </a:cubicBezTo>
                <a:cubicBezTo>
                  <a:pt x="3015735" y="695241"/>
                  <a:pt x="3055617" y="705560"/>
                  <a:pt x="3063662" y="699131"/>
                </a:cubicBezTo>
                <a:cubicBezTo>
                  <a:pt x="3053692" y="696551"/>
                  <a:pt x="3091649" y="697862"/>
                  <a:pt x="3095191" y="692395"/>
                </a:cubicBezTo>
                <a:cubicBezTo>
                  <a:pt x="3096153" y="696899"/>
                  <a:pt x="3091649" y="697862"/>
                  <a:pt x="3087145" y="698824"/>
                </a:cubicBezTo>
                <a:cubicBezTo>
                  <a:pt x="3106933" y="692241"/>
                  <a:pt x="3124304" y="690885"/>
                  <a:pt x="3142478" y="690534"/>
                </a:cubicBezTo>
                <a:lnTo>
                  <a:pt x="3199068" y="688412"/>
                </a:lnTo>
                <a:lnTo>
                  <a:pt x="3205247" y="689487"/>
                </a:lnTo>
                <a:cubicBezTo>
                  <a:pt x="3211238" y="689973"/>
                  <a:pt x="3219360" y="689415"/>
                  <a:pt x="3220650" y="684430"/>
                </a:cubicBezTo>
                <a:cubicBezTo>
                  <a:pt x="3222575" y="693437"/>
                  <a:pt x="3239629" y="685085"/>
                  <a:pt x="3249599" y="687664"/>
                </a:cubicBezTo>
                <a:cubicBezTo>
                  <a:pt x="3236087" y="690551"/>
                  <a:pt x="3248944" y="706643"/>
                  <a:pt x="3250561" y="692168"/>
                </a:cubicBezTo>
                <a:cubicBezTo>
                  <a:pt x="3278548" y="690899"/>
                  <a:pt x="3307497" y="694133"/>
                  <a:pt x="3326476" y="694788"/>
                </a:cubicBezTo>
                <a:cubicBezTo>
                  <a:pt x="3312001" y="693171"/>
                  <a:pt x="3339988" y="691901"/>
                  <a:pt x="3358004" y="688052"/>
                </a:cubicBezTo>
                <a:cubicBezTo>
                  <a:pt x="3358967" y="692556"/>
                  <a:pt x="3349958" y="694480"/>
                  <a:pt x="3349958" y="694480"/>
                </a:cubicBezTo>
                <a:cubicBezTo>
                  <a:pt x="3383411" y="696753"/>
                  <a:pt x="3402390" y="697408"/>
                  <a:pt x="3421368" y="698063"/>
                </a:cubicBezTo>
                <a:cubicBezTo>
                  <a:pt x="3444851" y="697756"/>
                  <a:pt x="3463830" y="698411"/>
                  <a:pt x="3507253" y="703262"/>
                </a:cubicBezTo>
                <a:cubicBezTo>
                  <a:pt x="3503711" y="708728"/>
                  <a:pt x="3494703" y="710653"/>
                  <a:pt x="3513682" y="711308"/>
                </a:cubicBezTo>
                <a:cubicBezTo>
                  <a:pt x="3523652" y="713888"/>
                  <a:pt x="3502749" y="704225"/>
                  <a:pt x="3526232" y="703917"/>
                </a:cubicBezTo>
                <a:cubicBezTo>
                  <a:pt x="3542631" y="714542"/>
                  <a:pt x="3557105" y="716160"/>
                  <a:pt x="3569656" y="708768"/>
                </a:cubicBezTo>
                <a:cubicBezTo>
                  <a:pt x="3586055" y="719394"/>
                  <a:pt x="3579626" y="711348"/>
                  <a:pt x="3587017" y="723898"/>
                </a:cubicBezTo>
                <a:cubicBezTo>
                  <a:pt x="3590558" y="718432"/>
                  <a:pt x="3599567" y="716508"/>
                  <a:pt x="3614041" y="718124"/>
                </a:cubicBezTo>
                <a:cubicBezTo>
                  <a:pt x="3614041" y="718124"/>
                  <a:pt x="3605033" y="720049"/>
                  <a:pt x="3610499" y="723591"/>
                </a:cubicBezTo>
                <a:cubicBezTo>
                  <a:pt x="3633020" y="718779"/>
                  <a:pt x="3654885" y="732947"/>
                  <a:pt x="3687376" y="730714"/>
                </a:cubicBezTo>
                <a:cubicBezTo>
                  <a:pt x="3688338" y="735219"/>
                  <a:pt x="3668397" y="730060"/>
                  <a:pt x="3669360" y="734563"/>
                </a:cubicBezTo>
                <a:cubicBezTo>
                  <a:pt x="3690263" y="744226"/>
                  <a:pt x="3711821" y="734912"/>
                  <a:pt x="3729182" y="750040"/>
                </a:cubicBezTo>
                <a:cubicBezTo>
                  <a:pt x="3733686" y="749078"/>
                  <a:pt x="3711821" y="734912"/>
                  <a:pt x="3731761" y="740070"/>
                </a:cubicBezTo>
                <a:cubicBezTo>
                  <a:pt x="3728220" y="745537"/>
                  <a:pt x="3733686" y="749078"/>
                  <a:pt x="3748161" y="750695"/>
                </a:cubicBezTo>
                <a:cubicBezTo>
                  <a:pt x="3760711" y="743304"/>
                  <a:pt x="3783539" y="761976"/>
                  <a:pt x="3786118" y="752006"/>
                </a:cubicBezTo>
                <a:cubicBezTo>
                  <a:pt x="3787080" y="756509"/>
                  <a:pt x="3791584" y="755547"/>
                  <a:pt x="3797051" y="759089"/>
                </a:cubicBezTo>
                <a:cubicBezTo>
                  <a:pt x="3802517" y="762631"/>
                  <a:pt x="3802517" y="762631"/>
                  <a:pt x="3802517" y="762631"/>
                </a:cubicBezTo>
                <a:cubicBezTo>
                  <a:pt x="3802517" y="762631"/>
                  <a:pt x="3801555" y="758127"/>
                  <a:pt x="3801555" y="758127"/>
                </a:cubicBezTo>
                <a:cubicBezTo>
                  <a:pt x="3797051" y="759089"/>
                  <a:pt x="3796088" y="754585"/>
                  <a:pt x="3791584" y="755547"/>
                </a:cubicBezTo>
                <a:cubicBezTo>
                  <a:pt x="3809600" y="751698"/>
                  <a:pt x="3821495" y="763285"/>
                  <a:pt x="3832428" y="770370"/>
                </a:cubicBezTo>
                <a:cubicBezTo>
                  <a:pt x="3836933" y="769407"/>
                  <a:pt x="3841436" y="768445"/>
                  <a:pt x="3852369" y="775528"/>
                </a:cubicBezTo>
                <a:cubicBezTo>
                  <a:pt x="3864919" y="768137"/>
                  <a:pt x="3834046" y="755895"/>
                  <a:pt x="3848520" y="757512"/>
                </a:cubicBezTo>
                <a:cubicBezTo>
                  <a:pt x="3846586" y="764990"/>
                  <a:pt x="3864919" y="768137"/>
                  <a:pt x="3875019" y="773044"/>
                </a:cubicBezTo>
                <a:lnTo>
                  <a:pt x="3878041" y="775787"/>
                </a:lnTo>
                <a:lnTo>
                  <a:pt x="3875851" y="775221"/>
                </a:lnTo>
                <a:cubicBezTo>
                  <a:pt x="3871348" y="776183"/>
                  <a:pt x="3866844" y="777146"/>
                  <a:pt x="3866844" y="777146"/>
                </a:cubicBezTo>
                <a:cubicBezTo>
                  <a:pt x="3866844" y="777146"/>
                  <a:pt x="3866844" y="777146"/>
                  <a:pt x="3872310" y="780688"/>
                </a:cubicBezTo>
                <a:cubicBezTo>
                  <a:pt x="3877776" y="784229"/>
                  <a:pt x="3882280" y="783267"/>
                  <a:pt x="3886784" y="782304"/>
                </a:cubicBezTo>
                <a:cubicBezTo>
                  <a:pt x="3883242" y="787771"/>
                  <a:pt x="3930207" y="787156"/>
                  <a:pt x="3912191" y="791005"/>
                </a:cubicBezTo>
                <a:cubicBezTo>
                  <a:pt x="3936636" y="795202"/>
                  <a:pt x="3957540" y="804865"/>
                  <a:pt x="3991955" y="811642"/>
                </a:cubicBezTo>
                <a:cubicBezTo>
                  <a:pt x="3991955" y="811642"/>
                  <a:pt x="3991955" y="811642"/>
                  <a:pt x="3996459" y="810679"/>
                </a:cubicBezTo>
                <a:cubicBezTo>
                  <a:pt x="3991955" y="811642"/>
                  <a:pt x="3987451" y="812604"/>
                  <a:pt x="3988413" y="817108"/>
                </a:cubicBezTo>
                <a:cubicBezTo>
                  <a:pt x="3988413" y="817108"/>
                  <a:pt x="3988413" y="817108"/>
                  <a:pt x="3993879" y="820649"/>
                </a:cubicBezTo>
                <a:cubicBezTo>
                  <a:pt x="3998384" y="819687"/>
                  <a:pt x="3997422" y="815183"/>
                  <a:pt x="3997422" y="815183"/>
                </a:cubicBezTo>
                <a:cubicBezTo>
                  <a:pt x="4012858" y="821305"/>
                  <a:pt x="4037303" y="825501"/>
                  <a:pt x="4029257" y="831930"/>
                </a:cubicBezTo>
                <a:cubicBezTo>
                  <a:pt x="4049198" y="837088"/>
                  <a:pt x="4049198" y="837088"/>
                  <a:pt x="4075568" y="850293"/>
                </a:cubicBezTo>
                <a:cubicBezTo>
                  <a:pt x="4080071" y="849331"/>
                  <a:pt x="4079109" y="844827"/>
                  <a:pt x="4079109" y="844827"/>
                </a:cubicBezTo>
                <a:cubicBezTo>
                  <a:pt x="4084575" y="848369"/>
                  <a:pt x="4090042" y="851911"/>
                  <a:pt x="4094547" y="850949"/>
                </a:cubicBezTo>
                <a:cubicBezTo>
                  <a:pt x="4106441" y="862536"/>
                  <a:pt x="4107403" y="867041"/>
                  <a:pt x="4102899" y="868003"/>
                </a:cubicBezTo>
                <a:cubicBezTo>
                  <a:pt x="4117373" y="869619"/>
                  <a:pt x="4121878" y="868657"/>
                  <a:pt x="4130886" y="866732"/>
                </a:cubicBezTo>
                <a:cubicBezTo>
                  <a:pt x="4130886" y="866732"/>
                  <a:pt x="4130886" y="866732"/>
                  <a:pt x="4131849" y="871237"/>
                </a:cubicBezTo>
                <a:cubicBezTo>
                  <a:pt x="4137314" y="874779"/>
                  <a:pt x="4133773" y="880244"/>
                  <a:pt x="4143743" y="882824"/>
                </a:cubicBezTo>
                <a:cubicBezTo>
                  <a:pt x="4148247" y="881862"/>
                  <a:pt x="4147285" y="877358"/>
                  <a:pt x="4158217" y="884442"/>
                </a:cubicBezTo>
                <a:cubicBezTo>
                  <a:pt x="4162722" y="883480"/>
                  <a:pt x="4163684" y="887983"/>
                  <a:pt x="4163684" y="887983"/>
                </a:cubicBezTo>
                <a:cubicBezTo>
                  <a:pt x="4163684" y="887983"/>
                  <a:pt x="4163684" y="887983"/>
                  <a:pt x="4164646" y="892487"/>
                </a:cubicBezTo>
                <a:cubicBezTo>
                  <a:pt x="4169151" y="891525"/>
                  <a:pt x="4169151" y="891525"/>
                  <a:pt x="4169151" y="891525"/>
                </a:cubicBezTo>
                <a:cubicBezTo>
                  <a:pt x="4168188" y="887021"/>
                  <a:pt x="4168188" y="887021"/>
                  <a:pt x="4167226" y="882517"/>
                </a:cubicBezTo>
                <a:cubicBezTo>
                  <a:pt x="4167226" y="882517"/>
                  <a:pt x="4182663" y="888638"/>
                  <a:pt x="4188129" y="892180"/>
                </a:cubicBezTo>
                <a:cubicBezTo>
                  <a:pt x="4188129" y="892180"/>
                  <a:pt x="4192633" y="891218"/>
                  <a:pt x="4192633" y="891218"/>
                </a:cubicBezTo>
                <a:cubicBezTo>
                  <a:pt x="4194557" y="900226"/>
                  <a:pt x="4184587" y="897647"/>
                  <a:pt x="4195520" y="904730"/>
                </a:cubicBezTo>
                <a:cubicBezTo>
                  <a:pt x="4194557" y="900226"/>
                  <a:pt x="4229935" y="911506"/>
                  <a:pt x="4236364" y="919552"/>
                </a:cubicBezTo>
                <a:cubicBezTo>
                  <a:pt x="4241830" y="923094"/>
                  <a:pt x="4241830" y="923094"/>
                  <a:pt x="4241830" y="923094"/>
                </a:cubicBezTo>
                <a:cubicBezTo>
                  <a:pt x="4237326" y="924056"/>
                  <a:pt x="4237326" y="924056"/>
                  <a:pt x="4237326" y="924056"/>
                </a:cubicBezTo>
                <a:cubicBezTo>
                  <a:pt x="4236364" y="919552"/>
                  <a:pt x="4231859" y="920514"/>
                  <a:pt x="4227356" y="921476"/>
                </a:cubicBezTo>
                <a:cubicBezTo>
                  <a:pt x="4228318" y="925981"/>
                  <a:pt x="4228318" y="925981"/>
                  <a:pt x="4228318" y="925981"/>
                </a:cubicBezTo>
                <a:cubicBezTo>
                  <a:pt x="4237326" y="924056"/>
                  <a:pt x="4238288" y="928560"/>
                  <a:pt x="4242793" y="927598"/>
                </a:cubicBezTo>
                <a:cubicBezTo>
                  <a:pt x="4261771" y="928252"/>
                  <a:pt x="4262734" y="932757"/>
                  <a:pt x="4284599" y="946924"/>
                </a:cubicBezTo>
                <a:cubicBezTo>
                  <a:pt x="4284599" y="946924"/>
                  <a:pt x="4289102" y="945962"/>
                  <a:pt x="4288140" y="941457"/>
                </a:cubicBezTo>
                <a:cubicBezTo>
                  <a:pt x="4293607" y="945000"/>
                  <a:pt x="4299073" y="948541"/>
                  <a:pt x="4300036" y="953045"/>
                </a:cubicBezTo>
                <a:cubicBezTo>
                  <a:pt x="4305502" y="956587"/>
                  <a:pt x="4310968" y="960129"/>
                  <a:pt x="4310968" y="960129"/>
                </a:cubicBezTo>
                <a:cubicBezTo>
                  <a:pt x="4321901" y="967212"/>
                  <a:pt x="4326405" y="966250"/>
                  <a:pt x="4331871" y="969792"/>
                </a:cubicBezTo>
                <a:cubicBezTo>
                  <a:pt x="4341842" y="972371"/>
                  <a:pt x="4352774" y="979455"/>
                  <a:pt x="4358241" y="982997"/>
                </a:cubicBezTo>
                <a:cubicBezTo>
                  <a:pt x="4359203" y="987500"/>
                  <a:pt x="4359203" y="987500"/>
                  <a:pt x="4360165" y="992005"/>
                </a:cubicBezTo>
                <a:cubicBezTo>
                  <a:pt x="4364670" y="991042"/>
                  <a:pt x="4365632" y="995547"/>
                  <a:pt x="4365632" y="995547"/>
                </a:cubicBezTo>
                <a:cubicBezTo>
                  <a:pt x="4370136" y="994585"/>
                  <a:pt x="4371098" y="999088"/>
                  <a:pt x="4375602" y="998126"/>
                </a:cubicBezTo>
                <a:cubicBezTo>
                  <a:pt x="4375602" y="998126"/>
                  <a:pt x="4380106" y="997163"/>
                  <a:pt x="4380106" y="997163"/>
                </a:cubicBezTo>
                <a:cubicBezTo>
                  <a:pt x="4385572" y="1000705"/>
                  <a:pt x="4396505" y="1007789"/>
                  <a:pt x="4401972" y="1011331"/>
                </a:cubicBezTo>
                <a:cubicBezTo>
                  <a:pt x="4401972" y="1011331"/>
                  <a:pt x="4401972" y="1011331"/>
                  <a:pt x="4406475" y="1010369"/>
                </a:cubicBezTo>
                <a:cubicBezTo>
                  <a:pt x="4423837" y="1025498"/>
                  <a:pt x="4445702" y="1039665"/>
                  <a:pt x="4466605" y="1049328"/>
                </a:cubicBezTo>
                <a:cubicBezTo>
                  <a:pt x="4467567" y="1053832"/>
                  <a:pt x="4467567" y="1053832"/>
                  <a:pt x="4467567" y="1053832"/>
                </a:cubicBezTo>
                <a:cubicBezTo>
                  <a:pt x="4467567" y="1053832"/>
                  <a:pt x="4472072" y="1052869"/>
                  <a:pt x="4472072" y="1052869"/>
                </a:cubicBezTo>
                <a:cubicBezTo>
                  <a:pt x="4511298" y="1082166"/>
                  <a:pt x="4550525" y="1111463"/>
                  <a:pt x="4585248" y="1141721"/>
                </a:cubicBezTo>
                <a:cubicBezTo>
                  <a:pt x="4602609" y="1156851"/>
                  <a:pt x="4641836" y="1186147"/>
                  <a:pt x="4665626" y="1209323"/>
                </a:cubicBezTo>
                <a:cubicBezTo>
                  <a:pt x="4676558" y="1216406"/>
                  <a:pt x="4679445" y="1229918"/>
                  <a:pt x="4690378" y="1237001"/>
                </a:cubicBezTo>
                <a:cubicBezTo>
                  <a:pt x="4732492" y="1279810"/>
                  <a:pt x="4791659" y="1314266"/>
                  <a:pt x="4825726" y="1363503"/>
                </a:cubicBezTo>
                <a:cubicBezTo>
                  <a:pt x="4831193" y="1367045"/>
                  <a:pt x="4832155" y="1371548"/>
                  <a:pt x="4836660" y="1370586"/>
                </a:cubicBezTo>
                <a:cubicBezTo>
                  <a:pt x="4833117" y="1376052"/>
                  <a:pt x="4837622" y="1375090"/>
                  <a:pt x="4837622" y="1375090"/>
                </a:cubicBezTo>
                <a:cubicBezTo>
                  <a:pt x="4854021" y="1385715"/>
                  <a:pt x="4865915" y="1397303"/>
                  <a:pt x="4878773" y="1413395"/>
                </a:cubicBezTo>
                <a:cubicBezTo>
                  <a:pt x="4878773" y="1413395"/>
                  <a:pt x="4879735" y="1417899"/>
                  <a:pt x="4884239" y="1416937"/>
                </a:cubicBezTo>
                <a:cubicBezTo>
                  <a:pt x="4885201" y="1421441"/>
                  <a:pt x="4885201" y="1421441"/>
                  <a:pt x="4889705" y="1420479"/>
                </a:cubicBezTo>
                <a:cubicBezTo>
                  <a:pt x="4902563" y="1436570"/>
                  <a:pt x="4920886" y="1456204"/>
                  <a:pt x="4938248" y="1471333"/>
                </a:cubicBezTo>
                <a:cubicBezTo>
                  <a:pt x="4937285" y="1466829"/>
                  <a:pt x="4930857" y="1458783"/>
                  <a:pt x="4929894" y="1454279"/>
                </a:cubicBezTo>
                <a:cubicBezTo>
                  <a:pt x="4929894" y="1454279"/>
                  <a:pt x="4934399" y="1453317"/>
                  <a:pt x="4935361" y="1457821"/>
                </a:cubicBezTo>
                <a:cubicBezTo>
                  <a:pt x="4935361" y="1457821"/>
                  <a:pt x="4935361" y="1457821"/>
                  <a:pt x="4936323" y="1462325"/>
                </a:cubicBezTo>
                <a:cubicBezTo>
                  <a:pt x="4936323" y="1462325"/>
                  <a:pt x="4940827" y="1461362"/>
                  <a:pt x="4940827" y="1461362"/>
                </a:cubicBezTo>
                <a:cubicBezTo>
                  <a:pt x="4945331" y="1460400"/>
                  <a:pt x="4945331" y="1460400"/>
                  <a:pt x="4945331" y="1460400"/>
                </a:cubicBezTo>
                <a:cubicBezTo>
                  <a:pt x="4946293" y="1464904"/>
                  <a:pt x="4950797" y="1463942"/>
                  <a:pt x="4950797" y="1463942"/>
                </a:cubicBezTo>
                <a:cubicBezTo>
                  <a:pt x="4957226" y="1471987"/>
                  <a:pt x="4962693" y="1475529"/>
                  <a:pt x="4975550" y="1491621"/>
                </a:cubicBezTo>
                <a:cubicBezTo>
                  <a:pt x="4974587" y="1487117"/>
                  <a:pt x="4974587" y="1487117"/>
                  <a:pt x="4974587" y="1487117"/>
                </a:cubicBezTo>
                <a:cubicBezTo>
                  <a:pt x="4980054" y="1490659"/>
                  <a:pt x="4980054" y="1490659"/>
                  <a:pt x="4980054" y="1490659"/>
                </a:cubicBezTo>
                <a:cubicBezTo>
                  <a:pt x="4986482" y="1498705"/>
                  <a:pt x="4986482" y="1498705"/>
                  <a:pt x="4986482" y="1498705"/>
                </a:cubicBezTo>
                <a:cubicBezTo>
                  <a:pt x="4981016" y="1495162"/>
                  <a:pt x="4975550" y="1491621"/>
                  <a:pt x="4971045" y="1492584"/>
                </a:cubicBezTo>
                <a:cubicBezTo>
                  <a:pt x="4976512" y="1496125"/>
                  <a:pt x="4977474" y="1500629"/>
                  <a:pt x="4978437" y="1505133"/>
                </a:cubicBezTo>
                <a:cubicBezTo>
                  <a:pt x="4978437" y="1505133"/>
                  <a:pt x="4973932" y="1506096"/>
                  <a:pt x="4973932" y="1506096"/>
                </a:cubicBezTo>
                <a:cubicBezTo>
                  <a:pt x="4973932" y="1506096"/>
                  <a:pt x="4974894" y="1510600"/>
                  <a:pt x="4974894" y="1510600"/>
                </a:cubicBezTo>
                <a:cubicBezTo>
                  <a:pt x="4980361" y="1514141"/>
                  <a:pt x="4981323" y="1518646"/>
                  <a:pt x="4984865" y="1513179"/>
                </a:cubicBezTo>
                <a:cubicBezTo>
                  <a:pt x="4987752" y="1526691"/>
                  <a:pt x="4993218" y="1530233"/>
                  <a:pt x="4998684" y="1533775"/>
                </a:cubicBezTo>
                <a:cubicBezTo>
                  <a:pt x="4995142" y="1539241"/>
                  <a:pt x="4995142" y="1539241"/>
                  <a:pt x="4995142" y="1539241"/>
                </a:cubicBezTo>
                <a:cubicBezTo>
                  <a:pt x="5002533" y="1551791"/>
                  <a:pt x="5008962" y="1559837"/>
                  <a:pt x="5015391" y="1567882"/>
                </a:cubicBezTo>
                <a:cubicBezTo>
                  <a:pt x="5019895" y="1566920"/>
                  <a:pt x="5020857" y="1571425"/>
                  <a:pt x="5020857" y="1571425"/>
                </a:cubicBezTo>
                <a:cubicBezTo>
                  <a:pt x="5025361" y="1570462"/>
                  <a:pt x="5026324" y="1574967"/>
                  <a:pt x="5027286" y="1579470"/>
                </a:cubicBezTo>
                <a:cubicBezTo>
                  <a:pt x="5028248" y="1583974"/>
                  <a:pt x="5033715" y="1587517"/>
                  <a:pt x="5037257" y="1582050"/>
                </a:cubicBezTo>
                <a:cubicBezTo>
                  <a:pt x="5038219" y="1586554"/>
                  <a:pt x="5038219" y="1586554"/>
                  <a:pt x="5038219" y="1586554"/>
                </a:cubicBezTo>
                <a:cubicBezTo>
                  <a:pt x="5039181" y="1591057"/>
                  <a:pt x="5039181" y="1591057"/>
                  <a:pt x="5034677" y="1592020"/>
                </a:cubicBezTo>
                <a:cubicBezTo>
                  <a:pt x="5034677" y="1592020"/>
                  <a:pt x="5035639" y="1596524"/>
                  <a:pt x="5035639" y="1596524"/>
                </a:cubicBezTo>
                <a:cubicBezTo>
                  <a:pt x="5035639" y="1596524"/>
                  <a:pt x="5041106" y="1600066"/>
                  <a:pt x="5041106" y="1600066"/>
                </a:cubicBezTo>
                <a:cubicBezTo>
                  <a:pt x="5040144" y="1595562"/>
                  <a:pt x="5044647" y="1594600"/>
                  <a:pt x="5044647" y="1594600"/>
                </a:cubicBezTo>
                <a:cubicBezTo>
                  <a:pt x="5043685" y="1590095"/>
                  <a:pt x="5043685" y="1590095"/>
                  <a:pt x="5043685" y="1590095"/>
                </a:cubicBezTo>
                <a:cubicBezTo>
                  <a:pt x="5043685" y="1590095"/>
                  <a:pt x="5043685" y="1590095"/>
                  <a:pt x="5042723" y="1585592"/>
                </a:cubicBezTo>
                <a:cubicBezTo>
                  <a:pt x="5047227" y="1584630"/>
                  <a:pt x="5047227" y="1584630"/>
                  <a:pt x="5046264" y="1580125"/>
                </a:cubicBezTo>
                <a:cubicBezTo>
                  <a:pt x="5046264" y="1580125"/>
                  <a:pt x="5046264" y="1580125"/>
                  <a:pt x="5050769" y="1579163"/>
                </a:cubicBezTo>
                <a:cubicBezTo>
                  <a:pt x="5051731" y="1583667"/>
                  <a:pt x="5051731" y="1583667"/>
                  <a:pt x="5057197" y="1587208"/>
                </a:cubicBezTo>
                <a:cubicBezTo>
                  <a:pt x="5057197" y="1587208"/>
                  <a:pt x="5057197" y="1587208"/>
                  <a:pt x="5058159" y="1591713"/>
                </a:cubicBezTo>
                <a:cubicBezTo>
                  <a:pt x="5058159" y="1591713"/>
                  <a:pt x="5058159" y="1591713"/>
                  <a:pt x="5054618" y="1597179"/>
                </a:cubicBezTo>
                <a:cubicBezTo>
                  <a:pt x="5055580" y="1601683"/>
                  <a:pt x="5061046" y="1605225"/>
                  <a:pt x="5062008" y="1609729"/>
                </a:cubicBezTo>
                <a:cubicBezTo>
                  <a:pt x="5062970" y="1614234"/>
                  <a:pt x="5062970" y="1614234"/>
                  <a:pt x="5067475" y="1613271"/>
                </a:cubicBezTo>
                <a:lnTo>
                  <a:pt x="5066513" y="1608767"/>
                </a:lnTo>
                <a:cubicBezTo>
                  <a:pt x="5066513" y="1608767"/>
                  <a:pt x="5061046" y="1605225"/>
                  <a:pt x="5060083" y="1600720"/>
                </a:cubicBezTo>
                <a:cubicBezTo>
                  <a:pt x="5060083" y="1600720"/>
                  <a:pt x="5063626" y="1595255"/>
                  <a:pt x="5063626" y="1595255"/>
                </a:cubicBezTo>
                <a:cubicBezTo>
                  <a:pt x="5064588" y="1599758"/>
                  <a:pt x="5070054" y="1603300"/>
                  <a:pt x="5070054" y="1603300"/>
                </a:cubicBezTo>
                <a:cubicBezTo>
                  <a:pt x="5078408" y="1620354"/>
                  <a:pt x="5085798" y="1632904"/>
                  <a:pt x="5086760" y="1637409"/>
                </a:cubicBezTo>
                <a:cubicBezTo>
                  <a:pt x="5086760" y="1637409"/>
                  <a:pt x="5082257" y="1638371"/>
                  <a:pt x="5083219" y="1642874"/>
                </a:cubicBezTo>
                <a:cubicBezTo>
                  <a:pt x="5083219" y="1642874"/>
                  <a:pt x="5077753" y="1639333"/>
                  <a:pt x="5072286" y="1635791"/>
                </a:cubicBezTo>
                <a:cubicBezTo>
                  <a:pt x="5082564" y="1661853"/>
                  <a:pt x="5093496" y="1668937"/>
                  <a:pt x="5108279" y="1694036"/>
                </a:cubicBezTo>
                <a:cubicBezTo>
                  <a:pt x="5110857" y="1684066"/>
                  <a:pt x="5126602" y="1713669"/>
                  <a:pt x="5132069" y="1717212"/>
                </a:cubicBezTo>
                <a:cubicBezTo>
                  <a:pt x="5136572" y="1716250"/>
                  <a:pt x="5136572" y="1716250"/>
                  <a:pt x="5136572" y="1716250"/>
                </a:cubicBezTo>
                <a:cubicBezTo>
                  <a:pt x="5137534" y="1720754"/>
                  <a:pt x="5143001" y="1724295"/>
                  <a:pt x="5143963" y="1728799"/>
                </a:cubicBezTo>
                <a:cubicBezTo>
                  <a:pt x="5147505" y="1723332"/>
                  <a:pt x="5147505" y="1723332"/>
                  <a:pt x="5147505" y="1723332"/>
                </a:cubicBezTo>
                <a:cubicBezTo>
                  <a:pt x="5147505" y="1723332"/>
                  <a:pt x="5148468" y="1727837"/>
                  <a:pt x="5148468" y="1727837"/>
                </a:cubicBezTo>
                <a:cubicBezTo>
                  <a:pt x="5154896" y="1735882"/>
                  <a:pt x="5155859" y="1740387"/>
                  <a:pt x="5162286" y="1748432"/>
                </a:cubicBezTo>
                <a:cubicBezTo>
                  <a:pt x="5167753" y="1751974"/>
                  <a:pt x="5168715" y="1756478"/>
                  <a:pt x="5175144" y="1764524"/>
                </a:cubicBezTo>
                <a:cubicBezTo>
                  <a:pt x="5171602" y="1769991"/>
                  <a:pt x="5183497" y="1781578"/>
                  <a:pt x="5184459" y="1786082"/>
                </a:cubicBezTo>
                <a:cubicBezTo>
                  <a:pt x="5194430" y="1788661"/>
                  <a:pt x="5194430" y="1788661"/>
                  <a:pt x="5198934" y="1787699"/>
                </a:cubicBezTo>
                <a:cubicBezTo>
                  <a:pt x="5199897" y="1792203"/>
                  <a:pt x="5200859" y="1796708"/>
                  <a:pt x="5200859" y="1796708"/>
                </a:cubicBezTo>
                <a:cubicBezTo>
                  <a:pt x="5196355" y="1797670"/>
                  <a:pt x="5195392" y="1793166"/>
                  <a:pt x="5196355" y="1797670"/>
                </a:cubicBezTo>
                <a:cubicBezTo>
                  <a:pt x="5196355" y="1797670"/>
                  <a:pt x="5196355" y="1797670"/>
                  <a:pt x="5197317" y="1802173"/>
                </a:cubicBezTo>
                <a:cubicBezTo>
                  <a:pt x="5198279" y="1806678"/>
                  <a:pt x="5198279" y="1806678"/>
                  <a:pt x="5198279" y="1806678"/>
                </a:cubicBezTo>
                <a:cubicBezTo>
                  <a:pt x="5198279" y="1806678"/>
                  <a:pt x="5194737" y="1812144"/>
                  <a:pt x="5190233" y="1813107"/>
                </a:cubicBezTo>
                <a:cubicBezTo>
                  <a:pt x="5210789" y="1865230"/>
                  <a:pt x="5248706" y="1932483"/>
                  <a:pt x="5281503" y="1953734"/>
                </a:cubicBezTo>
                <a:cubicBezTo>
                  <a:pt x="5279886" y="1968208"/>
                  <a:pt x="5285352" y="1971750"/>
                  <a:pt x="5295322" y="1974330"/>
                </a:cubicBezTo>
                <a:cubicBezTo>
                  <a:pt x="5297247" y="1983338"/>
                  <a:pt x="5299172" y="1992347"/>
                  <a:pt x="5305600" y="2000392"/>
                </a:cubicBezTo>
                <a:cubicBezTo>
                  <a:pt x="5312029" y="2008437"/>
                  <a:pt x="5314916" y="2021950"/>
                  <a:pt x="5321344" y="2029996"/>
                </a:cubicBezTo>
                <a:cubicBezTo>
                  <a:pt x="5328735" y="2042546"/>
                  <a:pt x="5332584" y="2060562"/>
                  <a:pt x="5339975" y="2073112"/>
                </a:cubicBezTo>
                <a:cubicBezTo>
                  <a:pt x="5341900" y="2082120"/>
                  <a:pt x="5349291" y="2094669"/>
                  <a:pt x="5354757" y="2098212"/>
                </a:cubicBezTo>
                <a:cubicBezTo>
                  <a:pt x="5355719" y="2102716"/>
                  <a:pt x="5355719" y="2102716"/>
                  <a:pt x="5355719" y="2102716"/>
                </a:cubicBezTo>
                <a:cubicBezTo>
                  <a:pt x="5363110" y="2115266"/>
                  <a:pt x="5365035" y="2124274"/>
                  <a:pt x="5372426" y="2136823"/>
                </a:cubicBezTo>
                <a:cubicBezTo>
                  <a:pt x="5374350" y="2145831"/>
                  <a:pt x="5380779" y="2153877"/>
                  <a:pt x="5388169" y="2166427"/>
                </a:cubicBezTo>
                <a:cubicBezTo>
                  <a:pt x="5386553" y="2180901"/>
                  <a:pt x="5391056" y="2179939"/>
                  <a:pt x="5395560" y="2178977"/>
                </a:cubicBezTo>
                <a:cubicBezTo>
                  <a:pt x="5396523" y="2183482"/>
                  <a:pt x="5396523" y="2183482"/>
                  <a:pt x="5396523" y="2183482"/>
                </a:cubicBezTo>
                <a:cubicBezTo>
                  <a:pt x="5397485" y="2187985"/>
                  <a:pt x="5393943" y="2193452"/>
                  <a:pt x="5394905" y="2197956"/>
                </a:cubicBezTo>
                <a:cubicBezTo>
                  <a:pt x="5394905" y="2197956"/>
                  <a:pt x="5395867" y="2202459"/>
                  <a:pt x="5395867" y="2202459"/>
                </a:cubicBezTo>
                <a:cubicBezTo>
                  <a:pt x="5396830" y="2206963"/>
                  <a:pt x="5396830" y="2206963"/>
                  <a:pt x="5402296" y="2210505"/>
                </a:cubicBezTo>
                <a:cubicBezTo>
                  <a:pt x="5402296" y="2210505"/>
                  <a:pt x="5402296" y="2210505"/>
                  <a:pt x="5406801" y="2209543"/>
                </a:cubicBezTo>
                <a:cubicBezTo>
                  <a:pt x="5411612" y="2232063"/>
                  <a:pt x="5411612" y="2232063"/>
                  <a:pt x="5411612" y="2232063"/>
                </a:cubicBezTo>
                <a:cubicBezTo>
                  <a:pt x="5411612" y="2232063"/>
                  <a:pt x="5417078" y="2235605"/>
                  <a:pt x="5417078" y="2235605"/>
                </a:cubicBezTo>
                <a:cubicBezTo>
                  <a:pt x="5417078" y="2235605"/>
                  <a:pt x="5416115" y="2231101"/>
                  <a:pt x="5416115" y="2231101"/>
                </a:cubicBezTo>
                <a:cubicBezTo>
                  <a:pt x="5406801" y="2209543"/>
                  <a:pt x="5406801" y="2209543"/>
                  <a:pt x="5406801" y="2209543"/>
                </a:cubicBezTo>
                <a:cubicBezTo>
                  <a:pt x="5406801" y="2209543"/>
                  <a:pt x="5411304" y="2208581"/>
                  <a:pt x="5411304" y="2208581"/>
                </a:cubicBezTo>
                <a:cubicBezTo>
                  <a:pt x="5412267" y="2213086"/>
                  <a:pt x="5413229" y="2217589"/>
                  <a:pt x="5413229" y="2217589"/>
                </a:cubicBezTo>
                <a:cubicBezTo>
                  <a:pt x="5414191" y="2222093"/>
                  <a:pt x="5414191" y="2222093"/>
                  <a:pt x="5414191" y="2222093"/>
                </a:cubicBezTo>
                <a:cubicBezTo>
                  <a:pt x="5415153" y="2226597"/>
                  <a:pt x="5420620" y="2230138"/>
                  <a:pt x="5421582" y="2234643"/>
                </a:cubicBezTo>
                <a:cubicBezTo>
                  <a:pt x="5422544" y="2239147"/>
                  <a:pt x="5423507" y="2243651"/>
                  <a:pt x="5425431" y="2252659"/>
                </a:cubicBezTo>
                <a:cubicBezTo>
                  <a:pt x="5424469" y="2248155"/>
                  <a:pt x="5419964" y="2249117"/>
                  <a:pt x="5419964" y="2249117"/>
                </a:cubicBezTo>
                <a:cubicBezTo>
                  <a:pt x="5419964" y="2249117"/>
                  <a:pt x="5420927" y="2253622"/>
                  <a:pt x="5421889" y="2258125"/>
                </a:cubicBezTo>
                <a:cubicBezTo>
                  <a:pt x="5421889" y="2258125"/>
                  <a:pt x="5422851" y="2262630"/>
                  <a:pt x="5423814" y="2267134"/>
                </a:cubicBezTo>
                <a:cubicBezTo>
                  <a:pt x="5429280" y="2270676"/>
                  <a:pt x="5430242" y="2275179"/>
                  <a:pt x="5431205" y="2279684"/>
                </a:cubicBezTo>
                <a:cubicBezTo>
                  <a:pt x="5432167" y="2284188"/>
                  <a:pt x="5432167" y="2284188"/>
                  <a:pt x="5433129" y="2288691"/>
                </a:cubicBezTo>
                <a:cubicBezTo>
                  <a:pt x="5438596" y="2292233"/>
                  <a:pt x="5438596" y="2292233"/>
                  <a:pt x="5438596" y="2292233"/>
                </a:cubicBezTo>
                <a:cubicBezTo>
                  <a:pt x="5439558" y="2296738"/>
                  <a:pt x="5445025" y="2300279"/>
                  <a:pt x="5445987" y="2304783"/>
                </a:cubicBezTo>
                <a:cubicBezTo>
                  <a:pt x="5446949" y="2309287"/>
                  <a:pt x="5447912" y="2313792"/>
                  <a:pt x="5447912" y="2313792"/>
                </a:cubicBezTo>
                <a:cubicBezTo>
                  <a:pt x="5443407" y="2314754"/>
                  <a:pt x="5443407" y="2314754"/>
                  <a:pt x="5444369" y="2319257"/>
                </a:cubicBezTo>
                <a:cubicBezTo>
                  <a:pt x="5444369" y="2319257"/>
                  <a:pt x="5445332" y="2323762"/>
                  <a:pt x="5449836" y="2322799"/>
                </a:cubicBezTo>
                <a:cubicBezTo>
                  <a:pt x="5449836" y="2322799"/>
                  <a:pt x="5450798" y="2327304"/>
                  <a:pt x="5447256" y="2332770"/>
                </a:cubicBezTo>
                <a:cubicBezTo>
                  <a:pt x="5453685" y="2340816"/>
                  <a:pt x="5453685" y="2340816"/>
                  <a:pt x="5453685" y="2340816"/>
                </a:cubicBezTo>
                <a:cubicBezTo>
                  <a:pt x="5453685" y="2340816"/>
                  <a:pt x="5452723" y="2336311"/>
                  <a:pt x="5457226" y="2335349"/>
                </a:cubicBezTo>
                <a:cubicBezTo>
                  <a:pt x="5458189" y="2339854"/>
                  <a:pt x="5459151" y="2344357"/>
                  <a:pt x="5460113" y="2348861"/>
                </a:cubicBezTo>
                <a:cubicBezTo>
                  <a:pt x="5461075" y="2353366"/>
                  <a:pt x="5461075" y="2353366"/>
                  <a:pt x="5461075" y="2353366"/>
                </a:cubicBezTo>
                <a:cubicBezTo>
                  <a:pt x="5467504" y="2361411"/>
                  <a:pt x="5468467" y="2365915"/>
                  <a:pt x="5469429" y="2370419"/>
                </a:cubicBezTo>
                <a:cubicBezTo>
                  <a:pt x="5471353" y="2379427"/>
                  <a:pt x="5472316" y="2383932"/>
                  <a:pt x="5473278" y="2388435"/>
                </a:cubicBezTo>
                <a:cubicBezTo>
                  <a:pt x="5474240" y="2392940"/>
                  <a:pt x="5474240" y="2392940"/>
                  <a:pt x="5476165" y="2401947"/>
                </a:cubicBezTo>
                <a:cubicBezTo>
                  <a:pt x="5472623" y="2407414"/>
                  <a:pt x="5480014" y="2419964"/>
                  <a:pt x="5481938" y="2428972"/>
                </a:cubicBezTo>
                <a:cubicBezTo>
                  <a:pt x="5482900" y="2433476"/>
                  <a:pt x="5479358" y="2438942"/>
                  <a:pt x="5480321" y="2443447"/>
                </a:cubicBezTo>
                <a:cubicBezTo>
                  <a:pt x="5480321" y="2443447"/>
                  <a:pt x="5474855" y="2439905"/>
                  <a:pt x="5474855" y="2439905"/>
                </a:cubicBezTo>
                <a:cubicBezTo>
                  <a:pt x="5473893" y="2435400"/>
                  <a:pt x="5469388" y="2436363"/>
                  <a:pt x="5469388" y="2436363"/>
                </a:cubicBezTo>
                <a:cubicBezTo>
                  <a:pt x="5469388" y="2436363"/>
                  <a:pt x="5469388" y="2436363"/>
                  <a:pt x="5470351" y="2440867"/>
                </a:cubicBezTo>
                <a:cubicBezTo>
                  <a:pt x="5471313" y="2445371"/>
                  <a:pt x="5471313" y="2445371"/>
                  <a:pt x="5471313" y="2445371"/>
                </a:cubicBezTo>
                <a:cubicBezTo>
                  <a:pt x="5472275" y="2449875"/>
                  <a:pt x="5472275" y="2449875"/>
                  <a:pt x="5476780" y="2448912"/>
                </a:cubicBezTo>
                <a:cubicBezTo>
                  <a:pt x="5476780" y="2448912"/>
                  <a:pt x="5482245" y="2452454"/>
                  <a:pt x="5482245" y="2452454"/>
                </a:cubicBezTo>
                <a:cubicBezTo>
                  <a:pt x="5486750" y="2451492"/>
                  <a:pt x="5486750" y="2451492"/>
                  <a:pt x="5486750" y="2451492"/>
                </a:cubicBezTo>
                <a:cubicBezTo>
                  <a:pt x="5485787" y="2446988"/>
                  <a:pt x="5488367" y="2437018"/>
                  <a:pt x="5486443" y="2428009"/>
                </a:cubicBezTo>
                <a:cubicBezTo>
                  <a:pt x="5485480" y="2423506"/>
                  <a:pt x="5485480" y="2423506"/>
                  <a:pt x="5485480" y="2423506"/>
                </a:cubicBezTo>
                <a:cubicBezTo>
                  <a:pt x="5484518" y="2419002"/>
                  <a:pt x="5478089" y="2410956"/>
                  <a:pt x="5481631" y="2405489"/>
                </a:cubicBezTo>
                <a:cubicBezTo>
                  <a:pt x="5480669" y="2400985"/>
                  <a:pt x="5480669" y="2400985"/>
                  <a:pt x="5479707" y="2396482"/>
                </a:cubicBezTo>
                <a:cubicBezTo>
                  <a:pt x="5485172" y="2400023"/>
                  <a:pt x="5487097" y="2409031"/>
                  <a:pt x="5489021" y="2418039"/>
                </a:cubicBezTo>
                <a:cubicBezTo>
                  <a:pt x="5490946" y="2427047"/>
                  <a:pt x="5492871" y="2436056"/>
                  <a:pt x="5499299" y="2444101"/>
                </a:cubicBezTo>
                <a:cubicBezTo>
                  <a:pt x="5500262" y="2448605"/>
                  <a:pt x="5495757" y="2449568"/>
                  <a:pt x="5496720" y="2454072"/>
                </a:cubicBezTo>
                <a:cubicBezTo>
                  <a:pt x="5498644" y="2463080"/>
                  <a:pt x="5498644" y="2463080"/>
                  <a:pt x="5498644" y="2463080"/>
                </a:cubicBezTo>
                <a:cubicBezTo>
                  <a:pt x="5500569" y="2472087"/>
                  <a:pt x="5501531" y="2476592"/>
                  <a:pt x="5503455" y="2485600"/>
                </a:cubicBezTo>
                <a:cubicBezTo>
                  <a:pt x="5497990" y="2482058"/>
                  <a:pt x="5497990" y="2482058"/>
                  <a:pt x="5497990" y="2482058"/>
                </a:cubicBezTo>
                <a:cubicBezTo>
                  <a:pt x="5497028" y="2477554"/>
                  <a:pt x="5497028" y="2477554"/>
                  <a:pt x="5493486" y="2483021"/>
                </a:cubicBezTo>
                <a:cubicBezTo>
                  <a:pt x="5493486" y="2483021"/>
                  <a:pt x="5493486" y="2483021"/>
                  <a:pt x="5494448" y="2487524"/>
                </a:cubicBezTo>
                <a:cubicBezTo>
                  <a:pt x="5494448" y="2487524"/>
                  <a:pt x="5495410" y="2492028"/>
                  <a:pt x="5495410" y="2492028"/>
                </a:cubicBezTo>
                <a:cubicBezTo>
                  <a:pt x="5500877" y="2495570"/>
                  <a:pt x="5500877" y="2495570"/>
                  <a:pt x="5500877" y="2495570"/>
                </a:cubicBezTo>
                <a:cubicBezTo>
                  <a:pt x="5500877" y="2495570"/>
                  <a:pt x="5501839" y="2500075"/>
                  <a:pt x="5501839" y="2500075"/>
                </a:cubicBezTo>
                <a:cubicBezTo>
                  <a:pt x="5501839" y="2500075"/>
                  <a:pt x="5501839" y="2500075"/>
                  <a:pt x="5502801" y="2504578"/>
                </a:cubicBezTo>
                <a:cubicBezTo>
                  <a:pt x="5503763" y="2509082"/>
                  <a:pt x="5510191" y="2517128"/>
                  <a:pt x="5511154" y="2521632"/>
                </a:cubicBezTo>
                <a:cubicBezTo>
                  <a:pt x="5514040" y="2535144"/>
                  <a:pt x="5519507" y="2538686"/>
                  <a:pt x="5515965" y="2544153"/>
                </a:cubicBezTo>
                <a:cubicBezTo>
                  <a:pt x="5511462" y="2545115"/>
                  <a:pt x="5512424" y="2549619"/>
                  <a:pt x="5512424" y="2549619"/>
                </a:cubicBezTo>
                <a:cubicBezTo>
                  <a:pt x="5512424" y="2549619"/>
                  <a:pt x="5507919" y="2550581"/>
                  <a:pt x="5506957" y="2546078"/>
                </a:cubicBezTo>
                <a:cubicBezTo>
                  <a:pt x="5503108" y="2528061"/>
                  <a:pt x="5499259" y="2510045"/>
                  <a:pt x="5490906" y="2492991"/>
                </a:cubicBezTo>
                <a:cubicBezTo>
                  <a:pt x="5489943" y="2488486"/>
                  <a:pt x="5489943" y="2488486"/>
                  <a:pt x="5489943" y="2488486"/>
                </a:cubicBezTo>
                <a:cubicBezTo>
                  <a:pt x="5485440" y="2489448"/>
                  <a:pt x="5486402" y="2493953"/>
                  <a:pt x="5486402" y="2493953"/>
                </a:cubicBezTo>
                <a:cubicBezTo>
                  <a:pt x="5494755" y="2511007"/>
                  <a:pt x="5498604" y="2529024"/>
                  <a:pt x="5502453" y="2547040"/>
                </a:cubicBezTo>
                <a:cubicBezTo>
                  <a:pt x="5497950" y="2548002"/>
                  <a:pt x="5493445" y="2548964"/>
                  <a:pt x="5490865" y="2558934"/>
                </a:cubicBezTo>
                <a:cubicBezTo>
                  <a:pt x="5495677" y="2581454"/>
                  <a:pt x="5487631" y="2587883"/>
                  <a:pt x="5492443" y="2610404"/>
                </a:cubicBezTo>
                <a:cubicBezTo>
                  <a:pt x="5482431" y="2673768"/>
                  <a:pt x="5488820" y="2747757"/>
                  <a:pt x="5494900" y="2798263"/>
                </a:cubicBezTo>
                <a:cubicBezTo>
                  <a:pt x="5495863" y="2802768"/>
                  <a:pt x="5495863" y="2802768"/>
                  <a:pt x="5495863" y="2802768"/>
                </a:cubicBezTo>
                <a:cubicBezTo>
                  <a:pt x="5495863" y="2802768"/>
                  <a:pt x="5496825" y="2807272"/>
                  <a:pt x="5496825" y="2807272"/>
                </a:cubicBezTo>
                <a:cubicBezTo>
                  <a:pt x="5501329" y="2806310"/>
                  <a:pt x="5501329" y="2806310"/>
                  <a:pt x="5500367" y="2801805"/>
                </a:cubicBezTo>
                <a:cubicBezTo>
                  <a:pt x="5494285" y="2751298"/>
                  <a:pt x="5488860" y="2681813"/>
                  <a:pt x="5498871" y="2618449"/>
                </a:cubicBezTo>
                <a:cubicBezTo>
                  <a:pt x="5499833" y="2622954"/>
                  <a:pt x="5499833" y="2622954"/>
                  <a:pt x="5499833" y="2622954"/>
                </a:cubicBezTo>
                <a:cubicBezTo>
                  <a:pt x="5504337" y="2621991"/>
                  <a:pt x="5503375" y="2617487"/>
                  <a:pt x="5506917" y="2612020"/>
                </a:cubicBezTo>
                <a:cubicBezTo>
                  <a:pt x="5507879" y="2616525"/>
                  <a:pt x="5508842" y="2621029"/>
                  <a:pt x="5509804" y="2625532"/>
                </a:cubicBezTo>
                <a:cubicBezTo>
                  <a:pt x="5509804" y="2625532"/>
                  <a:pt x="5509804" y="2625532"/>
                  <a:pt x="5505299" y="2626495"/>
                </a:cubicBezTo>
                <a:cubicBezTo>
                  <a:pt x="5506262" y="2630999"/>
                  <a:pt x="5506262" y="2630999"/>
                  <a:pt x="5506262" y="2630999"/>
                </a:cubicBezTo>
                <a:cubicBezTo>
                  <a:pt x="5506262" y="2630999"/>
                  <a:pt x="5506262" y="2630999"/>
                  <a:pt x="5507224" y="2635503"/>
                </a:cubicBezTo>
                <a:cubicBezTo>
                  <a:pt x="5507224" y="2635503"/>
                  <a:pt x="5511728" y="2634541"/>
                  <a:pt x="5511728" y="2634541"/>
                </a:cubicBezTo>
                <a:cubicBezTo>
                  <a:pt x="5509148" y="2644511"/>
                  <a:pt x="5511073" y="2653519"/>
                  <a:pt x="5512035" y="2658023"/>
                </a:cubicBezTo>
                <a:cubicBezTo>
                  <a:pt x="5512998" y="2662528"/>
                  <a:pt x="5512998" y="2662528"/>
                  <a:pt x="5513960" y="2667032"/>
                </a:cubicBezTo>
                <a:cubicBezTo>
                  <a:pt x="5514922" y="2671535"/>
                  <a:pt x="5515884" y="2676040"/>
                  <a:pt x="5516847" y="2680544"/>
                </a:cubicBezTo>
                <a:lnTo>
                  <a:pt x="5517809" y="2685047"/>
                </a:lnTo>
                <a:cubicBezTo>
                  <a:pt x="5513304" y="2686010"/>
                  <a:pt x="5513304" y="2686010"/>
                  <a:pt x="5514267" y="2690514"/>
                </a:cubicBezTo>
                <a:cubicBezTo>
                  <a:pt x="5515229" y="2695018"/>
                  <a:pt x="5515229" y="2695018"/>
                  <a:pt x="5516191" y="2699522"/>
                </a:cubicBezTo>
                <a:cubicBezTo>
                  <a:pt x="5516191" y="2699522"/>
                  <a:pt x="5521658" y="2703064"/>
                  <a:pt x="5521658" y="2703064"/>
                </a:cubicBezTo>
                <a:cubicBezTo>
                  <a:pt x="5533861" y="2738134"/>
                  <a:pt x="5541559" y="2774166"/>
                  <a:pt x="5544752" y="2811161"/>
                </a:cubicBezTo>
                <a:cubicBezTo>
                  <a:pt x="5544097" y="2830139"/>
                  <a:pt x="5546984" y="2843652"/>
                  <a:pt x="5546330" y="2862630"/>
                </a:cubicBezTo>
                <a:cubicBezTo>
                  <a:pt x="5546330" y="2862630"/>
                  <a:pt x="5550833" y="2861668"/>
                  <a:pt x="5549871" y="2857164"/>
                </a:cubicBezTo>
                <a:cubicBezTo>
                  <a:pt x="5552103" y="2889654"/>
                  <a:pt x="5557877" y="2916679"/>
                  <a:pt x="5560108" y="2949169"/>
                </a:cubicBezTo>
                <a:cubicBezTo>
                  <a:pt x="5561071" y="2953673"/>
                  <a:pt x="5561071" y="2953673"/>
                  <a:pt x="5565575" y="2952711"/>
                </a:cubicBezTo>
                <a:cubicBezTo>
                  <a:pt x="5567500" y="2961719"/>
                  <a:pt x="5563957" y="2967185"/>
                  <a:pt x="5565882" y="2976194"/>
                </a:cubicBezTo>
                <a:cubicBezTo>
                  <a:pt x="5564920" y="2971690"/>
                  <a:pt x="5561378" y="2977156"/>
                  <a:pt x="5562340" y="2981660"/>
                </a:cubicBezTo>
                <a:cubicBezTo>
                  <a:pt x="5566844" y="2980697"/>
                  <a:pt x="5567807" y="2985202"/>
                  <a:pt x="5568769" y="2989706"/>
                </a:cubicBezTo>
                <a:cubicBezTo>
                  <a:pt x="5570693" y="2998714"/>
                  <a:pt x="5568113" y="3008684"/>
                  <a:pt x="5570038" y="3017692"/>
                </a:cubicBezTo>
                <a:cubicBezTo>
                  <a:pt x="5570038" y="3017692"/>
                  <a:pt x="5571000" y="3022197"/>
                  <a:pt x="5571000" y="3022197"/>
                </a:cubicBezTo>
                <a:cubicBezTo>
                  <a:pt x="5571963" y="3026700"/>
                  <a:pt x="5568422" y="3032167"/>
                  <a:pt x="5569384" y="3036671"/>
                </a:cubicBezTo>
                <a:cubicBezTo>
                  <a:pt x="5570346" y="3041174"/>
                  <a:pt x="5570346" y="3041174"/>
                  <a:pt x="5570346" y="3041174"/>
                </a:cubicBezTo>
                <a:cubicBezTo>
                  <a:pt x="5570346" y="3041174"/>
                  <a:pt x="5571308" y="3045679"/>
                  <a:pt x="5571308" y="3045679"/>
                </a:cubicBezTo>
                <a:cubicBezTo>
                  <a:pt x="5572578" y="3073665"/>
                  <a:pt x="5569342" y="3102614"/>
                  <a:pt x="5569650" y="3126097"/>
                </a:cubicBezTo>
                <a:cubicBezTo>
                  <a:pt x="5569650" y="3126097"/>
                  <a:pt x="5576078" y="3134142"/>
                  <a:pt x="5572537" y="3139609"/>
                </a:cubicBezTo>
                <a:cubicBezTo>
                  <a:pt x="5572537" y="3139609"/>
                  <a:pt x="5573500" y="3144113"/>
                  <a:pt x="5573500" y="3144113"/>
                </a:cubicBezTo>
                <a:cubicBezTo>
                  <a:pt x="5572537" y="3139609"/>
                  <a:pt x="5575424" y="3153121"/>
                  <a:pt x="5577349" y="3162129"/>
                </a:cubicBezTo>
                <a:cubicBezTo>
                  <a:pt x="5576693" y="3181107"/>
                  <a:pt x="5571534" y="3201048"/>
                  <a:pt x="5569917" y="3215523"/>
                </a:cubicBezTo>
                <a:cubicBezTo>
                  <a:pt x="5563755" y="3296903"/>
                  <a:pt x="5558248" y="3359305"/>
                  <a:pt x="5551779" y="3417202"/>
                </a:cubicBezTo>
                <a:cubicBezTo>
                  <a:pt x="5552741" y="3421707"/>
                  <a:pt x="5552741" y="3421707"/>
                  <a:pt x="5552741" y="3421707"/>
                </a:cubicBezTo>
                <a:cubicBezTo>
                  <a:pt x="5549200" y="3427172"/>
                  <a:pt x="5549200" y="3427172"/>
                  <a:pt x="5549200" y="3427172"/>
                </a:cubicBezTo>
                <a:cubicBezTo>
                  <a:pt x="5542269" y="3449847"/>
                  <a:pt x="5535099" y="3471394"/>
                  <a:pt x="5528169" y="3494068"/>
                </a:cubicBezTo>
                <a:lnTo>
                  <a:pt x="5510688" y="3559800"/>
                </a:lnTo>
                <a:lnTo>
                  <a:pt x="5510930" y="3558388"/>
                </a:lnTo>
                <a:cubicBezTo>
                  <a:pt x="5511768" y="3552322"/>
                  <a:pt x="5512375" y="3546894"/>
                  <a:pt x="5512778" y="3543275"/>
                </a:cubicBezTo>
                <a:cubicBezTo>
                  <a:pt x="5511816" y="3538772"/>
                  <a:pt x="5515358" y="3533305"/>
                  <a:pt x="5515358" y="3533305"/>
                </a:cubicBezTo>
                <a:cubicBezTo>
                  <a:pt x="5520517" y="3513364"/>
                  <a:pt x="5527601" y="3502432"/>
                  <a:pt x="5522135" y="3498890"/>
                </a:cubicBezTo>
                <a:cubicBezTo>
                  <a:pt x="5530181" y="3492461"/>
                  <a:pt x="5533415" y="3463512"/>
                  <a:pt x="5533108" y="3440030"/>
                </a:cubicBezTo>
                <a:cubicBezTo>
                  <a:pt x="5532146" y="3435526"/>
                  <a:pt x="5531183" y="3431021"/>
                  <a:pt x="5535687" y="3430059"/>
                </a:cubicBezTo>
                <a:cubicBezTo>
                  <a:pt x="5535687" y="3430059"/>
                  <a:pt x="5539229" y="3424593"/>
                  <a:pt x="5538267" y="3420089"/>
                </a:cubicBezTo>
                <a:cubicBezTo>
                  <a:pt x="5537304" y="3415585"/>
                  <a:pt x="5536342" y="3411081"/>
                  <a:pt x="5532800" y="3416547"/>
                </a:cubicBezTo>
                <a:cubicBezTo>
                  <a:pt x="5528297" y="3417509"/>
                  <a:pt x="5525717" y="3427480"/>
                  <a:pt x="5523137" y="3437450"/>
                </a:cubicBezTo>
                <a:cubicBezTo>
                  <a:pt x="5524099" y="3441955"/>
                  <a:pt x="5524099" y="3441955"/>
                  <a:pt x="5524099" y="3441955"/>
                </a:cubicBezTo>
                <a:cubicBezTo>
                  <a:pt x="5513781" y="3481836"/>
                  <a:pt x="5507660" y="3497272"/>
                  <a:pt x="5505387" y="3530725"/>
                </a:cubicBezTo>
                <a:cubicBezTo>
                  <a:pt x="5505387" y="3530725"/>
                  <a:pt x="5506350" y="3535230"/>
                  <a:pt x="5506350" y="3535230"/>
                </a:cubicBezTo>
                <a:cubicBezTo>
                  <a:pt x="5502809" y="3540696"/>
                  <a:pt x="5496687" y="3556133"/>
                  <a:pt x="5493145" y="3561598"/>
                </a:cubicBezTo>
                <a:cubicBezTo>
                  <a:pt x="5499574" y="3569645"/>
                  <a:pt x="5490566" y="3571569"/>
                  <a:pt x="5485406" y="3591510"/>
                </a:cubicBezTo>
                <a:cubicBezTo>
                  <a:pt x="5482018" y="3608717"/>
                  <a:pt x="5478226" y="3629544"/>
                  <a:pt x="5472745" y="3650731"/>
                </a:cubicBezTo>
                <a:lnTo>
                  <a:pt x="5453639" y="3702176"/>
                </a:lnTo>
                <a:lnTo>
                  <a:pt x="5451565" y="3697642"/>
                </a:lnTo>
                <a:cubicBezTo>
                  <a:pt x="5430929" y="3777405"/>
                  <a:pt x="5403864" y="3849122"/>
                  <a:pt x="5369715" y="3931772"/>
                </a:cubicBezTo>
                <a:cubicBezTo>
                  <a:pt x="5369715" y="3931772"/>
                  <a:pt x="5365212" y="3932734"/>
                  <a:pt x="5365212" y="3932734"/>
                </a:cubicBezTo>
                <a:cubicBezTo>
                  <a:pt x="5366174" y="3937239"/>
                  <a:pt x="5366174" y="3937239"/>
                  <a:pt x="5366174" y="3937239"/>
                </a:cubicBezTo>
                <a:cubicBezTo>
                  <a:pt x="5366174" y="3937239"/>
                  <a:pt x="5366174" y="3937239"/>
                  <a:pt x="5367136" y="3941742"/>
                </a:cubicBezTo>
                <a:cubicBezTo>
                  <a:pt x="5363594" y="3947209"/>
                  <a:pt x="5355549" y="3953638"/>
                  <a:pt x="5352006" y="3959103"/>
                </a:cubicBezTo>
                <a:cubicBezTo>
                  <a:pt x="5363901" y="3970692"/>
                  <a:pt x="5338146" y="4004452"/>
                  <a:pt x="5329445" y="4029858"/>
                </a:cubicBezTo>
                <a:cubicBezTo>
                  <a:pt x="5323979" y="4026316"/>
                  <a:pt x="5331063" y="4015384"/>
                  <a:pt x="5326559" y="4016346"/>
                </a:cubicBezTo>
                <a:cubicBezTo>
                  <a:pt x="5308849" y="4043679"/>
                  <a:pt x="5336530" y="4018926"/>
                  <a:pt x="5319782" y="4050762"/>
                </a:cubicBezTo>
                <a:cubicBezTo>
                  <a:pt x="5315278" y="4051724"/>
                  <a:pt x="5318820" y="4046257"/>
                  <a:pt x="5314316" y="4047220"/>
                </a:cubicBezTo>
                <a:cubicBezTo>
                  <a:pt x="5303035" y="4082597"/>
                  <a:pt x="5280823" y="4110892"/>
                  <a:pt x="5276625" y="4135336"/>
                </a:cubicBezTo>
                <a:cubicBezTo>
                  <a:pt x="5276625" y="4135336"/>
                  <a:pt x="5279205" y="4125366"/>
                  <a:pt x="5272122" y="4136298"/>
                </a:cubicBezTo>
                <a:cubicBezTo>
                  <a:pt x="5272429" y="4159781"/>
                  <a:pt x="5248292" y="4179067"/>
                  <a:pt x="5234124" y="4200931"/>
                </a:cubicBezTo>
                <a:cubicBezTo>
                  <a:pt x="5226386" y="4230843"/>
                  <a:pt x="5208676" y="4258175"/>
                  <a:pt x="5190005" y="4281002"/>
                </a:cubicBezTo>
                <a:cubicBezTo>
                  <a:pt x="5180669" y="4292416"/>
                  <a:pt x="5171334" y="4303830"/>
                  <a:pt x="5161796" y="4317053"/>
                </a:cubicBezTo>
                <a:lnTo>
                  <a:pt x="5135887" y="4358358"/>
                </a:lnTo>
                <a:lnTo>
                  <a:pt x="5134954" y="4353989"/>
                </a:lnTo>
                <a:cubicBezTo>
                  <a:pt x="5130449" y="4354951"/>
                  <a:pt x="5130449" y="4354951"/>
                  <a:pt x="5131412" y="4359456"/>
                </a:cubicBezTo>
                <a:cubicBezTo>
                  <a:pt x="5128832" y="4369426"/>
                  <a:pt x="5128832" y="4369426"/>
                  <a:pt x="5128832" y="4369426"/>
                </a:cubicBezTo>
                <a:cubicBezTo>
                  <a:pt x="5127869" y="4364921"/>
                  <a:pt x="5127869" y="4364921"/>
                  <a:pt x="5127869" y="4364921"/>
                </a:cubicBezTo>
                <a:cubicBezTo>
                  <a:pt x="5119824" y="4371350"/>
                  <a:pt x="5112740" y="4382283"/>
                  <a:pt x="5106619" y="4397719"/>
                </a:cubicBezTo>
                <a:cubicBezTo>
                  <a:pt x="5106619" y="4397719"/>
                  <a:pt x="5107581" y="4402224"/>
                  <a:pt x="5107581" y="4402224"/>
                </a:cubicBezTo>
                <a:cubicBezTo>
                  <a:pt x="5108544" y="4406728"/>
                  <a:pt x="5104039" y="4407690"/>
                  <a:pt x="5105001" y="4412194"/>
                </a:cubicBezTo>
                <a:cubicBezTo>
                  <a:pt x="5104039" y="4407690"/>
                  <a:pt x="5107581" y="4402224"/>
                  <a:pt x="5103077" y="4403186"/>
                </a:cubicBezTo>
                <a:cubicBezTo>
                  <a:pt x="5099535" y="4408653"/>
                  <a:pt x="5095994" y="4414118"/>
                  <a:pt x="5092452" y="4419585"/>
                </a:cubicBezTo>
                <a:cubicBezTo>
                  <a:pt x="5091489" y="4415080"/>
                  <a:pt x="5091489" y="4415080"/>
                  <a:pt x="5091489" y="4415080"/>
                </a:cubicBezTo>
                <a:cubicBezTo>
                  <a:pt x="5091489" y="4415080"/>
                  <a:pt x="5091489" y="4415080"/>
                  <a:pt x="5090527" y="4410577"/>
                </a:cubicBezTo>
                <a:cubicBezTo>
                  <a:pt x="5090527" y="4410577"/>
                  <a:pt x="5090527" y="4410577"/>
                  <a:pt x="5086023" y="4411539"/>
                </a:cubicBezTo>
                <a:cubicBezTo>
                  <a:pt x="5086985" y="4416043"/>
                  <a:pt x="5087947" y="4420547"/>
                  <a:pt x="5087947" y="4420547"/>
                </a:cubicBezTo>
                <a:cubicBezTo>
                  <a:pt x="5087947" y="4420547"/>
                  <a:pt x="5087947" y="4420547"/>
                  <a:pt x="5088910" y="4425051"/>
                </a:cubicBezTo>
                <a:cubicBezTo>
                  <a:pt x="5088910" y="4425051"/>
                  <a:pt x="5085368" y="4430518"/>
                  <a:pt x="5085368" y="4430518"/>
                </a:cubicBezTo>
                <a:cubicBezTo>
                  <a:pt x="5085368" y="4430518"/>
                  <a:pt x="5080864" y="4431480"/>
                  <a:pt x="5080864" y="4431480"/>
                </a:cubicBezTo>
                <a:cubicBezTo>
                  <a:pt x="5080864" y="4431480"/>
                  <a:pt x="5076360" y="4432443"/>
                  <a:pt x="5076360" y="4432443"/>
                </a:cubicBezTo>
                <a:cubicBezTo>
                  <a:pt x="5077322" y="4436946"/>
                  <a:pt x="5077322" y="4436946"/>
                  <a:pt x="5077322" y="4436946"/>
                </a:cubicBezTo>
                <a:cubicBezTo>
                  <a:pt x="5078284" y="4441450"/>
                  <a:pt x="5078284" y="4441450"/>
                  <a:pt x="5078284" y="4441450"/>
                </a:cubicBezTo>
                <a:cubicBezTo>
                  <a:pt x="5074742" y="4446917"/>
                  <a:pt x="5071201" y="4452382"/>
                  <a:pt x="5066697" y="4453345"/>
                </a:cubicBezTo>
                <a:cubicBezTo>
                  <a:pt x="5066697" y="4453345"/>
                  <a:pt x="5066697" y="4453345"/>
                  <a:pt x="5065735" y="4448841"/>
                </a:cubicBezTo>
                <a:cubicBezTo>
                  <a:pt x="5065735" y="4448841"/>
                  <a:pt x="5062192" y="4454307"/>
                  <a:pt x="5062192" y="4454307"/>
                </a:cubicBezTo>
                <a:cubicBezTo>
                  <a:pt x="5058650" y="4459774"/>
                  <a:pt x="5058650" y="4459774"/>
                  <a:pt x="5058650" y="4459774"/>
                </a:cubicBezTo>
                <a:cubicBezTo>
                  <a:pt x="5058650" y="4459774"/>
                  <a:pt x="5055109" y="4465240"/>
                  <a:pt x="5056071" y="4469744"/>
                </a:cubicBezTo>
                <a:cubicBezTo>
                  <a:pt x="5055109" y="4465240"/>
                  <a:pt x="5055109" y="4465240"/>
                  <a:pt x="5055109" y="4465240"/>
                </a:cubicBezTo>
                <a:cubicBezTo>
                  <a:pt x="5050605" y="4466203"/>
                  <a:pt x="5047063" y="4471668"/>
                  <a:pt x="5039017" y="4478097"/>
                </a:cubicBezTo>
                <a:cubicBezTo>
                  <a:pt x="5041596" y="4468127"/>
                  <a:pt x="5034513" y="4479059"/>
                  <a:pt x="5037093" y="4469089"/>
                </a:cubicBezTo>
                <a:cubicBezTo>
                  <a:pt x="5021963" y="4486451"/>
                  <a:pt x="5021963" y="4486451"/>
                  <a:pt x="5021963" y="4486451"/>
                </a:cubicBezTo>
                <a:cubicBezTo>
                  <a:pt x="5021963" y="4486451"/>
                  <a:pt x="5021001" y="4481946"/>
                  <a:pt x="5021001" y="4481946"/>
                </a:cubicBezTo>
                <a:cubicBezTo>
                  <a:pt x="5024543" y="4476480"/>
                  <a:pt x="5024543" y="4476480"/>
                  <a:pt x="5024543" y="4476480"/>
                </a:cubicBezTo>
                <a:cubicBezTo>
                  <a:pt x="5024543" y="4476480"/>
                  <a:pt x="5029046" y="4475517"/>
                  <a:pt x="5023581" y="4471976"/>
                </a:cubicBezTo>
                <a:cubicBezTo>
                  <a:pt x="5023581" y="4471976"/>
                  <a:pt x="5023581" y="4471976"/>
                  <a:pt x="5020039" y="4477442"/>
                </a:cubicBezTo>
                <a:cubicBezTo>
                  <a:pt x="5016497" y="4482909"/>
                  <a:pt x="5016497" y="4482909"/>
                  <a:pt x="5016497" y="4482909"/>
                </a:cubicBezTo>
                <a:cubicBezTo>
                  <a:pt x="5017459" y="4487413"/>
                  <a:pt x="5012955" y="4488375"/>
                  <a:pt x="5013917" y="4492879"/>
                </a:cubicBezTo>
                <a:cubicBezTo>
                  <a:pt x="5013917" y="4492879"/>
                  <a:pt x="5019383" y="4496421"/>
                  <a:pt x="5022925" y="4490954"/>
                </a:cubicBezTo>
                <a:cubicBezTo>
                  <a:pt x="5019383" y="4496421"/>
                  <a:pt x="5019383" y="4496421"/>
                  <a:pt x="5019383" y="4496421"/>
                </a:cubicBezTo>
                <a:cubicBezTo>
                  <a:pt x="5009720" y="4517324"/>
                  <a:pt x="5004254" y="4513782"/>
                  <a:pt x="5002636" y="4528256"/>
                </a:cubicBezTo>
                <a:cubicBezTo>
                  <a:pt x="5009720" y="4517324"/>
                  <a:pt x="5015187" y="4520866"/>
                  <a:pt x="5019690" y="4519904"/>
                </a:cubicBezTo>
                <a:cubicBezTo>
                  <a:pt x="5016149" y="4525369"/>
                  <a:pt x="5008103" y="4531798"/>
                  <a:pt x="5004561" y="4537265"/>
                </a:cubicBezTo>
                <a:cubicBezTo>
                  <a:pt x="5001020" y="4542730"/>
                  <a:pt x="4997478" y="4548197"/>
                  <a:pt x="4993936" y="4553664"/>
                </a:cubicBezTo>
                <a:cubicBezTo>
                  <a:pt x="4989432" y="4554626"/>
                  <a:pt x="4985890" y="4560092"/>
                  <a:pt x="4985890" y="4560092"/>
                </a:cubicBezTo>
                <a:cubicBezTo>
                  <a:pt x="4981386" y="4561054"/>
                  <a:pt x="4984928" y="4555588"/>
                  <a:pt x="4983966" y="4551084"/>
                </a:cubicBezTo>
                <a:cubicBezTo>
                  <a:pt x="4969798" y="4572949"/>
                  <a:pt x="4969798" y="4572949"/>
                  <a:pt x="4969798" y="4572949"/>
                </a:cubicBezTo>
                <a:cubicBezTo>
                  <a:pt x="4964332" y="4569407"/>
                  <a:pt x="4964332" y="4569407"/>
                  <a:pt x="4964332" y="4569407"/>
                </a:cubicBezTo>
                <a:cubicBezTo>
                  <a:pt x="4964332" y="4569407"/>
                  <a:pt x="4963369" y="4564903"/>
                  <a:pt x="4967874" y="4563941"/>
                </a:cubicBezTo>
                <a:cubicBezTo>
                  <a:pt x="4966911" y="4559437"/>
                  <a:pt x="4966911" y="4559437"/>
                  <a:pt x="4966911" y="4559437"/>
                </a:cubicBezTo>
                <a:cubicBezTo>
                  <a:pt x="4966911" y="4559437"/>
                  <a:pt x="4966911" y="4559437"/>
                  <a:pt x="4962407" y="4560400"/>
                </a:cubicBezTo>
                <a:cubicBezTo>
                  <a:pt x="4957904" y="4561362"/>
                  <a:pt x="4958866" y="4565865"/>
                  <a:pt x="4958866" y="4565865"/>
                </a:cubicBezTo>
                <a:cubicBezTo>
                  <a:pt x="4959828" y="4570370"/>
                  <a:pt x="4959828" y="4570370"/>
                  <a:pt x="4959828" y="4570370"/>
                </a:cubicBezTo>
                <a:cubicBezTo>
                  <a:pt x="4959828" y="4570370"/>
                  <a:pt x="4955324" y="4571332"/>
                  <a:pt x="4956286" y="4575836"/>
                </a:cubicBezTo>
                <a:cubicBezTo>
                  <a:pt x="4956286" y="4575836"/>
                  <a:pt x="4956286" y="4575836"/>
                  <a:pt x="4952744" y="4581303"/>
                </a:cubicBezTo>
                <a:cubicBezTo>
                  <a:pt x="4952744" y="4581303"/>
                  <a:pt x="4952744" y="4581303"/>
                  <a:pt x="4948240" y="4582265"/>
                </a:cubicBezTo>
                <a:cubicBezTo>
                  <a:pt x="4948240" y="4582265"/>
                  <a:pt x="4949202" y="4586769"/>
                  <a:pt x="4949202" y="4586769"/>
                </a:cubicBezTo>
                <a:cubicBezTo>
                  <a:pt x="4944698" y="4587731"/>
                  <a:pt x="4944698" y="4587731"/>
                  <a:pt x="4944698" y="4587731"/>
                </a:cubicBezTo>
                <a:cubicBezTo>
                  <a:pt x="4943735" y="4583228"/>
                  <a:pt x="4943735" y="4583228"/>
                  <a:pt x="4943735" y="4583228"/>
                </a:cubicBezTo>
                <a:cubicBezTo>
                  <a:pt x="4946315" y="4573257"/>
                  <a:pt x="4946315" y="4573257"/>
                  <a:pt x="4946315" y="4573257"/>
                </a:cubicBezTo>
                <a:cubicBezTo>
                  <a:pt x="4949857" y="4567790"/>
                  <a:pt x="4954362" y="4566827"/>
                  <a:pt x="4953399" y="4562324"/>
                </a:cubicBezTo>
                <a:cubicBezTo>
                  <a:pt x="4953399" y="4562324"/>
                  <a:pt x="4953399" y="4562324"/>
                  <a:pt x="4948895" y="4563286"/>
                </a:cubicBezTo>
                <a:cubicBezTo>
                  <a:pt x="4944391" y="4564249"/>
                  <a:pt x="4945353" y="4568752"/>
                  <a:pt x="4945353" y="4568752"/>
                </a:cubicBezTo>
                <a:cubicBezTo>
                  <a:pt x="4937307" y="4575181"/>
                  <a:pt x="4938270" y="4579685"/>
                  <a:pt x="4934728" y="4585152"/>
                </a:cubicBezTo>
                <a:cubicBezTo>
                  <a:pt x="4935690" y="4589655"/>
                  <a:pt x="4935690" y="4589655"/>
                  <a:pt x="4935690" y="4589655"/>
                </a:cubicBezTo>
                <a:cubicBezTo>
                  <a:pt x="4933110" y="4599626"/>
                  <a:pt x="4928607" y="4600589"/>
                  <a:pt x="4929569" y="4605092"/>
                </a:cubicBezTo>
                <a:cubicBezTo>
                  <a:pt x="4914439" y="4622453"/>
                  <a:pt x="4894805" y="4640777"/>
                  <a:pt x="4880638" y="4662642"/>
                </a:cubicBezTo>
                <a:cubicBezTo>
                  <a:pt x="4876134" y="4663604"/>
                  <a:pt x="4876134" y="4663604"/>
                  <a:pt x="4876134" y="4663604"/>
                </a:cubicBezTo>
                <a:cubicBezTo>
                  <a:pt x="4871630" y="4664567"/>
                  <a:pt x="4872593" y="4669071"/>
                  <a:pt x="4872593" y="4669071"/>
                </a:cubicBezTo>
                <a:cubicBezTo>
                  <a:pt x="4868088" y="4670033"/>
                  <a:pt x="4864546" y="4675500"/>
                  <a:pt x="4861005" y="4680965"/>
                </a:cubicBezTo>
                <a:cubicBezTo>
                  <a:pt x="4861005" y="4680965"/>
                  <a:pt x="4861005" y="4680965"/>
                  <a:pt x="4857463" y="4686432"/>
                </a:cubicBezTo>
                <a:cubicBezTo>
                  <a:pt x="4852959" y="4687394"/>
                  <a:pt x="4849417" y="4692861"/>
                  <a:pt x="4845875" y="4698327"/>
                </a:cubicBezTo>
                <a:cubicBezTo>
                  <a:pt x="4841371" y="4699289"/>
                  <a:pt x="4837829" y="4704756"/>
                  <a:pt x="4834288" y="4710222"/>
                </a:cubicBezTo>
                <a:cubicBezTo>
                  <a:pt x="4825279" y="4712147"/>
                  <a:pt x="4815616" y="4733050"/>
                  <a:pt x="4798562" y="4741402"/>
                </a:cubicBezTo>
                <a:cubicBezTo>
                  <a:pt x="4795982" y="4751374"/>
                  <a:pt x="4772807" y="4775163"/>
                  <a:pt x="4762182" y="4791561"/>
                </a:cubicBezTo>
                <a:cubicBezTo>
                  <a:pt x="4762182" y="4791561"/>
                  <a:pt x="4746090" y="4804419"/>
                  <a:pt x="4750594" y="4803457"/>
                </a:cubicBezTo>
                <a:cubicBezTo>
                  <a:pt x="4770227" y="4785134"/>
                  <a:pt x="4753481" y="4816969"/>
                  <a:pt x="4761527" y="4810540"/>
                </a:cubicBezTo>
                <a:cubicBezTo>
                  <a:pt x="4768610" y="4799608"/>
                  <a:pt x="4767648" y="4795104"/>
                  <a:pt x="4792748" y="4780322"/>
                </a:cubicBezTo>
                <a:cubicBezTo>
                  <a:pt x="4782777" y="4777742"/>
                  <a:pt x="4832015" y="4743675"/>
                  <a:pt x="4825586" y="4735629"/>
                </a:cubicBezTo>
                <a:cubicBezTo>
                  <a:pt x="4810457" y="4752990"/>
                  <a:pt x="4829128" y="4730163"/>
                  <a:pt x="4840716" y="4718268"/>
                </a:cubicBezTo>
                <a:cubicBezTo>
                  <a:pt x="4840716" y="4718268"/>
                  <a:pt x="4840716" y="4718268"/>
                  <a:pt x="4841678" y="4722772"/>
                </a:cubicBezTo>
                <a:cubicBezTo>
                  <a:pt x="4837175" y="4723734"/>
                  <a:pt x="4837175" y="4723734"/>
                  <a:pt x="4837175" y="4723734"/>
                </a:cubicBezTo>
                <a:cubicBezTo>
                  <a:pt x="4833633" y="4729201"/>
                  <a:pt x="4833633" y="4729201"/>
                  <a:pt x="4838137" y="4728239"/>
                </a:cubicBezTo>
                <a:cubicBezTo>
                  <a:pt x="4838137" y="4728239"/>
                  <a:pt x="4838137" y="4728239"/>
                  <a:pt x="4842641" y="4727276"/>
                </a:cubicBezTo>
                <a:cubicBezTo>
                  <a:pt x="4846183" y="4721810"/>
                  <a:pt x="4846183" y="4721810"/>
                  <a:pt x="4846183" y="4721810"/>
                </a:cubicBezTo>
                <a:cubicBezTo>
                  <a:pt x="4849725" y="4716343"/>
                  <a:pt x="4848762" y="4711839"/>
                  <a:pt x="4843296" y="4708298"/>
                </a:cubicBezTo>
                <a:cubicBezTo>
                  <a:pt x="4846838" y="4702831"/>
                  <a:pt x="4850379" y="4697365"/>
                  <a:pt x="4854883" y="4696402"/>
                </a:cubicBezTo>
                <a:cubicBezTo>
                  <a:pt x="4859387" y="4695440"/>
                  <a:pt x="4859387" y="4695440"/>
                  <a:pt x="4863892" y="4694478"/>
                </a:cubicBezTo>
                <a:cubicBezTo>
                  <a:pt x="4863892" y="4694478"/>
                  <a:pt x="4863892" y="4694478"/>
                  <a:pt x="4864854" y="4698982"/>
                </a:cubicBezTo>
                <a:cubicBezTo>
                  <a:pt x="4869358" y="4698020"/>
                  <a:pt x="4868395" y="4693515"/>
                  <a:pt x="4868395" y="4693515"/>
                </a:cubicBezTo>
                <a:cubicBezTo>
                  <a:pt x="4868395" y="4693515"/>
                  <a:pt x="4867433" y="4689012"/>
                  <a:pt x="4867433" y="4689012"/>
                </a:cubicBezTo>
                <a:cubicBezTo>
                  <a:pt x="4866471" y="4684508"/>
                  <a:pt x="4870975" y="4683545"/>
                  <a:pt x="4870013" y="4679041"/>
                </a:cubicBezTo>
                <a:cubicBezTo>
                  <a:pt x="4874517" y="4678079"/>
                  <a:pt x="4878058" y="4672613"/>
                  <a:pt x="4878058" y="4672613"/>
                </a:cubicBezTo>
                <a:cubicBezTo>
                  <a:pt x="4878058" y="4672613"/>
                  <a:pt x="4878058" y="4672613"/>
                  <a:pt x="4882563" y="4671651"/>
                </a:cubicBezTo>
                <a:cubicBezTo>
                  <a:pt x="4881600" y="4667146"/>
                  <a:pt x="4881600" y="4667146"/>
                  <a:pt x="4881600" y="4667146"/>
                </a:cubicBezTo>
                <a:cubicBezTo>
                  <a:pt x="4881600" y="4667146"/>
                  <a:pt x="4886105" y="4666184"/>
                  <a:pt x="4885142" y="4661680"/>
                </a:cubicBezTo>
                <a:cubicBezTo>
                  <a:pt x="4900272" y="4644319"/>
                  <a:pt x="4914439" y="4622453"/>
                  <a:pt x="4935035" y="4608634"/>
                </a:cubicBezTo>
                <a:cubicBezTo>
                  <a:pt x="4938577" y="4603167"/>
                  <a:pt x="4938577" y="4603167"/>
                  <a:pt x="4938577" y="4603167"/>
                </a:cubicBezTo>
                <a:cubicBezTo>
                  <a:pt x="4938577" y="4603167"/>
                  <a:pt x="4937615" y="4598664"/>
                  <a:pt x="4937615" y="4598664"/>
                </a:cubicBezTo>
                <a:cubicBezTo>
                  <a:pt x="4937615" y="4598664"/>
                  <a:pt x="4942119" y="4597702"/>
                  <a:pt x="4942119" y="4597702"/>
                </a:cubicBezTo>
                <a:cubicBezTo>
                  <a:pt x="4942119" y="4597702"/>
                  <a:pt x="4943081" y="4602205"/>
                  <a:pt x="4943081" y="4602205"/>
                </a:cubicBezTo>
                <a:cubicBezTo>
                  <a:pt x="4952089" y="4600281"/>
                  <a:pt x="4955631" y="4594815"/>
                  <a:pt x="4963677" y="4588386"/>
                </a:cubicBezTo>
                <a:cubicBezTo>
                  <a:pt x="4962715" y="4583882"/>
                  <a:pt x="4962715" y="4583882"/>
                  <a:pt x="4962715" y="4583882"/>
                </a:cubicBezTo>
                <a:cubicBezTo>
                  <a:pt x="4977189" y="4585499"/>
                  <a:pt x="4955631" y="4594815"/>
                  <a:pt x="4961097" y="4598356"/>
                </a:cubicBezTo>
                <a:cubicBezTo>
                  <a:pt x="4964640" y="4592890"/>
                  <a:pt x="4980730" y="4580033"/>
                  <a:pt x="4991357" y="4563634"/>
                </a:cubicBezTo>
                <a:cubicBezTo>
                  <a:pt x="4994898" y="4558167"/>
                  <a:pt x="5001982" y="4547235"/>
                  <a:pt x="5010027" y="4540806"/>
                </a:cubicBezTo>
                <a:cubicBezTo>
                  <a:pt x="5013570" y="4535340"/>
                  <a:pt x="5020653" y="4524407"/>
                  <a:pt x="5028699" y="4517979"/>
                </a:cubicBezTo>
                <a:cubicBezTo>
                  <a:pt x="5039324" y="4501580"/>
                  <a:pt x="5051874" y="4494189"/>
                  <a:pt x="5061537" y="4473286"/>
                </a:cubicBezTo>
                <a:cubicBezTo>
                  <a:pt x="5065079" y="4467819"/>
                  <a:pt x="5073126" y="4461391"/>
                  <a:pt x="5073126" y="4461391"/>
                </a:cubicBezTo>
                <a:cubicBezTo>
                  <a:pt x="5076667" y="4455925"/>
                  <a:pt x="5081171" y="4454962"/>
                  <a:pt x="5080209" y="4450458"/>
                </a:cubicBezTo>
                <a:cubicBezTo>
                  <a:pt x="5084713" y="4449496"/>
                  <a:pt x="5084713" y="4449496"/>
                  <a:pt x="5088254" y="4444030"/>
                </a:cubicBezTo>
                <a:cubicBezTo>
                  <a:pt x="5087292" y="4439526"/>
                  <a:pt x="5095338" y="4433097"/>
                  <a:pt x="5098881" y="4427631"/>
                </a:cubicBezTo>
                <a:cubicBezTo>
                  <a:pt x="5099843" y="4432134"/>
                  <a:pt x="5110468" y="4415736"/>
                  <a:pt x="5110468" y="4415736"/>
                </a:cubicBezTo>
                <a:cubicBezTo>
                  <a:pt x="5114009" y="4410269"/>
                  <a:pt x="5117551" y="4404803"/>
                  <a:pt x="5116589" y="4400299"/>
                </a:cubicBezTo>
                <a:cubicBezTo>
                  <a:pt x="5121093" y="4399337"/>
                  <a:pt x="5121093" y="4399337"/>
                  <a:pt x="5121093" y="4399337"/>
                </a:cubicBezTo>
                <a:cubicBezTo>
                  <a:pt x="5159398" y="4358185"/>
                  <a:pt x="5202862" y="4297094"/>
                  <a:pt x="5231197" y="4253363"/>
                </a:cubicBezTo>
                <a:cubicBezTo>
                  <a:pt x="5235700" y="4252401"/>
                  <a:pt x="5235700" y="4252401"/>
                  <a:pt x="5235700" y="4252401"/>
                </a:cubicBezTo>
                <a:cubicBezTo>
                  <a:pt x="5235700" y="4252401"/>
                  <a:pt x="5235700" y="4252401"/>
                  <a:pt x="5240205" y="4251439"/>
                </a:cubicBezTo>
                <a:cubicBezTo>
                  <a:pt x="5236663" y="4256905"/>
                  <a:pt x="5236663" y="4256905"/>
                  <a:pt x="5233121" y="4262371"/>
                </a:cubicBezTo>
                <a:cubicBezTo>
                  <a:pt x="5233121" y="4262371"/>
                  <a:pt x="5229579" y="4267837"/>
                  <a:pt x="5226037" y="4273304"/>
                </a:cubicBezTo>
                <a:cubicBezTo>
                  <a:pt x="5222495" y="4278771"/>
                  <a:pt x="5222495" y="4278771"/>
                  <a:pt x="5218954" y="4284236"/>
                </a:cubicBezTo>
                <a:cubicBezTo>
                  <a:pt x="5218954" y="4284236"/>
                  <a:pt x="5218954" y="4284236"/>
                  <a:pt x="5219916" y="4288741"/>
                </a:cubicBezTo>
                <a:cubicBezTo>
                  <a:pt x="5211870" y="4295170"/>
                  <a:pt x="5209291" y="4305140"/>
                  <a:pt x="5202207" y="4316072"/>
                </a:cubicBezTo>
                <a:cubicBezTo>
                  <a:pt x="5202207" y="4316072"/>
                  <a:pt x="5198665" y="4321539"/>
                  <a:pt x="5203169" y="4320576"/>
                </a:cubicBezTo>
                <a:cubicBezTo>
                  <a:pt x="5204132" y="4325081"/>
                  <a:pt x="5207674" y="4319614"/>
                  <a:pt x="5207674" y="4319614"/>
                </a:cubicBezTo>
                <a:cubicBezTo>
                  <a:pt x="5211216" y="4314147"/>
                  <a:pt x="5211216" y="4314147"/>
                  <a:pt x="5211216" y="4314147"/>
                </a:cubicBezTo>
                <a:cubicBezTo>
                  <a:pt x="5211216" y="4314147"/>
                  <a:pt x="5215719" y="4313185"/>
                  <a:pt x="5214757" y="4308682"/>
                </a:cubicBezTo>
                <a:cubicBezTo>
                  <a:pt x="5218299" y="4303215"/>
                  <a:pt x="5218299" y="4303215"/>
                  <a:pt x="5218299" y="4303215"/>
                </a:cubicBezTo>
                <a:cubicBezTo>
                  <a:pt x="5217337" y="4298711"/>
                  <a:pt x="5221841" y="4297748"/>
                  <a:pt x="5225382" y="4292283"/>
                </a:cubicBezTo>
                <a:cubicBezTo>
                  <a:pt x="5221841" y="4297748"/>
                  <a:pt x="5217916" y="4304180"/>
                  <a:pt x="5214073" y="4310299"/>
                </a:cubicBezTo>
                <a:lnTo>
                  <a:pt x="5204204" y="4325020"/>
                </a:lnTo>
                <a:lnTo>
                  <a:pt x="5204132" y="4325081"/>
                </a:lnTo>
                <a:lnTo>
                  <a:pt x="5204128" y="4325131"/>
                </a:lnTo>
                <a:lnTo>
                  <a:pt x="5203246" y="4326447"/>
                </a:lnTo>
                <a:cubicBezTo>
                  <a:pt x="5196808" y="4334887"/>
                  <a:pt x="5192544" y="4336975"/>
                  <a:pt x="5194162" y="4322501"/>
                </a:cubicBezTo>
                <a:cubicBezTo>
                  <a:pt x="5181919" y="4353374"/>
                  <a:pt x="5173872" y="4359803"/>
                  <a:pt x="5159705" y="4381669"/>
                </a:cubicBezTo>
                <a:cubicBezTo>
                  <a:pt x="5164209" y="4380706"/>
                  <a:pt x="5164209" y="4380706"/>
                  <a:pt x="5164209" y="4380706"/>
                </a:cubicBezTo>
                <a:cubicBezTo>
                  <a:pt x="5153584" y="4397105"/>
                  <a:pt x="5153584" y="4397105"/>
                  <a:pt x="5153584" y="4397105"/>
                </a:cubicBezTo>
                <a:cubicBezTo>
                  <a:pt x="5149080" y="4398068"/>
                  <a:pt x="5149080" y="4398068"/>
                  <a:pt x="5149080" y="4398068"/>
                </a:cubicBezTo>
                <a:cubicBezTo>
                  <a:pt x="5150042" y="4402571"/>
                  <a:pt x="5150042" y="4402571"/>
                  <a:pt x="5150042" y="4402571"/>
                </a:cubicBezTo>
                <a:cubicBezTo>
                  <a:pt x="5145539" y="4403533"/>
                  <a:pt x="5145539" y="4403533"/>
                  <a:pt x="5145539" y="4403533"/>
                </a:cubicBezTo>
                <a:cubicBezTo>
                  <a:pt x="5141997" y="4409000"/>
                  <a:pt x="5142959" y="4413504"/>
                  <a:pt x="5138455" y="4414466"/>
                </a:cubicBezTo>
                <a:cubicBezTo>
                  <a:pt x="5139417" y="4418971"/>
                  <a:pt x="5134912" y="4419933"/>
                  <a:pt x="5135875" y="4424436"/>
                </a:cubicBezTo>
                <a:cubicBezTo>
                  <a:pt x="5131371" y="4425399"/>
                  <a:pt x="5132334" y="4429903"/>
                  <a:pt x="5132334" y="4429903"/>
                </a:cubicBezTo>
                <a:cubicBezTo>
                  <a:pt x="5128792" y="4435370"/>
                  <a:pt x="5125249" y="4440835"/>
                  <a:pt x="5121707" y="4446302"/>
                </a:cubicBezTo>
                <a:cubicBezTo>
                  <a:pt x="5122670" y="4450806"/>
                  <a:pt x="5122670" y="4450806"/>
                  <a:pt x="5122670" y="4450806"/>
                </a:cubicBezTo>
                <a:cubicBezTo>
                  <a:pt x="5122670" y="4450806"/>
                  <a:pt x="5118166" y="4451768"/>
                  <a:pt x="5119128" y="4456272"/>
                </a:cubicBezTo>
                <a:cubicBezTo>
                  <a:pt x="5107541" y="4468167"/>
                  <a:pt x="5096915" y="4484566"/>
                  <a:pt x="5086289" y="4500965"/>
                </a:cubicBezTo>
                <a:cubicBezTo>
                  <a:pt x="5085327" y="4496461"/>
                  <a:pt x="5085327" y="4496461"/>
                  <a:pt x="5080824" y="4497423"/>
                </a:cubicBezTo>
                <a:cubicBezTo>
                  <a:pt x="5084365" y="4491957"/>
                  <a:pt x="5084365" y="4491957"/>
                  <a:pt x="5084365" y="4491957"/>
                </a:cubicBezTo>
                <a:cubicBezTo>
                  <a:pt x="5088869" y="4490995"/>
                  <a:pt x="5087907" y="4486491"/>
                  <a:pt x="5087907" y="4486491"/>
                </a:cubicBezTo>
                <a:cubicBezTo>
                  <a:pt x="5087907" y="4486491"/>
                  <a:pt x="5083403" y="4487453"/>
                  <a:pt x="5083403" y="4487453"/>
                </a:cubicBezTo>
                <a:cubicBezTo>
                  <a:pt x="5079862" y="4492920"/>
                  <a:pt x="5079862" y="4492920"/>
                  <a:pt x="5079862" y="4492920"/>
                </a:cubicBezTo>
                <a:cubicBezTo>
                  <a:pt x="5079862" y="4492920"/>
                  <a:pt x="5076319" y="4498385"/>
                  <a:pt x="5076319" y="4498385"/>
                </a:cubicBezTo>
                <a:cubicBezTo>
                  <a:pt x="5077282" y="4502890"/>
                  <a:pt x="5077282" y="4502890"/>
                  <a:pt x="5077282" y="4502890"/>
                </a:cubicBezTo>
                <a:cubicBezTo>
                  <a:pt x="5077282" y="4502890"/>
                  <a:pt x="5077282" y="4502890"/>
                  <a:pt x="5078244" y="4507394"/>
                </a:cubicBezTo>
                <a:cubicBezTo>
                  <a:pt x="5066656" y="4519289"/>
                  <a:pt x="5056030" y="4535688"/>
                  <a:pt x="5044443" y="4547582"/>
                </a:cubicBezTo>
                <a:cubicBezTo>
                  <a:pt x="5044443" y="4547582"/>
                  <a:pt x="5044443" y="4547582"/>
                  <a:pt x="5045405" y="4552086"/>
                </a:cubicBezTo>
                <a:cubicBezTo>
                  <a:pt x="5018688" y="4581343"/>
                  <a:pt x="4996475" y="4609636"/>
                  <a:pt x="4968796" y="4634389"/>
                </a:cubicBezTo>
                <a:cubicBezTo>
                  <a:pt x="4934994" y="4674578"/>
                  <a:pt x="4900232" y="4710262"/>
                  <a:pt x="4860964" y="4746909"/>
                </a:cubicBezTo>
                <a:cubicBezTo>
                  <a:pt x="4852918" y="4753338"/>
                  <a:pt x="4835864" y="4761691"/>
                  <a:pt x="4837789" y="4770699"/>
                </a:cubicBezTo>
                <a:cubicBezTo>
                  <a:pt x="4837789" y="4770699"/>
                  <a:pt x="4837789" y="4770699"/>
                  <a:pt x="4833284" y="4771662"/>
                </a:cubicBezTo>
                <a:cubicBezTo>
                  <a:pt x="4828781" y="4772624"/>
                  <a:pt x="4825239" y="4778090"/>
                  <a:pt x="4820735" y="4779052"/>
                </a:cubicBezTo>
                <a:cubicBezTo>
                  <a:pt x="4820735" y="4779052"/>
                  <a:pt x="4817192" y="4784519"/>
                  <a:pt x="4817192" y="4784519"/>
                </a:cubicBezTo>
                <a:cubicBezTo>
                  <a:pt x="4817192" y="4784519"/>
                  <a:pt x="4821697" y="4783556"/>
                  <a:pt x="4821697" y="4783556"/>
                </a:cubicBezTo>
                <a:cubicBezTo>
                  <a:pt x="4802064" y="4801880"/>
                  <a:pt x="4782430" y="4820203"/>
                  <a:pt x="4762796" y="4838527"/>
                </a:cubicBezTo>
                <a:cubicBezTo>
                  <a:pt x="4715484" y="4881602"/>
                  <a:pt x="4715484" y="4881602"/>
                  <a:pt x="4715484" y="4881602"/>
                </a:cubicBezTo>
                <a:cubicBezTo>
                  <a:pt x="4699392" y="4894460"/>
                  <a:pt x="4699392" y="4894460"/>
                  <a:pt x="4699392" y="4894460"/>
                </a:cubicBezTo>
                <a:cubicBezTo>
                  <a:pt x="4691345" y="4900888"/>
                  <a:pt x="4670750" y="4914708"/>
                  <a:pt x="4654658" y="4927565"/>
                </a:cubicBezTo>
                <a:cubicBezTo>
                  <a:pt x="4635024" y="4945888"/>
                  <a:pt x="4618932" y="4958746"/>
                  <a:pt x="4623437" y="4957784"/>
                </a:cubicBezTo>
                <a:cubicBezTo>
                  <a:pt x="4567115" y="5002783"/>
                  <a:pt x="4510794" y="5047783"/>
                  <a:pt x="4440960" y="5095671"/>
                </a:cubicBezTo>
                <a:cubicBezTo>
                  <a:pt x="4403311" y="5117843"/>
                  <a:pt x="4336057" y="5155760"/>
                  <a:pt x="4291323" y="5188865"/>
                </a:cubicBezTo>
                <a:cubicBezTo>
                  <a:pt x="4239199" y="5209421"/>
                  <a:pt x="4189961" y="5243488"/>
                  <a:pt x="4134296" y="5269510"/>
                </a:cubicBezTo>
                <a:cubicBezTo>
                  <a:pt x="4126249" y="5275939"/>
                  <a:pt x="4125287" y="5271434"/>
                  <a:pt x="4117242" y="5277863"/>
                </a:cubicBezTo>
                <a:cubicBezTo>
                  <a:pt x="4013954" y="5323478"/>
                  <a:pt x="3908744" y="5360084"/>
                  <a:pt x="3802571" y="5392188"/>
                </a:cubicBezTo>
                <a:cubicBezTo>
                  <a:pt x="3747232" y="5408720"/>
                  <a:pt x="3692538" y="5422760"/>
                  <a:pt x="3637806" y="5433865"/>
                </a:cubicBezTo>
                <a:lnTo>
                  <a:pt x="3560810" y="5445094"/>
                </a:lnTo>
                <a:lnTo>
                  <a:pt x="3576039" y="5442351"/>
                </a:lnTo>
                <a:cubicBezTo>
                  <a:pt x="3593372" y="5438059"/>
                  <a:pt x="3608895" y="5433565"/>
                  <a:pt x="3617903" y="5431641"/>
                </a:cubicBezTo>
                <a:cubicBezTo>
                  <a:pt x="3617903" y="5431641"/>
                  <a:pt x="3622408" y="5430679"/>
                  <a:pt x="3622408" y="5430679"/>
                </a:cubicBezTo>
                <a:cubicBezTo>
                  <a:pt x="3671952" y="5420094"/>
                  <a:pt x="3707984" y="5412396"/>
                  <a:pt x="3756567" y="5397306"/>
                </a:cubicBezTo>
                <a:cubicBezTo>
                  <a:pt x="3761071" y="5396344"/>
                  <a:pt x="3761071" y="5396344"/>
                  <a:pt x="3761071" y="5396344"/>
                </a:cubicBezTo>
                <a:cubicBezTo>
                  <a:pt x="3765576" y="5395381"/>
                  <a:pt x="3765576" y="5395381"/>
                  <a:pt x="3764613" y="5390877"/>
                </a:cubicBezTo>
                <a:cubicBezTo>
                  <a:pt x="3760109" y="5391839"/>
                  <a:pt x="3755605" y="5392802"/>
                  <a:pt x="3755605" y="5392802"/>
                </a:cubicBezTo>
                <a:cubicBezTo>
                  <a:pt x="3756567" y="5397306"/>
                  <a:pt x="3756567" y="5397306"/>
                  <a:pt x="3756567" y="5397306"/>
                </a:cubicBezTo>
                <a:cubicBezTo>
                  <a:pt x="3702519" y="5408853"/>
                  <a:pt x="3670990" y="5415589"/>
                  <a:pt x="3621445" y="5426174"/>
                </a:cubicBezTo>
                <a:cubicBezTo>
                  <a:pt x="3624986" y="5420708"/>
                  <a:pt x="3620483" y="5421670"/>
                  <a:pt x="3615016" y="5418129"/>
                </a:cubicBezTo>
                <a:cubicBezTo>
                  <a:pt x="3610512" y="5419091"/>
                  <a:pt x="3610512" y="5419091"/>
                  <a:pt x="3610512" y="5419091"/>
                </a:cubicBezTo>
                <a:cubicBezTo>
                  <a:pt x="3611474" y="5423595"/>
                  <a:pt x="3611474" y="5423595"/>
                  <a:pt x="3611474" y="5423595"/>
                </a:cubicBezTo>
                <a:cubicBezTo>
                  <a:pt x="3571900" y="5436759"/>
                  <a:pt x="3527514" y="5427403"/>
                  <a:pt x="3516889" y="5443802"/>
                </a:cubicBezTo>
                <a:cubicBezTo>
                  <a:pt x="3517851" y="5448307"/>
                  <a:pt x="3517851" y="5448307"/>
                  <a:pt x="3517851" y="5448307"/>
                </a:cubicBezTo>
                <a:cubicBezTo>
                  <a:pt x="3512384" y="5444765"/>
                  <a:pt x="3503377" y="5446689"/>
                  <a:pt x="3498872" y="5447651"/>
                </a:cubicBezTo>
                <a:cubicBezTo>
                  <a:pt x="3494368" y="5448614"/>
                  <a:pt x="3489865" y="5449576"/>
                  <a:pt x="3489865" y="5449576"/>
                </a:cubicBezTo>
                <a:cubicBezTo>
                  <a:pt x="3488902" y="5445073"/>
                  <a:pt x="3486978" y="5436064"/>
                  <a:pt x="3490519" y="5430598"/>
                </a:cubicBezTo>
                <a:cubicBezTo>
                  <a:pt x="3495023" y="5429636"/>
                  <a:pt x="3504032" y="5427711"/>
                  <a:pt x="3508535" y="5426749"/>
                </a:cubicBezTo>
                <a:cubicBezTo>
                  <a:pt x="3517544" y="5424825"/>
                  <a:pt x="3527514" y="5427403"/>
                  <a:pt x="3535561" y="5420975"/>
                </a:cubicBezTo>
                <a:cubicBezTo>
                  <a:pt x="3535561" y="5420975"/>
                  <a:pt x="3540064" y="5420013"/>
                  <a:pt x="3540064" y="5420013"/>
                </a:cubicBezTo>
                <a:cubicBezTo>
                  <a:pt x="3540064" y="5420013"/>
                  <a:pt x="3540064" y="5420013"/>
                  <a:pt x="3544568" y="5419051"/>
                </a:cubicBezTo>
                <a:cubicBezTo>
                  <a:pt x="3549073" y="5418089"/>
                  <a:pt x="3549073" y="5418089"/>
                  <a:pt x="3553577" y="5417126"/>
                </a:cubicBezTo>
                <a:cubicBezTo>
                  <a:pt x="3558080" y="5416164"/>
                  <a:pt x="3558080" y="5416164"/>
                  <a:pt x="3558080" y="5416164"/>
                </a:cubicBezTo>
                <a:cubicBezTo>
                  <a:pt x="3558080" y="5416164"/>
                  <a:pt x="3557118" y="5411660"/>
                  <a:pt x="3552615" y="5412622"/>
                </a:cubicBezTo>
                <a:cubicBezTo>
                  <a:pt x="3548110" y="5413584"/>
                  <a:pt x="3543606" y="5414547"/>
                  <a:pt x="3543606" y="5414547"/>
                </a:cubicBezTo>
                <a:cubicBezTo>
                  <a:pt x="3539102" y="5415509"/>
                  <a:pt x="3539102" y="5415509"/>
                  <a:pt x="3539102" y="5415509"/>
                </a:cubicBezTo>
                <a:cubicBezTo>
                  <a:pt x="3542644" y="5410042"/>
                  <a:pt x="3538139" y="5411005"/>
                  <a:pt x="3538139" y="5411005"/>
                </a:cubicBezTo>
                <a:cubicBezTo>
                  <a:pt x="3533636" y="5411967"/>
                  <a:pt x="3533636" y="5411967"/>
                  <a:pt x="3533636" y="5411967"/>
                </a:cubicBezTo>
                <a:cubicBezTo>
                  <a:pt x="3533636" y="5411967"/>
                  <a:pt x="3529132" y="5412929"/>
                  <a:pt x="3529132" y="5412929"/>
                </a:cubicBezTo>
                <a:cubicBezTo>
                  <a:pt x="3530094" y="5417433"/>
                  <a:pt x="3530094" y="5417433"/>
                  <a:pt x="3530094" y="5417433"/>
                </a:cubicBezTo>
                <a:cubicBezTo>
                  <a:pt x="3526552" y="5422900"/>
                  <a:pt x="3516582" y="5420320"/>
                  <a:pt x="3507573" y="5422245"/>
                </a:cubicBezTo>
                <a:cubicBezTo>
                  <a:pt x="3503070" y="5423207"/>
                  <a:pt x="3498565" y="5424169"/>
                  <a:pt x="3489557" y="5426094"/>
                </a:cubicBezTo>
                <a:cubicBezTo>
                  <a:pt x="3462533" y="5431868"/>
                  <a:pt x="3462533" y="5431868"/>
                  <a:pt x="3462533" y="5431868"/>
                </a:cubicBezTo>
                <a:cubicBezTo>
                  <a:pt x="3457066" y="5428326"/>
                  <a:pt x="3458028" y="5432830"/>
                  <a:pt x="3458028" y="5432830"/>
                </a:cubicBezTo>
                <a:cubicBezTo>
                  <a:pt x="3458028" y="5432830"/>
                  <a:pt x="3458991" y="5437334"/>
                  <a:pt x="3463495" y="5436372"/>
                </a:cubicBezTo>
                <a:cubicBezTo>
                  <a:pt x="3481511" y="5432523"/>
                  <a:pt x="3481511" y="5432523"/>
                  <a:pt x="3481511" y="5432523"/>
                </a:cubicBezTo>
                <a:cubicBezTo>
                  <a:pt x="3477969" y="5437988"/>
                  <a:pt x="3475389" y="5447960"/>
                  <a:pt x="3476352" y="5452463"/>
                </a:cubicBezTo>
                <a:cubicBezTo>
                  <a:pt x="3471848" y="5453425"/>
                  <a:pt x="3467344" y="5454387"/>
                  <a:pt x="3467344" y="5454387"/>
                </a:cubicBezTo>
                <a:cubicBezTo>
                  <a:pt x="3462839" y="5455350"/>
                  <a:pt x="3462839" y="5455350"/>
                  <a:pt x="3462839" y="5455350"/>
                </a:cubicBezTo>
                <a:cubicBezTo>
                  <a:pt x="3466382" y="5449884"/>
                  <a:pt x="3466382" y="5449884"/>
                  <a:pt x="3466382" y="5449884"/>
                </a:cubicBezTo>
                <a:cubicBezTo>
                  <a:pt x="3466382" y="5449884"/>
                  <a:pt x="3461877" y="5450846"/>
                  <a:pt x="3460915" y="5446342"/>
                </a:cubicBezTo>
                <a:cubicBezTo>
                  <a:pt x="3456412" y="5447304"/>
                  <a:pt x="3457374" y="5451808"/>
                  <a:pt x="3452870" y="5452771"/>
                </a:cubicBezTo>
                <a:cubicBezTo>
                  <a:pt x="3452870" y="5452771"/>
                  <a:pt x="3448365" y="5453733"/>
                  <a:pt x="3448365" y="5453733"/>
                </a:cubicBezTo>
                <a:cubicBezTo>
                  <a:pt x="3443861" y="5454695"/>
                  <a:pt x="3438395" y="5451153"/>
                  <a:pt x="3429387" y="5453078"/>
                </a:cubicBezTo>
                <a:cubicBezTo>
                  <a:pt x="3411370" y="5456927"/>
                  <a:pt x="3432929" y="5447611"/>
                  <a:pt x="3418454" y="5445995"/>
                </a:cubicBezTo>
                <a:cubicBezTo>
                  <a:pt x="3411370" y="5456927"/>
                  <a:pt x="3395934" y="5450806"/>
                  <a:pt x="3385964" y="5448226"/>
                </a:cubicBezTo>
                <a:cubicBezTo>
                  <a:pt x="3386926" y="5452731"/>
                  <a:pt x="3387888" y="5457234"/>
                  <a:pt x="3383384" y="5458196"/>
                </a:cubicBezTo>
                <a:cubicBezTo>
                  <a:pt x="3382422" y="5453693"/>
                  <a:pt x="3381459" y="5449188"/>
                  <a:pt x="3376955" y="5450151"/>
                </a:cubicBezTo>
                <a:cubicBezTo>
                  <a:pt x="3373414" y="5455617"/>
                  <a:pt x="3359901" y="5458504"/>
                  <a:pt x="3350893" y="5460429"/>
                </a:cubicBezTo>
                <a:cubicBezTo>
                  <a:pt x="3353473" y="5450458"/>
                  <a:pt x="3321944" y="5457194"/>
                  <a:pt x="3318402" y="5462660"/>
                </a:cubicBezTo>
                <a:cubicBezTo>
                  <a:pt x="3313898" y="5463623"/>
                  <a:pt x="3313898" y="5463623"/>
                  <a:pt x="3313898" y="5463623"/>
                </a:cubicBezTo>
                <a:cubicBezTo>
                  <a:pt x="3300386" y="5466509"/>
                  <a:pt x="3311973" y="5454614"/>
                  <a:pt x="3298461" y="5457501"/>
                </a:cubicBezTo>
                <a:cubicBezTo>
                  <a:pt x="3290416" y="5463930"/>
                  <a:pt x="3286874" y="5469396"/>
                  <a:pt x="3263391" y="5469703"/>
                </a:cubicBezTo>
                <a:cubicBezTo>
                  <a:pt x="3253421" y="5467123"/>
                  <a:pt x="3238946" y="5465507"/>
                  <a:pt x="3225433" y="5468394"/>
                </a:cubicBezTo>
                <a:cubicBezTo>
                  <a:pt x="3220930" y="5469356"/>
                  <a:pt x="3211921" y="5471281"/>
                  <a:pt x="3206456" y="5467738"/>
                </a:cubicBezTo>
                <a:cubicBezTo>
                  <a:pt x="3178468" y="5469008"/>
                  <a:pt x="3200989" y="5464196"/>
                  <a:pt x="3181048" y="5459038"/>
                </a:cubicBezTo>
                <a:cubicBezTo>
                  <a:pt x="3164956" y="5471895"/>
                  <a:pt x="3105133" y="5456418"/>
                  <a:pt x="3088079" y="5464771"/>
                </a:cubicBezTo>
                <a:cubicBezTo>
                  <a:pt x="3108020" y="5469930"/>
                  <a:pt x="3070064" y="5468620"/>
                  <a:pt x="3070064" y="5468620"/>
                </a:cubicBezTo>
                <a:cubicBezTo>
                  <a:pt x="3065559" y="5469583"/>
                  <a:pt x="3061055" y="5470545"/>
                  <a:pt x="3056551" y="5471507"/>
                </a:cubicBezTo>
                <a:cubicBezTo>
                  <a:pt x="2999616" y="5469542"/>
                  <a:pt x="2967125" y="5471774"/>
                  <a:pt x="2934326" y="5450524"/>
                </a:cubicBezTo>
                <a:cubicBezTo>
                  <a:pt x="2931747" y="5460493"/>
                  <a:pt x="2895408" y="5444710"/>
                  <a:pt x="2882857" y="5452101"/>
                </a:cubicBezTo>
                <a:cubicBezTo>
                  <a:pt x="2892828" y="5454680"/>
                  <a:pt x="2858412" y="5447903"/>
                  <a:pt x="2853908" y="5448866"/>
                </a:cubicBezTo>
                <a:cubicBezTo>
                  <a:pt x="2853908" y="5448866"/>
                  <a:pt x="2858412" y="5447903"/>
                  <a:pt x="2858412" y="5447903"/>
                </a:cubicBezTo>
                <a:cubicBezTo>
                  <a:pt x="2821417" y="5451098"/>
                  <a:pt x="2791506" y="5443359"/>
                  <a:pt x="2748082" y="5438507"/>
                </a:cubicBezTo>
                <a:cubicBezTo>
                  <a:pt x="2759016" y="5445591"/>
                  <a:pt x="2732646" y="5432386"/>
                  <a:pt x="2730066" y="5442356"/>
                </a:cubicBezTo>
                <a:cubicBezTo>
                  <a:pt x="2728141" y="5433349"/>
                  <a:pt x="2711087" y="5441702"/>
                  <a:pt x="2695651" y="5435580"/>
                </a:cubicBezTo>
                <a:cubicBezTo>
                  <a:pt x="2714629" y="5436236"/>
                  <a:pt x="2700810" y="5415640"/>
                  <a:pt x="2699193" y="5430115"/>
                </a:cubicBezTo>
                <a:cubicBezTo>
                  <a:pt x="2671206" y="5431384"/>
                  <a:pt x="2644837" y="5418179"/>
                  <a:pt x="2625858" y="5417524"/>
                </a:cubicBezTo>
                <a:cubicBezTo>
                  <a:pt x="2636790" y="5424608"/>
                  <a:pt x="2606879" y="5416869"/>
                  <a:pt x="2592405" y="5415252"/>
                </a:cubicBezTo>
                <a:cubicBezTo>
                  <a:pt x="2592405" y="5415252"/>
                  <a:pt x="2596909" y="5414289"/>
                  <a:pt x="2601413" y="5413327"/>
                </a:cubicBezTo>
                <a:cubicBezTo>
                  <a:pt x="2566997" y="5406551"/>
                  <a:pt x="2548018" y="5405896"/>
                  <a:pt x="2528079" y="5400737"/>
                </a:cubicBezTo>
                <a:cubicBezTo>
                  <a:pt x="2508137" y="5395578"/>
                  <a:pt x="2489159" y="5394923"/>
                  <a:pt x="2448315" y="5380101"/>
                </a:cubicBezTo>
                <a:cubicBezTo>
                  <a:pt x="2448315" y="5380101"/>
                  <a:pt x="2457322" y="5378176"/>
                  <a:pt x="2442848" y="5376560"/>
                </a:cubicBezTo>
                <a:cubicBezTo>
                  <a:pt x="2428374" y="5374942"/>
                  <a:pt x="2449277" y="5384605"/>
                  <a:pt x="2429336" y="5379447"/>
                </a:cubicBezTo>
                <a:cubicBezTo>
                  <a:pt x="2412937" y="5368821"/>
                  <a:pt x="2398463" y="5367204"/>
                  <a:pt x="2384951" y="5370091"/>
                </a:cubicBezTo>
                <a:cubicBezTo>
                  <a:pt x="2373055" y="5358503"/>
                  <a:pt x="2374017" y="5363006"/>
                  <a:pt x="2372093" y="5353999"/>
                </a:cubicBezTo>
                <a:cubicBezTo>
                  <a:pt x="2363085" y="5355923"/>
                  <a:pt x="2358581" y="5356886"/>
                  <a:pt x="2344107" y="5355268"/>
                </a:cubicBezTo>
                <a:cubicBezTo>
                  <a:pt x="2343144" y="5350765"/>
                  <a:pt x="2353114" y="5353344"/>
                  <a:pt x="2343144" y="5350765"/>
                </a:cubicBezTo>
                <a:cubicBezTo>
                  <a:pt x="2324166" y="5350109"/>
                  <a:pt x="2301338" y="5331439"/>
                  <a:pt x="2273352" y="5332708"/>
                </a:cubicBezTo>
                <a:cubicBezTo>
                  <a:pt x="2271427" y="5323699"/>
                  <a:pt x="2287826" y="5334326"/>
                  <a:pt x="2292330" y="5333363"/>
                </a:cubicBezTo>
                <a:cubicBezTo>
                  <a:pt x="2270465" y="5319196"/>
                  <a:pt x="2247944" y="5324007"/>
                  <a:pt x="2235087" y="5307915"/>
                </a:cubicBezTo>
                <a:cubicBezTo>
                  <a:pt x="2226078" y="5309840"/>
                  <a:pt x="2246982" y="5319503"/>
                  <a:pt x="2231545" y="5313382"/>
                </a:cubicBezTo>
                <a:cubicBezTo>
                  <a:pt x="2236049" y="5312420"/>
                  <a:pt x="2229620" y="5304373"/>
                  <a:pt x="2215146" y="5302757"/>
                </a:cubicBezTo>
                <a:cubicBezTo>
                  <a:pt x="2202596" y="5310147"/>
                  <a:pt x="2178806" y="5286972"/>
                  <a:pt x="2180731" y="5295981"/>
                </a:cubicBezTo>
                <a:cubicBezTo>
                  <a:pt x="2175264" y="5292439"/>
                  <a:pt x="2169798" y="5288897"/>
                  <a:pt x="2164331" y="5285355"/>
                </a:cubicBezTo>
                <a:cubicBezTo>
                  <a:pt x="2164331" y="5285355"/>
                  <a:pt x="2164331" y="5285355"/>
                  <a:pt x="2159828" y="5286317"/>
                </a:cubicBezTo>
                <a:cubicBezTo>
                  <a:pt x="2165293" y="5289859"/>
                  <a:pt x="2170760" y="5293401"/>
                  <a:pt x="2170760" y="5293401"/>
                </a:cubicBezTo>
                <a:cubicBezTo>
                  <a:pt x="2156286" y="5291783"/>
                  <a:pt x="2144391" y="5280196"/>
                  <a:pt x="2132496" y="5268608"/>
                </a:cubicBezTo>
                <a:cubicBezTo>
                  <a:pt x="2128954" y="5274075"/>
                  <a:pt x="2123488" y="5270533"/>
                  <a:pt x="2117059" y="5262487"/>
                </a:cubicBezTo>
                <a:cubicBezTo>
                  <a:pt x="2108050" y="5264412"/>
                  <a:pt x="2114479" y="5272458"/>
                  <a:pt x="2119946" y="5276000"/>
                </a:cubicBezTo>
                <a:cubicBezTo>
                  <a:pt x="2115441" y="5276962"/>
                  <a:pt x="2115441" y="5276962"/>
                  <a:pt x="2115441" y="5276962"/>
                </a:cubicBezTo>
                <a:cubicBezTo>
                  <a:pt x="2109012" y="5268916"/>
                  <a:pt x="2084568" y="5264719"/>
                  <a:pt x="2083606" y="5260215"/>
                </a:cubicBezTo>
                <a:cubicBezTo>
                  <a:pt x="2082644" y="5255711"/>
                  <a:pt x="2082644" y="5255711"/>
                  <a:pt x="2082644" y="5255711"/>
                </a:cubicBezTo>
                <a:cubicBezTo>
                  <a:pt x="2088110" y="5259252"/>
                  <a:pt x="2092614" y="5258290"/>
                  <a:pt x="2092614" y="5258290"/>
                </a:cubicBezTo>
                <a:cubicBezTo>
                  <a:pt x="2098080" y="5261832"/>
                  <a:pt x="2098080" y="5261832"/>
                  <a:pt x="2098080" y="5261832"/>
                </a:cubicBezTo>
                <a:cubicBezTo>
                  <a:pt x="2102585" y="5260870"/>
                  <a:pt x="2097118" y="5257328"/>
                  <a:pt x="2097118" y="5257328"/>
                </a:cubicBezTo>
                <a:cubicBezTo>
                  <a:pt x="2091652" y="5253787"/>
                  <a:pt x="2086186" y="5250245"/>
                  <a:pt x="2081681" y="5251207"/>
                </a:cubicBezTo>
                <a:cubicBezTo>
                  <a:pt x="2085223" y="5245740"/>
                  <a:pt x="2037295" y="5241851"/>
                  <a:pt x="2059816" y="5237040"/>
                </a:cubicBezTo>
                <a:cubicBezTo>
                  <a:pt x="2045342" y="5235422"/>
                  <a:pt x="2029905" y="5229301"/>
                  <a:pt x="2014467" y="5223180"/>
                </a:cubicBezTo>
                <a:cubicBezTo>
                  <a:pt x="2003535" y="5216096"/>
                  <a:pt x="1992603" y="5209013"/>
                  <a:pt x="1987136" y="5205471"/>
                </a:cubicBezTo>
                <a:cubicBezTo>
                  <a:pt x="1986174" y="5200967"/>
                  <a:pt x="1986174" y="5200967"/>
                  <a:pt x="1981670" y="5201929"/>
                </a:cubicBezTo>
                <a:cubicBezTo>
                  <a:pt x="1981670" y="5201929"/>
                  <a:pt x="1980707" y="5197426"/>
                  <a:pt x="1977165" y="5202891"/>
                </a:cubicBezTo>
                <a:cubicBezTo>
                  <a:pt x="1955300" y="5188725"/>
                  <a:pt x="1917036" y="5163932"/>
                  <a:pt x="1895171" y="5149765"/>
                </a:cubicBezTo>
                <a:cubicBezTo>
                  <a:pt x="1884238" y="5142682"/>
                  <a:pt x="1876847" y="5130132"/>
                  <a:pt x="1865914" y="5123048"/>
                </a:cubicBezTo>
                <a:cubicBezTo>
                  <a:pt x="1815754" y="5086668"/>
                  <a:pt x="1758511" y="5061221"/>
                  <a:pt x="1715436" y="5013908"/>
                </a:cubicBezTo>
                <a:cubicBezTo>
                  <a:pt x="1663659" y="4992003"/>
                  <a:pt x="1636982" y="4955315"/>
                  <a:pt x="1588748" y="4927943"/>
                </a:cubicBezTo>
                <a:cubicBezTo>
                  <a:pt x="1595177" y="4935989"/>
                  <a:pt x="1601605" y="4944035"/>
                  <a:pt x="1598064" y="4949501"/>
                </a:cubicBezTo>
                <a:cubicBezTo>
                  <a:pt x="1581664" y="4938876"/>
                  <a:pt x="1576198" y="4935335"/>
                  <a:pt x="1564303" y="4923746"/>
                </a:cubicBezTo>
                <a:cubicBezTo>
                  <a:pt x="1558836" y="4920205"/>
                  <a:pt x="1553371" y="4916663"/>
                  <a:pt x="1547904" y="4913121"/>
                </a:cubicBezTo>
                <a:cubicBezTo>
                  <a:pt x="1546942" y="4908617"/>
                  <a:pt x="1545017" y="4899609"/>
                  <a:pt x="1545979" y="4904113"/>
                </a:cubicBezTo>
                <a:cubicBezTo>
                  <a:pt x="1539551" y="4896067"/>
                  <a:pt x="1540513" y="4900571"/>
                  <a:pt x="1541475" y="4905075"/>
                </a:cubicBezTo>
                <a:cubicBezTo>
                  <a:pt x="1507715" y="4879321"/>
                  <a:pt x="1520265" y="4871929"/>
                  <a:pt x="1523807" y="4866464"/>
                </a:cubicBezTo>
                <a:cubicBezTo>
                  <a:pt x="1522845" y="4861959"/>
                  <a:pt x="1522845" y="4861959"/>
                  <a:pt x="1517378" y="4858417"/>
                </a:cubicBezTo>
                <a:cubicBezTo>
                  <a:pt x="1517378" y="4858417"/>
                  <a:pt x="1515454" y="4849410"/>
                  <a:pt x="1511912" y="4854876"/>
                </a:cubicBezTo>
                <a:cubicBezTo>
                  <a:pt x="1511912" y="4854876"/>
                  <a:pt x="1510949" y="4850372"/>
                  <a:pt x="1506446" y="4851334"/>
                </a:cubicBezTo>
                <a:cubicBezTo>
                  <a:pt x="1513529" y="4840401"/>
                  <a:pt x="1492626" y="4830738"/>
                  <a:pt x="1483618" y="4832662"/>
                </a:cubicBezTo>
                <a:cubicBezTo>
                  <a:pt x="1482656" y="4828159"/>
                  <a:pt x="1478151" y="4829121"/>
                  <a:pt x="1478151" y="4829121"/>
                </a:cubicBezTo>
                <a:cubicBezTo>
                  <a:pt x="1473647" y="4830084"/>
                  <a:pt x="1473647" y="4830084"/>
                  <a:pt x="1479114" y="4833625"/>
                </a:cubicBezTo>
                <a:cubicBezTo>
                  <a:pt x="1480076" y="4838129"/>
                  <a:pt x="1485543" y="4841671"/>
                  <a:pt x="1485543" y="4841671"/>
                </a:cubicBezTo>
                <a:cubicBezTo>
                  <a:pt x="1482000" y="4847137"/>
                  <a:pt x="1458210" y="4823962"/>
                  <a:pt x="1462060" y="4841978"/>
                </a:cubicBezTo>
                <a:cubicBezTo>
                  <a:pt x="1461097" y="4837474"/>
                  <a:pt x="1461097" y="4837474"/>
                  <a:pt x="1461097" y="4837474"/>
                </a:cubicBezTo>
                <a:cubicBezTo>
                  <a:pt x="1442774" y="4817841"/>
                  <a:pt x="1394232" y="4766987"/>
                  <a:pt x="1435076" y="4781808"/>
                </a:cubicBezTo>
                <a:cubicBezTo>
                  <a:pt x="1434114" y="4777305"/>
                  <a:pt x="1434114" y="4777305"/>
                  <a:pt x="1429609" y="4778267"/>
                </a:cubicBezTo>
                <a:cubicBezTo>
                  <a:pt x="1428647" y="4773763"/>
                  <a:pt x="1428647" y="4773763"/>
                  <a:pt x="1428647" y="4773763"/>
                </a:cubicBezTo>
                <a:cubicBezTo>
                  <a:pt x="1415790" y="4757671"/>
                  <a:pt x="1404857" y="4750588"/>
                  <a:pt x="1391038" y="4729991"/>
                </a:cubicBezTo>
                <a:cubicBezTo>
                  <a:pt x="1388458" y="4739962"/>
                  <a:pt x="1369172" y="4715825"/>
                  <a:pt x="1363706" y="4712283"/>
                </a:cubicBezTo>
                <a:cubicBezTo>
                  <a:pt x="1363706" y="4712283"/>
                  <a:pt x="1363706" y="4712283"/>
                  <a:pt x="1362744" y="4707779"/>
                </a:cubicBezTo>
                <a:cubicBezTo>
                  <a:pt x="1362744" y="4707779"/>
                  <a:pt x="1358239" y="4708741"/>
                  <a:pt x="1358239" y="4708741"/>
                </a:cubicBezTo>
                <a:cubicBezTo>
                  <a:pt x="1352773" y="4705200"/>
                  <a:pt x="1352773" y="4705200"/>
                  <a:pt x="1347307" y="4701658"/>
                </a:cubicBezTo>
                <a:cubicBezTo>
                  <a:pt x="1348269" y="4706162"/>
                  <a:pt x="1348269" y="4706162"/>
                  <a:pt x="1348269" y="4706162"/>
                </a:cubicBezTo>
                <a:cubicBezTo>
                  <a:pt x="1353736" y="4709703"/>
                  <a:pt x="1353736" y="4709703"/>
                  <a:pt x="1354698" y="4714207"/>
                </a:cubicBezTo>
                <a:cubicBezTo>
                  <a:pt x="1354698" y="4714207"/>
                  <a:pt x="1344727" y="4711628"/>
                  <a:pt x="1338299" y="4703582"/>
                </a:cubicBezTo>
                <a:cubicBezTo>
                  <a:pt x="1332832" y="4700040"/>
                  <a:pt x="1321899" y="4692957"/>
                  <a:pt x="1318358" y="4698423"/>
                </a:cubicBezTo>
                <a:cubicBezTo>
                  <a:pt x="1316434" y="4689415"/>
                  <a:pt x="1310005" y="4681370"/>
                  <a:pt x="1303576" y="4673323"/>
                </a:cubicBezTo>
                <a:cubicBezTo>
                  <a:pt x="1308080" y="4672361"/>
                  <a:pt x="1308080" y="4672361"/>
                  <a:pt x="1308080" y="4672361"/>
                </a:cubicBezTo>
                <a:cubicBezTo>
                  <a:pt x="1307118" y="4667857"/>
                  <a:pt x="1307118" y="4667857"/>
                  <a:pt x="1307118" y="4667857"/>
                </a:cubicBezTo>
                <a:cubicBezTo>
                  <a:pt x="1307118" y="4667857"/>
                  <a:pt x="1306156" y="4663353"/>
                  <a:pt x="1301651" y="4664315"/>
                </a:cubicBezTo>
                <a:cubicBezTo>
                  <a:pt x="1300689" y="4659811"/>
                  <a:pt x="1295223" y="4656270"/>
                  <a:pt x="1294261" y="4651766"/>
                </a:cubicBezTo>
                <a:cubicBezTo>
                  <a:pt x="1289757" y="4652728"/>
                  <a:pt x="1288794" y="4648223"/>
                  <a:pt x="1288794" y="4648223"/>
                </a:cubicBezTo>
                <a:cubicBezTo>
                  <a:pt x="1282366" y="4640178"/>
                  <a:pt x="1281403" y="4635674"/>
                  <a:pt x="1284945" y="4630207"/>
                </a:cubicBezTo>
                <a:cubicBezTo>
                  <a:pt x="1292336" y="4642757"/>
                  <a:pt x="1298764" y="4650803"/>
                  <a:pt x="1303269" y="4649841"/>
                </a:cubicBezTo>
                <a:cubicBezTo>
                  <a:pt x="1296840" y="4641795"/>
                  <a:pt x="1301344" y="4640832"/>
                  <a:pt x="1300382" y="4636329"/>
                </a:cubicBezTo>
                <a:cubicBezTo>
                  <a:pt x="1294915" y="4632787"/>
                  <a:pt x="1293953" y="4628283"/>
                  <a:pt x="1288488" y="4624741"/>
                </a:cubicBezTo>
                <a:cubicBezTo>
                  <a:pt x="1272743" y="4595138"/>
                  <a:pt x="1250571" y="4557488"/>
                  <a:pt x="1225818" y="4529809"/>
                </a:cubicBezTo>
                <a:cubicBezTo>
                  <a:pt x="1213924" y="4518221"/>
                  <a:pt x="1196561" y="4503092"/>
                  <a:pt x="1185629" y="4496009"/>
                </a:cubicBezTo>
                <a:cubicBezTo>
                  <a:pt x="1184667" y="4491504"/>
                  <a:pt x="1184667" y="4491504"/>
                  <a:pt x="1189171" y="4490542"/>
                </a:cubicBezTo>
                <a:cubicBezTo>
                  <a:pt x="1188209" y="4486037"/>
                  <a:pt x="1188209" y="4486037"/>
                  <a:pt x="1182742" y="4482495"/>
                </a:cubicBezTo>
                <a:cubicBezTo>
                  <a:pt x="1181780" y="4477992"/>
                  <a:pt x="1177276" y="4478954"/>
                  <a:pt x="1177276" y="4478954"/>
                </a:cubicBezTo>
                <a:cubicBezTo>
                  <a:pt x="1177276" y="4478954"/>
                  <a:pt x="1178238" y="4483458"/>
                  <a:pt x="1178238" y="4483458"/>
                </a:cubicBezTo>
                <a:cubicBezTo>
                  <a:pt x="1172772" y="4479917"/>
                  <a:pt x="1171809" y="4475412"/>
                  <a:pt x="1166343" y="4471870"/>
                </a:cubicBezTo>
                <a:cubicBezTo>
                  <a:pt x="1166343" y="4471870"/>
                  <a:pt x="1165381" y="4467367"/>
                  <a:pt x="1169885" y="4466405"/>
                </a:cubicBezTo>
                <a:cubicBezTo>
                  <a:pt x="1157990" y="4454817"/>
                  <a:pt x="1146096" y="4443229"/>
                  <a:pt x="1139667" y="4435183"/>
                </a:cubicBezTo>
                <a:cubicBezTo>
                  <a:pt x="1139667" y="4435183"/>
                  <a:pt x="1139667" y="4435183"/>
                  <a:pt x="1138704" y="4430679"/>
                </a:cubicBezTo>
                <a:cubicBezTo>
                  <a:pt x="1138704" y="4430679"/>
                  <a:pt x="1134200" y="4431641"/>
                  <a:pt x="1134200" y="4431641"/>
                </a:cubicBezTo>
                <a:cubicBezTo>
                  <a:pt x="1129696" y="4432603"/>
                  <a:pt x="1129696" y="4432603"/>
                  <a:pt x="1129696" y="4432603"/>
                </a:cubicBezTo>
                <a:cubicBezTo>
                  <a:pt x="1129696" y="4432603"/>
                  <a:pt x="1129696" y="4432603"/>
                  <a:pt x="1128734" y="4428100"/>
                </a:cubicBezTo>
                <a:cubicBezTo>
                  <a:pt x="1123268" y="4424558"/>
                  <a:pt x="1118764" y="4425520"/>
                  <a:pt x="1118764" y="4425520"/>
                </a:cubicBezTo>
                <a:lnTo>
                  <a:pt x="1120688" y="4434529"/>
                </a:lnTo>
                <a:lnTo>
                  <a:pt x="1115221" y="4430987"/>
                </a:lnTo>
                <a:cubicBezTo>
                  <a:pt x="1108794" y="4422940"/>
                  <a:pt x="1095936" y="4406849"/>
                  <a:pt x="1091431" y="4407812"/>
                </a:cubicBezTo>
                <a:cubicBezTo>
                  <a:pt x="1070221" y="4374666"/>
                  <a:pt x="1076650" y="4382711"/>
                  <a:pt x="1073763" y="4369199"/>
                </a:cubicBezTo>
                <a:cubicBezTo>
                  <a:pt x="1059943" y="4348604"/>
                  <a:pt x="1072146" y="4383673"/>
                  <a:pt x="1063792" y="4366620"/>
                </a:cubicBezTo>
                <a:cubicBezTo>
                  <a:pt x="1062830" y="4362116"/>
                  <a:pt x="1069915" y="4351183"/>
                  <a:pt x="1058981" y="4344100"/>
                </a:cubicBezTo>
                <a:cubicBezTo>
                  <a:pt x="1060906" y="4353108"/>
                  <a:pt x="1057364" y="4358574"/>
                  <a:pt x="1050936" y="4350528"/>
                </a:cubicBezTo>
                <a:cubicBezTo>
                  <a:pt x="1056402" y="4354070"/>
                  <a:pt x="1052553" y="4336054"/>
                  <a:pt x="1048049" y="4337016"/>
                </a:cubicBezTo>
                <a:cubicBezTo>
                  <a:pt x="1031650" y="4326391"/>
                  <a:pt x="1013674" y="4264296"/>
                  <a:pt x="988922" y="4236617"/>
                </a:cubicBezTo>
                <a:cubicBezTo>
                  <a:pt x="996006" y="4225685"/>
                  <a:pt x="979606" y="4215060"/>
                  <a:pt x="981224" y="4200585"/>
                </a:cubicBezTo>
                <a:cubicBezTo>
                  <a:pt x="974140" y="4211517"/>
                  <a:pt x="955509" y="4168401"/>
                  <a:pt x="970291" y="4193501"/>
                </a:cubicBezTo>
                <a:cubicBezTo>
                  <a:pt x="962900" y="4180951"/>
                  <a:pt x="956471" y="4172906"/>
                  <a:pt x="953584" y="4159394"/>
                </a:cubicBezTo>
                <a:cubicBezTo>
                  <a:pt x="950043" y="4164859"/>
                  <a:pt x="951968" y="4173868"/>
                  <a:pt x="943614" y="4156814"/>
                </a:cubicBezTo>
                <a:cubicBezTo>
                  <a:pt x="943614" y="4156814"/>
                  <a:pt x="948119" y="4155851"/>
                  <a:pt x="947156" y="4151347"/>
                </a:cubicBezTo>
                <a:cubicBezTo>
                  <a:pt x="932681" y="4149731"/>
                  <a:pt x="938496" y="4110811"/>
                  <a:pt x="918555" y="4105652"/>
                </a:cubicBezTo>
                <a:cubicBezTo>
                  <a:pt x="925638" y="4094719"/>
                  <a:pt x="903773" y="4080553"/>
                  <a:pt x="910857" y="4069620"/>
                </a:cubicBezTo>
                <a:cubicBezTo>
                  <a:pt x="904428" y="4061574"/>
                  <a:pt x="899924" y="4062536"/>
                  <a:pt x="892533" y="4049987"/>
                </a:cubicBezTo>
                <a:cubicBezTo>
                  <a:pt x="908932" y="4060612"/>
                  <a:pt x="888684" y="4031970"/>
                  <a:pt x="891263" y="4022000"/>
                </a:cubicBezTo>
                <a:cubicBezTo>
                  <a:pt x="875826" y="4015878"/>
                  <a:pt x="878099" y="3982425"/>
                  <a:pt x="869091" y="3984350"/>
                </a:cubicBezTo>
                <a:cubicBezTo>
                  <a:pt x="866204" y="3970838"/>
                  <a:pt x="866204" y="3970838"/>
                  <a:pt x="873595" y="3983387"/>
                </a:cubicBezTo>
                <a:cubicBezTo>
                  <a:pt x="865242" y="3966334"/>
                  <a:pt x="855926" y="3944776"/>
                  <a:pt x="852077" y="3926760"/>
                </a:cubicBezTo>
                <a:cubicBezTo>
                  <a:pt x="857543" y="3930302"/>
                  <a:pt x="858506" y="3934806"/>
                  <a:pt x="863010" y="3933844"/>
                </a:cubicBezTo>
                <a:lnTo>
                  <a:pt x="869247" y="3944432"/>
                </a:lnTo>
                <a:lnTo>
                  <a:pt x="868668" y="3952062"/>
                </a:lnTo>
                <a:cubicBezTo>
                  <a:pt x="868706" y="3954997"/>
                  <a:pt x="867822" y="3956363"/>
                  <a:pt x="862355" y="3952821"/>
                </a:cubicBezTo>
                <a:cubicBezTo>
                  <a:pt x="868784" y="3960868"/>
                  <a:pt x="870708" y="3969875"/>
                  <a:pt x="875212" y="3968913"/>
                </a:cubicBezTo>
                <a:cubicBezTo>
                  <a:pt x="877137" y="3977922"/>
                  <a:pt x="884528" y="3990472"/>
                  <a:pt x="890956" y="3998517"/>
                </a:cubicBezTo>
                <a:cubicBezTo>
                  <a:pt x="891918" y="4003022"/>
                  <a:pt x="891918" y="4003022"/>
                  <a:pt x="891918" y="4003022"/>
                </a:cubicBezTo>
                <a:cubicBezTo>
                  <a:pt x="892881" y="4007525"/>
                  <a:pt x="892881" y="4007525"/>
                  <a:pt x="892881" y="4007525"/>
                </a:cubicBezTo>
                <a:cubicBezTo>
                  <a:pt x="897385" y="4006563"/>
                  <a:pt x="897385" y="4006563"/>
                  <a:pt x="897385" y="4006563"/>
                </a:cubicBezTo>
                <a:cubicBezTo>
                  <a:pt x="897385" y="4006563"/>
                  <a:pt x="899964" y="3996593"/>
                  <a:pt x="897077" y="3983081"/>
                </a:cubicBezTo>
                <a:cubicBezTo>
                  <a:pt x="891611" y="3979538"/>
                  <a:pt x="891611" y="3979538"/>
                  <a:pt x="891611" y="3979538"/>
                </a:cubicBezTo>
                <a:cubicBezTo>
                  <a:pt x="890649" y="3975035"/>
                  <a:pt x="890649" y="3975035"/>
                  <a:pt x="890649" y="3975035"/>
                </a:cubicBezTo>
                <a:cubicBezTo>
                  <a:pt x="890649" y="3975035"/>
                  <a:pt x="889687" y="3970531"/>
                  <a:pt x="885183" y="3971493"/>
                </a:cubicBezTo>
                <a:cubicBezTo>
                  <a:pt x="886800" y="3957019"/>
                  <a:pt x="887762" y="3961523"/>
                  <a:pt x="878447" y="3939965"/>
                </a:cubicBezTo>
                <a:cubicBezTo>
                  <a:pt x="882951" y="3939002"/>
                  <a:pt x="887454" y="3938040"/>
                  <a:pt x="890034" y="3928070"/>
                </a:cubicBezTo>
                <a:cubicBezTo>
                  <a:pt x="880718" y="3906512"/>
                  <a:pt x="887803" y="3895579"/>
                  <a:pt x="879449" y="3878525"/>
                </a:cubicBezTo>
                <a:cubicBezTo>
                  <a:pt x="879490" y="3812581"/>
                  <a:pt x="864093" y="3740517"/>
                  <a:pt x="852546" y="3686468"/>
                </a:cubicBezTo>
                <a:cubicBezTo>
                  <a:pt x="851584" y="3681964"/>
                  <a:pt x="847081" y="3682926"/>
                  <a:pt x="847081" y="3682926"/>
                </a:cubicBezTo>
                <a:cubicBezTo>
                  <a:pt x="847081" y="3682926"/>
                  <a:pt x="842576" y="3683888"/>
                  <a:pt x="843539" y="3688393"/>
                </a:cubicBezTo>
                <a:cubicBezTo>
                  <a:pt x="858628" y="3736975"/>
                  <a:pt x="874024" y="3809040"/>
                  <a:pt x="872058" y="3865975"/>
                </a:cubicBezTo>
                <a:cubicBezTo>
                  <a:pt x="872058" y="3865975"/>
                  <a:pt x="872058" y="3865975"/>
                  <a:pt x="867555" y="3866938"/>
                </a:cubicBezTo>
                <a:cubicBezTo>
                  <a:pt x="866592" y="3862433"/>
                  <a:pt x="866592" y="3862433"/>
                  <a:pt x="861126" y="3858892"/>
                </a:cubicBezTo>
                <a:cubicBezTo>
                  <a:pt x="866592" y="3862433"/>
                  <a:pt x="867555" y="3866938"/>
                  <a:pt x="868517" y="3871442"/>
                </a:cubicBezTo>
                <a:cubicBezTo>
                  <a:pt x="868517" y="3871442"/>
                  <a:pt x="868517" y="3871442"/>
                  <a:pt x="864975" y="3876908"/>
                </a:cubicBezTo>
                <a:cubicBezTo>
                  <a:pt x="861126" y="3858892"/>
                  <a:pt x="854390" y="3827364"/>
                  <a:pt x="849886" y="3828326"/>
                </a:cubicBezTo>
                <a:cubicBezTo>
                  <a:pt x="856314" y="3836371"/>
                  <a:pt x="852773" y="3841838"/>
                  <a:pt x="848269" y="3842800"/>
                </a:cubicBezTo>
                <a:cubicBezTo>
                  <a:pt x="841840" y="3834754"/>
                  <a:pt x="839916" y="3825746"/>
                  <a:pt x="832524" y="3813196"/>
                </a:cubicBezTo>
                <a:cubicBezTo>
                  <a:pt x="830600" y="3804189"/>
                  <a:pt x="831255" y="3785210"/>
                  <a:pt x="822902" y="3768156"/>
                </a:cubicBezTo>
                <a:cubicBezTo>
                  <a:pt x="820977" y="3759148"/>
                  <a:pt x="819053" y="3750139"/>
                  <a:pt x="812624" y="3742094"/>
                </a:cubicBezTo>
                <a:cubicBezTo>
                  <a:pt x="804926" y="3706061"/>
                  <a:pt x="798190" y="3674534"/>
                  <a:pt x="789529" y="3633997"/>
                </a:cubicBezTo>
                <a:cubicBezTo>
                  <a:pt x="789529" y="3633997"/>
                  <a:pt x="785988" y="3639463"/>
                  <a:pt x="786951" y="3643967"/>
                </a:cubicBezTo>
                <a:cubicBezTo>
                  <a:pt x="786951" y="3643967"/>
                  <a:pt x="785988" y="3639463"/>
                  <a:pt x="785988" y="3639463"/>
                </a:cubicBezTo>
                <a:cubicBezTo>
                  <a:pt x="785026" y="3634959"/>
                  <a:pt x="785026" y="3634959"/>
                  <a:pt x="785026" y="3634959"/>
                </a:cubicBezTo>
                <a:cubicBezTo>
                  <a:pt x="784064" y="3630455"/>
                  <a:pt x="784064" y="3630455"/>
                  <a:pt x="783101" y="3625951"/>
                </a:cubicBezTo>
                <a:cubicBezTo>
                  <a:pt x="778290" y="3603430"/>
                  <a:pt x="768975" y="3581873"/>
                  <a:pt x="765126" y="3563856"/>
                </a:cubicBezTo>
                <a:cubicBezTo>
                  <a:pt x="764163" y="3559353"/>
                  <a:pt x="764163" y="3559353"/>
                  <a:pt x="763201" y="3554849"/>
                </a:cubicBezTo>
                <a:cubicBezTo>
                  <a:pt x="762239" y="3550344"/>
                  <a:pt x="761276" y="3545840"/>
                  <a:pt x="760314" y="3541336"/>
                </a:cubicBezTo>
                <a:cubicBezTo>
                  <a:pt x="758390" y="3532328"/>
                  <a:pt x="756465" y="3523320"/>
                  <a:pt x="754541" y="3514312"/>
                </a:cubicBezTo>
                <a:cubicBezTo>
                  <a:pt x="753578" y="3509808"/>
                  <a:pt x="753578" y="3509808"/>
                  <a:pt x="753578" y="3509808"/>
                </a:cubicBezTo>
                <a:cubicBezTo>
                  <a:pt x="752616" y="3505304"/>
                  <a:pt x="752616" y="3505304"/>
                  <a:pt x="752616" y="3505304"/>
                </a:cubicBezTo>
                <a:cubicBezTo>
                  <a:pt x="752616" y="3505304"/>
                  <a:pt x="752616" y="3505304"/>
                  <a:pt x="748111" y="3506266"/>
                </a:cubicBezTo>
                <a:cubicBezTo>
                  <a:pt x="751654" y="3500799"/>
                  <a:pt x="751654" y="3500799"/>
                  <a:pt x="756158" y="3499837"/>
                </a:cubicBezTo>
                <a:cubicBezTo>
                  <a:pt x="748767" y="3487287"/>
                  <a:pt x="748767" y="3487287"/>
                  <a:pt x="748767" y="3487287"/>
                </a:cubicBezTo>
                <a:cubicBezTo>
                  <a:pt x="748767" y="3487287"/>
                  <a:pt x="748767" y="3487287"/>
                  <a:pt x="745225" y="3492754"/>
                </a:cubicBezTo>
                <a:cubicBezTo>
                  <a:pt x="744262" y="3488250"/>
                  <a:pt x="744262" y="3488250"/>
                  <a:pt x="743300" y="3483746"/>
                </a:cubicBezTo>
                <a:cubicBezTo>
                  <a:pt x="743956" y="3464767"/>
                  <a:pt x="739144" y="3442247"/>
                  <a:pt x="735295" y="3424231"/>
                </a:cubicBezTo>
                <a:cubicBezTo>
                  <a:pt x="738837" y="3418765"/>
                  <a:pt x="736913" y="3409757"/>
                  <a:pt x="735950" y="3405253"/>
                </a:cubicBezTo>
                <a:cubicBezTo>
                  <a:pt x="734988" y="3400748"/>
                  <a:pt x="734988" y="3400748"/>
                  <a:pt x="734026" y="3396245"/>
                </a:cubicBezTo>
                <a:cubicBezTo>
                  <a:pt x="733064" y="3391740"/>
                  <a:pt x="736605" y="3386274"/>
                  <a:pt x="736605" y="3386274"/>
                </a:cubicBezTo>
                <a:cubicBezTo>
                  <a:pt x="741109" y="3385312"/>
                  <a:pt x="741109" y="3385312"/>
                  <a:pt x="742071" y="3389816"/>
                </a:cubicBezTo>
                <a:cubicBezTo>
                  <a:pt x="742071" y="3389816"/>
                  <a:pt x="746576" y="3388854"/>
                  <a:pt x="747538" y="3393358"/>
                </a:cubicBezTo>
                <a:cubicBezTo>
                  <a:pt x="747538" y="3393358"/>
                  <a:pt x="747538" y="3393358"/>
                  <a:pt x="746576" y="3388854"/>
                </a:cubicBezTo>
                <a:cubicBezTo>
                  <a:pt x="751080" y="3387891"/>
                  <a:pt x="751080" y="3387891"/>
                  <a:pt x="751080" y="3387891"/>
                </a:cubicBezTo>
                <a:cubicBezTo>
                  <a:pt x="750118" y="3383387"/>
                  <a:pt x="745614" y="3384350"/>
                  <a:pt x="744651" y="3379845"/>
                </a:cubicBezTo>
                <a:cubicBezTo>
                  <a:pt x="739184" y="3376304"/>
                  <a:pt x="738222" y="3371800"/>
                  <a:pt x="733718" y="3372762"/>
                </a:cubicBezTo>
                <a:cubicBezTo>
                  <a:pt x="734680" y="3377266"/>
                  <a:pt x="730177" y="3378228"/>
                  <a:pt x="730177" y="3378228"/>
                </a:cubicBezTo>
                <a:cubicBezTo>
                  <a:pt x="730177" y="3378228"/>
                  <a:pt x="728252" y="3369221"/>
                  <a:pt x="722786" y="3365679"/>
                </a:cubicBezTo>
                <a:cubicBezTo>
                  <a:pt x="720861" y="3356670"/>
                  <a:pt x="719899" y="3352167"/>
                  <a:pt x="722479" y="3342196"/>
                </a:cubicBezTo>
                <a:cubicBezTo>
                  <a:pt x="723441" y="3346700"/>
                  <a:pt x="727944" y="3345738"/>
                  <a:pt x="727944" y="3345738"/>
                </a:cubicBezTo>
                <a:cubicBezTo>
                  <a:pt x="726982" y="3341234"/>
                  <a:pt x="726982" y="3341234"/>
                  <a:pt x="726982" y="3341234"/>
                </a:cubicBezTo>
                <a:cubicBezTo>
                  <a:pt x="726020" y="3336730"/>
                  <a:pt x="726020" y="3336730"/>
                  <a:pt x="725057" y="3332226"/>
                </a:cubicBezTo>
                <a:cubicBezTo>
                  <a:pt x="724095" y="3327721"/>
                  <a:pt x="724095" y="3327721"/>
                  <a:pt x="724095" y="3327721"/>
                </a:cubicBezTo>
                <a:cubicBezTo>
                  <a:pt x="724095" y="3327721"/>
                  <a:pt x="724095" y="3327721"/>
                  <a:pt x="723133" y="3323218"/>
                </a:cubicBezTo>
                <a:cubicBezTo>
                  <a:pt x="721208" y="3314209"/>
                  <a:pt x="720246" y="3309705"/>
                  <a:pt x="719284" y="3305202"/>
                </a:cubicBezTo>
                <a:cubicBezTo>
                  <a:pt x="718321" y="3300697"/>
                  <a:pt x="717359" y="3296193"/>
                  <a:pt x="716397" y="3291690"/>
                </a:cubicBezTo>
                <a:cubicBezTo>
                  <a:pt x="719939" y="3286223"/>
                  <a:pt x="718977" y="3281718"/>
                  <a:pt x="718015" y="3277215"/>
                </a:cubicBezTo>
                <a:cubicBezTo>
                  <a:pt x="726061" y="3270786"/>
                  <a:pt x="716745" y="3249228"/>
                  <a:pt x="716438" y="3225746"/>
                </a:cubicBezTo>
                <a:cubicBezTo>
                  <a:pt x="711934" y="3226708"/>
                  <a:pt x="711934" y="3226708"/>
                  <a:pt x="711934" y="3226708"/>
                </a:cubicBezTo>
                <a:cubicBezTo>
                  <a:pt x="708740" y="3189713"/>
                  <a:pt x="707470" y="3161726"/>
                  <a:pt x="710705" y="3132778"/>
                </a:cubicBezTo>
                <a:cubicBezTo>
                  <a:pt x="709743" y="3128274"/>
                  <a:pt x="714246" y="3127311"/>
                  <a:pt x="713284" y="3122808"/>
                </a:cubicBezTo>
                <a:cubicBezTo>
                  <a:pt x="712322" y="3118304"/>
                  <a:pt x="712322" y="3118304"/>
                  <a:pt x="712322" y="3118304"/>
                </a:cubicBezTo>
                <a:cubicBezTo>
                  <a:pt x="708780" y="3123770"/>
                  <a:pt x="708780" y="3123770"/>
                  <a:pt x="708780" y="3123770"/>
                </a:cubicBezTo>
                <a:cubicBezTo>
                  <a:pt x="706856" y="3114761"/>
                  <a:pt x="710397" y="3109296"/>
                  <a:pt x="708472" y="3100287"/>
                </a:cubicBezTo>
                <a:cubicBezTo>
                  <a:pt x="707510" y="3095784"/>
                  <a:pt x="712015" y="3094821"/>
                  <a:pt x="712015" y="3094821"/>
                </a:cubicBezTo>
                <a:cubicBezTo>
                  <a:pt x="711052" y="3090317"/>
                  <a:pt x="711052" y="3090317"/>
                  <a:pt x="706548" y="3091280"/>
                </a:cubicBezTo>
                <a:cubicBezTo>
                  <a:pt x="705586" y="3086775"/>
                  <a:pt x="710090" y="3085813"/>
                  <a:pt x="709128" y="3081309"/>
                </a:cubicBezTo>
                <a:cubicBezTo>
                  <a:pt x="708166" y="3076805"/>
                  <a:pt x="707203" y="3072301"/>
                  <a:pt x="709783" y="3062331"/>
                </a:cubicBezTo>
                <a:cubicBezTo>
                  <a:pt x="709783" y="3062331"/>
                  <a:pt x="709783" y="3062331"/>
                  <a:pt x="708821" y="3057826"/>
                </a:cubicBezTo>
                <a:cubicBezTo>
                  <a:pt x="707859" y="3053322"/>
                  <a:pt x="706897" y="3048818"/>
                  <a:pt x="705934" y="3044314"/>
                </a:cubicBezTo>
                <a:cubicBezTo>
                  <a:pt x="710439" y="3043352"/>
                  <a:pt x="710439" y="3043352"/>
                  <a:pt x="710439" y="3043352"/>
                </a:cubicBezTo>
                <a:cubicBezTo>
                  <a:pt x="709823" y="2996387"/>
                  <a:pt x="712751" y="2943955"/>
                  <a:pt x="717295" y="2877050"/>
                </a:cubicBezTo>
                <a:cubicBezTo>
                  <a:pt x="717295" y="2877050"/>
                  <a:pt x="722762" y="2880591"/>
                  <a:pt x="721799" y="2876088"/>
                </a:cubicBezTo>
                <a:cubicBezTo>
                  <a:pt x="723724" y="2885095"/>
                  <a:pt x="720182" y="2890562"/>
                  <a:pt x="722107" y="2899570"/>
                </a:cubicBezTo>
                <a:cubicBezTo>
                  <a:pt x="723069" y="2904074"/>
                  <a:pt x="719527" y="2909541"/>
                  <a:pt x="723376" y="2927557"/>
                </a:cubicBezTo>
                <a:cubicBezTo>
                  <a:pt x="721759" y="2942030"/>
                  <a:pt x="720141" y="2956505"/>
                  <a:pt x="719487" y="2975484"/>
                </a:cubicBezTo>
                <a:cubicBezTo>
                  <a:pt x="720101" y="3022449"/>
                  <a:pt x="717174" y="3074880"/>
                  <a:pt x="727759" y="3124424"/>
                </a:cubicBezTo>
                <a:cubicBezTo>
                  <a:pt x="727759" y="3124424"/>
                  <a:pt x="724217" y="3129891"/>
                  <a:pt x="724217" y="3129891"/>
                </a:cubicBezTo>
                <a:cubicBezTo>
                  <a:pt x="725180" y="3134395"/>
                  <a:pt x="725180" y="3134395"/>
                  <a:pt x="726142" y="3138899"/>
                </a:cubicBezTo>
                <a:cubicBezTo>
                  <a:pt x="722599" y="3144365"/>
                  <a:pt x="723562" y="3148870"/>
                  <a:pt x="724524" y="3153374"/>
                </a:cubicBezTo>
                <a:cubicBezTo>
                  <a:pt x="729029" y="3152412"/>
                  <a:pt x="729029" y="3152412"/>
                  <a:pt x="728066" y="3147907"/>
                </a:cubicBezTo>
                <a:cubicBezTo>
                  <a:pt x="729991" y="3156915"/>
                  <a:pt x="730953" y="3161420"/>
                  <a:pt x="726449" y="3162382"/>
                </a:cubicBezTo>
                <a:cubicBezTo>
                  <a:pt x="727411" y="3166886"/>
                  <a:pt x="728373" y="3171389"/>
                  <a:pt x="729335" y="3175894"/>
                </a:cubicBezTo>
                <a:cubicBezTo>
                  <a:pt x="733840" y="3174931"/>
                  <a:pt x="733840" y="3174931"/>
                  <a:pt x="732878" y="3170427"/>
                </a:cubicBezTo>
                <a:cubicBezTo>
                  <a:pt x="736420" y="3164962"/>
                  <a:pt x="735458" y="3160457"/>
                  <a:pt x="735458" y="3160457"/>
                </a:cubicBezTo>
                <a:cubicBezTo>
                  <a:pt x="733533" y="3151449"/>
                  <a:pt x="732571" y="3146945"/>
                  <a:pt x="731608" y="3142441"/>
                </a:cubicBezTo>
                <a:cubicBezTo>
                  <a:pt x="731608" y="3142441"/>
                  <a:pt x="735149" y="3136974"/>
                  <a:pt x="735149" y="3136974"/>
                </a:cubicBezTo>
                <a:cubicBezTo>
                  <a:pt x="736112" y="3141478"/>
                  <a:pt x="740616" y="3140516"/>
                  <a:pt x="739654" y="3136012"/>
                </a:cubicBezTo>
                <a:cubicBezTo>
                  <a:pt x="739654" y="3136012"/>
                  <a:pt x="739654" y="3136012"/>
                  <a:pt x="738691" y="3131509"/>
                </a:cubicBezTo>
                <a:cubicBezTo>
                  <a:pt x="738691" y="3131509"/>
                  <a:pt x="737729" y="3127004"/>
                  <a:pt x="737729" y="3127004"/>
                </a:cubicBezTo>
                <a:cubicBezTo>
                  <a:pt x="736767" y="3122500"/>
                  <a:pt x="732263" y="3123462"/>
                  <a:pt x="731301" y="3118959"/>
                </a:cubicBezTo>
                <a:cubicBezTo>
                  <a:pt x="731301" y="3118959"/>
                  <a:pt x="730338" y="3114455"/>
                  <a:pt x="730338" y="3114455"/>
                </a:cubicBezTo>
                <a:cubicBezTo>
                  <a:pt x="730338" y="3114455"/>
                  <a:pt x="729376" y="3109950"/>
                  <a:pt x="729376" y="3109950"/>
                </a:cubicBezTo>
                <a:cubicBezTo>
                  <a:pt x="727451" y="3100942"/>
                  <a:pt x="730031" y="3090972"/>
                  <a:pt x="729069" y="3086468"/>
                </a:cubicBezTo>
                <a:cubicBezTo>
                  <a:pt x="728106" y="3081964"/>
                  <a:pt x="730686" y="3071994"/>
                  <a:pt x="733265" y="3062023"/>
                </a:cubicBezTo>
                <a:lnTo>
                  <a:pt x="733987" y="3065401"/>
                </a:lnTo>
                <a:cubicBezTo>
                  <a:pt x="734227" y="3066527"/>
                  <a:pt x="734227" y="3066527"/>
                  <a:pt x="734227" y="3066527"/>
                </a:cubicBezTo>
                <a:cubicBezTo>
                  <a:pt x="734227" y="3066527"/>
                  <a:pt x="735190" y="3071031"/>
                  <a:pt x="735190" y="3071031"/>
                </a:cubicBezTo>
                <a:cubicBezTo>
                  <a:pt x="735190" y="3071031"/>
                  <a:pt x="738732" y="3065565"/>
                  <a:pt x="738732" y="3065565"/>
                </a:cubicBezTo>
                <a:cubicBezTo>
                  <a:pt x="735845" y="3052053"/>
                  <a:pt x="735845" y="3052053"/>
                  <a:pt x="735845" y="3052053"/>
                </a:cubicBezTo>
                <a:cubicBezTo>
                  <a:pt x="735845" y="3052053"/>
                  <a:pt x="734883" y="3047548"/>
                  <a:pt x="733921" y="3043045"/>
                </a:cubicBezTo>
                <a:cubicBezTo>
                  <a:pt x="741659" y="3013133"/>
                  <a:pt x="743276" y="2998659"/>
                  <a:pt x="736541" y="2967131"/>
                </a:cubicBezTo>
                <a:cubicBezTo>
                  <a:pt x="736541" y="2967131"/>
                  <a:pt x="735578" y="2962627"/>
                  <a:pt x="735578" y="2962627"/>
                </a:cubicBezTo>
                <a:cubicBezTo>
                  <a:pt x="738158" y="2952656"/>
                  <a:pt x="740738" y="2942686"/>
                  <a:pt x="744279" y="2937219"/>
                </a:cubicBezTo>
                <a:cubicBezTo>
                  <a:pt x="736889" y="2924670"/>
                  <a:pt x="745896" y="2922745"/>
                  <a:pt x="747514" y="2908270"/>
                </a:cubicBezTo>
                <a:cubicBezTo>
                  <a:pt x="753328" y="2869352"/>
                  <a:pt x="752713" y="2822387"/>
                  <a:pt x="767536" y="2781543"/>
                </a:cubicBezTo>
                <a:lnTo>
                  <a:pt x="767175" y="2788737"/>
                </a:lnTo>
                <a:lnTo>
                  <a:pt x="765918" y="2796017"/>
                </a:lnTo>
                <a:cubicBezTo>
                  <a:pt x="765918" y="2796017"/>
                  <a:pt x="766563" y="2793524"/>
                  <a:pt x="767088" y="2790469"/>
                </a:cubicBezTo>
                <a:lnTo>
                  <a:pt x="767175" y="2788737"/>
                </a:lnTo>
                <a:lnTo>
                  <a:pt x="777228" y="2730482"/>
                </a:lnTo>
                <a:lnTo>
                  <a:pt x="774987" y="2827750"/>
                </a:lnTo>
                <a:cubicBezTo>
                  <a:pt x="776043" y="3008184"/>
                  <a:pt x="792787" y="3186092"/>
                  <a:pt x="824931" y="3364010"/>
                </a:cubicBezTo>
                <a:cubicBezTo>
                  <a:pt x="826529" y="3371490"/>
                  <a:pt x="827728" y="3377099"/>
                  <a:pt x="829326" y="3384580"/>
                </a:cubicBezTo>
                <a:cubicBezTo>
                  <a:pt x="847900" y="3370834"/>
                  <a:pt x="840565" y="3354803"/>
                  <a:pt x="837369" y="3339843"/>
                </a:cubicBezTo>
                <a:cubicBezTo>
                  <a:pt x="787445" y="3078708"/>
                  <a:pt x="782061" y="2824680"/>
                  <a:pt x="819665" y="2577354"/>
                </a:cubicBezTo>
                <a:lnTo>
                  <a:pt x="843923" y="2454020"/>
                </a:lnTo>
                <a:lnTo>
                  <a:pt x="844696" y="2456577"/>
                </a:lnTo>
                <a:cubicBezTo>
                  <a:pt x="844855" y="2460076"/>
                  <a:pt x="845576" y="2463454"/>
                  <a:pt x="850081" y="2462491"/>
                </a:cubicBezTo>
                <a:cubicBezTo>
                  <a:pt x="853951" y="2447536"/>
                  <a:pt x="850331" y="2447131"/>
                  <a:pt x="847719" y="2445923"/>
                </a:cubicBezTo>
                <a:lnTo>
                  <a:pt x="846151" y="2442693"/>
                </a:lnTo>
                <a:lnTo>
                  <a:pt x="847411" y="2436286"/>
                </a:lnTo>
                <a:lnTo>
                  <a:pt x="851391" y="2424533"/>
                </a:lnTo>
                <a:cubicBezTo>
                  <a:pt x="851391" y="2424533"/>
                  <a:pt x="852354" y="2429038"/>
                  <a:pt x="853316" y="2433542"/>
                </a:cubicBezTo>
                <a:cubicBezTo>
                  <a:pt x="863633" y="2393660"/>
                  <a:pt x="880380" y="2361825"/>
                  <a:pt x="879111" y="2333838"/>
                </a:cubicBezTo>
                <a:cubicBezTo>
                  <a:pt x="879111" y="2333838"/>
                  <a:pt x="881035" y="2342846"/>
                  <a:pt x="884578" y="2337381"/>
                </a:cubicBezTo>
                <a:cubicBezTo>
                  <a:pt x="878804" y="2310355"/>
                  <a:pt x="897475" y="2287529"/>
                  <a:pt x="911642" y="2265663"/>
                </a:cubicBezTo>
                <a:cubicBezTo>
                  <a:pt x="913915" y="2232210"/>
                  <a:pt x="927119" y="2205841"/>
                  <a:pt x="944828" y="2178509"/>
                </a:cubicBezTo>
                <a:cubicBezTo>
                  <a:pt x="958034" y="2152140"/>
                  <a:pt x="976705" y="2129312"/>
                  <a:pt x="987023" y="2089431"/>
                </a:cubicBezTo>
                <a:cubicBezTo>
                  <a:pt x="991527" y="2088468"/>
                  <a:pt x="991527" y="2088468"/>
                  <a:pt x="991527" y="2088468"/>
                </a:cubicBezTo>
                <a:cubicBezTo>
                  <a:pt x="988948" y="2098439"/>
                  <a:pt x="988948" y="2098439"/>
                  <a:pt x="988948" y="2098439"/>
                </a:cubicBezTo>
                <a:cubicBezTo>
                  <a:pt x="988948" y="2098439"/>
                  <a:pt x="988948" y="2098439"/>
                  <a:pt x="993452" y="2097477"/>
                </a:cubicBezTo>
                <a:cubicBezTo>
                  <a:pt x="992489" y="2092973"/>
                  <a:pt x="992489" y="2092973"/>
                  <a:pt x="992489" y="2092973"/>
                </a:cubicBezTo>
                <a:cubicBezTo>
                  <a:pt x="996031" y="2087506"/>
                  <a:pt x="996031" y="2087506"/>
                  <a:pt x="996031" y="2087506"/>
                </a:cubicBezTo>
                <a:cubicBezTo>
                  <a:pt x="999573" y="2082040"/>
                  <a:pt x="1005694" y="2066604"/>
                  <a:pt x="1012778" y="2055671"/>
                </a:cubicBezTo>
                <a:cubicBezTo>
                  <a:pt x="1011815" y="2051167"/>
                  <a:pt x="1007312" y="2052129"/>
                  <a:pt x="1010853" y="2046663"/>
                </a:cubicBezTo>
                <a:cubicBezTo>
                  <a:pt x="1010853" y="2046663"/>
                  <a:pt x="1009891" y="2042158"/>
                  <a:pt x="1014395" y="2041196"/>
                </a:cubicBezTo>
                <a:cubicBezTo>
                  <a:pt x="1014395" y="2041196"/>
                  <a:pt x="1010853" y="2046663"/>
                  <a:pt x="1016320" y="2050205"/>
                </a:cubicBezTo>
                <a:cubicBezTo>
                  <a:pt x="1018899" y="2040234"/>
                  <a:pt x="1017937" y="2035730"/>
                  <a:pt x="1021479" y="2030264"/>
                </a:cubicBezTo>
                <a:cubicBezTo>
                  <a:pt x="1021479" y="2030264"/>
                  <a:pt x="1021479" y="2030264"/>
                  <a:pt x="1022441" y="2034767"/>
                </a:cubicBezTo>
                <a:cubicBezTo>
                  <a:pt x="1023404" y="2039271"/>
                  <a:pt x="1023404" y="2039271"/>
                  <a:pt x="1023404" y="2039271"/>
                </a:cubicBezTo>
                <a:cubicBezTo>
                  <a:pt x="1023404" y="2039271"/>
                  <a:pt x="1027908" y="2038309"/>
                  <a:pt x="1027908" y="2038309"/>
                </a:cubicBezTo>
                <a:cubicBezTo>
                  <a:pt x="1027908" y="2038309"/>
                  <a:pt x="1026946" y="2033805"/>
                  <a:pt x="1026946" y="2033805"/>
                </a:cubicBezTo>
                <a:cubicBezTo>
                  <a:pt x="1030487" y="2028340"/>
                  <a:pt x="1025984" y="2029302"/>
                  <a:pt x="1025021" y="2024797"/>
                </a:cubicBezTo>
                <a:cubicBezTo>
                  <a:pt x="1024059" y="2020293"/>
                  <a:pt x="1028562" y="2019331"/>
                  <a:pt x="1027600" y="2014827"/>
                </a:cubicBezTo>
                <a:cubicBezTo>
                  <a:pt x="1028562" y="2019331"/>
                  <a:pt x="1033067" y="2018368"/>
                  <a:pt x="1032104" y="2013865"/>
                </a:cubicBezTo>
                <a:cubicBezTo>
                  <a:pt x="1035647" y="2008398"/>
                  <a:pt x="1035647" y="2008398"/>
                  <a:pt x="1035647" y="2008398"/>
                </a:cubicBezTo>
                <a:cubicBezTo>
                  <a:pt x="1035647" y="2008398"/>
                  <a:pt x="1034684" y="2003894"/>
                  <a:pt x="1034684" y="2003894"/>
                </a:cubicBezTo>
                <a:cubicBezTo>
                  <a:pt x="1038225" y="1998429"/>
                  <a:pt x="1037263" y="1993924"/>
                  <a:pt x="1041767" y="1992962"/>
                </a:cubicBezTo>
                <a:lnTo>
                  <a:pt x="1045309" y="1987495"/>
                </a:lnTo>
                <a:lnTo>
                  <a:pt x="1046272" y="1991999"/>
                </a:lnTo>
                <a:cubicBezTo>
                  <a:pt x="1049813" y="1986533"/>
                  <a:pt x="1049813" y="1986533"/>
                  <a:pt x="1049813" y="1986533"/>
                </a:cubicBezTo>
                <a:cubicBezTo>
                  <a:pt x="1048851" y="1982030"/>
                  <a:pt x="1053355" y="1981067"/>
                  <a:pt x="1052393" y="1976563"/>
                </a:cubicBezTo>
                <a:cubicBezTo>
                  <a:pt x="1057859" y="1980105"/>
                  <a:pt x="1060439" y="1970134"/>
                  <a:pt x="1063980" y="1964667"/>
                </a:cubicBezTo>
                <a:cubicBezTo>
                  <a:pt x="1065905" y="1973676"/>
                  <a:pt x="1072989" y="1962743"/>
                  <a:pt x="1070409" y="1972714"/>
                </a:cubicBezTo>
                <a:cubicBezTo>
                  <a:pt x="1080072" y="1951811"/>
                  <a:pt x="1080072" y="1951811"/>
                  <a:pt x="1080072" y="1951811"/>
                </a:cubicBezTo>
                <a:cubicBezTo>
                  <a:pt x="1080072" y="1951811"/>
                  <a:pt x="1084576" y="1950848"/>
                  <a:pt x="1084576" y="1950848"/>
                </a:cubicBezTo>
                <a:cubicBezTo>
                  <a:pt x="1085539" y="1955353"/>
                  <a:pt x="1085539" y="1955353"/>
                  <a:pt x="1085539" y="1955353"/>
                </a:cubicBezTo>
                <a:cubicBezTo>
                  <a:pt x="1081997" y="1960818"/>
                  <a:pt x="1081997" y="1960818"/>
                  <a:pt x="1081997" y="1960818"/>
                </a:cubicBezTo>
                <a:cubicBezTo>
                  <a:pt x="1078455" y="1966285"/>
                  <a:pt x="1078455" y="1966285"/>
                  <a:pt x="1082959" y="1965323"/>
                </a:cubicBezTo>
                <a:cubicBezTo>
                  <a:pt x="1082959" y="1965323"/>
                  <a:pt x="1082959" y="1965323"/>
                  <a:pt x="1087463" y="1964361"/>
                </a:cubicBezTo>
                <a:cubicBezTo>
                  <a:pt x="1086501" y="1959856"/>
                  <a:pt x="1086501" y="1959856"/>
                  <a:pt x="1086501" y="1959856"/>
                </a:cubicBezTo>
                <a:cubicBezTo>
                  <a:pt x="1090043" y="1954390"/>
                  <a:pt x="1090043" y="1954390"/>
                  <a:pt x="1090043" y="1954390"/>
                </a:cubicBezTo>
                <a:cubicBezTo>
                  <a:pt x="1089081" y="1949886"/>
                  <a:pt x="1089081" y="1949886"/>
                  <a:pt x="1088118" y="1945382"/>
                </a:cubicBezTo>
                <a:cubicBezTo>
                  <a:pt x="1088118" y="1945382"/>
                  <a:pt x="1083614" y="1946344"/>
                  <a:pt x="1083614" y="1946344"/>
                </a:cubicBezTo>
                <a:cubicBezTo>
                  <a:pt x="1092315" y="1920937"/>
                  <a:pt x="1092315" y="1920937"/>
                  <a:pt x="1094895" y="1910966"/>
                </a:cubicBezTo>
                <a:cubicBezTo>
                  <a:pt x="1087810" y="1921900"/>
                  <a:pt x="1086848" y="1917396"/>
                  <a:pt x="1082345" y="1918358"/>
                </a:cubicBezTo>
                <a:cubicBezTo>
                  <a:pt x="1085886" y="1912891"/>
                  <a:pt x="1089428" y="1907425"/>
                  <a:pt x="1092970" y="1901959"/>
                </a:cubicBezTo>
                <a:cubicBezTo>
                  <a:pt x="1096512" y="1896492"/>
                  <a:pt x="1100053" y="1891027"/>
                  <a:pt x="1103595" y="1885560"/>
                </a:cubicBezTo>
                <a:cubicBezTo>
                  <a:pt x="1107137" y="1880093"/>
                  <a:pt x="1106175" y="1875590"/>
                  <a:pt x="1110679" y="1874628"/>
                </a:cubicBezTo>
                <a:cubicBezTo>
                  <a:pt x="1110679" y="1874628"/>
                  <a:pt x="1111641" y="1879131"/>
                  <a:pt x="1112603" y="1883635"/>
                </a:cubicBezTo>
                <a:cubicBezTo>
                  <a:pt x="1122267" y="1862732"/>
                  <a:pt x="1122267" y="1862732"/>
                  <a:pt x="1122267" y="1862732"/>
                </a:cubicBezTo>
                <a:cubicBezTo>
                  <a:pt x="1126770" y="1861770"/>
                  <a:pt x="1126770" y="1861770"/>
                  <a:pt x="1126770" y="1861770"/>
                </a:cubicBezTo>
                <a:cubicBezTo>
                  <a:pt x="1127733" y="1866274"/>
                  <a:pt x="1127733" y="1866274"/>
                  <a:pt x="1128695" y="1870778"/>
                </a:cubicBezTo>
                <a:cubicBezTo>
                  <a:pt x="1133200" y="1869816"/>
                  <a:pt x="1133200" y="1869816"/>
                  <a:pt x="1133200" y="1869816"/>
                </a:cubicBezTo>
                <a:cubicBezTo>
                  <a:pt x="1133200" y="1869816"/>
                  <a:pt x="1132237" y="1865312"/>
                  <a:pt x="1132237" y="1865312"/>
                </a:cubicBezTo>
                <a:cubicBezTo>
                  <a:pt x="1136741" y="1864349"/>
                  <a:pt x="1136741" y="1864349"/>
                  <a:pt x="1136741" y="1864349"/>
                </a:cubicBezTo>
                <a:cubicBezTo>
                  <a:pt x="1135779" y="1859845"/>
                  <a:pt x="1135779" y="1859845"/>
                  <a:pt x="1134817" y="1855341"/>
                </a:cubicBezTo>
                <a:cubicBezTo>
                  <a:pt x="1134817" y="1855341"/>
                  <a:pt x="1134817" y="1855341"/>
                  <a:pt x="1138359" y="1849875"/>
                </a:cubicBezTo>
                <a:cubicBezTo>
                  <a:pt x="1138359" y="1849875"/>
                  <a:pt x="1138359" y="1849875"/>
                  <a:pt x="1141900" y="1844409"/>
                </a:cubicBezTo>
                <a:cubicBezTo>
                  <a:pt x="1141900" y="1844409"/>
                  <a:pt x="1146404" y="1843446"/>
                  <a:pt x="1146404" y="1843446"/>
                </a:cubicBezTo>
                <a:cubicBezTo>
                  <a:pt x="1146404" y="1843446"/>
                  <a:pt x="1147367" y="1847951"/>
                  <a:pt x="1147367" y="1847951"/>
                </a:cubicBezTo>
                <a:cubicBezTo>
                  <a:pt x="1143824" y="1853416"/>
                  <a:pt x="1144787" y="1857921"/>
                  <a:pt x="1144787" y="1857921"/>
                </a:cubicBezTo>
                <a:cubicBezTo>
                  <a:pt x="1140284" y="1858883"/>
                  <a:pt x="1141246" y="1863387"/>
                  <a:pt x="1142208" y="1867891"/>
                </a:cubicBezTo>
                <a:cubicBezTo>
                  <a:pt x="1145749" y="1862425"/>
                  <a:pt x="1145749" y="1862425"/>
                  <a:pt x="1150253" y="1861463"/>
                </a:cubicBezTo>
                <a:cubicBezTo>
                  <a:pt x="1152833" y="1851492"/>
                  <a:pt x="1151871" y="1846988"/>
                  <a:pt x="1155412" y="1841522"/>
                </a:cubicBezTo>
                <a:cubicBezTo>
                  <a:pt x="1155412" y="1841522"/>
                  <a:pt x="1154450" y="1837018"/>
                  <a:pt x="1154450" y="1837018"/>
                </a:cubicBezTo>
                <a:cubicBezTo>
                  <a:pt x="1157992" y="1831552"/>
                  <a:pt x="1157030" y="1827047"/>
                  <a:pt x="1156068" y="1822543"/>
                </a:cubicBezTo>
                <a:cubicBezTo>
                  <a:pt x="1160572" y="1821581"/>
                  <a:pt x="1160572" y="1821581"/>
                  <a:pt x="1160572" y="1821581"/>
                </a:cubicBezTo>
                <a:cubicBezTo>
                  <a:pt x="1171197" y="1805182"/>
                  <a:pt x="1189869" y="1782355"/>
                  <a:pt x="1199532" y="1761452"/>
                </a:cubicBezTo>
                <a:cubicBezTo>
                  <a:pt x="1199532" y="1761452"/>
                  <a:pt x="1203074" y="1755985"/>
                  <a:pt x="1203074" y="1755985"/>
                </a:cubicBezTo>
                <a:cubicBezTo>
                  <a:pt x="1203074" y="1755985"/>
                  <a:pt x="1207577" y="1755023"/>
                  <a:pt x="1206615" y="1750519"/>
                </a:cubicBezTo>
                <a:cubicBezTo>
                  <a:pt x="1211119" y="1749556"/>
                  <a:pt x="1210157" y="1745053"/>
                  <a:pt x="1213699" y="1739586"/>
                </a:cubicBezTo>
                <a:cubicBezTo>
                  <a:pt x="1213699" y="1739586"/>
                  <a:pt x="1217240" y="1734120"/>
                  <a:pt x="1217240" y="1734120"/>
                </a:cubicBezTo>
                <a:cubicBezTo>
                  <a:pt x="1220782" y="1728654"/>
                  <a:pt x="1224324" y="1723188"/>
                  <a:pt x="1227866" y="1717721"/>
                </a:cubicBezTo>
                <a:cubicBezTo>
                  <a:pt x="1232370" y="1716759"/>
                  <a:pt x="1235912" y="1711293"/>
                  <a:pt x="1234950" y="1706789"/>
                </a:cubicBezTo>
                <a:cubicBezTo>
                  <a:pt x="1239454" y="1705826"/>
                  <a:pt x="1239454" y="1705826"/>
                  <a:pt x="1239454" y="1705826"/>
                </a:cubicBezTo>
                <a:cubicBezTo>
                  <a:pt x="1242996" y="1700360"/>
                  <a:pt x="1252659" y="1679456"/>
                  <a:pt x="1268751" y="1666599"/>
                </a:cubicBezTo>
                <a:cubicBezTo>
                  <a:pt x="1270041" y="1661614"/>
                  <a:pt x="1275353" y="1653415"/>
                  <a:pt x="1280989" y="1643969"/>
                </a:cubicBezTo>
                <a:lnTo>
                  <a:pt x="1294822" y="1614580"/>
                </a:lnTo>
                <a:lnTo>
                  <a:pt x="1295376" y="1620968"/>
                </a:lnTo>
                <a:cubicBezTo>
                  <a:pt x="1297773" y="1632189"/>
                  <a:pt x="1288150" y="1642066"/>
                  <a:pt x="1280397" y="1651544"/>
                </a:cubicBezTo>
                <a:cubicBezTo>
                  <a:pt x="1230267" y="1718960"/>
                  <a:pt x="1188817" y="1790388"/>
                  <a:pt x="1150037" y="1865158"/>
                </a:cubicBezTo>
                <a:cubicBezTo>
                  <a:pt x="1146023" y="1873837"/>
                  <a:pt x="1125579" y="1887981"/>
                  <a:pt x="1157500" y="1890938"/>
                </a:cubicBezTo>
                <a:cubicBezTo>
                  <a:pt x="1175530" y="1892953"/>
                  <a:pt x="1159625" y="1910038"/>
                  <a:pt x="1155212" y="1916847"/>
                </a:cubicBezTo>
                <a:cubicBezTo>
                  <a:pt x="1067755" y="2084143"/>
                  <a:pt x="1005537" y="2259733"/>
                  <a:pt x="966688" y="2444019"/>
                </a:cubicBezTo>
                <a:cubicBezTo>
                  <a:pt x="916582" y="2685460"/>
                  <a:pt x="913758" y="2928532"/>
                  <a:pt x="940585" y="3173091"/>
                </a:cubicBezTo>
                <a:cubicBezTo>
                  <a:pt x="940985" y="3174961"/>
                  <a:pt x="941784" y="3178702"/>
                  <a:pt x="947522" y="3187253"/>
                </a:cubicBezTo>
                <a:cubicBezTo>
                  <a:pt x="974972" y="3077752"/>
                  <a:pt x="932698" y="2971416"/>
                  <a:pt x="961347" y="2867525"/>
                </a:cubicBezTo>
                <a:cubicBezTo>
                  <a:pt x="960496" y="2945922"/>
                  <a:pt x="1000117" y="3021540"/>
                  <a:pt x="983906" y="3101263"/>
                </a:cubicBezTo>
                <a:cubicBezTo>
                  <a:pt x="978550" y="3121962"/>
                  <a:pt x="978406" y="3139591"/>
                  <a:pt x="992151" y="3158164"/>
                </a:cubicBezTo>
                <a:cubicBezTo>
                  <a:pt x="1007767" y="3176337"/>
                  <a:pt x="1012961" y="3200648"/>
                  <a:pt x="1014015" y="3223887"/>
                </a:cubicBezTo>
                <a:cubicBezTo>
                  <a:pt x="1028329" y="3400726"/>
                  <a:pt x="1098350" y="3563707"/>
                  <a:pt x="1162759" y="3727888"/>
                </a:cubicBezTo>
                <a:cubicBezTo>
                  <a:pt x="1171692" y="3751399"/>
                  <a:pt x="1182498" y="3774511"/>
                  <a:pt x="1178341" y="3800819"/>
                </a:cubicBezTo>
                <a:cubicBezTo>
                  <a:pt x="1177397" y="3814708"/>
                  <a:pt x="1183934" y="3826999"/>
                  <a:pt x="1193412" y="3834752"/>
                </a:cubicBezTo>
                <a:cubicBezTo>
                  <a:pt x="1246814" y="3874183"/>
                  <a:pt x="1265608" y="3934695"/>
                  <a:pt x="1287744" y="3992539"/>
                </a:cubicBezTo>
                <a:cubicBezTo>
                  <a:pt x="1297078" y="4017920"/>
                  <a:pt x="1304541" y="4043701"/>
                  <a:pt x="1330979" y="4057607"/>
                </a:cubicBezTo>
                <a:cubicBezTo>
                  <a:pt x="1340057" y="4063489"/>
                  <a:pt x="1339785" y="4071369"/>
                  <a:pt x="1343653" y="4080319"/>
                </a:cubicBezTo>
                <a:cubicBezTo>
                  <a:pt x="1347648" y="4099019"/>
                  <a:pt x="1354984" y="4115051"/>
                  <a:pt x="1369002" y="4125744"/>
                </a:cubicBezTo>
                <a:cubicBezTo>
                  <a:pt x="1437892" y="4173599"/>
                  <a:pt x="1482325" y="4244277"/>
                  <a:pt x="1538651" y="4306548"/>
                </a:cubicBezTo>
                <a:cubicBezTo>
                  <a:pt x="1848443" y="4649041"/>
                  <a:pt x="2240609" y="4837057"/>
                  <a:pt x="2686262" y="4927608"/>
                </a:cubicBezTo>
                <a:cubicBezTo>
                  <a:pt x="2813000" y="4953326"/>
                  <a:pt x="2941336" y="4986526"/>
                  <a:pt x="3070633" y="4978456"/>
                </a:cubicBezTo>
                <a:cubicBezTo>
                  <a:pt x="3236262" y="4966535"/>
                  <a:pt x="3400965" y="4941124"/>
                  <a:pt x="3564597" y="4919852"/>
                </a:cubicBezTo>
                <a:cubicBezTo>
                  <a:pt x="3600929" y="4916001"/>
                  <a:pt x="3637134" y="4902400"/>
                  <a:pt x="3668800" y="4885857"/>
                </a:cubicBezTo>
                <a:cubicBezTo>
                  <a:pt x="3677352" y="4880120"/>
                  <a:pt x="3688173" y="4875853"/>
                  <a:pt x="3697923" y="4875725"/>
                </a:cubicBezTo>
                <a:cubicBezTo>
                  <a:pt x="3759495" y="4880168"/>
                  <a:pt x="3807864" y="4850281"/>
                  <a:pt x="3859302" y="4825603"/>
                </a:cubicBezTo>
                <a:cubicBezTo>
                  <a:pt x="3981154" y="4764374"/>
                  <a:pt x="4106072" y="4708354"/>
                  <a:pt x="4218717" y="4631492"/>
                </a:cubicBezTo>
                <a:cubicBezTo>
                  <a:pt x="4726089" y="4278670"/>
                  <a:pt x="5050014" y="3808608"/>
                  <a:pt x="5136420" y="3187886"/>
                </a:cubicBezTo>
                <a:cubicBezTo>
                  <a:pt x="5163250" y="3002258"/>
                  <a:pt x="5133847" y="2818866"/>
                  <a:pt x="5095093" y="2637473"/>
                </a:cubicBezTo>
                <a:cubicBezTo>
                  <a:pt x="5007996" y="2229804"/>
                  <a:pt x="4835925" y="1863754"/>
                  <a:pt x="4552027" y="1550927"/>
                </a:cubicBezTo>
                <a:cubicBezTo>
                  <a:pt x="4447383" y="1436406"/>
                  <a:pt x="4331245" y="1332162"/>
                  <a:pt x="4206285" y="1241535"/>
                </a:cubicBezTo>
                <a:cubicBezTo>
                  <a:pt x="4141534" y="1194752"/>
                  <a:pt x="4074914" y="1148367"/>
                  <a:pt x="4017916" y="1092106"/>
                </a:cubicBezTo>
                <a:cubicBezTo>
                  <a:pt x="3946102" y="1021411"/>
                  <a:pt x="3860780" y="979023"/>
                  <a:pt x="3766634" y="950252"/>
                </a:cubicBezTo>
                <a:cubicBezTo>
                  <a:pt x="3358801" y="826200"/>
                  <a:pt x="2946216" y="826355"/>
                  <a:pt x="2533034" y="924406"/>
                </a:cubicBezTo>
                <a:cubicBezTo>
                  <a:pt x="2476929" y="936392"/>
                  <a:pt x="2419353" y="950648"/>
                  <a:pt x="2362177" y="966775"/>
                </a:cubicBezTo>
                <a:cubicBezTo>
                  <a:pt x="2463328" y="900190"/>
                  <a:pt x="2585272" y="903469"/>
                  <a:pt x="2692688" y="857055"/>
                </a:cubicBezTo>
                <a:cubicBezTo>
                  <a:pt x="2635257" y="853681"/>
                  <a:pt x="2580622" y="863399"/>
                  <a:pt x="2526787" y="876855"/>
                </a:cubicBezTo>
                <a:cubicBezTo>
                  <a:pt x="2469610" y="892981"/>
                  <a:pt x="2412035" y="907237"/>
                  <a:pt x="2357128" y="924834"/>
                </a:cubicBezTo>
                <a:cubicBezTo>
                  <a:pt x="2301822" y="940562"/>
                  <a:pt x="2247314" y="960029"/>
                  <a:pt x="2195476" y="982835"/>
                </a:cubicBezTo>
                <a:cubicBezTo>
                  <a:pt x="2141369" y="1004172"/>
                  <a:pt x="2092200" y="1030320"/>
                  <a:pt x="2038892" y="1055397"/>
                </a:cubicBezTo>
                <a:cubicBezTo>
                  <a:pt x="2033826" y="1040836"/>
                  <a:pt x="2051456" y="1040981"/>
                  <a:pt x="2051328" y="1031230"/>
                </a:cubicBezTo>
                <a:cubicBezTo>
                  <a:pt x="2049059" y="1029760"/>
                  <a:pt x="2046789" y="1028290"/>
                  <a:pt x="2044919" y="1028689"/>
                </a:cubicBezTo>
                <a:cubicBezTo>
                  <a:pt x="2007516" y="1036680"/>
                  <a:pt x="1975850" y="1053222"/>
                  <a:pt x="1942714" y="1072034"/>
                </a:cubicBezTo>
                <a:cubicBezTo>
                  <a:pt x="1843705" y="1130339"/>
                  <a:pt x="1749635" y="1193455"/>
                  <a:pt x="1659433" y="1265523"/>
                </a:cubicBezTo>
                <a:cubicBezTo>
                  <a:pt x="1639387" y="1281537"/>
                  <a:pt x="1618543" y="1293812"/>
                  <a:pt x="1591162" y="1293796"/>
                </a:cubicBezTo>
                <a:cubicBezTo>
                  <a:pt x="1566051" y="1295250"/>
                  <a:pt x="1549075" y="1316475"/>
                  <a:pt x="1530900" y="1332091"/>
                </a:cubicBezTo>
                <a:cubicBezTo>
                  <a:pt x="1515131" y="1345237"/>
                  <a:pt x="1498863" y="1356045"/>
                  <a:pt x="1480860" y="1363313"/>
                </a:cubicBezTo>
                <a:lnTo>
                  <a:pt x="1469896" y="1366433"/>
                </a:lnTo>
                <a:lnTo>
                  <a:pt x="1485917" y="1349400"/>
                </a:lnTo>
                <a:cubicBezTo>
                  <a:pt x="1513115" y="1322395"/>
                  <a:pt x="1542565" y="1294909"/>
                  <a:pt x="1574268" y="1266943"/>
                </a:cubicBezTo>
                <a:cubicBezTo>
                  <a:pt x="1606451" y="1241229"/>
                  <a:pt x="1667276" y="1195266"/>
                  <a:pt x="1710085" y="1153153"/>
                </a:cubicBezTo>
                <a:cubicBezTo>
                  <a:pt x="1756743" y="1129056"/>
                  <a:pt x="1799552" y="1086942"/>
                  <a:pt x="1853295" y="1051913"/>
                </a:cubicBezTo>
                <a:cubicBezTo>
                  <a:pt x="1856836" y="1046446"/>
                  <a:pt x="1862302" y="1049988"/>
                  <a:pt x="1870349" y="1043559"/>
                </a:cubicBezTo>
                <a:cubicBezTo>
                  <a:pt x="1961740" y="986358"/>
                  <a:pt x="2063102" y="931734"/>
                  <a:pt x="2165426" y="881616"/>
                </a:cubicBezTo>
                <a:cubicBezTo>
                  <a:pt x="2217070" y="858808"/>
                  <a:pt x="2269194" y="838252"/>
                  <a:pt x="2321799" y="819950"/>
                </a:cubicBezTo>
                <a:lnTo>
                  <a:pt x="2427971" y="787847"/>
                </a:lnTo>
                <a:lnTo>
                  <a:pt x="2380636" y="803258"/>
                </a:lnTo>
                <a:cubicBezTo>
                  <a:pt x="2364348" y="809681"/>
                  <a:pt x="2349305" y="816427"/>
                  <a:pt x="2340778" y="820604"/>
                </a:cubicBezTo>
                <a:cubicBezTo>
                  <a:pt x="2336273" y="821566"/>
                  <a:pt x="2336273" y="821566"/>
                  <a:pt x="2336273" y="821566"/>
                </a:cubicBezTo>
                <a:cubicBezTo>
                  <a:pt x="2288653" y="841160"/>
                  <a:pt x="2258087" y="852399"/>
                  <a:pt x="2205963" y="872955"/>
                </a:cubicBezTo>
                <a:cubicBezTo>
                  <a:pt x="2201459" y="873917"/>
                  <a:pt x="2201459" y="873917"/>
                  <a:pt x="2201459" y="873917"/>
                </a:cubicBezTo>
                <a:cubicBezTo>
                  <a:pt x="2202421" y="878421"/>
                  <a:pt x="2197917" y="879383"/>
                  <a:pt x="2202421" y="878421"/>
                </a:cubicBezTo>
                <a:cubicBezTo>
                  <a:pt x="2202421" y="878421"/>
                  <a:pt x="2206925" y="877459"/>
                  <a:pt x="2211429" y="876496"/>
                </a:cubicBezTo>
                <a:cubicBezTo>
                  <a:pt x="2259049" y="856904"/>
                  <a:pt x="2294120" y="844701"/>
                  <a:pt x="2337236" y="826071"/>
                </a:cubicBezTo>
                <a:cubicBezTo>
                  <a:pt x="2338198" y="830575"/>
                  <a:pt x="2338198" y="830575"/>
                  <a:pt x="2342703" y="829613"/>
                </a:cubicBezTo>
                <a:cubicBezTo>
                  <a:pt x="2342703" y="829613"/>
                  <a:pt x="2347207" y="828650"/>
                  <a:pt x="2347207" y="828650"/>
                </a:cubicBezTo>
                <a:cubicBezTo>
                  <a:pt x="2347207" y="828650"/>
                  <a:pt x="2347207" y="828650"/>
                  <a:pt x="2346245" y="824146"/>
                </a:cubicBezTo>
                <a:cubicBezTo>
                  <a:pt x="2384856" y="806478"/>
                  <a:pt x="2432785" y="810367"/>
                  <a:pt x="2437943" y="790426"/>
                </a:cubicBezTo>
                <a:lnTo>
                  <a:pt x="2455960" y="786577"/>
                </a:lnTo>
                <a:cubicBezTo>
                  <a:pt x="2460464" y="785615"/>
                  <a:pt x="2464967" y="784653"/>
                  <a:pt x="2464967" y="784653"/>
                </a:cubicBezTo>
                <a:cubicBezTo>
                  <a:pt x="2465930" y="789157"/>
                  <a:pt x="2467854" y="798165"/>
                  <a:pt x="2464313" y="803631"/>
                </a:cubicBezTo>
                <a:cubicBezTo>
                  <a:pt x="2459809" y="804594"/>
                  <a:pt x="2455304" y="805556"/>
                  <a:pt x="2450800" y="806518"/>
                </a:cubicBezTo>
                <a:cubicBezTo>
                  <a:pt x="2437288" y="809405"/>
                  <a:pt x="2429242" y="815833"/>
                  <a:pt x="2420234" y="817758"/>
                </a:cubicBezTo>
                <a:cubicBezTo>
                  <a:pt x="2420234" y="817758"/>
                  <a:pt x="2415730" y="818720"/>
                  <a:pt x="2415730" y="818720"/>
                </a:cubicBezTo>
                <a:cubicBezTo>
                  <a:pt x="2412188" y="824186"/>
                  <a:pt x="2407684" y="825149"/>
                  <a:pt x="2403180" y="826111"/>
                </a:cubicBezTo>
                <a:cubicBezTo>
                  <a:pt x="2403180" y="826111"/>
                  <a:pt x="2398676" y="827073"/>
                  <a:pt x="2398676" y="827073"/>
                </a:cubicBezTo>
                <a:cubicBezTo>
                  <a:pt x="2399639" y="831577"/>
                  <a:pt x="2404142" y="830615"/>
                  <a:pt x="2404142" y="830615"/>
                </a:cubicBezTo>
                <a:cubicBezTo>
                  <a:pt x="2413151" y="828691"/>
                  <a:pt x="2412188" y="824186"/>
                  <a:pt x="2416693" y="823224"/>
                </a:cubicBezTo>
                <a:cubicBezTo>
                  <a:pt x="2416693" y="823224"/>
                  <a:pt x="2416693" y="823224"/>
                  <a:pt x="2421196" y="822262"/>
                </a:cubicBezTo>
                <a:cubicBezTo>
                  <a:pt x="2416693" y="823224"/>
                  <a:pt x="2417655" y="827728"/>
                  <a:pt x="2417655" y="827728"/>
                </a:cubicBezTo>
                <a:cubicBezTo>
                  <a:pt x="2417655" y="827728"/>
                  <a:pt x="2422158" y="826766"/>
                  <a:pt x="2422158" y="826766"/>
                </a:cubicBezTo>
                <a:cubicBezTo>
                  <a:pt x="2426663" y="825804"/>
                  <a:pt x="2431167" y="824841"/>
                  <a:pt x="2431167" y="824841"/>
                </a:cubicBezTo>
                <a:cubicBezTo>
                  <a:pt x="2431167" y="824841"/>
                  <a:pt x="2430205" y="820337"/>
                  <a:pt x="2430205" y="820337"/>
                </a:cubicBezTo>
                <a:cubicBezTo>
                  <a:pt x="2434709" y="819375"/>
                  <a:pt x="2442754" y="812946"/>
                  <a:pt x="2447259" y="811984"/>
                </a:cubicBezTo>
                <a:cubicBezTo>
                  <a:pt x="2456267" y="810059"/>
                  <a:pt x="2460771" y="809097"/>
                  <a:pt x="2469779" y="807172"/>
                </a:cubicBezTo>
                <a:cubicBezTo>
                  <a:pt x="2492299" y="802361"/>
                  <a:pt x="2492299" y="802361"/>
                  <a:pt x="2492299" y="802361"/>
                </a:cubicBezTo>
                <a:cubicBezTo>
                  <a:pt x="2496804" y="801399"/>
                  <a:pt x="2500345" y="795933"/>
                  <a:pt x="2500345" y="795933"/>
                </a:cubicBezTo>
                <a:cubicBezTo>
                  <a:pt x="2500345" y="795933"/>
                  <a:pt x="2495842" y="796895"/>
                  <a:pt x="2491337" y="797858"/>
                </a:cubicBezTo>
                <a:cubicBezTo>
                  <a:pt x="2473321" y="801707"/>
                  <a:pt x="2473321" y="801707"/>
                  <a:pt x="2473321" y="801707"/>
                </a:cubicBezTo>
                <a:cubicBezTo>
                  <a:pt x="2475900" y="791736"/>
                  <a:pt x="2479442" y="786270"/>
                  <a:pt x="2478479" y="781766"/>
                </a:cubicBezTo>
                <a:cubicBezTo>
                  <a:pt x="2477517" y="777261"/>
                  <a:pt x="2477517" y="777261"/>
                  <a:pt x="2477517" y="777261"/>
                </a:cubicBezTo>
                <a:cubicBezTo>
                  <a:pt x="2482021" y="776299"/>
                  <a:pt x="2482021" y="776299"/>
                  <a:pt x="2486526" y="775337"/>
                </a:cubicBezTo>
                <a:cubicBezTo>
                  <a:pt x="2490068" y="769870"/>
                  <a:pt x="2490068" y="769870"/>
                  <a:pt x="2490068" y="769870"/>
                </a:cubicBezTo>
                <a:cubicBezTo>
                  <a:pt x="2484601" y="766329"/>
                  <a:pt x="2484601" y="766329"/>
                  <a:pt x="2484601" y="766329"/>
                </a:cubicBezTo>
                <a:close/>
                <a:moveTo>
                  <a:pt x="4722193" y="185911"/>
                </a:moveTo>
                <a:cubicBezTo>
                  <a:pt x="4753921" y="193845"/>
                  <a:pt x="4773751" y="197812"/>
                  <a:pt x="4809446" y="213679"/>
                </a:cubicBezTo>
                <a:cubicBezTo>
                  <a:pt x="4809446" y="213679"/>
                  <a:pt x="4809446" y="217645"/>
                  <a:pt x="4801514" y="217645"/>
                </a:cubicBezTo>
                <a:cubicBezTo>
                  <a:pt x="4801514" y="217645"/>
                  <a:pt x="4833242" y="229546"/>
                  <a:pt x="4841174" y="225579"/>
                </a:cubicBezTo>
                <a:cubicBezTo>
                  <a:pt x="4849106" y="233513"/>
                  <a:pt x="4853073" y="237479"/>
                  <a:pt x="4849106" y="241446"/>
                </a:cubicBezTo>
                <a:cubicBezTo>
                  <a:pt x="4864970" y="241446"/>
                  <a:pt x="4904631" y="269214"/>
                  <a:pt x="4928427" y="277147"/>
                </a:cubicBezTo>
                <a:cubicBezTo>
                  <a:pt x="4936360" y="281114"/>
                  <a:pt x="4940326" y="281114"/>
                  <a:pt x="4948258" y="285081"/>
                </a:cubicBezTo>
                <a:cubicBezTo>
                  <a:pt x="5011715" y="312848"/>
                  <a:pt x="5071206" y="356483"/>
                  <a:pt x="5126730" y="392184"/>
                </a:cubicBezTo>
                <a:cubicBezTo>
                  <a:pt x="5146560" y="404084"/>
                  <a:pt x="5186221" y="419951"/>
                  <a:pt x="5178288" y="427885"/>
                </a:cubicBezTo>
                <a:cubicBezTo>
                  <a:pt x="5194153" y="435818"/>
                  <a:pt x="5206051" y="443752"/>
                  <a:pt x="5213983" y="443752"/>
                </a:cubicBezTo>
                <a:cubicBezTo>
                  <a:pt x="5225881" y="455652"/>
                  <a:pt x="5217949" y="455652"/>
                  <a:pt x="5213984" y="455652"/>
                </a:cubicBezTo>
                <a:cubicBezTo>
                  <a:pt x="5170357" y="435818"/>
                  <a:pt x="5122764" y="400117"/>
                  <a:pt x="5091035" y="380284"/>
                </a:cubicBezTo>
                <a:cubicBezTo>
                  <a:pt x="5087070" y="376317"/>
                  <a:pt x="5083104" y="376317"/>
                  <a:pt x="5083103" y="380284"/>
                </a:cubicBezTo>
                <a:cubicBezTo>
                  <a:pt x="5087069" y="380284"/>
                  <a:pt x="5087069" y="380284"/>
                  <a:pt x="5091036" y="384250"/>
                </a:cubicBezTo>
                <a:cubicBezTo>
                  <a:pt x="5095002" y="384250"/>
                  <a:pt x="5098967" y="388217"/>
                  <a:pt x="5098968" y="392184"/>
                </a:cubicBezTo>
                <a:cubicBezTo>
                  <a:pt x="5098968" y="392184"/>
                  <a:pt x="5095002" y="392184"/>
                  <a:pt x="5091035" y="388217"/>
                </a:cubicBezTo>
                <a:cubicBezTo>
                  <a:pt x="5091035" y="388217"/>
                  <a:pt x="5091035" y="388217"/>
                  <a:pt x="5087069" y="388217"/>
                </a:cubicBezTo>
                <a:cubicBezTo>
                  <a:pt x="5126730" y="419951"/>
                  <a:pt x="5170356" y="447719"/>
                  <a:pt x="5217950" y="479453"/>
                </a:cubicBezTo>
                <a:cubicBezTo>
                  <a:pt x="5261576" y="507220"/>
                  <a:pt x="5305202" y="538955"/>
                  <a:pt x="5348829" y="574656"/>
                </a:cubicBezTo>
                <a:cubicBezTo>
                  <a:pt x="5360727" y="578622"/>
                  <a:pt x="5368659" y="582589"/>
                  <a:pt x="5376592" y="590523"/>
                </a:cubicBezTo>
                <a:cubicBezTo>
                  <a:pt x="5416252" y="622257"/>
                  <a:pt x="5440049" y="638124"/>
                  <a:pt x="5471777" y="669858"/>
                </a:cubicBezTo>
                <a:cubicBezTo>
                  <a:pt x="5475743" y="669858"/>
                  <a:pt x="5483675" y="665892"/>
                  <a:pt x="5487641" y="661925"/>
                </a:cubicBezTo>
                <a:cubicBezTo>
                  <a:pt x="5499539" y="669858"/>
                  <a:pt x="5507472" y="673825"/>
                  <a:pt x="5511437" y="673825"/>
                </a:cubicBezTo>
                <a:cubicBezTo>
                  <a:pt x="5511437" y="673825"/>
                  <a:pt x="5507471" y="669858"/>
                  <a:pt x="5507471" y="669858"/>
                </a:cubicBezTo>
                <a:cubicBezTo>
                  <a:pt x="5507471" y="665891"/>
                  <a:pt x="5507471" y="665891"/>
                  <a:pt x="5507471" y="665891"/>
                </a:cubicBezTo>
                <a:cubicBezTo>
                  <a:pt x="5511438" y="665892"/>
                  <a:pt x="5515403" y="669858"/>
                  <a:pt x="5515404" y="673825"/>
                </a:cubicBezTo>
                <a:cubicBezTo>
                  <a:pt x="5515404" y="673825"/>
                  <a:pt x="5519369" y="673825"/>
                  <a:pt x="5519369" y="677792"/>
                </a:cubicBezTo>
                <a:cubicBezTo>
                  <a:pt x="5527301" y="669858"/>
                  <a:pt x="5543166" y="681759"/>
                  <a:pt x="5562995" y="701593"/>
                </a:cubicBezTo>
                <a:cubicBezTo>
                  <a:pt x="5582826" y="721427"/>
                  <a:pt x="5606623" y="745227"/>
                  <a:pt x="5626452" y="765061"/>
                </a:cubicBezTo>
                <a:cubicBezTo>
                  <a:pt x="5630419" y="776961"/>
                  <a:pt x="5610589" y="753161"/>
                  <a:pt x="5610589" y="757128"/>
                </a:cubicBezTo>
                <a:cubicBezTo>
                  <a:pt x="5610589" y="757128"/>
                  <a:pt x="5614555" y="761094"/>
                  <a:pt x="5614555" y="761094"/>
                </a:cubicBezTo>
                <a:cubicBezTo>
                  <a:pt x="5618520" y="765061"/>
                  <a:pt x="5622487" y="765061"/>
                  <a:pt x="5618521" y="769028"/>
                </a:cubicBezTo>
                <a:cubicBezTo>
                  <a:pt x="5618521" y="769028"/>
                  <a:pt x="5618521" y="769028"/>
                  <a:pt x="5614555" y="765061"/>
                </a:cubicBezTo>
                <a:cubicBezTo>
                  <a:pt x="5614555" y="765061"/>
                  <a:pt x="5614555" y="765061"/>
                  <a:pt x="5610588" y="765061"/>
                </a:cubicBezTo>
                <a:cubicBezTo>
                  <a:pt x="5622486" y="776961"/>
                  <a:pt x="5634385" y="788862"/>
                  <a:pt x="5630418" y="792829"/>
                </a:cubicBezTo>
                <a:cubicBezTo>
                  <a:pt x="5618521" y="788862"/>
                  <a:pt x="5598690" y="769028"/>
                  <a:pt x="5590759" y="765061"/>
                </a:cubicBezTo>
                <a:cubicBezTo>
                  <a:pt x="5590759" y="765061"/>
                  <a:pt x="5590759" y="765061"/>
                  <a:pt x="5594724" y="769028"/>
                </a:cubicBezTo>
                <a:cubicBezTo>
                  <a:pt x="5598690" y="772995"/>
                  <a:pt x="5598690" y="772995"/>
                  <a:pt x="5602657" y="776961"/>
                </a:cubicBezTo>
                <a:cubicBezTo>
                  <a:pt x="5602657" y="776961"/>
                  <a:pt x="5598690" y="776961"/>
                  <a:pt x="5598690" y="776961"/>
                </a:cubicBezTo>
                <a:cubicBezTo>
                  <a:pt x="5598690" y="772995"/>
                  <a:pt x="5594725" y="772995"/>
                  <a:pt x="5594725" y="772995"/>
                </a:cubicBezTo>
                <a:cubicBezTo>
                  <a:pt x="5602657" y="776961"/>
                  <a:pt x="5606622" y="788862"/>
                  <a:pt x="5614555" y="796795"/>
                </a:cubicBezTo>
                <a:cubicBezTo>
                  <a:pt x="5650249" y="832496"/>
                  <a:pt x="5693876" y="868197"/>
                  <a:pt x="5729570" y="907865"/>
                </a:cubicBezTo>
                <a:cubicBezTo>
                  <a:pt x="5741468" y="919765"/>
                  <a:pt x="5745434" y="927699"/>
                  <a:pt x="5757333" y="943566"/>
                </a:cubicBezTo>
                <a:cubicBezTo>
                  <a:pt x="5789061" y="979267"/>
                  <a:pt x="5824756" y="1022902"/>
                  <a:pt x="5856484" y="1058602"/>
                </a:cubicBezTo>
                <a:cubicBezTo>
                  <a:pt x="5884247" y="1094304"/>
                  <a:pt x="5908042" y="1122071"/>
                  <a:pt x="5908043" y="1133972"/>
                </a:cubicBezTo>
                <a:cubicBezTo>
                  <a:pt x="5908043" y="1133972"/>
                  <a:pt x="5908043" y="1133972"/>
                  <a:pt x="5908042" y="1137938"/>
                </a:cubicBezTo>
                <a:cubicBezTo>
                  <a:pt x="5908042" y="1137938"/>
                  <a:pt x="5908042" y="1137938"/>
                  <a:pt x="5912009" y="1141905"/>
                </a:cubicBezTo>
                <a:cubicBezTo>
                  <a:pt x="5915975" y="1141905"/>
                  <a:pt x="5915975" y="1145872"/>
                  <a:pt x="5915975" y="1149838"/>
                </a:cubicBezTo>
                <a:cubicBezTo>
                  <a:pt x="5915975" y="1149838"/>
                  <a:pt x="5915975" y="1149838"/>
                  <a:pt x="5912008" y="1145872"/>
                </a:cubicBezTo>
                <a:cubicBezTo>
                  <a:pt x="5912008" y="1145872"/>
                  <a:pt x="5912008" y="1145872"/>
                  <a:pt x="5908042" y="1141905"/>
                </a:cubicBezTo>
                <a:cubicBezTo>
                  <a:pt x="5915974" y="1157772"/>
                  <a:pt x="5927873" y="1173639"/>
                  <a:pt x="5935805" y="1185539"/>
                </a:cubicBezTo>
                <a:cubicBezTo>
                  <a:pt x="5931839" y="1189506"/>
                  <a:pt x="5939771" y="1205373"/>
                  <a:pt x="5931839" y="1205373"/>
                </a:cubicBezTo>
                <a:cubicBezTo>
                  <a:pt x="5987364" y="1280742"/>
                  <a:pt x="6007194" y="1344210"/>
                  <a:pt x="6054787" y="1391812"/>
                </a:cubicBezTo>
                <a:cubicBezTo>
                  <a:pt x="6078583" y="1443380"/>
                  <a:pt x="6078583" y="1479081"/>
                  <a:pt x="6110311" y="1530649"/>
                </a:cubicBezTo>
                <a:cubicBezTo>
                  <a:pt x="6110311" y="1534616"/>
                  <a:pt x="6114277" y="1546516"/>
                  <a:pt x="6118243" y="1550483"/>
                </a:cubicBezTo>
                <a:cubicBezTo>
                  <a:pt x="6130142" y="1574284"/>
                  <a:pt x="6146006" y="1606018"/>
                  <a:pt x="6157904" y="1633786"/>
                </a:cubicBezTo>
                <a:cubicBezTo>
                  <a:pt x="6169802" y="1661553"/>
                  <a:pt x="6177734" y="1693287"/>
                  <a:pt x="6177734" y="1709154"/>
                </a:cubicBezTo>
                <a:cubicBezTo>
                  <a:pt x="6169802" y="1705187"/>
                  <a:pt x="6161869" y="1689320"/>
                  <a:pt x="6153938" y="1669486"/>
                </a:cubicBezTo>
                <a:cubicBezTo>
                  <a:pt x="6149972" y="1649652"/>
                  <a:pt x="6142039" y="1629819"/>
                  <a:pt x="6134108" y="1621885"/>
                </a:cubicBezTo>
                <a:cubicBezTo>
                  <a:pt x="6130142" y="1609984"/>
                  <a:pt x="6130141" y="1602051"/>
                  <a:pt x="6130142" y="1590151"/>
                </a:cubicBezTo>
                <a:cubicBezTo>
                  <a:pt x="6114278" y="1554450"/>
                  <a:pt x="6106345" y="1542549"/>
                  <a:pt x="6090481" y="1514782"/>
                </a:cubicBezTo>
                <a:cubicBezTo>
                  <a:pt x="6098413" y="1518749"/>
                  <a:pt x="6086515" y="1498915"/>
                  <a:pt x="6082549" y="1487014"/>
                </a:cubicBezTo>
                <a:cubicBezTo>
                  <a:pt x="6078583" y="1483048"/>
                  <a:pt x="6066685" y="1471147"/>
                  <a:pt x="6074617" y="1487014"/>
                </a:cubicBezTo>
                <a:cubicBezTo>
                  <a:pt x="6058752" y="1459247"/>
                  <a:pt x="6038922" y="1423546"/>
                  <a:pt x="6019092" y="1383878"/>
                </a:cubicBezTo>
                <a:cubicBezTo>
                  <a:pt x="6003227" y="1348177"/>
                  <a:pt x="5979431" y="1308510"/>
                  <a:pt x="5959602" y="1272808"/>
                </a:cubicBezTo>
                <a:cubicBezTo>
                  <a:pt x="5959602" y="1272808"/>
                  <a:pt x="5955635" y="1264875"/>
                  <a:pt x="5963568" y="1264875"/>
                </a:cubicBezTo>
                <a:cubicBezTo>
                  <a:pt x="5935805" y="1221240"/>
                  <a:pt x="5923907" y="1197439"/>
                  <a:pt x="5900111" y="1181572"/>
                </a:cubicBezTo>
                <a:cubicBezTo>
                  <a:pt x="5888213" y="1157772"/>
                  <a:pt x="5876315" y="1145872"/>
                  <a:pt x="5868382" y="1130005"/>
                </a:cubicBezTo>
                <a:cubicBezTo>
                  <a:pt x="5860450" y="1122071"/>
                  <a:pt x="5868382" y="1133971"/>
                  <a:pt x="5864416" y="1133972"/>
                </a:cubicBezTo>
                <a:cubicBezTo>
                  <a:pt x="5852518" y="1118104"/>
                  <a:pt x="5840619" y="1102237"/>
                  <a:pt x="5828722" y="1086370"/>
                </a:cubicBezTo>
                <a:cubicBezTo>
                  <a:pt x="5840619" y="1086370"/>
                  <a:pt x="5828721" y="1074470"/>
                  <a:pt x="5824755" y="1066536"/>
                </a:cubicBezTo>
                <a:cubicBezTo>
                  <a:pt x="5828721" y="1058603"/>
                  <a:pt x="5844586" y="1070503"/>
                  <a:pt x="5860450" y="1078437"/>
                </a:cubicBezTo>
                <a:cubicBezTo>
                  <a:pt x="5856484" y="1058602"/>
                  <a:pt x="5804925" y="1014968"/>
                  <a:pt x="5789061" y="995134"/>
                </a:cubicBezTo>
                <a:cubicBezTo>
                  <a:pt x="5789061" y="999101"/>
                  <a:pt x="5789061" y="999101"/>
                  <a:pt x="5789061" y="999101"/>
                </a:cubicBezTo>
                <a:cubicBezTo>
                  <a:pt x="5793027" y="1003068"/>
                  <a:pt x="5793027" y="1007034"/>
                  <a:pt x="5793027" y="1007034"/>
                </a:cubicBezTo>
                <a:cubicBezTo>
                  <a:pt x="5789061" y="1003068"/>
                  <a:pt x="5785095" y="1003068"/>
                  <a:pt x="5785095" y="999101"/>
                </a:cubicBezTo>
                <a:cubicBezTo>
                  <a:pt x="5781129" y="1003068"/>
                  <a:pt x="5757332" y="975300"/>
                  <a:pt x="5765264" y="975300"/>
                </a:cubicBezTo>
                <a:cubicBezTo>
                  <a:pt x="5761299" y="975300"/>
                  <a:pt x="5761299" y="975300"/>
                  <a:pt x="5757332" y="971334"/>
                </a:cubicBezTo>
                <a:cubicBezTo>
                  <a:pt x="5757332" y="971334"/>
                  <a:pt x="5757332" y="971334"/>
                  <a:pt x="5757333" y="967367"/>
                </a:cubicBezTo>
                <a:cubicBezTo>
                  <a:pt x="5757333" y="967367"/>
                  <a:pt x="5757333" y="963400"/>
                  <a:pt x="5757333" y="963400"/>
                </a:cubicBezTo>
                <a:cubicBezTo>
                  <a:pt x="5757333" y="963400"/>
                  <a:pt x="5757333" y="963400"/>
                  <a:pt x="5761298" y="967367"/>
                </a:cubicBezTo>
                <a:cubicBezTo>
                  <a:pt x="5737503" y="939599"/>
                  <a:pt x="5753366" y="963400"/>
                  <a:pt x="5749401" y="967367"/>
                </a:cubicBezTo>
                <a:cubicBezTo>
                  <a:pt x="5745435" y="971333"/>
                  <a:pt x="5737502" y="963400"/>
                  <a:pt x="5737502" y="963400"/>
                </a:cubicBezTo>
                <a:cubicBezTo>
                  <a:pt x="5733536" y="967367"/>
                  <a:pt x="5753367" y="991167"/>
                  <a:pt x="5741469" y="983234"/>
                </a:cubicBezTo>
                <a:cubicBezTo>
                  <a:pt x="5729571" y="975300"/>
                  <a:pt x="5717672" y="967367"/>
                  <a:pt x="5705773" y="955466"/>
                </a:cubicBezTo>
                <a:cubicBezTo>
                  <a:pt x="5697842" y="943566"/>
                  <a:pt x="5685944" y="935633"/>
                  <a:pt x="5674045" y="919765"/>
                </a:cubicBezTo>
                <a:cubicBezTo>
                  <a:pt x="5678011" y="911832"/>
                  <a:pt x="5697842" y="931666"/>
                  <a:pt x="5705774" y="935633"/>
                </a:cubicBezTo>
                <a:cubicBezTo>
                  <a:pt x="5713706" y="931666"/>
                  <a:pt x="5697841" y="919765"/>
                  <a:pt x="5697842" y="915799"/>
                </a:cubicBezTo>
                <a:cubicBezTo>
                  <a:pt x="5689910" y="911832"/>
                  <a:pt x="5681977" y="899931"/>
                  <a:pt x="5678012" y="899931"/>
                </a:cubicBezTo>
                <a:cubicBezTo>
                  <a:pt x="5622487" y="836463"/>
                  <a:pt x="5566962" y="804729"/>
                  <a:pt x="5523336" y="749194"/>
                </a:cubicBezTo>
                <a:cubicBezTo>
                  <a:pt x="5515403" y="741261"/>
                  <a:pt x="5503505" y="733327"/>
                  <a:pt x="5495573" y="725393"/>
                </a:cubicBezTo>
                <a:cubicBezTo>
                  <a:pt x="5475743" y="705559"/>
                  <a:pt x="5479709" y="709526"/>
                  <a:pt x="5455913" y="689692"/>
                </a:cubicBezTo>
                <a:cubicBezTo>
                  <a:pt x="5451947" y="685725"/>
                  <a:pt x="5447980" y="685725"/>
                  <a:pt x="5447981" y="689692"/>
                </a:cubicBezTo>
                <a:cubicBezTo>
                  <a:pt x="5416252" y="665892"/>
                  <a:pt x="5396422" y="650024"/>
                  <a:pt x="5376591" y="634157"/>
                </a:cubicBezTo>
                <a:cubicBezTo>
                  <a:pt x="5356762" y="618290"/>
                  <a:pt x="5340897" y="602423"/>
                  <a:pt x="5317100" y="582589"/>
                </a:cubicBezTo>
                <a:cubicBezTo>
                  <a:pt x="5305203" y="578622"/>
                  <a:pt x="5317101" y="590523"/>
                  <a:pt x="5313135" y="598456"/>
                </a:cubicBezTo>
                <a:cubicBezTo>
                  <a:pt x="5305202" y="594490"/>
                  <a:pt x="5305202" y="594490"/>
                  <a:pt x="5301237" y="594489"/>
                </a:cubicBezTo>
                <a:cubicBezTo>
                  <a:pt x="5277440" y="578622"/>
                  <a:pt x="5273474" y="570689"/>
                  <a:pt x="5249678" y="554822"/>
                </a:cubicBezTo>
                <a:cubicBezTo>
                  <a:pt x="5249678" y="550855"/>
                  <a:pt x="5253644" y="550855"/>
                  <a:pt x="5249677" y="546888"/>
                </a:cubicBezTo>
                <a:cubicBezTo>
                  <a:pt x="5253644" y="546888"/>
                  <a:pt x="5257610" y="542921"/>
                  <a:pt x="5273474" y="554822"/>
                </a:cubicBezTo>
                <a:cubicBezTo>
                  <a:pt x="5257610" y="538955"/>
                  <a:pt x="5229847" y="519121"/>
                  <a:pt x="5206051" y="503254"/>
                </a:cubicBezTo>
                <a:cubicBezTo>
                  <a:pt x="5178289" y="487386"/>
                  <a:pt x="5154492" y="471519"/>
                  <a:pt x="5142594" y="455652"/>
                </a:cubicBezTo>
                <a:cubicBezTo>
                  <a:pt x="5091036" y="431852"/>
                  <a:pt x="5063273" y="408051"/>
                  <a:pt x="5015681" y="380283"/>
                </a:cubicBezTo>
                <a:cubicBezTo>
                  <a:pt x="4991884" y="372350"/>
                  <a:pt x="5027579" y="396151"/>
                  <a:pt x="5007749" y="392184"/>
                </a:cubicBezTo>
                <a:cubicBezTo>
                  <a:pt x="4999817" y="384250"/>
                  <a:pt x="4995850" y="388217"/>
                  <a:pt x="4983952" y="380284"/>
                </a:cubicBezTo>
                <a:cubicBezTo>
                  <a:pt x="4991884" y="376317"/>
                  <a:pt x="4976020" y="364416"/>
                  <a:pt x="4991884" y="364416"/>
                </a:cubicBezTo>
                <a:cubicBezTo>
                  <a:pt x="4979986" y="352516"/>
                  <a:pt x="4940325" y="332682"/>
                  <a:pt x="4916529" y="328715"/>
                </a:cubicBezTo>
                <a:cubicBezTo>
                  <a:pt x="4853072" y="285081"/>
                  <a:pt x="4777718" y="253346"/>
                  <a:pt x="4674600" y="213679"/>
                </a:cubicBezTo>
                <a:cubicBezTo>
                  <a:pt x="4698397" y="209712"/>
                  <a:pt x="4730125" y="221612"/>
                  <a:pt x="4761853" y="229546"/>
                </a:cubicBezTo>
                <a:cubicBezTo>
                  <a:pt x="4797548" y="249380"/>
                  <a:pt x="4857039" y="273180"/>
                  <a:pt x="4900665" y="289047"/>
                </a:cubicBezTo>
                <a:cubicBezTo>
                  <a:pt x="4896699" y="289048"/>
                  <a:pt x="4892733" y="285081"/>
                  <a:pt x="4892733" y="285081"/>
                </a:cubicBezTo>
                <a:cubicBezTo>
                  <a:pt x="4896699" y="281114"/>
                  <a:pt x="4900665" y="281114"/>
                  <a:pt x="4904631" y="285081"/>
                </a:cubicBezTo>
                <a:cubicBezTo>
                  <a:pt x="4904631" y="285081"/>
                  <a:pt x="4904631" y="285081"/>
                  <a:pt x="4908597" y="285081"/>
                </a:cubicBezTo>
                <a:cubicBezTo>
                  <a:pt x="4864970" y="261280"/>
                  <a:pt x="4817378" y="245413"/>
                  <a:pt x="4785650" y="217645"/>
                </a:cubicBezTo>
                <a:cubicBezTo>
                  <a:pt x="4757887" y="209712"/>
                  <a:pt x="4718227" y="197812"/>
                  <a:pt x="4722193" y="185911"/>
                </a:cubicBezTo>
                <a:close/>
                <a:moveTo>
                  <a:pt x="1947650" y="777856"/>
                </a:moveTo>
                <a:lnTo>
                  <a:pt x="1935362" y="791245"/>
                </a:lnTo>
                <a:cubicBezTo>
                  <a:pt x="1928321" y="796870"/>
                  <a:pt x="1920035" y="802172"/>
                  <a:pt x="1909737" y="809082"/>
                </a:cubicBezTo>
                <a:cubicBezTo>
                  <a:pt x="1913279" y="803615"/>
                  <a:pt x="1908774" y="804578"/>
                  <a:pt x="1904271" y="805540"/>
                </a:cubicBezTo>
                <a:cubicBezTo>
                  <a:pt x="1882713" y="814856"/>
                  <a:pt x="1864041" y="837684"/>
                  <a:pt x="1846987" y="846036"/>
                </a:cubicBezTo>
                <a:cubicBezTo>
                  <a:pt x="1846987" y="846036"/>
                  <a:pt x="1850529" y="840570"/>
                  <a:pt x="1850529" y="840570"/>
                </a:cubicBezTo>
                <a:cubicBezTo>
                  <a:pt x="1820925" y="856314"/>
                  <a:pt x="1797750" y="880104"/>
                  <a:pt x="1787779" y="877524"/>
                </a:cubicBezTo>
                <a:cubicBezTo>
                  <a:pt x="1787779" y="877524"/>
                  <a:pt x="1788741" y="882029"/>
                  <a:pt x="1784238" y="882991"/>
                </a:cubicBezTo>
                <a:cubicBezTo>
                  <a:pt x="1773612" y="899390"/>
                  <a:pt x="1793246" y="881066"/>
                  <a:pt x="1797750" y="880104"/>
                </a:cubicBezTo>
                <a:cubicBezTo>
                  <a:pt x="1785681" y="889746"/>
                  <a:pt x="1777154" y="893923"/>
                  <a:pt x="1770316" y="897739"/>
                </a:cubicBezTo>
                <a:lnTo>
                  <a:pt x="1753457" y="912815"/>
                </a:lnTo>
                <a:lnTo>
                  <a:pt x="1753020" y="913030"/>
                </a:lnTo>
                <a:lnTo>
                  <a:pt x="1753224" y="903157"/>
                </a:lnTo>
                <a:cubicBezTo>
                  <a:pt x="1752863" y="901468"/>
                  <a:pt x="1750611" y="901949"/>
                  <a:pt x="1742083" y="906126"/>
                </a:cubicBezTo>
                <a:cubicBezTo>
                  <a:pt x="1740794" y="911111"/>
                  <a:pt x="1742401" y="913123"/>
                  <a:pt x="1743445" y="915254"/>
                </a:cubicBezTo>
                <a:lnTo>
                  <a:pt x="1742879" y="918021"/>
                </a:lnTo>
                <a:lnTo>
                  <a:pt x="1735613" y="921596"/>
                </a:lnTo>
                <a:cubicBezTo>
                  <a:pt x="1713871" y="930519"/>
                  <a:pt x="1691059" y="937592"/>
                  <a:pt x="1666447" y="941384"/>
                </a:cubicBezTo>
                <a:cubicBezTo>
                  <a:pt x="1683297" y="910409"/>
                  <a:pt x="1705611" y="895863"/>
                  <a:pt x="1730595" y="884660"/>
                </a:cubicBezTo>
                <a:cubicBezTo>
                  <a:pt x="1789914" y="860254"/>
                  <a:pt x="1846962" y="834378"/>
                  <a:pt x="1900144" y="799552"/>
                </a:cubicBezTo>
                <a:cubicBezTo>
                  <a:pt x="1910366" y="792479"/>
                  <a:pt x="1921080" y="787135"/>
                  <a:pt x="1932099" y="782795"/>
                </a:cubicBezTo>
                <a:close/>
                <a:moveTo>
                  <a:pt x="2248188" y="634910"/>
                </a:moveTo>
                <a:lnTo>
                  <a:pt x="2249855" y="637515"/>
                </a:lnTo>
                <a:cubicBezTo>
                  <a:pt x="2249855" y="637515"/>
                  <a:pt x="2245351" y="638477"/>
                  <a:pt x="2245351" y="638477"/>
                </a:cubicBezTo>
                <a:cubicBezTo>
                  <a:pt x="2240848" y="639439"/>
                  <a:pt x="2236343" y="640402"/>
                  <a:pt x="2237306" y="644906"/>
                </a:cubicBezTo>
                <a:cubicBezTo>
                  <a:pt x="2237306" y="644906"/>
                  <a:pt x="2237306" y="644906"/>
                  <a:pt x="2241810" y="643944"/>
                </a:cubicBezTo>
                <a:cubicBezTo>
                  <a:pt x="2246313" y="642981"/>
                  <a:pt x="2246313" y="642981"/>
                  <a:pt x="2246313" y="642981"/>
                </a:cubicBezTo>
                <a:cubicBezTo>
                  <a:pt x="2214785" y="649717"/>
                  <a:pt x="2158157" y="671235"/>
                  <a:pt x="2139485" y="694062"/>
                </a:cubicBezTo>
                <a:cubicBezTo>
                  <a:pt x="2129352" y="696227"/>
                  <a:pt x="2118050" y="699820"/>
                  <a:pt x="2105648" y="704456"/>
                </a:cubicBezTo>
                <a:lnTo>
                  <a:pt x="2080196" y="714942"/>
                </a:lnTo>
                <a:lnTo>
                  <a:pt x="2084254" y="709377"/>
                </a:lnTo>
                <a:cubicBezTo>
                  <a:pt x="2090808" y="694289"/>
                  <a:pt x="2105370" y="689222"/>
                  <a:pt x="2119532" y="682286"/>
                </a:cubicBezTo>
                <a:close/>
                <a:moveTo>
                  <a:pt x="2411064" y="586743"/>
                </a:moveTo>
                <a:lnTo>
                  <a:pt x="2413620" y="588398"/>
                </a:lnTo>
                <a:cubicBezTo>
                  <a:pt x="2404611" y="590323"/>
                  <a:pt x="2395603" y="592248"/>
                  <a:pt x="2392061" y="597714"/>
                </a:cubicBezTo>
                <a:cubicBezTo>
                  <a:pt x="2387558" y="598676"/>
                  <a:pt x="2378549" y="600601"/>
                  <a:pt x="2374045" y="601563"/>
                </a:cubicBezTo>
                <a:cubicBezTo>
                  <a:pt x="2360533" y="604450"/>
                  <a:pt x="2351525" y="606375"/>
                  <a:pt x="2338013" y="609261"/>
                </a:cubicBezTo>
                <a:cubicBezTo>
                  <a:pt x="2315492" y="614073"/>
                  <a:pt x="2299400" y="626930"/>
                  <a:pt x="2275917" y="627238"/>
                </a:cubicBezTo>
                <a:lnTo>
                  <a:pt x="2276204" y="626130"/>
                </a:lnTo>
                <a:lnTo>
                  <a:pt x="2387086" y="592524"/>
                </a:lnTo>
                <a:close/>
                <a:moveTo>
                  <a:pt x="2522905" y="559776"/>
                </a:moveTo>
                <a:lnTo>
                  <a:pt x="2540871" y="556503"/>
                </a:lnTo>
                <a:lnTo>
                  <a:pt x="2502340" y="564735"/>
                </a:lnTo>
                <a:close/>
                <a:moveTo>
                  <a:pt x="2659387" y="432280"/>
                </a:moveTo>
                <a:lnTo>
                  <a:pt x="2798433" y="411539"/>
                </a:lnTo>
                <a:lnTo>
                  <a:pt x="2817780" y="409701"/>
                </a:lnTo>
                <a:cubicBezTo>
                  <a:pt x="2861544" y="406863"/>
                  <a:pt x="2905643" y="405324"/>
                  <a:pt x="2950086" y="405117"/>
                </a:cubicBezTo>
                <a:cubicBezTo>
                  <a:pt x="2973528" y="404997"/>
                  <a:pt x="2986083" y="404270"/>
                  <a:pt x="2996187" y="398934"/>
                </a:cubicBezTo>
                <a:lnTo>
                  <a:pt x="3005378" y="391284"/>
                </a:lnTo>
                <a:lnTo>
                  <a:pt x="3093771" y="385395"/>
                </a:lnTo>
                <a:cubicBezTo>
                  <a:pt x="3382401" y="377891"/>
                  <a:pt x="3667463" y="417068"/>
                  <a:pt x="3939070" y="497975"/>
                </a:cubicBezTo>
                <a:cubicBezTo>
                  <a:pt x="3930063" y="499900"/>
                  <a:pt x="3924596" y="496358"/>
                  <a:pt x="3925558" y="500862"/>
                </a:cubicBezTo>
                <a:cubicBezTo>
                  <a:pt x="3962860" y="521150"/>
                  <a:pt x="3970907" y="514722"/>
                  <a:pt x="4005322" y="521498"/>
                </a:cubicBezTo>
                <a:cubicBezTo>
                  <a:pt x="4035233" y="529237"/>
                  <a:pt x="4070611" y="540516"/>
                  <a:pt x="4101485" y="552759"/>
                </a:cubicBezTo>
                <a:cubicBezTo>
                  <a:pt x="4107913" y="560806"/>
                  <a:pt x="4148757" y="575627"/>
                  <a:pt x="4157765" y="573703"/>
                </a:cubicBezTo>
                <a:cubicBezTo>
                  <a:pt x="4158727" y="578207"/>
                  <a:pt x="4158727" y="578207"/>
                  <a:pt x="4158727" y="578207"/>
                </a:cubicBezTo>
                <a:cubicBezTo>
                  <a:pt x="4163231" y="577244"/>
                  <a:pt x="4163231" y="577244"/>
                  <a:pt x="4163231" y="577244"/>
                </a:cubicBezTo>
                <a:cubicBezTo>
                  <a:pt x="4164194" y="581748"/>
                  <a:pt x="4164194" y="581748"/>
                  <a:pt x="4168698" y="580786"/>
                </a:cubicBezTo>
                <a:cubicBezTo>
                  <a:pt x="4173202" y="579823"/>
                  <a:pt x="4173202" y="579823"/>
                  <a:pt x="4178668" y="583366"/>
                </a:cubicBezTo>
                <a:cubicBezTo>
                  <a:pt x="4184135" y="586908"/>
                  <a:pt x="4199571" y="593029"/>
                  <a:pt x="4204075" y="592066"/>
                </a:cubicBezTo>
                <a:cubicBezTo>
                  <a:pt x="4230445" y="605271"/>
                  <a:pt x="4256814" y="618476"/>
                  <a:pt x="4286726" y="626215"/>
                </a:cubicBezTo>
                <a:cubicBezTo>
                  <a:pt x="4297658" y="633298"/>
                  <a:pt x="4308591" y="640382"/>
                  <a:pt x="4318562" y="642961"/>
                </a:cubicBezTo>
                <a:cubicBezTo>
                  <a:pt x="4344931" y="656166"/>
                  <a:pt x="4371300" y="669371"/>
                  <a:pt x="4392203" y="679034"/>
                </a:cubicBezTo>
                <a:cubicBezTo>
                  <a:pt x="4392203" y="679034"/>
                  <a:pt x="4387699" y="679996"/>
                  <a:pt x="4387699" y="679996"/>
                </a:cubicBezTo>
                <a:cubicBezTo>
                  <a:pt x="4393166" y="683538"/>
                  <a:pt x="4398632" y="687079"/>
                  <a:pt x="4403136" y="686117"/>
                </a:cubicBezTo>
                <a:cubicBezTo>
                  <a:pt x="4715065" y="845537"/>
                  <a:pt x="4998005" y="1067667"/>
                  <a:pt x="5230091" y="1338337"/>
                </a:cubicBezTo>
                <a:cubicBezTo>
                  <a:pt x="5485311" y="1651162"/>
                  <a:pt x="5672621" y="2020882"/>
                  <a:pt x="5771121" y="2437834"/>
                </a:cubicBezTo>
                <a:cubicBezTo>
                  <a:pt x="5766617" y="2438796"/>
                  <a:pt x="5766617" y="2438796"/>
                  <a:pt x="5762112" y="2439759"/>
                </a:cubicBezTo>
                <a:cubicBezTo>
                  <a:pt x="5744137" y="2377664"/>
                  <a:pt x="5711338" y="2356413"/>
                  <a:pt x="5684663" y="2319726"/>
                </a:cubicBezTo>
                <a:cubicBezTo>
                  <a:pt x="5684663" y="2319726"/>
                  <a:pt x="5682083" y="2329696"/>
                  <a:pt x="5684007" y="2338705"/>
                </a:cubicBezTo>
                <a:cubicBezTo>
                  <a:pt x="5671150" y="2322613"/>
                  <a:pt x="5667956" y="2285618"/>
                  <a:pt x="5657678" y="2259556"/>
                </a:cubicBezTo>
                <a:cubicBezTo>
                  <a:pt x="5643859" y="2238961"/>
                  <a:pt x="5622648" y="2205815"/>
                  <a:pt x="5622648" y="2205815"/>
                </a:cubicBezTo>
                <a:cubicBezTo>
                  <a:pt x="5614602" y="2212244"/>
                  <a:pt x="5618451" y="2230260"/>
                  <a:pt x="5623262" y="2252780"/>
                </a:cubicBezTo>
                <a:cubicBezTo>
                  <a:pt x="5618758" y="2253742"/>
                  <a:pt x="5617796" y="2249238"/>
                  <a:pt x="5617796" y="2249238"/>
                </a:cubicBezTo>
                <a:cubicBezTo>
                  <a:pt x="5616834" y="2244735"/>
                  <a:pt x="5616834" y="2244735"/>
                  <a:pt x="5616834" y="2244735"/>
                </a:cubicBezTo>
                <a:cubicBezTo>
                  <a:pt x="5616834" y="2244735"/>
                  <a:pt x="5615871" y="2240230"/>
                  <a:pt x="5615871" y="2240230"/>
                </a:cubicBezTo>
                <a:cubicBezTo>
                  <a:pt x="5615871" y="2240230"/>
                  <a:pt x="5614909" y="2235726"/>
                  <a:pt x="5613947" y="2231223"/>
                </a:cubicBezTo>
                <a:cubicBezTo>
                  <a:pt x="5609443" y="2232185"/>
                  <a:pt x="5609443" y="2232185"/>
                  <a:pt x="5610406" y="2236688"/>
                </a:cubicBezTo>
                <a:cubicBezTo>
                  <a:pt x="5610406" y="2236688"/>
                  <a:pt x="5611368" y="2241193"/>
                  <a:pt x="5611368" y="2241193"/>
                </a:cubicBezTo>
                <a:cubicBezTo>
                  <a:pt x="5612330" y="2245697"/>
                  <a:pt x="5612330" y="2245697"/>
                  <a:pt x="5612330" y="2245697"/>
                </a:cubicBezTo>
                <a:cubicBezTo>
                  <a:pt x="5597549" y="2220596"/>
                  <a:pt x="5605247" y="2256629"/>
                  <a:pt x="5610713" y="2260171"/>
                </a:cubicBezTo>
                <a:cubicBezTo>
                  <a:pt x="5611675" y="2264674"/>
                  <a:pt x="5616179" y="2263712"/>
                  <a:pt x="5616179" y="2263712"/>
                </a:cubicBezTo>
                <a:cubicBezTo>
                  <a:pt x="5616179" y="2263712"/>
                  <a:pt x="5615217" y="2259209"/>
                  <a:pt x="5615217" y="2259209"/>
                </a:cubicBezTo>
                <a:cubicBezTo>
                  <a:pt x="5618758" y="2253742"/>
                  <a:pt x="5618758" y="2253742"/>
                  <a:pt x="5618758" y="2253742"/>
                </a:cubicBezTo>
                <a:cubicBezTo>
                  <a:pt x="5618758" y="2253742"/>
                  <a:pt x="5620683" y="2262750"/>
                  <a:pt x="5621645" y="2267254"/>
                </a:cubicBezTo>
                <a:cubicBezTo>
                  <a:pt x="5622607" y="2271759"/>
                  <a:pt x="5622607" y="2271759"/>
                  <a:pt x="5622607" y="2271759"/>
                </a:cubicBezTo>
                <a:cubicBezTo>
                  <a:pt x="5629343" y="2303287"/>
                  <a:pt x="5625147" y="2327732"/>
                  <a:pt x="5607785" y="2312602"/>
                </a:cubicBezTo>
                <a:cubicBezTo>
                  <a:pt x="5602974" y="2290082"/>
                  <a:pt x="5598470" y="2291044"/>
                  <a:pt x="5591734" y="2259516"/>
                </a:cubicBezTo>
                <a:cubicBezTo>
                  <a:pt x="5581764" y="2256936"/>
                  <a:pt x="5585613" y="2274952"/>
                  <a:pt x="5577568" y="2281381"/>
                </a:cubicBezTo>
                <a:cubicBezTo>
                  <a:pt x="5555394" y="2243732"/>
                  <a:pt x="5531951" y="2178095"/>
                  <a:pt x="5509432" y="2182907"/>
                </a:cubicBezTo>
                <a:cubicBezTo>
                  <a:pt x="5509432" y="2182907"/>
                  <a:pt x="5508469" y="2178402"/>
                  <a:pt x="5508469" y="2178402"/>
                </a:cubicBezTo>
                <a:cubicBezTo>
                  <a:pt x="5508469" y="2178402"/>
                  <a:pt x="5506545" y="2169395"/>
                  <a:pt x="5506545" y="2169395"/>
                </a:cubicBezTo>
                <a:cubicBezTo>
                  <a:pt x="5501079" y="2165852"/>
                  <a:pt x="5500117" y="2161349"/>
                  <a:pt x="5501079" y="2165852"/>
                </a:cubicBezTo>
                <a:cubicBezTo>
                  <a:pt x="5494650" y="2157807"/>
                  <a:pt x="5491764" y="2144295"/>
                  <a:pt x="5476981" y="2119196"/>
                </a:cubicBezTo>
                <a:cubicBezTo>
                  <a:pt x="5470553" y="2111149"/>
                  <a:pt x="5469591" y="2106645"/>
                  <a:pt x="5468629" y="2102141"/>
                </a:cubicBezTo>
                <a:cubicBezTo>
                  <a:pt x="5468629" y="2102141"/>
                  <a:pt x="5463162" y="2098599"/>
                  <a:pt x="5463162" y="2098599"/>
                </a:cubicBezTo>
                <a:cubicBezTo>
                  <a:pt x="5462200" y="2094096"/>
                  <a:pt x="5462200" y="2094096"/>
                  <a:pt x="5462200" y="2094096"/>
                </a:cubicBezTo>
                <a:cubicBezTo>
                  <a:pt x="5461238" y="2089591"/>
                  <a:pt x="5457696" y="2095058"/>
                  <a:pt x="5457696" y="2095058"/>
                </a:cubicBezTo>
                <a:cubicBezTo>
                  <a:pt x="5456733" y="2090554"/>
                  <a:pt x="5456733" y="2090554"/>
                  <a:pt x="5456733" y="2090554"/>
                </a:cubicBezTo>
                <a:cubicBezTo>
                  <a:pt x="5452230" y="2091516"/>
                  <a:pt x="5448381" y="2073499"/>
                  <a:pt x="5443876" y="2074462"/>
                </a:cubicBezTo>
                <a:cubicBezTo>
                  <a:pt x="5453192" y="2096020"/>
                  <a:pt x="5444839" y="2078966"/>
                  <a:pt x="5442259" y="2088936"/>
                </a:cubicBezTo>
                <a:cubicBezTo>
                  <a:pt x="5431981" y="2062874"/>
                  <a:pt x="5439679" y="2098907"/>
                  <a:pt x="5431327" y="2081853"/>
                </a:cubicBezTo>
                <a:cubicBezTo>
                  <a:pt x="5421049" y="2055791"/>
                  <a:pt x="5416544" y="2056754"/>
                  <a:pt x="5418162" y="2042279"/>
                </a:cubicBezTo>
                <a:cubicBezTo>
                  <a:pt x="5404650" y="2045166"/>
                  <a:pt x="5382169" y="1984034"/>
                  <a:pt x="5359035" y="1941880"/>
                </a:cubicBezTo>
                <a:cubicBezTo>
                  <a:pt x="5358072" y="1937376"/>
                  <a:pt x="5351643" y="1929330"/>
                  <a:pt x="5344253" y="1916780"/>
                </a:cubicBezTo>
                <a:cubicBezTo>
                  <a:pt x="5322081" y="1879131"/>
                  <a:pt x="5307299" y="1854031"/>
                  <a:pt x="5293479" y="1833435"/>
                </a:cubicBezTo>
                <a:cubicBezTo>
                  <a:pt x="5287051" y="1825389"/>
                  <a:pt x="5292517" y="1828931"/>
                  <a:pt x="5290593" y="1819923"/>
                </a:cubicBezTo>
                <a:cubicBezTo>
                  <a:pt x="5286088" y="1820885"/>
                  <a:pt x="5280622" y="1817343"/>
                  <a:pt x="5279659" y="1812840"/>
                </a:cubicBezTo>
                <a:cubicBezTo>
                  <a:pt x="5278697" y="1808335"/>
                  <a:pt x="5290593" y="1819923"/>
                  <a:pt x="5283202" y="1807373"/>
                </a:cubicBezTo>
                <a:cubicBezTo>
                  <a:pt x="5264878" y="1787739"/>
                  <a:pt x="5268419" y="1782274"/>
                  <a:pt x="5242706" y="1750090"/>
                </a:cubicBezTo>
                <a:cubicBezTo>
                  <a:pt x="5251713" y="1748165"/>
                  <a:pt x="5251713" y="1748165"/>
                  <a:pt x="5251713" y="1748165"/>
                </a:cubicBezTo>
                <a:cubicBezTo>
                  <a:pt x="5237894" y="1727570"/>
                  <a:pt x="5231465" y="1719524"/>
                  <a:pt x="5235314" y="1737540"/>
                </a:cubicBezTo>
                <a:cubicBezTo>
                  <a:pt x="5223419" y="1725953"/>
                  <a:pt x="5231465" y="1719524"/>
                  <a:pt x="5215066" y="1708898"/>
                </a:cubicBezTo>
                <a:cubicBezTo>
                  <a:pt x="5220532" y="1712441"/>
                  <a:pt x="5219570" y="1707936"/>
                  <a:pt x="5214104" y="1704395"/>
                </a:cubicBezTo>
                <a:cubicBezTo>
                  <a:pt x="5218608" y="1703433"/>
                  <a:pt x="5218608" y="1703433"/>
                  <a:pt x="5218608" y="1703433"/>
                </a:cubicBezTo>
                <a:cubicBezTo>
                  <a:pt x="5224074" y="1706974"/>
                  <a:pt x="5223112" y="1702470"/>
                  <a:pt x="5223112" y="1702470"/>
                </a:cubicBezTo>
                <a:cubicBezTo>
                  <a:pt x="5222150" y="1697966"/>
                  <a:pt x="5222150" y="1697966"/>
                  <a:pt x="5222150" y="1697966"/>
                </a:cubicBezTo>
                <a:cubicBezTo>
                  <a:pt x="5235008" y="1714058"/>
                  <a:pt x="5224729" y="1687995"/>
                  <a:pt x="5212834" y="1676408"/>
                </a:cubicBezTo>
                <a:cubicBezTo>
                  <a:pt x="5217338" y="1675445"/>
                  <a:pt x="5217338" y="1675445"/>
                  <a:pt x="5217338" y="1675445"/>
                </a:cubicBezTo>
                <a:cubicBezTo>
                  <a:pt x="5217338" y="1675445"/>
                  <a:pt x="5217338" y="1675445"/>
                  <a:pt x="5216376" y="1670942"/>
                </a:cubicBezTo>
                <a:cubicBezTo>
                  <a:pt x="5216376" y="1670942"/>
                  <a:pt x="5210910" y="1667400"/>
                  <a:pt x="5210910" y="1667400"/>
                </a:cubicBezTo>
                <a:cubicBezTo>
                  <a:pt x="5197090" y="1646805"/>
                  <a:pt x="5176842" y="1618163"/>
                  <a:pt x="5156595" y="1589521"/>
                </a:cubicBezTo>
                <a:cubicBezTo>
                  <a:pt x="5131842" y="1561842"/>
                  <a:pt x="5107090" y="1534163"/>
                  <a:pt x="5088767" y="1514530"/>
                </a:cubicBezTo>
                <a:cubicBezTo>
                  <a:pt x="5080413" y="1497476"/>
                  <a:pt x="5056623" y="1474300"/>
                  <a:pt x="5031871" y="1446621"/>
                </a:cubicBezTo>
                <a:cubicBezTo>
                  <a:pt x="5012585" y="1422484"/>
                  <a:pt x="4987833" y="1394804"/>
                  <a:pt x="4977555" y="1368743"/>
                </a:cubicBezTo>
                <a:cubicBezTo>
                  <a:pt x="4967585" y="1366163"/>
                  <a:pt x="4955689" y="1354576"/>
                  <a:pt x="4950224" y="1351033"/>
                </a:cubicBezTo>
                <a:cubicBezTo>
                  <a:pt x="4950224" y="1351033"/>
                  <a:pt x="4949261" y="1346529"/>
                  <a:pt x="4949261" y="1346529"/>
                </a:cubicBezTo>
                <a:cubicBezTo>
                  <a:pt x="4943795" y="1342988"/>
                  <a:pt x="4943795" y="1342988"/>
                  <a:pt x="4942833" y="1338484"/>
                </a:cubicBezTo>
                <a:cubicBezTo>
                  <a:pt x="4938328" y="1339446"/>
                  <a:pt x="4938328" y="1339446"/>
                  <a:pt x="4939291" y="1343950"/>
                </a:cubicBezTo>
                <a:cubicBezTo>
                  <a:pt x="4894290" y="1287629"/>
                  <a:pt x="4813913" y="1220029"/>
                  <a:pt x="4736115" y="1142457"/>
                </a:cubicBezTo>
                <a:cubicBezTo>
                  <a:pt x="4736115" y="1142457"/>
                  <a:pt x="4736115" y="1142457"/>
                  <a:pt x="4735152" y="1137953"/>
                </a:cubicBezTo>
                <a:cubicBezTo>
                  <a:pt x="4748664" y="1135066"/>
                  <a:pt x="4747047" y="1149540"/>
                  <a:pt x="4778882" y="1166287"/>
                </a:cubicBezTo>
                <a:cubicBezTo>
                  <a:pt x="4775341" y="1171753"/>
                  <a:pt x="4776303" y="1176257"/>
                  <a:pt x="4782731" y="1184304"/>
                </a:cubicBezTo>
                <a:cubicBezTo>
                  <a:pt x="4788198" y="1187845"/>
                  <a:pt x="4804597" y="1198470"/>
                  <a:pt x="4821959" y="1213600"/>
                </a:cubicBezTo>
                <a:cubicBezTo>
                  <a:pt x="4839320" y="1228729"/>
                  <a:pt x="4856681" y="1243859"/>
                  <a:pt x="4857643" y="1248362"/>
                </a:cubicBezTo>
                <a:cubicBezTo>
                  <a:pt x="4869538" y="1259950"/>
                  <a:pt x="4893328" y="1283126"/>
                  <a:pt x="4916156" y="1301797"/>
                </a:cubicBezTo>
                <a:cubicBezTo>
                  <a:pt x="4934479" y="1321429"/>
                  <a:pt x="4952803" y="1341064"/>
                  <a:pt x="4953765" y="1345567"/>
                </a:cubicBezTo>
                <a:cubicBezTo>
                  <a:pt x="4969202" y="1351689"/>
                  <a:pt x="4990413" y="1384834"/>
                  <a:pt x="5006812" y="1395460"/>
                </a:cubicBezTo>
                <a:cubicBezTo>
                  <a:pt x="5006812" y="1395460"/>
                  <a:pt x="5007774" y="1399963"/>
                  <a:pt x="5007774" y="1399963"/>
                </a:cubicBezTo>
                <a:cubicBezTo>
                  <a:pt x="5008736" y="1404467"/>
                  <a:pt x="5008736" y="1404467"/>
                  <a:pt x="5008736" y="1404467"/>
                </a:cubicBezTo>
                <a:cubicBezTo>
                  <a:pt x="5008736" y="1404467"/>
                  <a:pt x="5013240" y="1403505"/>
                  <a:pt x="5013240" y="1403505"/>
                </a:cubicBezTo>
                <a:cubicBezTo>
                  <a:pt x="5025135" y="1415093"/>
                  <a:pt x="5020631" y="1416055"/>
                  <a:pt x="5027059" y="1424100"/>
                </a:cubicBezTo>
                <a:cubicBezTo>
                  <a:pt x="5027059" y="1424100"/>
                  <a:pt x="5028022" y="1428605"/>
                  <a:pt x="5028022" y="1428605"/>
                </a:cubicBezTo>
                <a:cubicBezTo>
                  <a:pt x="5028022" y="1428605"/>
                  <a:pt x="5033488" y="1432147"/>
                  <a:pt x="5033488" y="1432147"/>
                </a:cubicBezTo>
                <a:cubicBezTo>
                  <a:pt x="5032526" y="1427642"/>
                  <a:pt x="5032526" y="1427642"/>
                  <a:pt x="5032526" y="1427642"/>
                </a:cubicBezTo>
                <a:cubicBezTo>
                  <a:pt x="5050850" y="1447277"/>
                  <a:pt x="5058241" y="1459826"/>
                  <a:pt x="5074640" y="1470451"/>
                </a:cubicBezTo>
                <a:cubicBezTo>
                  <a:pt x="5070135" y="1471414"/>
                  <a:pt x="5070135" y="1471414"/>
                  <a:pt x="5070135" y="1471414"/>
                </a:cubicBezTo>
                <a:lnTo>
                  <a:pt x="5071097" y="1475917"/>
                </a:lnTo>
                <a:cubicBezTo>
                  <a:pt x="5072060" y="1480421"/>
                  <a:pt x="5076564" y="1479459"/>
                  <a:pt x="5076564" y="1479459"/>
                </a:cubicBezTo>
                <a:cubicBezTo>
                  <a:pt x="5076564" y="1479459"/>
                  <a:pt x="5076564" y="1479459"/>
                  <a:pt x="5081068" y="1478497"/>
                </a:cubicBezTo>
                <a:cubicBezTo>
                  <a:pt x="5082031" y="1483001"/>
                  <a:pt x="5082031" y="1483001"/>
                  <a:pt x="5082031" y="1483001"/>
                </a:cubicBezTo>
                <a:cubicBezTo>
                  <a:pt x="5093925" y="1494589"/>
                  <a:pt x="5090383" y="1500055"/>
                  <a:pt x="5096812" y="1508101"/>
                </a:cubicBezTo>
                <a:cubicBezTo>
                  <a:pt x="5101316" y="1507139"/>
                  <a:pt x="5100354" y="1502634"/>
                  <a:pt x="5106783" y="1510680"/>
                </a:cubicBezTo>
                <a:cubicBezTo>
                  <a:pt x="5107745" y="1515184"/>
                  <a:pt x="5112248" y="1514222"/>
                  <a:pt x="5113211" y="1518726"/>
                </a:cubicBezTo>
                <a:cubicBezTo>
                  <a:pt x="5108707" y="1519688"/>
                  <a:pt x="5108707" y="1519688"/>
                  <a:pt x="5109670" y="1524192"/>
                </a:cubicBezTo>
                <a:cubicBezTo>
                  <a:pt x="5109670" y="1524192"/>
                  <a:pt x="5110632" y="1528696"/>
                  <a:pt x="5115135" y="1527734"/>
                </a:cubicBezTo>
                <a:cubicBezTo>
                  <a:pt x="5115135" y="1527734"/>
                  <a:pt x="5116098" y="1532238"/>
                  <a:pt x="5120602" y="1531276"/>
                </a:cubicBezTo>
                <a:cubicBezTo>
                  <a:pt x="5127031" y="1539322"/>
                  <a:pt x="5157249" y="1570543"/>
                  <a:pt x="5151783" y="1567000"/>
                </a:cubicBezTo>
                <a:cubicBezTo>
                  <a:pt x="5159829" y="1560573"/>
                  <a:pt x="5135383" y="1556375"/>
                  <a:pt x="5143430" y="1549947"/>
                </a:cubicBezTo>
                <a:cubicBezTo>
                  <a:pt x="5137963" y="1546406"/>
                  <a:pt x="5132496" y="1542863"/>
                  <a:pt x="5126069" y="1534818"/>
                </a:cubicBezTo>
                <a:cubicBezTo>
                  <a:pt x="5126069" y="1534818"/>
                  <a:pt x="5126069" y="1534818"/>
                  <a:pt x="5125106" y="1530313"/>
                </a:cubicBezTo>
                <a:cubicBezTo>
                  <a:pt x="5125106" y="1530313"/>
                  <a:pt x="5124144" y="1525809"/>
                  <a:pt x="5124144" y="1525809"/>
                </a:cubicBezTo>
                <a:cubicBezTo>
                  <a:pt x="5123182" y="1521306"/>
                  <a:pt x="5117715" y="1517764"/>
                  <a:pt x="5117715" y="1517764"/>
                </a:cubicBezTo>
                <a:cubicBezTo>
                  <a:pt x="5114828" y="1504252"/>
                  <a:pt x="5100354" y="1502634"/>
                  <a:pt x="5087496" y="1486543"/>
                </a:cubicBezTo>
                <a:cubicBezTo>
                  <a:pt x="5092001" y="1485581"/>
                  <a:pt x="5091038" y="1481077"/>
                  <a:pt x="5085572" y="1477535"/>
                </a:cubicBezTo>
                <a:cubicBezTo>
                  <a:pt x="5084609" y="1473030"/>
                  <a:pt x="5084609" y="1473030"/>
                  <a:pt x="5084609" y="1473030"/>
                </a:cubicBezTo>
                <a:cubicBezTo>
                  <a:pt x="5084609" y="1473030"/>
                  <a:pt x="5083647" y="1468527"/>
                  <a:pt x="5082685" y="1464022"/>
                </a:cubicBezTo>
                <a:cubicBezTo>
                  <a:pt x="5078182" y="1464985"/>
                  <a:pt x="5077219" y="1460480"/>
                  <a:pt x="5078182" y="1464985"/>
                </a:cubicBezTo>
                <a:cubicBezTo>
                  <a:pt x="5078182" y="1464985"/>
                  <a:pt x="5073677" y="1465947"/>
                  <a:pt x="5073677" y="1465947"/>
                </a:cubicBezTo>
                <a:cubicBezTo>
                  <a:pt x="5070790" y="1452435"/>
                  <a:pt x="5062744" y="1458864"/>
                  <a:pt x="5056316" y="1450817"/>
                </a:cubicBezTo>
                <a:cubicBezTo>
                  <a:pt x="5048925" y="1438268"/>
                  <a:pt x="5042496" y="1430222"/>
                  <a:pt x="5037030" y="1426680"/>
                </a:cubicBezTo>
                <a:cubicBezTo>
                  <a:pt x="5037030" y="1426680"/>
                  <a:pt x="5036068" y="1422176"/>
                  <a:pt x="5036068" y="1422176"/>
                </a:cubicBezTo>
                <a:cubicBezTo>
                  <a:pt x="5036068" y="1422176"/>
                  <a:pt x="5036068" y="1422176"/>
                  <a:pt x="5035106" y="1417673"/>
                </a:cubicBezTo>
                <a:cubicBezTo>
                  <a:pt x="5024173" y="1410588"/>
                  <a:pt x="5024173" y="1410588"/>
                  <a:pt x="5017744" y="1402543"/>
                </a:cubicBezTo>
                <a:cubicBezTo>
                  <a:pt x="5018706" y="1407047"/>
                  <a:pt x="5018706" y="1407047"/>
                  <a:pt x="5023210" y="1406085"/>
                </a:cubicBezTo>
                <a:cubicBezTo>
                  <a:pt x="5023210" y="1406085"/>
                  <a:pt x="5023210" y="1406085"/>
                  <a:pt x="5022248" y="1401581"/>
                </a:cubicBezTo>
                <a:cubicBezTo>
                  <a:pt x="5022248" y="1401581"/>
                  <a:pt x="5016781" y="1398039"/>
                  <a:pt x="5016781" y="1398039"/>
                </a:cubicBezTo>
                <a:cubicBezTo>
                  <a:pt x="5011316" y="1394497"/>
                  <a:pt x="5011316" y="1394497"/>
                  <a:pt x="5011316" y="1394497"/>
                </a:cubicBezTo>
                <a:cubicBezTo>
                  <a:pt x="5010354" y="1389993"/>
                  <a:pt x="5010354" y="1389993"/>
                  <a:pt x="5003925" y="1381948"/>
                </a:cubicBezTo>
                <a:cubicBezTo>
                  <a:pt x="5004887" y="1386451"/>
                  <a:pt x="4999420" y="1382910"/>
                  <a:pt x="4992992" y="1374863"/>
                </a:cubicBezTo>
                <a:cubicBezTo>
                  <a:pt x="4997496" y="1373901"/>
                  <a:pt x="4998458" y="1378406"/>
                  <a:pt x="5002962" y="1377443"/>
                </a:cubicBezTo>
                <a:cubicBezTo>
                  <a:pt x="4991068" y="1365856"/>
                  <a:pt x="4992992" y="1374863"/>
                  <a:pt x="4986564" y="1366818"/>
                </a:cubicBezTo>
                <a:cubicBezTo>
                  <a:pt x="4979172" y="1354268"/>
                  <a:pt x="4985601" y="1362314"/>
                  <a:pt x="4968240" y="1347184"/>
                </a:cubicBezTo>
                <a:cubicBezTo>
                  <a:pt x="4971781" y="1341718"/>
                  <a:pt x="4977248" y="1345260"/>
                  <a:pt x="4981752" y="1344297"/>
                </a:cubicBezTo>
                <a:cubicBezTo>
                  <a:pt x="4970819" y="1337214"/>
                  <a:pt x="4965353" y="1333672"/>
                  <a:pt x="4959887" y="1330131"/>
                </a:cubicBezTo>
                <a:cubicBezTo>
                  <a:pt x="4964391" y="1329169"/>
                  <a:pt x="4964391" y="1329169"/>
                  <a:pt x="4964391" y="1329169"/>
                </a:cubicBezTo>
                <a:cubicBezTo>
                  <a:pt x="4964391" y="1329169"/>
                  <a:pt x="4964391" y="1329169"/>
                  <a:pt x="4963429" y="1324664"/>
                </a:cubicBezTo>
                <a:cubicBezTo>
                  <a:pt x="4963429" y="1324664"/>
                  <a:pt x="4958925" y="1325627"/>
                  <a:pt x="4957962" y="1321122"/>
                </a:cubicBezTo>
                <a:cubicBezTo>
                  <a:pt x="4952496" y="1317580"/>
                  <a:pt x="4946067" y="1309535"/>
                  <a:pt x="4941563" y="1310497"/>
                </a:cubicBezTo>
                <a:cubicBezTo>
                  <a:pt x="4941563" y="1310497"/>
                  <a:pt x="4936097" y="1306955"/>
                  <a:pt x="4935134" y="1302452"/>
                </a:cubicBezTo>
                <a:cubicBezTo>
                  <a:pt x="4935134" y="1302452"/>
                  <a:pt x="4935134" y="1302452"/>
                  <a:pt x="4929668" y="1298910"/>
                </a:cubicBezTo>
                <a:cubicBezTo>
                  <a:pt x="4929668" y="1298910"/>
                  <a:pt x="4929668" y="1298910"/>
                  <a:pt x="4930630" y="1303414"/>
                </a:cubicBezTo>
                <a:cubicBezTo>
                  <a:pt x="4930630" y="1303414"/>
                  <a:pt x="4930630" y="1303414"/>
                  <a:pt x="4931592" y="1307917"/>
                </a:cubicBezTo>
                <a:cubicBezTo>
                  <a:pt x="4915193" y="1297292"/>
                  <a:pt x="4907802" y="1284743"/>
                  <a:pt x="4901375" y="1276697"/>
                </a:cubicBezTo>
                <a:cubicBezTo>
                  <a:pt x="4905878" y="1275735"/>
                  <a:pt x="4911345" y="1279277"/>
                  <a:pt x="4915849" y="1278314"/>
                </a:cubicBezTo>
                <a:cubicBezTo>
                  <a:pt x="4897525" y="1258680"/>
                  <a:pt x="4879201" y="1239048"/>
                  <a:pt x="4883050" y="1257063"/>
                </a:cubicBezTo>
                <a:cubicBezTo>
                  <a:pt x="4869231" y="1236468"/>
                  <a:pt x="4869231" y="1236468"/>
                  <a:pt x="4852832" y="1225842"/>
                </a:cubicBezTo>
                <a:cubicBezTo>
                  <a:pt x="4852832" y="1225842"/>
                  <a:pt x="4857337" y="1224880"/>
                  <a:pt x="4858299" y="1229384"/>
                </a:cubicBezTo>
                <a:cubicBezTo>
                  <a:pt x="4858299" y="1229384"/>
                  <a:pt x="4862802" y="1228422"/>
                  <a:pt x="4862802" y="1228422"/>
                </a:cubicBezTo>
                <a:cubicBezTo>
                  <a:pt x="4868269" y="1231963"/>
                  <a:pt x="4867307" y="1227460"/>
                  <a:pt x="4867307" y="1227460"/>
                </a:cubicBezTo>
                <a:cubicBezTo>
                  <a:pt x="4866344" y="1222956"/>
                  <a:pt x="4866344" y="1222956"/>
                  <a:pt x="4860878" y="1219413"/>
                </a:cubicBezTo>
                <a:cubicBezTo>
                  <a:pt x="4865382" y="1218451"/>
                  <a:pt x="4865382" y="1218451"/>
                  <a:pt x="4865382" y="1218451"/>
                </a:cubicBezTo>
                <a:cubicBezTo>
                  <a:pt x="4866344" y="1222956"/>
                  <a:pt x="4870849" y="1221993"/>
                  <a:pt x="4870849" y="1221993"/>
                </a:cubicBezTo>
                <a:cubicBezTo>
                  <a:pt x="4871811" y="1226498"/>
                  <a:pt x="4871811" y="1226498"/>
                  <a:pt x="4871811" y="1226498"/>
                </a:cubicBezTo>
                <a:cubicBezTo>
                  <a:pt x="4871811" y="1226498"/>
                  <a:pt x="4877276" y="1230039"/>
                  <a:pt x="4877276" y="1230039"/>
                </a:cubicBezTo>
                <a:cubicBezTo>
                  <a:pt x="4877276" y="1230039"/>
                  <a:pt x="4882743" y="1233581"/>
                  <a:pt x="4882743" y="1233581"/>
                </a:cubicBezTo>
                <a:cubicBezTo>
                  <a:pt x="4924857" y="1276390"/>
                  <a:pt x="4961504" y="1315656"/>
                  <a:pt x="5003618" y="1358465"/>
                </a:cubicBezTo>
                <a:cubicBezTo>
                  <a:pt x="5004580" y="1362969"/>
                  <a:pt x="5004580" y="1362969"/>
                  <a:pt x="5004580" y="1362969"/>
                </a:cubicBezTo>
                <a:cubicBezTo>
                  <a:pt x="5005542" y="1367472"/>
                  <a:pt x="5010045" y="1366510"/>
                  <a:pt x="5010045" y="1366510"/>
                </a:cubicBezTo>
                <a:cubicBezTo>
                  <a:pt x="5026446" y="1377136"/>
                  <a:pt x="5021941" y="1378098"/>
                  <a:pt x="5033836" y="1389686"/>
                </a:cubicBezTo>
                <a:cubicBezTo>
                  <a:pt x="5034798" y="1394190"/>
                  <a:pt x="5035760" y="1398694"/>
                  <a:pt x="5041227" y="1402236"/>
                </a:cubicBezTo>
                <a:cubicBezTo>
                  <a:pt x="5042189" y="1406739"/>
                  <a:pt x="5046693" y="1405777"/>
                  <a:pt x="5046693" y="1405777"/>
                </a:cubicBezTo>
                <a:cubicBezTo>
                  <a:pt x="5058588" y="1417364"/>
                  <a:pt x="5065979" y="1429915"/>
                  <a:pt x="5075949" y="1432494"/>
                </a:cubicBezTo>
                <a:cubicBezTo>
                  <a:pt x="5075949" y="1432494"/>
                  <a:pt x="5081416" y="1436036"/>
                  <a:pt x="5081416" y="1436036"/>
                </a:cubicBezTo>
                <a:cubicBezTo>
                  <a:pt x="5082378" y="1440541"/>
                  <a:pt x="5083340" y="1445044"/>
                  <a:pt x="5084302" y="1449548"/>
                </a:cubicBezTo>
                <a:cubicBezTo>
                  <a:pt x="5088807" y="1448586"/>
                  <a:pt x="5102626" y="1469181"/>
                  <a:pt x="5113559" y="1476265"/>
                </a:cubicBezTo>
                <a:cubicBezTo>
                  <a:pt x="5113559" y="1476265"/>
                  <a:pt x="5114521" y="1480769"/>
                  <a:pt x="5119025" y="1479807"/>
                </a:cubicBezTo>
                <a:cubicBezTo>
                  <a:pt x="5119987" y="1484311"/>
                  <a:pt x="5119987" y="1484311"/>
                  <a:pt x="5119987" y="1484311"/>
                </a:cubicBezTo>
                <a:cubicBezTo>
                  <a:pt x="5146664" y="1520998"/>
                  <a:pt x="5174303" y="1562189"/>
                  <a:pt x="5205484" y="1597915"/>
                </a:cubicBezTo>
                <a:cubicBezTo>
                  <a:pt x="5206446" y="1602418"/>
                  <a:pt x="5211913" y="1605960"/>
                  <a:pt x="5217379" y="1609503"/>
                </a:cubicBezTo>
                <a:cubicBezTo>
                  <a:pt x="5218341" y="1614006"/>
                  <a:pt x="5219303" y="1618511"/>
                  <a:pt x="5220266" y="1623015"/>
                </a:cubicBezTo>
                <a:cubicBezTo>
                  <a:pt x="5219303" y="1618511"/>
                  <a:pt x="5224770" y="1622052"/>
                  <a:pt x="5229274" y="1621090"/>
                </a:cubicBezTo>
                <a:cubicBezTo>
                  <a:pt x="5230236" y="1625593"/>
                  <a:pt x="5235702" y="1629136"/>
                  <a:pt x="5235702" y="1629136"/>
                </a:cubicBezTo>
                <a:cubicBezTo>
                  <a:pt x="5249522" y="1649732"/>
                  <a:pt x="5258838" y="1671289"/>
                  <a:pt x="5271695" y="1687381"/>
                </a:cubicBezTo>
                <a:cubicBezTo>
                  <a:pt x="5271695" y="1687381"/>
                  <a:pt x="5272657" y="1691885"/>
                  <a:pt x="5272657" y="1691885"/>
                </a:cubicBezTo>
                <a:cubicBezTo>
                  <a:pt x="5273619" y="1696389"/>
                  <a:pt x="5273619" y="1696389"/>
                  <a:pt x="5274581" y="1700893"/>
                </a:cubicBezTo>
                <a:cubicBezTo>
                  <a:pt x="5279086" y="1699931"/>
                  <a:pt x="5279086" y="1699931"/>
                  <a:pt x="5279086" y="1699931"/>
                </a:cubicBezTo>
                <a:cubicBezTo>
                  <a:pt x="5298371" y="1724068"/>
                  <a:pt x="5316695" y="1743702"/>
                  <a:pt x="5325048" y="1760755"/>
                </a:cubicBezTo>
                <a:cubicBezTo>
                  <a:pt x="5341447" y="1771380"/>
                  <a:pt x="5359115" y="1809993"/>
                  <a:pt x="5380326" y="1843138"/>
                </a:cubicBezTo>
                <a:cubicBezTo>
                  <a:pt x="5391259" y="1850222"/>
                  <a:pt x="5402499" y="1880788"/>
                  <a:pt x="5408928" y="1888834"/>
                </a:cubicBezTo>
                <a:cubicBezTo>
                  <a:pt x="5408928" y="1888834"/>
                  <a:pt x="5409890" y="1893338"/>
                  <a:pt x="5409890" y="1893338"/>
                </a:cubicBezTo>
                <a:cubicBezTo>
                  <a:pt x="5409890" y="1893338"/>
                  <a:pt x="5410852" y="1897842"/>
                  <a:pt x="5410852" y="1897842"/>
                </a:cubicBezTo>
                <a:cubicBezTo>
                  <a:pt x="5411815" y="1902346"/>
                  <a:pt x="5411815" y="1902346"/>
                  <a:pt x="5411815" y="1902346"/>
                </a:cubicBezTo>
                <a:cubicBezTo>
                  <a:pt x="5417280" y="1905888"/>
                  <a:pt x="5417280" y="1905888"/>
                  <a:pt x="5416318" y="1901384"/>
                </a:cubicBezTo>
                <a:cubicBezTo>
                  <a:pt x="5423709" y="1913934"/>
                  <a:pt x="5421785" y="1904926"/>
                  <a:pt x="5426289" y="1903964"/>
                </a:cubicBezTo>
                <a:cubicBezTo>
                  <a:pt x="5424671" y="1918438"/>
                  <a:pt x="5438184" y="1915551"/>
                  <a:pt x="5442032" y="1933567"/>
                </a:cubicBezTo>
                <a:cubicBezTo>
                  <a:pt x="5445575" y="1928101"/>
                  <a:pt x="5448461" y="1941613"/>
                  <a:pt x="5452966" y="1940651"/>
                </a:cubicBezTo>
                <a:cubicBezTo>
                  <a:pt x="5440108" y="1924559"/>
                  <a:pt x="5428868" y="1893993"/>
                  <a:pt x="5418898" y="1891414"/>
                </a:cubicBezTo>
                <a:cubicBezTo>
                  <a:pt x="5418898" y="1891414"/>
                  <a:pt x="5417936" y="1886909"/>
                  <a:pt x="5416973" y="1882405"/>
                </a:cubicBezTo>
                <a:cubicBezTo>
                  <a:pt x="5416973" y="1882405"/>
                  <a:pt x="5416011" y="1877901"/>
                  <a:pt x="5411507" y="1878863"/>
                </a:cubicBezTo>
                <a:cubicBezTo>
                  <a:pt x="5405733" y="1851839"/>
                  <a:pt x="5387410" y="1832206"/>
                  <a:pt x="5373590" y="1811610"/>
                </a:cubicBezTo>
                <a:cubicBezTo>
                  <a:pt x="5338560" y="1757869"/>
                  <a:pt x="5308034" y="1703165"/>
                  <a:pt x="5274930" y="1658432"/>
                </a:cubicBezTo>
                <a:cubicBezTo>
                  <a:pt x="5248253" y="1621744"/>
                  <a:pt x="5216765" y="1562538"/>
                  <a:pt x="5173689" y="1515224"/>
                </a:cubicBezTo>
                <a:cubicBezTo>
                  <a:pt x="5167260" y="1507179"/>
                  <a:pt x="5157290" y="1504599"/>
                  <a:pt x="5155366" y="1495591"/>
                </a:cubicBezTo>
                <a:cubicBezTo>
                  <a:pt x="5124184" y="1459866"/>
                  <a:pt x="5102012" y="1422217"/>
                  <a:pt x="5077260" y="1394538"/>
                </a:cubicBezTo>
                <a:cubicBezTo>
                  <a:pt x="5054432" y="1375866"/>
                  <a:pt x="5066326" y="1387454"/>
                  <a:pt x="5047041" y="1363316"/>
                </a:cubicBezTo>
                <a:cubicBezTo>
                  <a:pt x="5026793" y="1334675"/>
                  <a:pt x="5003003" y="1311500"/>
                  <a:pt x="4981137" y="1297332"/>
                </a:cubicBezTo>
                <a:cubicBezTo>
                  <a:pt x="4954460" y="1260645"/>
                  <a:pt x="4897873" y="1216220"/>
                  <a:pt x="4867654" y="1184998"/>
                </a:cubicBezTo>
                <a:cubicBezTo>
                  <a:pt x="4855759" y="1173411"/>
                  <a:pt x="4852217" y="1178877"/>
                  <a:pt x="4840323" y="1167290"/>
                </a:cubicBezTo>
                <a:cubicBezTo>
                  <a:pt x="4848368" y="1160861"/>
                  <a:pt x="4825540" y="1142190"/>
                  <a:pt x="4809142" y="1131565"/>
                </a:cubicBezTo>
                <a:cubicBezTo>
                  <a:pt x="4809142" y="1131565"/>
                  <a:pt x="4804638" y="1132527"/>
                  <a:pt x="4799171" y="1128985"/>
                </a:cubicBezTo>
                <a:cubicBezTo>
                  <a:pt x="4782773" y="1118360"/>
                  <a:pt x="4767028" y="1088756"/>
                  <a:pt x="4740659" y="1075551"/>
                </a:cubicBezTo>
                <a:cubicBezTo>
                  <a:pt x="4735193" y="1072010"/>
                  <a:pt x="4731650" y="1077476"/>
                  <a:pt x="4720718" y="1070392"/>
                </a:cubicBezTo>
                <a:cubicBezTo>
                  <a:pt x="4720718" y="1070392"/>
                  <a:pt x="4717831" y="1056880"/>
                  <a:pt x="4707860" y="1054300"/>
                </a:cubicBezTo>
                <a:cubicBezTo>
                  <a:pt x="4661243" y="1012454"/>
                  <a:pt x="4591143" y="970915"/>
                  <a:pt x="4541946" y="939039"/>
                </a:cubicBezTo>
                <a:cubicBezTo>
                  <a:pt x="4520081" y="924872"/>
                  <a:pt x="4497253" y="906201"/>
                  <a:pt x="4469921" y="888492"/>
                </a:cubicBezTo>
                <a:cubicBezTo>
                  <a:pt x="4458989" y="881409"/>
                  <a:pt x="4439048" y="876249"/>
                  <a:pt x="4428114" y="869166"/>
                </a:cubicBezTo>
                <a:cubicBezTo>
                  <a:pt x="4428114" y="869166"/>
                  <a:pt x="4416220" y="857578"/>
                  <a:pt x="4416220" y="857578"/>
                </a:cubicBezTo>
                <a:cubicBezTo>
                  <a:pt x="4405287" y="850495"/>
                  <a:pt x="4400783" y="851458"/>
                  <a:pt x="4395317" y="847916"/>
                </a:cubicBezTo>
                <a:cubicBezTo>
                  <a:pt x="4394354" y="843411"/>
                  <a:pt x="4394354" y="843411"/>
                  <a:pt x="4394354" y="843411"/>
                </a:cubicBezTo>
                <a:cubicBezTo>
                  <a:pt x="4407866" y="840525"/>
                  <a:pt x="4417182" y="862083"/>
                  <a:pt x="4419762" y="852112"/>
                </a:cubicBezTo>
                <a:cubicBezTo>
                  <a:pt x="4419762" y="852112"/>
                  <a:pt x="4419762" y="852112"/>
                  <a:pt x="4420724" y="856616"/>
                </a:cubicBezTo>
                <a:cubicBezTo>
                  <a:pt x="4430694" y="859196"/>
                  <a:pt x="4430694" y="859196"/>
                  <a:pt x="4430694" y="859196"/>
                </a:cubicBezTo>
                <a:cubicBezTo>
                  <a:pt x="4430694" y="859196"/>
                  <a:pt x="4435199" y="858234"/>
                  <a:pt x="4435199" y="858234"/>
                </a:cubicBezTo>
                <a:cubicBezTo>
                  <a:pt x="4435199" y="858234"/>
                  <a:pt x="4436161" y="862737"/>
                  <a:pt x="4440664" y="861775"/>
                </a:cubicBezTo>
                <a:cubicBezTo>
                  <a:pt x="4440664" y="861775"/>
                  <a:pt x="4445168" y="860813"/>
                  <a:pt x="4445168" y="860813"/>
                </a:cubicBezTo>
                <a:cubicBezTo>
                  <a:pt x="4461567" y="871438"/>
                  <a:pt x="4460605" y="866935"/>
                  <a:pt x="4477005" y="877560"/>
                </a:cubicBezTo>
                <a:cubicBezTo>
                  <a:pt x="4477005" y="877560"/>
                  <a:pt x="4482471" y="881101"/>
                  <a:pt x="4482471" y="881101"/>
                </a:cubicBezTo>
                <a:cubicBezTo>
                  <a:pt x="4482471" y="881101"/>
                  <a:pt x="4482471" y="881101"/>
                  <a:pt x="4486975" y="880139"/>
                </a:cubicBezTo>
                <a:cubicBezTo>
                  <a:pt x="4486975" y="880139"/>
                  <a:pt x="4487937" y="884643"/>
                  <a:pt x="4487937" y="884643"/>
                </a:cubicBezTo>
                <a:cubicBezTo>
                  <a:pt x="4494366" y="892688"/>
                  <a:pt x="4468959" y="883988"/>
                  <a:pt x="4484395" y="890110"/>
                </a:cubicBezTo>
                <a:cubicBezTo>
                  <a:pt x="4489862" y="893651"/>
                  <a:pt x="4493404" y="888185"/>
                  <a:pt x="4507878" y="889801"/>
                </a:cubicBezTo>
                <a:cubicBezTo>
                  <a:pt x="4515269" y="902352"/>
                  <a:pt x="4524277" y="900428"/>
                  <a:pt x="4547105" y="919098"/>
                </a:cubicBezTo>
                <a:cubicBezTo>
                  <a:pt x="4542600" y="920061"/>
                  <a:pt x="4542600" y="920061"/>
                  <a:pt x="4542600" y="920061"/>
                </a:cubicBezTo>
                <a:cubicBezTo>
                  <a:pt x="4548067" y="923603"/>
                  <a:pt x="4548067" y="923603"/>
                  <a:pt x="4548067" y="923603"/>
                </a:cubicBezTo>
                <a:cubicBezTo>
                  <a:pt x="4549992" y="932610"/>
                  <a:pt x="4538097" y="921023"/>
                  <a:pt x="4533593" y="921985"/>
                </a:cubicBezTo>
                <a:cubicBezTo>
                  <a:pt x="4545487" y="933573"/>
                  <a:pt x="4549992" y="932610"/>
                  <a:pt x="4558999" y="930686"/>
                </a:cubicBezTo>
                <a:cubicBezTo>
                  <a:pt x="4559962" y="935190"/>
                  <a:pt x="4559962" y="935190"/>
                  <a:pt x="4565428" y="938732"/>
                </a:cubicBezTo>
                <a:cubicBezTo>
                  <a:pt x="4566391" y="943236"/>
                  <a:pt x="4570895" y="942274"/>
                  <a:pt x="4570895" y="942274"/>
                </a:cubicBezTo>
                <a:cubicBezTo>
                  <a:pt x="4574437" y="936808"/>
                  <a:pt x="4574437" y="936808"/>
                  <a:pt x="4574437" y="936808"/>
                </a:cubicBezTo>
                <a:cubicBezTo>
                  <a:pt x="4582789" y="953861"/>
                  <a:pt x="4588911" y="938424"/>
                  <a:pt x="4607235" y="958058"/>
                </a:cubicBezTo>
                <a:cubicBezTo>
                  <a:pt x="4612701" y="961599"/>
                  <a:pt x="4612701" y="961599"/>
                  <a:pt x="4612701" y="961599"/>
                </a:cubicBezTo>
                <a:cubicBezTo>
                  <a:pt x="4612701" y="961599"/>
                  <a:pt x="4617205" y="960637"/>
                  <a:pt x="4617205" y="960637"/>
                </a:cubicBezTo>
                <a:cubicBezTo>
                  <a:pt x="4656431" y="989934"/>
                  <a:pt x="4689230" y="1011184"/>
                  <a:pt x="4721066" y="1027932"/>
                </a:cubicBezTo>
                <a:cubicBezTo>
                  <a:pt x="4716561" y="1028894"/>
                  <a:pt x="4720410" y="1046910"/>
                  <a:pt x="4728457" y="1040481"/>
                </a:cubicBezTo>
                <a:cubicBezTo>
                  <a:pt x="4722028" y="1032435"/>
                  <a:pt x="4731999" y="1035015"/>
                  <a:pt x="4738427" y="1043060"/>
                </a:cubicBezTo>
                <a:cubicBezTo>
                  <a:pt x="4755788" y="1058190"/>
                  <a:pt x="4788586" y="1079440"/>
                  <a:pt x="4817842" y="1106158"/>
                </a:cubicBezTo>
                <a:cubicBezTo>
                  <a:pt x="4846136" y="1128370"/>
                  <a:pt x="4875393" y="1155087"/>
                  <a:pt x="4898221" y="1173759"/>
                </a:cubicBezTo>
                <a:cubicBezTo>
                  <a:pt x="4892754" y="1170217"/>
                  <a:pt x="4901108" y="1187271"/>
                  <a:pt x="4905611" y="1186309"/>
                </a:cubicBezTo>
                <a:cubicBezTo>
                  <a:pt x="4899183" y="1178262"/>
                  <a:pt x="4903687" y="1177300"/>
                  <a:pt x="4909153" y="1180842"/>
                </a:cubicBezTo>
                <a:cubicBezTo>
                  <a:pt x="4911078" y="1189850"/>
                  <a:pt x="4933906" y="1208521"/>
                  <a:pt x="4951267" y="1223651"/>
                </a:cubicBezTo>
                <a:cubicBezTo>
                  <a:pt x="4968628" y="1238780"/>
                  <a:pt x="4985027" y="1249405"/>
                  <a:pt x="4980523" y="1250367"/>
                </a:cubicBezTo>
                <a:cubicBezTo>
                  <a:pt x="5002389" y="1264535"/>
                  <a:pt x="5015246" y="1280627"/>
                  <a:pt x="5028102" y="1296718"/>
                </a:cubicBezTo>
                <a:cubicBezTo>
                  <a:pt x="5046427" y="1316351"/>
                  <a:pt x="5060246" y="1336947"/>
                  <a:pt x="5088540" y="1359160"/>
                </a:cubicBezTo>
                <a:cubicBezTo>
                  <a:pt x="5088540" y="1359160"/>
                  <a:pt x="5089502" y="1363664"/>
                  <a:pt x="5090465" y="1368168"/>
                </a:cubicBezTo>
                <a:cubicBezTo>
                  <a:pt x="5109443" y="1368823"/>
                  <a:pt x="5135465" y="1424489"/>
                  <a:pt x="5152826" y="1439619"/>
                </a:cubicBezTo>
                <a:cubicBezTo>
                  <a:pt x="5158293" y="1443159"/>
                  <a:pt x="5157331" y="1438656"/>
                  <a:pt x="5163758" y="1446702"/>
                </a:cubicBezTo>
                <a:cubicBezTo>
                  <a:pt x="5175654" y="1458289"/>
                  <a:pt x="5178541" y="1471801"/>
                  <a:pt x="5190435" y="1483389"/>
                </a:cubicBezTo>
                <a:cubicBezTo>
                  <a:pt x="5196864" y="1491435"/>
                  <a:pt x="5202331" y="1494976"/>
                  <a:pt x="5213263" y="1502060"/>
                </a:cubicBezTo>
                <a:cubicBezTo>
                  <a:pt x="5232549" y="1526198"/>
                  <a:pt x="5250218" y="1564809"/>
                  <a:pt x="5270466" y="1593451"/>
                </a:cubicBezTo>
                <a:cubicBezTo>
                  <a:pt x="5296180" y="1625635"/>
                  <a:pt x="5325744" y="1675834"/>
                  <a:pt x="5352421" y="1712521"/>
                </a:cubicBezTo>
                <a:cubicBezTo>
                  <a:pt x="5359811" y="1725071"/>
                  <a:pt x="5371706" y="1736658"/>
                  <a:pt x="5378135" y="1744704"/>
                </a:cubicBezTo>
                <a:cubicBezTo>
                  <a:pt x="5378135" y="1744704"/>
                  <a:pt x="5372669" y="1741162"/>
                  <a:pt x="5372669" y="1741162"/>
                </a:cubicBezTo>
                <a:cubicBezTo>
                  <a:pt x="5381022" y="1758217"/>
                  <a:pt x="5393879" y="1774309"/>
                  <a:pt x="5401270" y="1786858"/>
                </a:cubicBezTo>
                <a:cubicBezTo>
                  <a:pt x="5402232" y="1791362"/>
                  <a:pt x="5404157" y="1800370"/>
                  <a:pt x="5404157" y="1800370"/>
                </a:cubicBezTo>
                <a:cubicBezTo>
                  <a:pt x="5427292" y="1842524"/>
                  <a:pt x="5457818" y="1897228"/>
                  <a:pt x="5479989" y="1934877"/>
                </a:cubicBezTo>
                <a:cubicBezTo>
                  <a:pt x="5479989" y="1934877"/>
                  <a:pt x="5479989" y="1934877"/>
                  <a:pt x="5475486" y="1935839"/>
                </a:cubicBezTo>
                <a:cubicBezTo>
                  <a:pt x="5475486" y="1935839"/>
                  <a:pt x="5476448" y="1940343"/>
                  <a:pt x="5476448" y="1940343"/>
                </a:cubicBezTo>
                <a:cubicBezTo>
                  <a:pt x="5476448" y="1940343"/>
                  <a:pt x="5481913" y="1943885"/>
                  <a:pt x="5481913" y="1943885"/>
                </a:cubicBezTo>
                <a:cubicBezTo>
                  <a:pt x="5489305" y="1956435"/>
                  <a:pt x="5504394" y="2005017"/>
                  <a:pt x="5506012" y="1990543"/>
                </a:cubicBezTo>
                <a:cubicBezTo>
                  <a:pt x="5506974" y="1995046"/>
                  <a:pt x="5506974" y="1995046"/>
                  <a:pt x="5506974" y="1995046"/>
                </a:cubicBezTo>
                <a:cubicBezTo>
                  <a:pt x="5507936" y="1999551"/>
                  <a:pt x="5507936" y="1999551"/>
                  <a:pt x="5507936" y="1999551"/>
                </a:cubicBezTo>
                <a:cubicBezTo>
                  <a:pt x="5512440" y="1998588"/>
                  <a:pt x="5512440" y="1998588"/>
                  <a:pt x="5512440" y="1998588"/>
                </a:cubicBezTo>
                <a:cubicBezTo>
                  <a:pt x="5511478" y="1994084"/>
                  <a:pt x="5511478" y="1994084"/>
                  <a:pt x="5511478" y="1994084"/>
                </a:cubicBezTo>
                <a:cubicBezTo>
                  <a:pt x="5519524" y="1987656"/>
                  <a:pt x="5518869" y="2006635"/>
                  <a:pt x="5519831" y="2011138"/>
                </a:cubicBezTo>
                <a:cubicBezTo>
                  <a:pt x="5522410" y="2001168"/>
                  <a:pt x="5537192" y="2026268"/>
                  <a:pt x="5528839" y="2009213"/>
                </a:cubicBezTo>
                <a:cubicBezTo>
                  <a:pt x="5524335" y="2010176"/>
                  <a:pt x="5521448" y="1996664"/>
                  <a:pt x="5521448" y="1996664"/>
                </a:cubicBezTo>
                <a:cubicBezTo>
                  <a:pt x="5527877" y="2004710"/>
                  <a:pt x="5526915" y="2000206"/>
                  <a:pt x="5525952" y="1995701"/>
                </a:cubicBezTo>
                <a:cubicBezTo>
                  <a:pt x="5515982" y="1993122"/>
                  <a:pt x="5512133" y="1975106"/>
                  <a:pt x="5500238" y="1963519"/>
                </a:cubicBezTo>
                <a:cubicBezTo>
                  <a:pt x="5500238" y="1963519"/>
                  <a:pt x="5499276" y="1959014"/>
                  <a:pt x="5498313" y="1954510"/>
                </a:cubicBezTo>
                <a:cubicBezTo>
                  <a:pt x="5498313" y="1954510"/>
                  <a:pt x="5497351" y="1950007"/>
                  <a:pt x="5497351" y="1950007"/>
                </a:cubicBezTo>
                <a:cubicBezTo>
                  <a:pt x="5496389" y="1945502"/>
                  <a:pt x="5496389" y="1945502"/>
                  <a:pt x="5496389" y="1945502"/>
                </a:cubicBezTo>
                <a:cubicBezTo>
                  <a:pt x="5496389" y="1945502"/>
                  <a:pt x="5491884" y="1946465"/>
                  <a:pt x="5491884" y="1946465"/>
                </a:cubicBezTo>
                <a:cubicBezTo>
                  <a:pt x="5490922" y="1941960"/>
                  <a:pt x="5490922" y="1941960"/>
                  <a:pt x="5489960" y="1937456"/>
                </a:cubicBezTo>
                <a:cubicBezTo>
                  <a:pt x="5493502" y="1931990"/>
                  <a:pt x="5495426" y="1940998"/>
                  <a:pt x="5499931" y="1940036"/>
                </a:cubicBezTo>
                <a:cubicBezTo>
                  <a:pt x="5498006" y="1931028"/>
                  <a:pt x="5493502" y="1931990"/>
                  <a:pt x="5492540" y="1927486"/>
                </a:cubicBezTo>
                <a:cubicBezTo>
                  <a:pt x="5492540" y="1927486"/>
                  <a:pt x="5492540" y="1927486"/>
                  <a:pt x="5491577" y="1922981"/>
                </a:cubicBezTo>
                <a:cubicBezTo>
                  <a:pt x="5491577" y="1922981"/>
                  <a:pt x="5490615" y="1918478"/>
                  <a:pt x="5490615" y="1918478"/>
                </a:cubicBezTo>
                <a:cubicBezTo>
                  <a:pt x="5489653" y="1913974"/>
                  <a:pt x="5489653" y="1913974"/>
                  <a:pt x="5489653" y="1913974"/>
                </a:cubicBezTo>
                <a:cubicBezTo>
                  <a:pt x="5481299" y="1896920"/>
                  <a:pt x="5481299" y="1896920"/>
                  <a:pt x="5481299" y="1896920"/>
                </a:cubicBezTo>
                <a:cubicBezTo>
                  <a:pt x="5475833" y="1893379"/>
                  <a:pt x="5475833" y="1893379"/>
                  <a:pt x="5475833" y="1893379"/>
                </a:cubicBezTo>
                <a:cubicBezTo>
                  <a:pt x="5479375" y="1887912"/>
                  <a:pt x="5474871" y="1888874"/>
                  <a:pt x="5474871" y="1888874"/>
                </a:cubicBezTo>
                <a:lnTo>
                  <a:pt x="5475833" y="1893379"/>
                </a:lnTo>
                <a:cubicBezTo>
                  <a:pt x="5461051" y="1868278"/>
                  <a:pt x="5462976" y="1877287"/>
                  <a:pt x="5452699" y="1851225"/>
                </a:cubicBezTo>
                <a:cubicBezTo>
                  <a:pt x="5451737" y="1846720"/>
                  <a:pt x="5451737" y="1846720"/>
                  <a:pt x="5450774" y="1842216"/>
                </a:cubicBezTo>
                <a:cubicBezTo>
                  <a:pt x="5445308" y="1838675"/>
                  <a:pt x="5445308" y="1838675"/>
                  <a:pt x="5446270" y="1843178"/>
                </a:cubicBezTo>
                <a:cubicBezTo>
                  <a:pt x="5443383" y="1829666"/>
                  <a:pt x="5434068" y="1808109"/>
                  <a:pt x="5424098" y="1805529"/>
                </a:cubicBezTo>
                <a:cubicBezTo>
                  <a:pt x="5430526" y="1813575"/>
                  <a:pt x="5426022" y="1814538"/>
                  <a:pt x="5419593" y="1806491"/>
                </a:cubicBezTo>
                <a:lnTo>
                  <a:pt x="5418631" y="1801987"/>
                </a:lnTo>
                <a:cubicBezTo>
                  <a:pt x="5423135" y="1801025"/>
                  <a:pt x="5423135" y="1801025"/>
                  <a:pt x="5423135" y="1801025"/>
                </a:cubicBezTo>
                <a:cubicBezTo>
                  <a:pt x="5423135" y="1801025"/>
                  <a:pt x="5423135" y="1801025"/>
                  <a:pt x="5422173" y="1796521"/>
                </a:cubicBezTo>
                <a:cubicBezTo>
                  <a:pt x="5422173" y="1796521"/>
                  <a:pt x="5422173" y="1796521"/>
                  <a:pt x="5416707" y="1792979"/>
                </a:cubicBezTo>
                <a:cubicBezTo>
                  <a:pt x="5410933" y="1765955"/>
                  <a:pt x="5364970" y="1705130"/>
                  <a:pt x="5349226" y="1675527"/>
                </a:cubicBezTo>
                <a:cubicBezTo>
                  <a:pt x="5340873" y="1658473"/>
                  <a:pt x="5344415" y="1653006"/>
                  <a:pt x="5332520" y="1641419"/>
                </a:cubicBezTo>
                <a:cubicBezTo>
                  <a:pt x="5330596" y="1632411"/>
                  <a:pt x="5320625" y="1629831"/>
                  <a:pt x="5314197" y="1621785"/>
                </a:cubicBezTo>
                <a:cubicBezTo>
                  <a:pt x="5305843" y="1604731"/>
                  <a:pt x="5302956" y="1591219"/>
                  <a:pt x="5288482" y="1589602"/>
                </a:cubicBezTo>
                <a:cubicBezTo>
                  <a:pt x="5243175" y="1509799"/>
                  <a:pt x="5173422" y="1425798"/>
                  <a:pt x="5106557" y="1355311"/>
                </a:cubicBezTo>
                <a:cubicBezTo>
                  <a:pt x="5110098" y="1349844"/>
                  <a:pt x="5110098" y="1349844"/>
                  <a:pt x="5109135" y="1345340"/>
                </a:cubicBezTo>
                <a:cubicBezTo>
                  <a:pt x="5109135" y="1345340"/>
                  <a:pt x="5110098" y="1349844"/>
                  <a:pt x="5110098" y="1349844"/>
                </a:cubicBezTo>
                <a:cubicBezTo>
                  <a:pt x="5114602" y="1348882"/>
                  <a:pt x="5114602" y="1348882"/>
                  <a:pt x="5114602" y="1348882"/>
                </a:cubicBezTo>
                <a:cubicBezTo>
                  <a:pt x="5114602" y="1348882"/>
                  <a:pt x="5113640" y="1344378"/>
                  <a:pt x="5108173" y="1340837"/>
                </a:cubicBezTo>
                <a:cubicBezTo>
                  <a:pt x="5107211" y="1336333"/>
                  <a:pt x="5111715" y="1335370"/>
                  <a:pt x="5105286" y="1327325"/>
                </a:cubicBezTo>
                <a:cubicBezTo>
                  <a:pt x="5101745" y="1332790"/>
                  <a:pt x="5096279" y="1329249"/>
                  <a:pt x="5084383" y="1317661"/>
                </a:cubicBezTo>
                <a:cubicBezTo>
                  <a:pt x="5083421" y="1313158"/>
                  <a:pt x="5083421" y="1313158"/>
                  <a:pt x="5083421" y="1313158"/>
                </a:cubicBezTo>
                <a:cubicBezTo>
                  <a:pt x="5083421" y="1313158"/>
                  <a:pt x="5078918" y="1314120"/>
                  <a:pt x="5077955" y="1309615"/>
                </a:cubicBezTo>
                <a:cubicBezTo>
                  <a:pt x="5077955" y="1309615"/>
                  <a:pt x="5076993" y="1305112"/>
                  <a:pt x="5076993" y="1305112"/>
                </a:cubicBezTo>
                <a:cubicBezTo>
                  <a:pt x="5072489" y="1306074"/>
                  <a:pt x="5072489" y="1306074"/>
                  <a:pt x="5072489" y="1306074"/>
                </a:cubicBezTo>
                <a:cubicBezTo>
                  <a:pt x="5071526" y="1301570"/>
                  <a:pt x="5071526" y="1301570"/>
                  <a:pt x="5066060" y="1298028"/>
                </a:cubicBezTo>
                <a:cubicBezTo>
                  <a:pt x="5068640" y="1288058"/>
                  <a:pt x="5047736" y="1278395"/>
                  <a:pt x="5052241" y="1277432"/>
                </a:cubicBezTo>
                <a:cubicBezTo>
                  <a:pt x="5052241" y="1277432"/>
                  <a:pt x="5056745" y="1276470"/>
                  <a:pt x="5056745" y="1276470"/>
                </a:cubicBezTo>
                <a:cubicBezTo>
                  <a:pt x="5057707" y="1280973"/>
                  <a:pt x="5062211" y="1280011"/>
                  <a:pt x="5062211" y="1280011"/>
                </a:cubicBezTo>
                <a:cubicBezTo>
                  <a:pt x="5061248" y="1275508"/>
                  <a:pt x="5056745" y="1276470"/>
                  <a:pt x="5055783" y="1271966"/>
                </a:cubicBezTo>
                <a:cubicBezTo>
                  <a:pt x="5055783" y="1271966"/>
                  <a:pt x="5050316" y="1268424"/>
                  <a:pt x="5050316" y="1268424"/>
                </a:cubicBezTo>
                <a:cubicBezTo>
                  <a:pt x="5043887" y="1260378"/>
                  <a:pt x="5037458" y="1252333"/>
                  <a:pt x="5032955" y="1253295"/>
                </a:cubicBezTo>
                <a:cubicBezTo>
                  <a:pt x="5032955" y="1253295"/>
                  <a:pt x="5032955" y="1253295"/>
                  <a:pt x="5031993" y="1248791"/>
                </a:cubicBezTo>
                <a:cubicBezTo>
                  <a:pt x="5031993" y="1248791"/>
                  <a:pt x="5031030" y="1244286"/>
                  <a:pt x="5025564" y="1240744"/>
                </a:cubicBezTo>
                <a:cubicBezTo>
                  <a:pt x="5025564" y="1240744"/>
                  <a:pt x="5021059" y="1241707"/>
                  <a:pt x="5021059" y="1241707"/>
                </a:cubicBezTo>
                <a:cubicBezTo>
                  <a:pt x="5021059" y="1241707"/>
                  <a:pt x="5022022" y="1246211"/>
                  <a:pt x="5022022" y="1246211"/>
                </a:cubicBezTo>
                <a:cubicBezTo>
                  <a:pt x="5021059" y="1241707"/>
                  <a:pt x="5020097" y="1237204"/>
                  <a:pt x="5014631" y="1233661"/>
                </a:cubicBezTo>
                <a:cubicBezTo>
                  <a:pt x="5015593" y="1238166"/>
                  <a:pt x="5011090" y="1239128"/>
                  <a:pt x="5005623" y="1235586"/>
                </a:cubicBezTo>
                <a:cubicBezTo>
                  <a:pt x="5010127" y="1234623"/>
                  <a:pt x="5004661" y="1231082"/>
                  <a:pt x="5003698" y="1226578"/>
                </a:cubicBezTo>
                <a:cubicBezTo>
                  <a:pt x="4998232" y="1223036"/>
                  <a:pt x="4998232" y="1223036"/>
                  <a:pt x="4998232" y="1223036"/>
                </a:cubicBezTo>
                <a:cubicBezTo>
                  <a:pt x="4997269" y="1218532"/>
                  <a:pt x="4997269" y="1218532"/>
                  <a:pt x="4997269" y="1218532"/>
                </a:cubicBezTo>
                <a:cubicBezTo>
                  <a:pt x="4992766" y="1219494"/>
                  <a:pt x="4992766" y="1219494"/>
                  <a:pt x="4992766" y="1219494"/>
                </a:cubicBezTo>
                <a:cubicBezTo>
                  <a:pt x="4992766" y="1219494"/>
                  <a:pt x="4992766" y="1219494"/>
                  <a:pt x="4993728" y="1223998"/>
                </a:cubicBezTo>
                <a:cubicBezTo>
                  <a:pt x="4975404" y="1204365"/>
                  <a:pt x="4957081" y="1184731"/>
                  <a:pt x="4947111" y="1182152"/>
                </a:cubicBezTo>
                <a:cubicBezTo>
                  <a:pt x="4941644" y="1178611"/>
                  <a:pt x="4941644" y="1178611"/>
                  <a:pt x="4940682" y="1174106"/>
                </a:cubicBezTo>
                <a:cubicBezTo>
                  <a:pt x="4935215" y="1170564"/>
                  <a:pt x="4935215" y="1170564"/>
                  <a:pt x="4930712" y="1171526"/>
                </a:cubicBezTo>
                <a:lnTo>
                  <a:pt x="4931467" y="1175063"/>
                </a:lnTo>
                <a:lnTo>
                  <a:pt x="4916930" y="1163507"/>
                </a:lnTo>
                <a:cubicBezTo>
                  <a:pt x="4900789" y="1149956"/>
                  <a:pt x="4893737" y="1141749"/>
                  <a:pt x="4867695" y="1119055"/>
                </a:cubicBezTo>
                <a:cubicBezTo>
                  <a:pt x="4852257" y="1112934"/>
                  <a:pt x="4846792" y="1109391"/>
                  <a:pt x="4842287" y="1110354"/>
                </a:cubicBezTo>
                <a:cubicBezTo>
                  <a:pt x="4841325" y="1105850"/>
                  <a:pt x="4845830" y="1104888"/>
                  <a:pt x="4839401" y="1096842"/>
                </a:cubicBezTo>
                <a:cubicBezTo>
                  <a:pt x="4830393" y="1098766"/>
                  <a:pt x="4827506" y="1085254"/>
                  <a:pt x="4811106" y="1074629"/>
                </a:cubicBezTo>
                <a:cubicBezTo>
                  <a:pt x="4794707" y="1064004"/>
                  <a:pt x="4808528" y="1084600"/>
                  <a:pt x="4791166" y="1069470"/>
                </a:cubicBezTo>
                <a:cubicBezTo>
                  <a:pt x="4806603" y="1075591"/>
                  <a:pt x="4789242" y="1060462"/>
                  <a:pt x="4772842" y="1049837"/>
                </a:cubicBezTo>
                <a:cubicBezTo>
                  <a:pt x="4777346" y="1048874"/>
                  <a:pt x="4777346" y="1048874"/>
                  <a:pt x="4777346" y="1048874"/>
                </a:cubicBezTo>
                <a:cubicBezTo>
                  <a:pt x="4782813" y="1052416"/>
                  <a:pt x="4788280" y="1055958"/>
                  <a:pt x="4787317" y="1051454"/>
                </a:cubicBezTo>
                <a:cubicBezTo>
                  <a:pt x="4787317" y="1051454"/>
                  <a:pt x="4786355" y="1046950"/>
                  <a:pt x="4780888" y="1043408"/>
                </a:cubicBezTo>
                <a:cubicBezTo>
                  <a:pt x="4775422" y="1039866"/>
                  <a:pt x="4775422" y="1039866"/>
                  <a:pt x="4775422" y="1039866"/>
                </a:cubicBezTo>
                <a:cubicBezTo>
                  <a:pt x="4779926" y="1038904"/>
                  <a:pt x="4787317" y="1051454"/>
                  <a:pt x="4790858" y="1045987"/>
                </a:cubicBezTo>
                <a:cubicBezTo>
                  <a:pt x="4779926" y="1038904"/>
                  <a:pt x="4773497" y="1030859"/>
                  <a:pt x="4768993" y="1031821"/>
                </a:cubicBezTo>
                <a:cubicBezTo>
                  <a:pt x="4764490" y="1032783"/>
                  <a:pt x="4764490" y="1032783"/>
                  <a:pt x="4763527" y="1028279"/>
                </a:cubicBezTo>
                <a:cubicBezTo>
                  <a:pt x="4758061" y="1024737"/>
                  <a:pt x="4752594" y="1021196"/>
                  <a:pt x="4748090" y="1022158"/>
                </a:cubicBezTo>
                <a:cubicBezTo>
                  <a:pt x="4748090" y="1022158"/>
                  <a:pt x="4749052" y="1026661"/>
                  <a:pt x="4754519" y="1030204"/>
                </a:cubicBezTo>
                <a:cubicBezTo>
                  <a:pt x="4755481" y="1034708"/>
                  <a:pt x="4755481" y="1034708"/>
                  <a:pt x="4755481" y="1034708"/>
                </a:cubicBezTo>
                <a:cubicBezTo>
                  <a:pt x="4745511" y="1032128"/>
                  <a:pt x="4747435" y="1041136"/>
                  <a:pt x="4739082" y="1024083"/>
                </a:cubicBezTo>
                <a:cubicBezTo>
                  <a:pt x="4735540" y="1029548"/>
                  <a:pt x="4746473" y="1036632"/>
                  <a:pt x="4747435" y="1041136"/>
                </a:cubicBezTo>
                <a:cubicBezTo>
                  <a:pt x="4730074" y="1026007"/>
                  <a:pt x="4733615" y="1020541"/>
                  <a:pt x="4722683" y="1013457"/>
                </a:cubicBezTo>
                <a:cubicBezTo>
                  <a:pt x="4727188" y="1012495"/>
                  <a:pt x="4728150" y="1016998"/>
                  <a:pt x="4728150" y="1016998"/>
                </a:cubicBezTo>
                <a:cubicBezTo>
                  <a:pt x="4733615" y="1020541"/>
                  <a:pt x="4733615" y="1020541"/>
                  <a:pt x="4737157" y="1015074"/>
                </a:cubicBezTo>
                <a:cubicBezTo>
                  <a:pt x="4737157" y="1015074"/>
                  <a:pt x="4731691" y="1011533"/>
                  <a:pt x="4726225" y="1007991"/>
                </a:cubicBezTo>
                <a:cubicBezTo>
                  <a:pt x="4736195" y="1010571"/>
                  <a:pt x="4735233" y="1006066"/>
                  <a:pt x="4725263" y="1003486"/>
                </a:cubicBezTo>
                <a:cubicBezTo>
                  <a:pt x="4724301" y="998982"/>
                  <a:pt x="4724301" y="998982"/>
                  <a:pt x="4724301" y="998982"/>
                </a:cubicBezTo>
                <a:cubicBezTo>
                  <a:pt x="4729766" y="1002524"/>
                  <a:pt x="4728804" y="998020"/>
                  <a:pt x="4728804" y="998020"/>
                </a:cubicBezTo>
                <a:cubicBezTo>
                  <a:pt x="4723338" y="994478"/>
                  <a:pt x="4723338" y="994478"/>
                  <a:pt x="4718834" y="995441"/>
                </a:cubicBezTo>
                <a:cubicBezTo>
                  <a:pt x="4717872" y="990937"/>
                  <a:pt x="4717872" y="990937"/>
                  <a:pt x="4713367" y="991899"/>
                </a:cubicBezTo>
                <a:cubicBezTo>
                  <a:pt x="4706939" y="983853"/>
                  <a:pt x="4706939" y="983853"/>
                  <a:pt x="4700511" y="975807"/>
                </a:cubicBezTo>
                <a:cubicBezTo>
                  <a:pt x="4705976" y="979349"/>
                  <a:pt x="4705976" y="979349"/>
                  <a:pt x="4705976" y="979349"/>
                </a:cubicBezTo>
                <a:cubicBezTo>
                  <a:pt x="4711443" y="982891"/>
                  <a:pt x="4715947" y="981929"/>
                  <a:pt x="4715947" y="981929"/>
                </a:cubicBezTo>
                <a:cubicBezTo>
                  <a:pt x="4714985" y="977425"/>
                  <a:pt x="4709518" y="973882"/>
                  <a:pt x="4704052" y="970341"/>
                </a:cubicBezTo>
                <a:cubicBezTo>
                  <a:pt x="4698586" y="966799"/>
                  <a:pt x="4698586" y="966799"/>
                  <a:pt x="4698586" y="966799"/>
                </a:cubicBezTo>
                <a:cubicBezTo>
                  <a:pt x="4693119" y="963257"/>
                  <a:pt x="4693119" y="963257"/>
                  <a:pt x="4693119" y="963257"/>
                </a:cubicBezTo>
                <a:cubicBezTo>
                  <a:pt x="4687653" y="959715"/>
                  <a:pt x="4683149" y="960677"/>
                  <a:pt x="4684112" y="965182"/>
                </a:cubicBezTo>
                <a:cubicBezTo>
                  <a:pt x="4684112" y="965182"/>
                  <a:pt x="4685074" y="969686"/>
                  <a:pt x="4690540" y="973228"/>
                </a:cubicBezTo>
                <a:cubicBezTo>
                  <a:pt x="4690540" y="973228"/>
                  <a:pt x="4690540" y="973228"/>
                  <a:pt x="4695044" y="972266"/>
                </a:cubicBezTo>
                <a:cubicBezTo>
                  <a:pt x="4700511" y="975807"/>
                  <a:pt x="4700511" y="975807"/>
                  <a:pt x="4700511" y="975807"/>
                </a:cubicBezTo>
                <a:cubicBezTo>
                  <a:pt x="4676065" y="971611"/>
                  <a:pt x="4696969" y="981274"/>
                  <a:pt x="4708863" y="992861"/>
                </a:cubicBezTo>
                <a:cubicBezTo>
                  <a:pt x="4703397" y="989319"/>
                  <a:pt x="4703397" y="989319"/>
                  <a:pt x="4703397" y="989319"/>
                </a:cubicBezTo>
                <a:cubicBezTo>
                  <a:pt x="4703397" y="989319"/>
                  <a:pt x="4704360" y="993823"/>
                  <a:pt x="4704360" y="993823"/>
                </a:cubicBezTo>
                <a:cubicBezTo>
                  <a:pt x="4704360" y="993823"/>
                  <a:pt x="4704360" y="993823"/>
                  <a:pt x="4705322" y="998327"/>
                </a:cubicBezTo>
                <a:cubicBezTo>
                  <a:pt x="4709825" y="997365"/>
                  <a:pt x="4709825" y="997365"/>
                  <a:pt x="4709825" y="997365"/>
                </a:cubicBezTo>
                <a:cubicBezTo>
                  <a:pt x="4715292" y="1000907"/>
                  <a:pt x="4715292" y="1000907"/>
                  <a:pt x="4715292" y="1000907"/>
                </a:cubicBezTo>
                <a:cubicBezTo>
                  <a:pt x="4710787" y="1001869"/>
                  <a:pt x="4710787" y="1001869"/>
                  <a:pt x="4710787" y="1001869"/>
                </a:cubicBezTo>
                <a:cubicBezTo>
                  <a:pt x="4710787" y="1001869"/>
                  <a:pt x="4711750" y="1006373"/>
                  <a:pt x="4716254" y="1005411"/>
                </a:cubicBezTo>
                <a:cubicBezTo>
                  <a:pt x="4717216" y="1009915"/>
                  <a:pt x="4717216" y="1009915"/>
                  <a:pt x="4717216" y="1009915"/>
                </a:cubicBezTo>
                <a:cubicBezTo>
                  <a:pt x="4702742" y="1008298"/>
                  <a:pt x="4696313" y="1000252"/>
                  <a:pt x="4678952" y="985123"/>
                </a:cubicBezTo>
                <a:cubicBezTo>
                  <a:pt x="4683456" y="984160"/>
                  <a:pt x="4683456" y="984160"/>
                  <a:pt x="4683456" y="984160"/>
                </a:cubicBezTo>
                <a:cubicBezTo>
                  <a:pt x="4687961" y="983198"/>
                  <a:pt x="4687961" y="983198"/>
                  <a:pt x="4687961" y="983198"/>
                </a:cubicBezTo>
                <a:cubicBezTo>
                  <a:pt x="4682494" y="979656"/>
                  <a:pt x="4682494" y="979656"/>
                  <a:pt x="4682494" y="979656"/>
                </a:cubicBezTo>
                <a:cubicBezTo>
                  <a:pt x="4677990" y="980618"/>
                  <a:pt x="4677990" y="980618"/>
                  <a:pt x="4677990" y="980618"/>
                </a:cubicBezTo>
                <a:cubicBezTo>
                  <a:pt x="4672523" y="977077"/>
                  <a:pt x="4672523" y="977077"/>
                  <a:pt x="4672523" y="977077"/>
                </a:cubicBezTo>
                <a:cubicBezTo>
                  <a:pt x="4667058" y="973535"/>
                  <a:pt x="4670599" y="968069"/>
                  <a:pt x="4659666" y="960985"/>
                </a:cubicBezTo>
                <a:cubicBezTo>
                  <a:pt x="4658704" y="956481"/>
                  <a:pt x="4658704" y="956481"/>
                  <a:pt x="4658704" y="956481"/>
                </a:cubicBezTo>
                <a:cubicBezTo>
                  <a:pt x="4654200" y="957443"/>
                  <a:pt x="4653237" y="952939"/>
                  <a:pt x="4653237" y="952939"/>
                </a:cubicBezTo>
                <a:cubicBezTo>
                  <a:pt x="4648733" y="953901"/>
                  <a:pt x="4648733" y="953901"/>
                  <a:pt x="4648733" y="953901"/>
                </a:cubicBezTo>
                <a:cubicBezTo>
                  <a:pt x="4649695" y="958406"/>
                  <a:pt x="4649695" y="958406"/>
                  <a:pt x="4649695" y="958406"/>
                </a:cubicBezTo>
                <a:cubicBezTo>
                  <a:pt x="4638763" y="951322"/>
                  <a:pt x="4635876" y="937810"/>
                  <a:pt x="4626869" y="939735"/>
                </a:cubicBezTo>
                <a:cubicBezTo>
                  <a:pt x="4626869" y="939735"/>
                  <a:pt x="4622364" y="940697"/>
                  <a:pt x="4621402" y="936193"/>
                </a:cubicBezTo>
                <a:cubicBezTo>
                  <a:pt x="4621402" y="936193"/>
                  <a:pt x="4616898" y="937155"/>
                  <a:pt x="4616898" y="937155"/>
                </a:cubicBezTo>
                <a:cubicBezTo>
                  <a:pt x="4617860" y="941660"/>
                  <a:pt x="4617860" y="941660"/>
                  <a:pt x="4617860" y="941660"/>
                </a:cubicBezTo>
                <a:cubicBezTo>
                  <a:pt x="4593108" y="913980"/>
                  <a:pt x="4606928" y="934575"/>
                  <a:pt x="4597919" y="936500"/>
                </a:cubicBezTo>
                <a:cubicBezTo>
                  <a:pt x="4589565" y="919446"/>
                  <a:pt x="4556768" y="898195"/>
                  <a:pt x="4529437" y="880487"/>
                </a:cubicBezTo>
                <a:cubicBezTo>
                  <a:pt x="4525895" y="885952"/>
                  <a:pt x="4525895" y="885952"/>
                  <a:pt x="4525895" y="885952"/>
                </a:cubicBezTo>
                <a:cubicBezTo>
                  <a:pt x="4524932" y="881449"/>
                  <a:pt x="4524932" y="881449"/>
                  <a:pt x="4524932" y="881449"/>
                </a:cubicBezTo>
                <a:cubicBezTo>
                  <a:pt x="4524932" y="881449"/>
                  <a:pt x="4523970" y="876945"/>
                  <a:pt x="4519466" y="877907"/>
                </a:cubicBezTo>
                <a:cubicBezTo>
                  <a:pt x="4519466" y="877907"/>
                  <a:pt x="4520428" y="882411"/>
                  <a:pt x="4520428" y="882411"/>
                </a:cubicBezTo>
                <a:cubicBezTo>
                  <a:pt x="4504029" y="871786"/>
                  <a:pt x="4491171" y="855694"/>
                  <a:pt x="4484744" y="847649"/>
                </a:cubicBezTo>
                <a:cubicBezTo>
                  <a:pt x="4481201" y="853114"/>
                  <a:pt x="4482164" y="857619"/>
                  <a:pt x="4476697" y="854077"/>
                </a:cubicBezTo>
                <a:cubicBezTo>
                  <a:pt x="4475735" y="849573"/>
                  <a:pt x="4475735" y="849573"/>
                  <a:pt x="4470269" y="846031"/>
                </a:cubicBezTo>
                <a:cubicBezTo>
                  <a:pt x="4466727" y="851498"/>
                  <a:pt x="4465765" y="846993"/>
                  <a:pt x="4459336" y="838948"/>
                </a:cubicBezTo>
                <a:cubicBezTo>
                  <a:pt x="4459336" y="838948"/>
                  <a:pt x="4459336" y="838948"/>
                  <a:pt x="4463840" y="837986"/>
                </a:cubicBezTo>
                <a:cubicBezTo>
                  <a:pt x="4463840" y="837986"/>
                  <a:pt x="4463840" y="837986"/>
                  <a:pt x="4462878" y="833481"/>
                </a:cubicBezTo>
                <a:cubicBezTo>
                  <a:pt x="4458374" y="834444"/>
                  <a:pt x="4457411" y="829940"/>
                  <a:pt x="4452907" y="830902"/>
                </a:cubicBezTo>
                <a:cubicBezTo>
                  <a:pt x="4452907" y="830902"/>
                  <a:pt x="4448404" y="831864"/>
                  <a:pt x="4448404" y="831864"/>
                </a:cubicBezTo>
                <a:cubicBezTo>
                  <a:pt x="4446479" y="822856"/>
                  <a:pt x="4400168" y="804493"/>
                  <a:pt x="4411102" y="811576"/>
                </a:cubicBezTo>
                <a:cubicBezTo>
                  <a:pt x="4424614" y="808689"/>
                  <a:pt x="4410446" y="830554"/>
                  <a:pt x="4422996" y="823163"/>
                </a:cubicBezTo>
                <a:cubicBezTo>
                  <a:pt x="4426538" y="817697"/>
                  <a:pt x="4436508" y="820277"/>
                  <a:pt x="4442937" y="828322"/>
                </a:cubicBezTo>
                <a:cubicBezTo>
                  <a:pt x="4438433" y="829284"/>
                  <a:pt x="4438433" y="829284"/>
                  <a:pt x="4437470" y="824781"/>
                </a:cubicBezTo>
                <a:cubicBezTo>
                  <a:pt x="4432966" y="825743"/>
                  <a:pt x="4432966" y="825743"/>
                  <a:pt x="4432966" y="825743"/>
                </a:cubicBezTo>
                <a:cubicBezTo>
                  <a:pt x="4428463" y="826705"/>
                  <a:pt x="4433928" y="830246"/>
                  <a:pt x="4433928" y="830246"/>
                </a:cubicBezTo>
                <a:cubicBezTo>
                  <a:pt x="4439395" y="833789"/>
                  <a:pt x="4439395" y="833789"/>
                  <a:pt x="4439395" y="833789"/>
                </a:cubicBezTo>
                <a:cubicBezTo>
                  <a:pt x="4434891" y="834751"/>
                  <a:pt x="4434891" y="834751"/>
                  <a:pt x="4434891" y="834751"/>
                </a:cubicBezTo>
                <a:cubicBezTo>
                  <a:pt x="4433928" y="830246"/>
                  <a:pt x="4429425" y="831209"/>
                  <a:pt x="4429425" y="831209"/>
                </a:cubicBezTo>
                <a:cubicBezTo>
                  <a:pt x="4429425" y="831209"/>
                  <a:pt x="4430387" y="835713"/>
                  <a:pt x="4430387" y="835713"/>
                </a:cubicBezTo>
                <a:cubicBezTo>
                  <a:pt x="4435853" y="839255"/>
                  <a:pt x="4435853" y="839255"/>
                  <a:pt x="4435853" y="839255"/>
                </a:cubicBezTo>
                <a:cubicBezTo>
                  <a:pt x="4441320" y="842797"/>
                  <a:pt x="4441320" y="842797"/>
                  <a:pt x="4441320" y="842797"/>
                </a:cubicBezTo>
                <a:cubicBezTo>
                  <a:pt x="4441320" y="842797"/>
                  <a:pt x="4431350" y="840217"/>
                  <a:pt x="4431350" y="840217"/>
                </a:cubicBezTo>
                <a:cubicBezTo>
                  <a:pt x="4425883" y="836675"/>
                  <a:pt x="4425883" y="836675"/>
                  <a:pt x="4425883" y="836675"/>
                </a:cubicBezTo>
                <a:cubicBezTo>
                  <a:pt x="4420416" y="833133"/>
                  <a:pt x="4420416" y="833133"/>
                  <a:pt x="4420416" y="833133"/>
                </a:cubicBezTo>
                <a:cubicBezTo>
                  <a:pt x="4419454" y="828630"/>
                  <a:pt x="4413988" y="825088"/>
                  <a:pt x="4409484" y="826050"/>
                </a:cubicBezTo>
                <a:cubicBezTo>
                  <a:pt x="4404980" y="827012"/>
                  <a:pt x="4405942" y="831517"/>
                  <a:pt x="4411408" y="835058"/>
                </a:cubicBezTo>
                <a:cubicBezTo>
                  <a:pt x="4411408" y="835058"/>
                  <a:pt x="4411408" y="835058"/>
                  <a:pt x="4412371" y="839562"/>
                </a:cubicBezTo>
                <a:cubicBezTo>
                  <a:pt x="4395972" y="828937"/>
                  <a:pt x="4409484" y="826050"/>
                  <a:pt x="4389543" y="820892"/>
                </a:cubicBezTo>
                <a:cubicBezTo>
                  <a:pt x="4394047" y="819929"/>
                  <a:pt x="4394047" y="819929"/>
                  <a:pt x="4394047" y="819929"/>
                </a:cubicBezTo>
                <a:cubicBezTo>
                  <a:pt x="4394047" y="819929"/>
                  <a:pt x="4394047" y="819929"/>
                  <a:pt x="4393085" y="815425"/>
                </a:cubicBezTo>
                <a:cubicBezTo>
                  <a:pt x="4388581" y="816387"/>
                  <a:pt x="4388581" y="816387"/>
                  <a:pt x="4388581" y="816387"/>
                </a:cubicBezTo>
                <a:cubicBezTo>
                  <a:pt x="4388581" y="816387"/>
                  <a:pt x="4384076" y="817349"/>
                  <a:pt x="4384076" y="817349"/>
                </a:cubicBezTo>
                <a:cubicBezTo>
                  <a:pt x="4378611" y="813807"/>
                  <a:pt x="4378611" y="813807"/>
                  <a:pt x="4378611" y="813807"/>
                </a:cubicBezTo>
                <a:cubicBezTo>
                  <a:pt x="4373144" y="810266"/>
                  <a:pt x="4373144" y="810266"/>
                  <a:pt x="4362211" y="803182"/>
                </a:cubicBezTo>
                <a:cubicBezTo>
                  <a:pt x="4355128" y="814115"/>
                  <a:pt x="4332300" y="795443"/>
                  <a:pt x="4335187" y="808956"/>
                </a:cubicBezTo>
                <a:cubicBezTo>
                  <a:pt x="4344195" y="807031"/>
                  <a:pt x="4350624" y="815078"/>
                  <a:pt x="4360594" y="817656"/>
                </a:cubicBezTo>
                <a:cubicBezTo>
                  <a:pt x="4350624" y="815078"/>
                  <a:pt x="4350624" y="815078"/>
                  <a:pt x="4351586" y="819581"/>
                </a:cubicBezTo>
                <a:cubicBezTo>
                  <a:pt x="4351586" y="819581"/>
                  <a:pt x="4351586" y="819581"/>
                  <a:pt x="4352548" y="824085"/>
                </a:cubicBezTo>
                <a:cubicBezTo>
                  <a:pt x="4340653" y="812498"/>
                  <a:pt x="4324255" y="801873"/>
                  <a:pt x="4308817" y="795751"/>
                </a:cubicBezTo>
                <a:cubicBezTo>
                  <a:pt x="4297885" y="788667"/>
                  <a:pt x="4281486" y="778042"/>
                  <a:pt x="4266049" y="771921"/>
                </a:cubicBezTo>
                <a:cubicBezTo>
                  <a:pt x="4271515" y="775463"/>
                  <a:pt x="4281486" y="778042"/>
                  <a:pt x="4275057" y="769997"/>
                </a:cubicBezTo>
                <a:cubicBezTo>
                  <a:pt x="4255116" y="764837"/>
                  <a:pt x="4255116" y="764837"/>
                  <a:pt x="4253192" y="755830"/>
                </a:cubicBezTo>
                <a:cubicBezTo>
                  <a:pt x="4233250" y="750670"/>
                  <a:pt x="4225860" y="738120"/>
                  <a:pt x="4233250" y="750670"/>
                </a:cubicBezTo>
                <a:cubicBezTo>
                  <a:pt x="4228747" y="751632"/>
                  <a:pt x="4228747" y="751632"/>
                  <a:pt x="4224243" y="752594"/>
                </a:cubicBezTo>
                <a:cubicBezTo>
                  <a:pt x="4197873" y="739390"/>
                  <a:pt x="4172466" y="730690"/>
                  <a:pt x="4150601" y="716522"/>
                </a:cubicBezTo>
                <a:cubicBezTo>
                  <a:pt x="4146097" y="717485"/>
                  <a:pt x="4140630" y="713943"/>
                  <a:pt x="4135164" y="710400"/>
                </a:cubicBezTo>
                <a:cubicBezTo>
                  <a:pt x="4155104" y="715560"/>
                  <a:pt x="4169580" y="717178"/>
                  <a:pt x="4189520" y="722336"/>
                </a:cubicBezTo>
                <a:cubicBezTo>
                  <a:pt x="4189520" y="722336"/>
                  <a:pt x="4205919" y="732962"/>
                  <a:pt x="4188557" y="717832"/>
                </a:cubicBezTo>
                <a:cubicBezTo>
                  <a:pt x="4194024" y="721374"/>
                  <a:pt x="4203995" y="723954"/>
                  <a:pt x="4197566" y="715907"/>
                </a:cubicBezTo>
                <a:cubicBezTo>
                  <a:pt x="4179550" y="719756"/>
                  <a:pt x="4158646" y="710093"/>
                  <a:pt x="4134202" y="705897"/>
                </a:cubicBezTo>
                <a:cubicBezTo>
                  <a:pt x="4138705" y="704935"/>
                  <a:pt x="4137743" y="700431"/>
                  <a:pt x="4133240" y="701393"/>
                </a:cubicBezTo>
                <a:cubicBezTo>
                  <a:pt x="4137743" y="700431"/>
                  <a:pt x="4137743" y="700431"/>
                  <a:pt x="4137743" y="700431"/>
                </a:cubicBezTo>
                <a:cubicBezTo>
                  <a:pt x="4136781" y="695926"/>
                  <a:pt x="4136781" y="695926"/>
                  <a:pt x="4132277" y="696888"/>
                </a:cubicBezTo>
                <a:cubicBezTo>
                  <a:pt x="4131315" y="692385"/>
                  <a:pt x="4121344" y="689805"/>
                  <a:pt x="4111373" y="687226"/>
                </a:cubicBezTo>
                <a:cubicBezTo>
                  <a:pt x="4106870" y="688188"/>
                  <a:pt x="4106870" y="688188"/>
                  <a:pt x="4106870" y="688188"/>
                </a:cubicBezTo>
                <a:cubicBezTo>
                  <a:pt x="4105908" y="683684"/>
                  <a:pt x="4105908" y="683684"/>
                  <a:pt x="4101403" y="684647"/>
                </a:cubicBezTo>
                <a:cubicBezTo>
                  <a:pt x="4095937" y="681105"/>
                  <a:pt x="4095937" y="681105"/>
                  <a:pt x="4090471" y="677562"/>
                </a:cubicBezTo>
                <a:cubicBezTo>
                  <a:pt x="4090471" y="677562"/>
                  <a:pt x="4089509" y="673058"/>
                  <a:pt x="4089509" y="673058"/>
                </a:cubicBezTo>
                <a:cubicBezTo>
                  <a:pt x="4084042" y="669517"/>
                  <a:pt x="4084042" y="669517"/>
                  <a:pt x="4084042" y="669517"/>
                </a:cubicBezTo>
                <a:cubicBezTo>
                  <a:pt x="4080500" y="674983"/>
                  <a:pt x="4080500" y="674983"/>
                  <a:pt x="4080500" y="674983"/>
                </a:cubicBezTo>
                <a:cubicBezTo>
                  <a:pt x="4069568" y="667900"/>
                  <a:pt x="4060559" y="669824"/>
                  <a:pt x="4050589" y="667244"/>
                </a:cubicBezTo>
                <a:cubicBezTo>
                  <a:pt x="4050589" y="667244"/>
                  <a:pt x="4055093" y="666282"/>
                  <a:pt x="4055093" y="666282"/>
                </a:cubicBezTo>
                <a:cubicBezTo>
                  <a:pt x="4055093" y="666282"/>
                  <a:pt x="4055093" y="666282"/>
                  <a:pt x="4054131" y="661779"/>
                </a:cubicBezTo>
                <a:cubicBezTo>
                  <a:pt x="4054131" y="661779"/>
                  <a:pt x="4049627" y="662741"/>
                  <a:pt x="4049627" y="662741"/>
                </a:cubicBezTo>
                <a:cubicBezTo>
                  <a:pt x="4049627" y="662741"/>
                  <a:pt x="4045123" y="663703"/>
                  <a:pt x="4045123" y="663703"/>
                </a:cubicBezTo>
                <a:cubicBezTo>
                  <a:pt x="4053169" y="657274"/>
                  <a:pt x="4009745" y="652423"/>
                  <a:pt x="4030648" y="662086"/>
                </a:cubicBezTo>
                <a:cubicBezTo>
                  <a:pt x="4031611" y="666590"/>
                  <a:pt x="4036115" y="665628"/>
                  <a:pt x="4036115" y="665628"/>
                </a:cubicBezTo>
                <a:cubicBezTo>
                  <a:pt x="4023564" y="673018"/>
                  <a:pt x="4065063" y="668862"/>
                  <a:pt x="4080500" y="674983"/>
                </a:cubicBezTo>
                <a:cubicBezTo>
                  <a:pt x="4075996" y="675945"/>
                  <a:pt x="4075996" y="675945"/>
                  <a:pt x="4071492" y="676907"/>
                </a:cubicBezTo>
                <a:cubicBezTo>
                  <a:pt x="4071492" y="676907"/>
                  <a:pt x="4072455" y="681412"/>
                  <a:pt x="4072455" y="681412"/>
                </a:cubicBezTo>
                <a:cubicBezTo>
                  <a:pt x="4076958" y="680449"/>
                  <a:pt x="4076958" y="680449"/>
                  <a:pt x="4076958" y="680449"/>
                </a:cubicBezTo>
                <a:cubicBezTo>
                  <a:pt x="4077920" y="684954"/>
                  <a:pt x="4082425" y="683991"/>
                  <a:pt x="4082425" y="683991"/>
                </a:cubicBezTo>
                <a:cubicBezTo>
                  <a:pt x="4086929" y="683029"/>
                  <a:pt x="4086929" y="683029"/>
                  <a:pt x="4086929" y="683029"/>
                </a:cubicBezTo>
                <a:cubicBezTo>
                  <a:pt x="4108795" y="697197"/>
                  <a:pt x="4062484" y="678832"/>
                  <a:pt x="4083387" y="688496"/>
                </a:cubicBezTo>
                <a:cubicBezTo>
                  <a:pt x="4073417" y="685916"/>
                  <a:pt x="4063446" y="683336"/>
                  <a:pt x="4053476" y="680756"/>
                </a:cubicBezTo>
                <a:cubicBezTo>
                  <a:pt x="4035306" y="672864"/>
                  <a:pt x="4016250" y="666339"/>
                  <a:pt x="3998561" y="660699"/>
                </a:cubicBezTo>
                <a:lnTo>
                  <a:pt x="3993680" y="659158"/>
                </a:lnTo>
                <a:lnTo>
                  <a:pt x="3795199" y="553069"/>
                </a:lnTo>
                <a:cubicBezTo>
                  <a:pt x="3737785" y="522317"/>
                  <a:pt x="3676087" y="508123"/>
                  <a:pt x="3610375" y="502608"/>
                </a:cubicBezTo>
                <a:cubicBezTo>
                  <a:pt x="3468132" y="495844"/>
                  <a:pt x="3329374" y="468783"/>
                  <a:pt x="3188329" y="467631"/>
                </a:cubicBezTo>
                <a:cubicBezTo>
                  <a:pt x="2801255" y="468200"/>
                  <a:pt x="2424295" y="525271"/>
                  <a:pt x="2059975" y="659812"/>
                </a:cubicBezTo>
                <a:cubicBezTo>
                  <a:pt x="1973004" y="692082"/>
                  <a:pt x="1890572" y="727291"/>
                  <a:pt x="1819343" y="787483"/>
                </a:cubicBezTo>
                <a:cubicBezTo>
                  <a:pt x="1706155" y="880104"/>
                  <a:pt x="1571214" y="944131"/>
                  <a:pt x="1454955" y="1031541"/>
                </a:cubicBezTo>
                <a:cubicBezTo>
                  <a:pt x="1443063" y="1039948"/>
                  <a:pt x="1425960" y="1051424"/>
                  <a:pt x="1413812" y="1040331"/>
                </a:cubicBezTo>
                <a:cubicBezTo>
                  <a:pt x="1410776" y="1037559"/>
                  <a:pt x="1408974" y="1034277"/>
                  <a:pt x="1408084" y="1030679"/>
                </a:cubicBezTo>
                <a:lnTo>
                  <a:pt x="1408033" y="1028519"/>
                </a:lnTo>
                <a:lnTo>
                  <a:pt x="1412039" y="1024844"/>
                </a:lnTo>
                <a:cubicBezTo>
                  <a:pt x="1579972" y="882809"/>
                  <a:pt x="1767264" y="759457"/>
                  <a:pt x="1971913" y="659219"/>
                </a:cubicBezTo>
                <a:cubicBezTo>
                  <a:pt x="1972875" y="663724"/>
                  <a:pt x="1972875" y="663724"/>
                  <a:pt x="1977379" y="662762"/>
                </a:cubicBezTo>
                <a:cubicBezTo>
                  <a:pt x="1977379" y="662762"/>
                  <a:pt x="1981883" y="661799"/>
                  <a:pt x="1981883" y="661799"/>
                </a:cubicBezTo>
                <a:cubicBezTo>
                  <a:pt x="1977379" y="662762"/>
                  <a:pt x="1979303" y="671769"/>
                  <a:pt x="1987350" y="665340"/>
                </a:cubicBezTo>
                <a:cubicBezTo>
                  <a:pt x="1979303" y="671769"/>
                  <a:pt x="1979303" y="671769"/>
                  <a:pt x="1979303" y="671769"/>
                </a:cubicBezTo>
                <a:cubicBezTo>
                  <a:pt x="1974800" y="672731"/>
                  <a:pt x="1975762" y="677236"/>
                  <a:pt x="1980266" y="676274"/>
                </a:cubicBezTo>
                <a:cubicBezTo>
                  <a:pt x="1980266" y="676274"/>
                  <a:pt x="1984770" y="675311"/>
                  <a:pt x="1984770" y="675311"/>
                </a:cubicBezTo>
                <a:cubicBezTo>
                  <a:pt x="1989274" y="674349"/>
                  <a:pt x="1989274" y="674349"/>
                  <a:pt x="1989274" y="674349"/>
                </a:cubicBezTo>
                <a:cubicBezTo>
                  <a:pt x="1992816" y="668882"/>
                  <a:pt x="1992816" y="668882"/>
                  <a:pt x="1992816" y="668882"/>
                </a:cubicBezTo>
                <a:cubicBezTo>
                  <a:pt x="1997320" y="667920"/>
                  <a:pt x="1997320" y="667920"/>
                  <a:pt x="1997320" y="667920"/>
                </a:cubicBezTo>
                <a:cubicBezTo>
                  <a:pt x="1994741" y="677890"/>
                  <a:pt x="1999244" y="676928"/>
                  <a:pt x="2012756" y="674041"/>
                </a:cubicBezTo>
                <a:cubicBezTo>
                  <a:pt x="2019840" y="663109"/>
                  <a:pt x="2011794" y="669538"/>
                  <a:pt x="2014374" y="659567"/>
                </a:cubicBezTo>
                <a:lnTo>
                  <a:pt x="2009869" y="660529"/>
                </a:lnTo>
                <a:cubicBezTo>
                  <a:pt x="2014374" y="659567"/>
                  <a:pt x="2013412" y="655063"/>
                  <a:pt x="2008907" y="656026"/>
                </a:cubicBezTo>
                <a:cubicBezTo>
                  <a:pt x="2008907" y="656026"/>
                  <a:pt x="1999900" y="657950"/>
                  <a:pt x="1995395" y="658912"/>
                </a:cubicBezTo>
                <a:cubicBezTo>
                  <a:pt x="1991854" y="664378"/>
                  <a:pt x="1991854" y="664378"/>
                  <a:pt x="1991854" y="664378"/>
                </a:cubicBezTo>
                <a:cubicBezTo>
                  <a:pt x="1990892" y="659875"/>
                  <a:pt x="1995395" y="658912"/>
                  <a:pt x="1994433" y="654408"/>
                </a:cubicBezTo>
                <a:cubicBezTo>
                  <a:pt x="1994433" y="654408"/>
                  <a:pt x="1998937" y="653446"/>
                  <a:pt x="1998937" y="653446"/>
                </a:cubicBezTo>
                <a:cubicBezTo>
                  <a:pt x="2003442" y="652483"/>
                  <a:pt x="2006983" y="647017"/>
                  <a:pt x="2006983" y="647017"/>
                </a:cubicBezTo>
                <a:cubicBezTo>
                  <a:pt x="2006983" y="647017"/>
                  <a:pt x="2006983" y="647017"/>
                  <a:pt x="2002479" y="647979"/>
                </a:cubicBezTo>
                <a:cubicBezTo>
                  <a:pt x="2070695" y="614566"/>
                  <a:pt x="2144378" y="584695"/>
                  <a:pt x="2213556" y="555787"/>
                </a:cubicBezTo>
                <a:cubicBezTo>
                  <a:pt x="2214518" y="560291"/>
                  <a:pt x="2219985" y="563833"/>
                  <a:pt x="2233497" y="560947"/>
                </a:cubicBezTo>
                <a:cubicBezTo>
                  <a:pt x="2232535" y="556442"/>
                  <a:pt x="2227068" y="552900"/>
                  <a:pt x="2222565" y="553862"/>
                </a:cubicBezTo>
                <a:cubicBezTo>
                  <a:pt x="2222565" y="553862"/>
                  <a:pt x="2227068" y="552900"/>
                  <a:pt x="2227068" y="552900"/>
                </a:cubicBezTo>
                <a:cubicBezTo>
                  <a:pt x="2370006" y="499992"/>
                  <a:pt x="2514525" y="459992"/>
                  <a:pt x="2659387" y="432280"/>
                </a:cubicBezTo>
                <a:close/>
                <a:moveTo>
                  <a:pt x="2580211" y="28532"/>
                </a:moveTo>
                <a:cubicBezTo>
                  <a:pt x="2639385" y="21756"/>
                  <a:pt x="2698559" y="14980"/>
                  <a:pt x="2760003" y="9674"/>
                </a:cubicBezTo>
                <a:cubicBezTo>
                  <a:pt x="3256492" y="-27960"/>
                  <a:pt x="3739421" y="44851"/>
                  <a:pt x="4206393" y="216884"/>
                </a:cubicBezTo>
                <a:cubicBezTo>
                  <a:pt x="4486416" y="319357"/>
                  <a:pt x="4742638" y="466023"/>
                  <a:pt x="4962093" y="669428"/>
                </a:cubicBezTo>
                <a:cubicBezTo>
                  <a:pt x="5047126" y="747075"/>
                  <a:pt x="5144323" y="808436"/>
                  <a:pt x="5227886" y="888353"/>
                </a:cubicBezTo>
                <a:cubicBezTo>
                  <a:pt x="5265526" y="927240"/>
                  <a:pt x="5301697" y="968397"/>
                  <a:pt x="5331187" y="1014893"/>
                </a:cubicBezTo>
                <a:cubicBezTo>
                  <a:pt x="5387095" y="1102673"/>
                  <a:pt x="5453026" y="1182447"/>
                  <a:pt x="5518959" y="1262220"/>
                </a:cubicBezTo>
                <a:cubicBezTo>
                  <a:pt x="5520174" y="1240451"/>
                  <a:pt x="5489232" y="1168845"/>
                  <a:pt x="5467079" y="1138382"/>
                </a:cubicBezTo>
                <a:cubicBezTo>
                  <a:pt x="5517556" y="1154972"/>
                  <a:pt x="5696105" y="1414047"/>
                  <a:pt x="5724761" y="1511561"/>
                </a:cubicBezTo>
                <a:cubicBezTo>
                  <a:pt x="5700321" y="1507005"/>
                  <a:pt x="5683234" y="1491101"/>
                  <a:pt x="5659466" y="1480536"/>
                </a:cubicBezTo>
                <a:cubicBezTo>
                  <a:pt x="5667984" y="1529557"/>
                  <a:pt x="5696946" y="1564433"/>
                  <a:pt x="5720297" y="1600507"/>
                </a:cubicBezTo>
                <a:cubicBezTo>
                  <a:pt x="5725636" y="1607188"/>
                  <a:pt x="5732045" y="1609729"/>
                  <a:pt x="5738327" y="1602521"/>
                </a:cubicBezTo>
                <a:cubicBezTo>
                  <a:pt x="5765326" y="1573289"/>
                  <a:pt x="5778000" y="1596001"/>
                  <a:pt x="5788406" y="1617243"/>
                </a:cubicBezTo>
                <a:cubicBezTo>
                  <a:pt x="5839631" y="1719712"/>
                  <a:pt x="5888985" y="1822580"/>
                  <a:pt x="5933129" y="1928517"/>
                </a:cubicBezTo>
                <a:cubicBezTo>
                  <a:pt x="5971807" y="2018024"/>
                  <a:pt x="5999264" y="2109927"/>
                  <a:pt x="6015900" y="2206099"/>
                </a:cubicBezTo>
                <a:cubicBezTo>
                  <a:pt x="6015628" y="2213979"/>
                  <a:pt x="6017226" y="2221459"/>
                  <a:pt x="6018824" y="2228938"/>
                </a:cubicBezTo>
                <a:cubicBezTo>
                  <a:pt x="6019350" y="2240559"/>
                  <a:pt x="6019478" y="2250308"/>
                  <a:pt x="6006787" y="2254975"/>
                </a:cubicBezTo>
                <a:cubicBezTo>
                  <a:pt x="5992225" y="2260042"/>
                  <a:pt x="5986088" y="2249620"/>
                  <a:pt x="5981821" y="2238800"/>
                </a:cubicBezTo>
                <a:cubicBezTo>
                  <a:pt x="5972486" y="2213418"/>
                  <a:pt x="5965023" y="2187637"/>
                  <a:pt x="5955690" y="2162256"/>
                </a:cubicBezTo>
                <a:cubicBezTo>
                  <a:pt x="5951821" y="2153305"/>
                  <a:pt x="5946083" y="2144754"/>
                  <a:pt x="5938475" y="2136603"/>
                </a:cubicBezTo>
                <a:cubicBezTo>
                  <a:pt x="5932175" y="2171190"/>
                  <a:pt x="5940838" y="2202581"/>
                  <a:pt x="5953240" y="2233173"/>
                </a:cubicBezTo>
                <a:cubicBezTo>
                  <a:pt x="6012584" y="2382792"/>
                  <a:pt x="6061105" y="2536680"/>
                  <a:pt x="6087185" y="2695361"/>
                </a:cubicBezTo>
                <a:cubicBezTo>
                  <a:pt x="6121654" y="2893313"/>
                  <a:pt x="6105102" y="3090434"/>
                  <a:pt x="6081069" y="3289153"/>
                </a:cubicBezTo>
                <a:cubicBezTo>
                  <a:pt x="6038647" y="3630634"/>
                  <a:pt x="5960838" y="3962076"/>
                  <a:pt x="5808111" y="4272372"/>
                </a:cubicBezTo>
                <a:cubicBezTo>
                  <a:pt x="5630111" y="4629130"/>
                  <a:pt x="5388032" y="4933096"/>
                  <a:pt x="5083073" y="5189877"/>
                </a:cubicBezTo>
                <a:cubicBezTo>
                  <a:pt x="4975095" y="5279430"/>
                  <a:pt x="4875526" y="5380874"/>
                  <a:pt x="4748863" y="5447042"/>
                </a:cubicBezTo>
                <a:cubicBezTo>
                  <a:pt x="4424727" y="5614062"/>
                  <a:pt x="4097123" y="5774002"/>
                  <a:pt x="3740846" y="5863806"/>
                </a:cubicBezTo>
                <a:cubicBezTo>
                  <a:pt x="3553557" y="5911641"/>
                  <a:pt x="3362544" y="5932897"/>
                  <a:pt x="3169933" y="5946671"/>
                </a:cubicBezTo>
                <a:cubicBezTo>
                  <a:pt x="3104749" y="5952776"/>
                  <a:pt x="3038366" y="5953271"/>
                  <a:pt x="2972383" y="5955635"/>
                </a:cubicBezTo>
                <a:cubicBezTo>
                  <a:pt x="2945003" y="5955619"/>
                  <a:pt x="2915351" y="5954132"/>
                  <a:pt x="2888242" y="5946236"/>
                </a:cubicBezTo>
                <a:cubicBezTo>
                  <a:pt x="2850584" y="5934728"/>
                  <a:pt x="2811583" y="5935239"/>
                  <a:pt x="2773508" y="5949239"/>
                </a:cubicBezTo>
                <a:cubicBezTo>
                  <a:pt x="2751864" y="5957774"/>
                  <a:pt x="2733834" y="5955760"/>
                  <a:pt x="2719689" y="5935317"/>
                </a:cubicBezTo>
                <a:cubicBezTo>
                  <a:pt x="2702874" y="5911534"/>
                  <a:pt x="2679905" y="5904708"/>
                  <a:pt x="2651853" y="5910702"/>
                </a:cubicBezTo>
                <a:cubicBezTo>
                  <a:pt x="2608839" y="5919891"/>
                  <a:pt x="2566369" y="5913322"/>
                  <a:pt x="2524570" y="5900743"/>
                </a:cubicBezTo>
                <a:cubicBezTo>
                  <a:pt x="2451524" y="5879196"/>
                  <a:pt x="2378077" y="5855780"/>
                  <a:pt x="2303959" y="5838373"/>
                </a:cubicBezTo>
                <a:cubicBezTo>
                  <a:pt x="2088013" y="5788694"/>
                  <a:pt x="1896814" y="5680933"/>
                  <a:pt x="1704545" y="5577311"/>
                </a:cubicBezTo>
                <a:cubicBezTo>
                  <a:pt x="1582907" y="5511395"/>
                  <a:pt x="1461669" y="5447348"/>
                  <a:pt x="1349927" y="5363675"/>
                </a:cubicBezTo>
                <a:cubicBezTo>
                  <a:pt x="1342718" y="5357393"/>
                  <a:pt x="1333639" y="5351511"/>
                  <a:pt x="1326431" y="5345230"/>
                </a:cubicBezTo>
                <a:cubicBezTo>
                  <a:pt x="1312413" y="5334537"/>
                  <a:pt x="1315227" y="5320248"/>
                  <a:pt x="1324450" y="5308501"/>
                </a:cubicBezTo>
                <a:cubicBezTo>
                  <a:pt x="1335544" y="5296353"/>
                  <a:pt x="1343552" y="5306375"/>
                  <a:pt x="1353031" y="5314127"/>
                </a:cubicBezTo>
                <a:cubicBezTo>
                  <a:pt x="1409501" y="5358769"/>
                  <a:pt x="1469312" y="5400742"/>
                  <a:pt x="1535006" y="5433636"/>
                </a:cubicBezTo>
                <a:cubicBezTo>
                  <a:pt x="1545955" y="5439119"/>
                  <a:pt x="1557303" y="5446471"/>
                  <a:pt x="1570795" y="5445544"/>
                </a:cubicBezTo>
                <a:cubicBezTo>
                  <a:pt x="1572664" y="5445144"/>
                  <a:pt x="1578674" y="5445815"/>
                  <a:pt x="1578274" y="5443946"/>
                </a:cubicBezTo>
                <a:cubicBezTo>
                  <a:pt x="1581217" y="5439407"/>
                  <a:pt x="1577076" y="5438335"/>
                  <a:pt x="1573335" y="5439134"/>
                </a:cubicBezTo>
                <a:cubicBezTo>
                  <a:pt x="1464263" y="5358802"/>
                  <a:pt x="1350778" y="5285277"/>
                  <a:pt x="1245045" y="5202275"/>
                </a:cubicBezTo>
                <a:cubicBezTo>
                  <a:pt x="1212071" y="5176078"/>
                  <a:pt x="1180967" y="5149481"/>
                  <a:pt x="1146122" y="5123684"/>
                </a:cubicBezTo>
                <a:cubicBezTo>
                  <a:pt x="1138913" y="5117403"/>
                  <a:pt x="1132777" y="5106982"/>
                  <a:pt x="1114075" y="5110977"/>
                </a:cubicBezTo>
                <a:cubicBezTo>
                  <a:pt x="1160923" y="5165497"/>
                  <a:pt x="1231827" y="5195322"/>
                  <a:pt x="1239256" y="5275861"/>
                </a:cubicBezTo>
                <a:cubicBezTo>
                  <a:pt x="1002153" y="5099691"/>
                  <a:pt x="806611" y="4889222"/>
                  <a:pt x="647691" y="4639642"/>
                </a:cubicBezTo>
                <a:cubicBezTo>
                  <a:pt x="675071" y="4639659"/>
                  <a:pt x="685476" y="4660900"/>
                  <a:pt x="698822" y="4677603"/>
                </a:cubicBezTo>
                <a:cubicBezTo>
                  <a:pt x="712568" y="4696176"/>
                  <a:pt x="725914" y="4712878"/>
                  <a:pt x="744471" y="4726512"/>
                </a:cubicBezTo>
                <a:cubicBezTo>
                  <a:pt x="778499" y="4775948"/>
                  <a:pt x="815869" y="4822716"/>
                  <a:pt x="859121" y="4860405"/>
                </a:cubicBezTo>
                <a:cubicBezTo>
                  <a:pt x="862461" y="4857736"/>
                  <a:pt x="865802" y="4855066"/>
                  <a:pt x="869143" y="4852397"/>
                </a:cubicBezTo>
                <a:cubicBezTo>
                  <a:pt x="830303" y="4807900"/>
                  <a:pt x="791464" y="4763402"/>
                  <a:pt x="750753" y="4719304"/>
                </a:cubicBezTo>
                <a:cubicBezTo>
                  <a:pt x="626388" y="4530780"/>
                  <a:pt x="502023" y="4342256"/>
                  <a:pt x="408923" y="4135320"/>
                </a:cubicBezTo>
                <a:cubicBezTo>
                  <a:pt x="219129" y="3704619"/>
                  <a:pt x="139003" y="3256353"/>
                  <a:pt x="164008" y="2787582"/>
                </a:cubicBezTo>
                <a:cubicBezTo>
                  <a:pt x="168471" y="2698636"/>
                  <a:pt x="163583" y="2611687"/>
                  <a:pt x="184206" y="2525154"/>
                </a:cubicBezTo>
                <a:cubicBezTo>
                  <a:pt x="186349" y="2516875"/>
                  <a:pt x="184351" y="2507525"/>
                  <a:pt x="195172" y="2503257"/>
                </a:cubicBezTo>
                <a:cubicBezTo>
                  <a:pt x="204923" y="2503130"/>
                  <a:pt x="204651" y="2511009"/>
                  <a:pt x="203581" y="2515148"/>
                </a:cubicBezTo>
                <a:cubicBezTo>
                  <a:pt x="170144" y="2798003"/>
                  <a:pt x="194812" y="3078222"/>
                  <a:pt x="227360" y="3358710"/>
                </a:cubicBezTo>
                <a:cubicBezTo>
                  <a:pt x="243162" y="3505900"/>
                  <a:pt x="288887" y="3646696"/>
                  <a:pt x="327131" y="3789091"/>
                </a:cubicBezTo>
                <a:cubicBezTo>
                  <a:pt x="332597" y="3805522"/>
                  <a:pt x="336592" y="3824223"/>
                  <a:pt x="340188" y="3841053"/>
                </a:cubicBezTo>
                <a:cubicBezTo>
                  <a:pt x="344055" y="3850004"/>
                  <a:pt x="339372" y="3864692"/>
                  <a:pt x="356203" y="3861096"/>
                </a:cubicBezTo>
                <a:cubicBezTo>
                  <a:pt x="373035" y="3857500"/>
                  <a:pt x="368767" y="3846679"/>
                  <a:pt x="365970" y="3833590"/>
                </a:cubicBezTo>
                <a:cubicBezTo>
                  <a:pt x="344107" y="3767866"/>
                  <a:pt x="323715" y="3699873"/>
                  <a:pt x="307461" y="3632951"/>
                </a:cubicBezTo>
                <a:cubicBezTo>
                  <a:pt x="175983" y="3072466"/>
                  <a:pt x="187148" y="2520615"/>
                  <a:pt x="402527" y="1981840"/>
                </a:cubicBezTo>
                <a:cubicBezTo>
                  <a:pt x="403599" y="1977701"/>
                  <a:pt x="404270" y="1971691"/>
                  <a:pt x="407611" y="1969022"/>
                </a:cubicBezTo>
                <a:cubicBezTo>
                  <a:pt x="409082" y="1966753"/>
                  <a:pt x="412822" y="1965953"/>
                  <a:pt x="419903" y="1962484"/>
                </a:cubicBezTo>
                <a:cubicBezTo>
                  <a:pt x="410662" y="2001612"/>
                  <a:pt x="404363" y="2036199"/>
                  <a:pt x="392454" y="2071985"/>
                </a:cubicBezTo>
                <a:cubicBezTo>
                  <a:pt x="304800" y="2339047"/>
                  <a:pt x="280316" y="2618034"/>
                  <a:pt x="253961" y="2897420"/>
                </a:cubicBezTo>
                <a:cubicBezTo>
                  <a:pt x="251004" y="2929338"/>
                  <a:pt x="257796" y="2961129"/>
                  <a:pt x="260448" y="2991849"/>
                </a:cubicBezTo>
                <a:cubicBezTo>
                  <a:pt x="262046" y="2999329"/>
                  <a:pt x="258832" y="3011748"/>
                  <a:pt x="272323" y="3010820"/>
                </a:cubicBezTo>
                <a:cubicBezTo>
                  <a:pt x="282073" y="3010693"/>
                  <a:pt x="286085" y="3002015"/>
                  <a:pt x="290098" y="2993336"/>
                </a:cubicBezTo>
                <a:cubicBezTo>
                  <a:pt x="293711" y="2982786"/>
                  <a:pt x="298794" y="2969968"/>
                  <a:pt x="304677" y="2960890"/>
                </a:cubicBezTo>
                <a:cubicBezTo>
                  <a:pt x="324040" y="3179669"/>
                  <a:pt x="344875" y="3396177"/>
                  <a:pt x="407652" y="3607635"/>
                </a:cubicBezTo>
                <a:cubicBezTo>
                  <a:pt x="412972" y="3641696"/>
                  <a:pt x="423905" y="3674557"/>
                  <a:pt x="440447" y="3706220"/>
                </a:cubicBezTo>
                <a:cubicBezTo>
                  <a:pt x="433255" y="3672559"/>
                  <a:pt x="431675" y="3637700"/>
                  <a:pt x="415132" y="3606037"/>
                </a:cubicBezTo>
                <a:cubicBezTo>
                  <a:pt x="375307" y="3428783"/>
                  <a:pt x="346703" y="3249131"/>
                  <a:pt x="337201" y="3067354"/>
                </a:cubicBezTo>
                <a:cubicBezTo>
                  <a:pt x="318450" y="2723300"/>
                  <a:pt x="366608" y="2390370"/>
                  <a:pt x="477138" y="2065625"/>
                </a:cubicBezTo>
                <a:cubicBezTo>
                  <a:pt x="479680" y="2059216"/>
                  <a:pt x="483021" y="2056547"/>
                  <a:pt x="489702" y="2051208"/>
                </a:cubicBezTo>
                <a:cubicBezTo>
                  <a:pt x="368810" y="2501358"/>
                  <a:pt x="316969" y="2954352"/>
                  <a:pt x="430613" y="3413056"/>
                </a:cubicBezTo>
                <a:lnTo>
                  <a:pt x="428865" y="3386728"/>
                </a:lnTo>
                <a:lnTo>
                  <a:pt x="466894" y="3622863"/>
                </a:lnTo>
                <a:cubicBezTo>
                  <a:pt x="474592" y="3658895"/>
                  <a:pt x="482290" y="3694928"/>
                  <a:pt x="489988" y="3730960"/>
                </a:cubicBezTo>
                <a:cubicBezTo>
                  <a:pt x="519511" y="3847103"/>
                  <a:pt x="557080" y="3956817"/>
                  <a:pt x="599154" y="4065569"/>
                </a:cubicBezTo>
                <a:cubicBezTo>
                  <a:pt x="609431" y="4091631"/>
                  <a:pt x="619708" y="4117693"/>
                  <a:pt x="634491" y="4142793"/>
                </a:cubicBezTo>
                <a:cubicBezTo>
                  <a:pt x="635453" y="4147297"/>
                  <a:pt x="637377" y="4156305"/>
                  <a:pt x="639302" y="4165313"/>
                </a:cubicBezTo>
                <a:cubicBezTo>
                  <a:pt x="639302" y="4165313"/>
                  <a:pt x="639302" y="4165313"/>
                  <a:pt x="643807" y="4164351"/>
                </a:cubicBezTo>
                <a:cubicBezTo>
                  <a:pt x="746275" y="4401489"/>
                  <a:pt x="881891" y="4617416"/>
                  <a:pt x="1044223" y="4804087"/>
                </a:cubicBezTo>
                <a:cubicBezTo>
                  <a:pt x="1090186" y="4864912"/>
                  <a:pt x="1140653" y="4924774"/>
                  <a:pt x="1194661" y="4979171"/>
                </a:cubicBezTo>
                <a:cubicBezTo>
                  <a:pt x="1175375" y="4955033"/>
                  <a:pt x="1153510" y="4940866"/>
                  <a:pt x="1143540" y="4938286"/>
                </a:cubicBezTo>
                <a:cubicBezTo>
                  <a:pt x="1151893" y="4955340"/>
                  <a:pt x="1175683" y="4978515"/>
                  <a:pt x="1194007" y="4998149"/>
                </a:cubicBezTo>
                <a:cubicBezTo>
                  <a:pt x="1216834" y="5016820"/>
                  <a:pt x="1234195" y="5031950"/>
                  <a:pt x="1243203" y="5030025"/>
                </a:cubicBezTo>
                <a:cubicBezTo>
                  <a:pt x="1230346" y="5013933"/>
                  <a:pt x="1212985" y="4998803"/>
                  <a:pt x="1200128" y="4982713"/>
                </a:cubicBezTo>
                <a:cubicBezTo>
                  <a:pt x="1236776" y="5021979"/>
                  <a:pt x="1277927" y="5060284"/>
                  <a:pt x="1320040" y="5103092"/>
                </a:cubicBezTo>
                <a:cubicBezTo>
                  <a:pt x="1323889" y="5121109"/>
                  <a:pt x="1358611" y="5151367"/>
                  <a:pt x="1390447" y="5168114"/>
                </a:cubicBezTo>
                <a:cubicBezTo>
                  <a:pt x="1407809" y="5183243"/>
                  <a:pt x="1430636" y="5201914"/>
                  <a:pt x="1438027" y="5214464"/>
                </a:cubicBezTo>
                <a:cubicBezTo>
                  <a:pt x="1447036" y="5212539"/>
                  <a:pt x="1458930" y="5224127"/>
                  <a:pt x="1469862" y="5231211"/>
                </a:cubicBezTo>
                <a:cubicBezTo>
                  <a:pt x="2189107" y="5798122"/>
                  <a:pt x="3177182" y="5992052"/>
                  <a:pt x="4098674" y="5653890"/>
                </a:cubicBezTo>
                <a:cubicBezTo>
                  <a:pt x="4469974" y="5518049"/>
                  <a:pt x="4793386" y="5312374"/>
                  <a:pt x="5058287" y="5053265"/>
                </a:cubicBezTo>
                <a:cubicBezTo>
                  <a:pt x="5658574" y="4468182"/>
                  <a:pt x="5968225" y="3624938"/>
                  <a:pt x="5862270" y="2776293"/>
                </a:cubicBezTo>
                <a:cubicBezTo>
                  <a:pt x="5854264" y="2716778"/>
                  <a:pt x="5847221" y="2661766"/>
                  <a:pt x="5834711" y="2603214"/>
                </a:cubicBezTo>
                <a:cubicBezTo>
                  <a:pt x="5834711" y="2603214"/>
                  <a:pt x="5839216" y="2602252"/>
                  <a:pt x="5838253" y="2597748"/>
                </a:cubicBezTo>
                <a:cubicBezTo>
                  <a:pt x="5835366" y="2584235"/>
                  <a:pt x="5835366" y="2584235"/>
                  <a:pt x="5835366" y="2584235"/>
                </a:cubicBezTo>
                <a:cubicBezTo>
                  <a:pt x="5835366" y="2584235"/>
                  <a:pt x="5834404" y="2579732"/>
                  <a:pt x="5829900" y="2580694"/>
                </a:cubicBezTo>
                <a:lnTo>
                  <a:pt x="5802956" y="2454580"/>
                </a:lnTo>
                <a:cubicBezTo>
                  <a:pt x="5777282" y="2356454"/>
                  <a:pt x="5748067" y="2263794"/>
                  <a:pt x="5713385" y="2167591"/>
                </a:cubicBezTo>
                <a:cubicBezTo>
                  <a:pt x="5600022" y="1857426"/>
                  <a:pt x="5436461" y="1576825"/>
                  <a:pt x="5230091" y="1338337"/>
                </a:cubicBezTo>
                <a:cubicBezTo>
                  <a:pt x="5120805" y="1201559"/>
                  <a:pt x="4989960" y="1074095"/>
                  <a:pt x="4852032" y="957564"/>
                </a:cubicBezTo>
                <a:cubicBezTo>
                  <a:pt x="4857498" y="961106"/>
                  <a:pt x="4857498" y="961106"/>
                  <a:pt x="4862002" y="960144"/>
                </a:cubicBezTo>
                <a:cubicBezTo>
                  <a:pt x="4850108" y="948556"/>
                  <a:pt x="4821813" y="926343"/>
                  <a:pt x="4798985" y="907672"/>
                </a:cubicBezTo>
                <a:cubicBezTo>
                  <a:pt x="4782587" y="897047"/>
                  <a:pt x="4770691" y="885459"/>
                  <a:pt x="4760721" y="882879"/>
                </a:cubicBezTo>
                <a:cubicBezTo>
                  <a:pt x="4722457" y="858088"/>
                  <a:pt x="4683230" y="828791"/>
                  <a:pt x="4644966" y="803998"/>
                </a:cubicBezTo>
                <a:cubicBezTo>
                  <a:pt x="4633070" y="792411"/>
                  <a:pt x="4616671" y="781786"/>
                  <a:pt x="4601235" y="775665"/>
                </a:cubicBezTo>
                <a:cubicBezTo>
                  <a:pt x="4474546" y="689699"/>
                  <a:pt x="4337233" y="620133"/>
                  <a:pt x="4191873" y="556997"/>
                </a:cubicBezTo>
                <a:cubicBezTo>
                  <a:pt x="4237221" y="570856"/>
                  <a:pt x="4282569" y="584716"/>
                  <a:pt x="4317947" y="595996"/>
                </a:cubicBezTo>
                <a:cubicBezTo>
                  <a:pt x="4319871" y="605005"/>
                  <a:pt x="4339812" y="610163"/>
                  <a:pt x="4340774" y="614667"/>
                </a:cubicBezTo>
                <a:cubicBezTo>
                  <a:pt x="4381618" y="629489"/>
                  <a:pt x="4429854" y="656861"/>
                  <a:pt x="4468773" y="662675"/>
                </a:cubicBezTo>
                <a:cubicBezTo>
                  <a:pt x="4452374" y="652050"/>
                  <a:pt x="4430508" y="637883"/>
                  <a:pt x="4433088" y="627913"/>
                </a:cubicBezTo>
                <a:cubicBezTo>
                  <a:pt x="4406718" y="614708"/>
                  <a:pt x="4344010" y="585719"/>
                  <a:pt x="4325031" y="585063"/>
                </a:cubicBezTo>
                <a:cubicBezTo>
                  <a:pt x="4314098" y="577980"/>
                  <a:pt x="4307670" y="569934"/>
                  <a:pt x="4302203" y="566393"/>
                </a:cubicBezTo>
                <a:cubicBezTo>
                  <a:pt x="4271330" y="554150"/>
                  <a:pt x="4246884" y="549953"/>
                  <a:pt x="4216974" y="542214"/>
                </a:cubicBezTo>
                <a:cubicBezTo>
                  <a:pt x="4196070" y="532551"/>
                  <a:pt x="4158768" y="512263"/>
                  <a:pt x="4133361" y="503562"/>
                </a:cubicBezTo>
                <a:cubicBezTo>
                  <a:pt x="4123391" y="500982"/>
                  <a:pt x="4119849" y="506449"/>
                  <a:pt x="4109878" y="503869"/>
                </a:cubicBezTo>
                <a:cubicBezTo>
                  <a:pt x="4099908" y="501291"/>
                  <a:pt x="4082547" y="486161"/>
                  <a:pt x="4072576" y="483581"/>
                </a:cubicBezTo>
                <a:cubicBezTo>
                  <a:pt x="4041702" y="471338"/>
                  <a:pt x="4028190" y="474225"/>
                  <a:pt x="4026266" y="465217"/>
                </a:cubicBezTo>
                <a:cubicBezTo>
                  <a:pt x="4007287" y="464562"/>
                  <a:pt x="3977375" y="456824"/>
                  <a:pt x="3970292" y="467757"/>
                </a:cubicBezTo>
                <a:cubicBezTo>
                  <a:pt x="3989271" y="468411"/>
                  <a:pt x="3985729" y="473878"/>
                  <a:pt x="3986691" y="478382"/>
                </a:cubicBezTo>
                <a:cubicBezTo>
                  <a:pt x="3540295" y="328852"/>
                  <a:pt x="3052011" y="291882"/>
                  <a:pt x="2556561" y="397733"/>
                </a:cubicBezTo>
                <a:lnTo>
                  <a:pt x="2508145" y="410487"/>
                </a:lnTo>
                <a:lnTo>
                  <a:pt x="2458913" y="419861"/>
                </a:lnTo>
                <a:cubicBezTo>
                  <a:pt x="2151483" y="490308"/>
                  <a:pt x="1868431" y="625941"/>
                  <a:pt x="1598952" y="799372"/>
                </a:cubicBezTo>
                <a:cubicBezTo>
                  <a:pt x="1558063" y="827661"/>
                  <a:pt x="1514505" y="852611"/>
                  <a:pt x="1473216" y="879030"/>
                </a:cubicBezTo>
                <a:cubicBezTo>
                  <a:pt x="1466535" y="884369"/>
                  <a:pt x="1461052" y="895317"/>
                  <a:pt x="1451174" y="885695"/>
                </a:cubicBezTo>
                <a:cubicBezTo>
                  <a:pt x="1441695" y="877943"/>
                  <a:pt x="1443438" y="867794"/>
                  <a:pt x="1449321" y="858715"/>
                </a:cubicBezTo>
                <a:cubicBezTo>
                  <a:pt x="1462557" y="838289"/>
                  <a:pt x="1480731" y="822673"/>
                  <a:pt x="1500105" y="812669"/>
                </a:cubicBezTo>
                <a:cubicBezTo>
                  <a:pt x="1611007" y="745956"/>
                  <a:pt x="1716842" y="664683"/>
                  <a:pt x="1844558" y="621754"/>
                </a:cubicBezTo>
                <a:cubicBezTo>
                  <a:pt x="1831212" y="605052"/>
                  <a:pt x="1812238" y="616927"/>
                  <a:pt x="1796350" y="606633"/>
                </a:cubicBezTo>
                <a:cubicBezTo>
                  <a:pt x="1833099" y="577272"/>
                  <a:pt x="1874116" y="558732"/>
                  <a:pt x="1915531" y="542063"/>
                </a:cubicBezTo>
                <a:cubicBezTo>
                  <a:pt x="2200904" y="422433"/>
                  <a:pt x="2492268" y="330852"/>
                  <a:pt x="2801357" y="303925"/>
                </a:cubicBezTo>
                <a:cubicBezTo>
                  <a:pt x="3018680" y="286827"/>
                  <a:pt x="3234787" y="291496"/>
                  <a:pt x="3448335" y="329955"/>
                </a:cubicBezTo>
                <a:cubicBezTo>
                  <a:pt x="3513374" y="341479"/>
                  <a:pt x="3572259" y="369963"/>
                  <a:pt x="3639713" y="365329"/>
                </a:cubicBezTo>
                <a:cubicBezTo>
                  <a:pt x="3656944" y="363602"/>
                  <a:pt x="3679513" y="368557"/>
                  <a:pt x="3679531" y="341178"/>
                </a:cubicBezTo>
                <a:cubicBezTo>
                  <a:pt x="3681418" y="313399"/>
                  <a:pt x="3657905" y="322334"/>
                  <a:pt x="3641345" y="318050"/>
                </a:cubicBezTo>
                <a:cubicBezTo>
                  <a:pt x="3621444" y="316435"/>
                  <a:pt x="3596333" y="317890"/>
                  <a:pt x="3579519" y="294106"/>
                </a:cubicBezTo>
                <a:cubicBezTo>
                  <a:pt x="3700137" y="282025"/>
                  <a:pt x="3811242" y="316949"/>
                  <a:pt x="3921820" y="340254"/>
                </a:cubicBezTo>
                <a:cubicBezTo>
                  <a:pt x="3988457" y="359259"/>
                  <a:pt x="4048541" y="393353"/>
                  <a:pt x="4117320" y="404078"/>
                </a:cubicBezTo>
                <a:cubicBezTo>
                  <a:pt x="4058708" y="367716"/>
                  <a:pt x="3994740" y="352052"/>
                  <a:pt x="3929573" y="330776"/>
                </a:cubicBezTo>
                <a:cubicBezTo>
                  <a:pt x="3841709" y="294797"/>
                  <a:pt x="3746619" y="279916"/>
                  <a:pt x="3651529" y="265034"/>
                </a:cubicBezTo>
                <a:cubicBezTo>
                  <a:pt x="3392571" y="224545"/>
                  <a:pt x="3131596" y="202085"/>
                  <a:pt x="2868463" y="215284"/>
                </a:cubicBezTo>
                <a:cubicBezTo>
                  <a:pt x="2835871" y="218335"/>
                  <a:pt x="2800210" y="216177"/>
                  <a:pt x="2767746" y="228980"/>
                </a:cubicBezTo>
                <a:cubicBezTo>
                  <a:pt x="2772141" y="249550"/>
                  <a:pt x="2788173" y="242214"/>
                  <a:pt x="2799794" y="241686"/>
                </a:cubicBezTo>
                <a:cubicBezTo>
                  <a:pt x="3021256" y="225658"/>
                  <a:pt x="3243373" y="231000"/>
                  <a:pt x="3465473" y="263721"/>
                </a:cubicBezTo>
                <a:cubicBezTo>
                  <a:pt x="3477492" y="265064"/>
                  <a:pt x="3499535" y="258399"/>
                  <a:pt x="3497920" y="278298"/>
                </a:cubicBezTo>
                <a:cubicBezTo>
                  <a:pt x="3496305" y="298197"/>
                  <a:pt x="3474535" y="296982"/>
                  <a:pt x="3460245" y="294168"/>
                </a:cubicBezTo>
                <a:cubicBezTo>
                  <a:pt x="3389994" y="285712"/>
                  <a:pt x="3320016" y="269376"/>
                  <a:pt x="3247224" y="267329"/>
                </a:cubicBezTo>
                <a:cubicBezTo>
                  <a:pt x="2932814" y="260197"/>
                  <a:pt x="2620529" y="272164"/>
                  <a:pt x="2317144" y="362401"/>
                </a:cubicBezTo>
                <a:cubicBezTo>
                  <a:pt x="2081756" y="432244"/>
                  <a:pt x="1859571" y="536420"/>
                  <a:pt x="1646991" y="658097"/>
                </a:cubicBezTo>
                <a:cubicBezTo>
                  <a:pt x="1603433" y="683046"/>
                  <a:pt x="1558005" y="708395"/>
                  <a:pt x="1510978" y="726263"/>
                </a:cubicBezTo>
                <a:cubicBezTo>
                  <a:pt x="1826469" y="500473"/>
                  <a:pt x="2176643" y="345489"/>
                  <a:pt x="2562299" y="265051"/>
                </a:cubicBezTo>
                <a:cubicBezTo>
                  <a:pt x="2544413" y="245407"/>
                  <a:pt x="2523968" y="259552"/>
                  <a:pt x="2496459" y="249786"/>
                </a:cubicBezTo>
                <a:cubicBezTo>
                  <a:pt x="2563786" y="235402"/>
                  <a:pt x="2621762" y="223015"/>
                  <a:pt x="2679065" y="216639"/>
                </a:cubicBezTo>
                <a:cubicBezTo>
                  <a:pt x="2765221" y="208009"/>
                  <a:pt x="2851776" y="201250"/>
                  <a:pt x="2939402" y="190351"/>
                </a:cubicBezTo>
                <a:cubicBezTo>
                  <a:pt x="2945412" y="191022"/>
                  <a:pt x="2960102" y="195705"/>
                  <a:pt x="2959175" y="182215"/>
                </a:cubicBezTo>
                <a:cubicBezTo>
                  <a:pt x="2960518" y="170196"/>
                  <a:pt x="2947427" y="172993"/>
                  <a:pt x="2939547" y="172721"/>
                </a:cubicBezTo>
                <a:cubicBezTo>
                  <a:pt x="2830422" y="174526"/>
                  <a:pt x="2723440" y="168051"/>
                  <a:pt x="2616967" y="200575"/>
                </a:cubicBezTo>
                <a:cubicBezTo>
                  <a:pt x="2593454" y="209510"/>
                  <a:pt x="2564475" y="202013"/>
                  <a:pt x="2537493" y="203867"/>
                </a:cubicBezTo>
                <a:cubicBezTo>
                  <a:pt x="2425028" y="208340"/>
                  <a:pt x="2323223" y="253555"/>
                  <a:pt x="2217149" y="287950"/>
                </a:cubicBezTo>
                <a:cubicBezTo>
                  <a:pt x="1981889" y="367543"/>
                  <a:pt x="1756636" y="466508"/>
                  <a:pt x="1542585" y="590454"/>
                </a:cubicBezTo>
                <a:cubicBezTo>
                  <a:pt x="1408170" y="666101"/>
                  <a:pt x="1293638" y="770742"/>
                  <a:pt x="1168430" y="862020"/>
                </a:cubicBezTo>
                <a:cubicBezTo>
                  <a:pt x="1158008" y="868157"/>
                  <a:pt x="1146115" y="876564"/>
                  <a:pt x="1130881" y="887640"/>
                </a:cubicBezTo>
                <a:cubicBezTo>
                  <a:pt x="1131570" y="854252"/>
                  <a:pt x="1145877" y="829685"/>
                  <a:pt x="1168592" y="817011"/>
                </a:cubicBezTo>
                <a:cubicBezTo>
                  <a:pt x="1280692" y="755909"/>
                  <a:pt x="1370239" y="662473"/>
                  <a:pt x="1476602" y="592819"/>
                </a:cubicBezTo>
                <a:cubicBezTo>
                  <a:pt x="1818803" y="373055"/>
                  <a:pt x="2188604" y="227565"/>
                  <a:pt x="2591346" y="163030"/>
                </a:cubicBezTo>
                <a:cubicBezTo>
                  <a:pt x="2757919" y="137220"/>
                  <a:pt x="2923804" y="144799"/>
                  <a:pt x="3091031" y="140357"/>
                </a:cubicBezTo>
                <a:cubicBezTo>
                  <a:pt x="3304341" y="131937"/>
                  <a:pt x="3513894" y="151695"/>
                  <a:pt x="3716875" y="213921"/>
                </a:cubicBezTo>
                <a:cubicBezTo>
                  <a:pt x="3735705" y="219674"/>
                  <a:pt x="3755205" y="219420"/>
                  <a:pt x="3758928" y="245999"/>
                </a:cubicBezTo>
                <a:cubicBezTo>
                  <a:pt x="3758657" y="253879"/>
                  <a:pt x="3767336" y="257891"/>
                  <a:pt x="3775216" y="258163"/>
                </a:cubicBezTo>
                <a:cubicBezTo>
                  <a:pt x="3900483" y="286151"/>
                  <a:pt x="4022537" y="326558"/>
                  <a:pt x="4143920" y="372975"/>
                </a:cubicBezTo>
                <a:cubicBezTo>
                  <a:pt x="4146189" y="374445"/>
                  <a:pt x="4149930" y="373646"/>
                  <a:pt x="4155540" y="372448"/>
                </a:cubicBezTo>
                <a:cubicBezTo>
                  <a:pt x="4159698" y="346140"/>
                  <a:pt x="4150891" y="332378"/>
                  <a:pt x="4123382" y="322612"/>
                </a:cubicBezTo>
                <a:cubicBezTo>
                  <a:pt x="3936433" y="253051"/>
                  <a:pt x="3750556" y="179350"/>
                  <a:pt x="3554239" y="139165"/>
                </a:cubicBezTo>
                <a:cubicBezTo>
                  <a:pt x="3233454" y="74732"/>
                  <a:pt x="2911963" y="71067"/>
                  <a:pt x="2590565" y="131911"/>
                </a:cubicBezTo>
                <a:cubicBezTo>
                  <a:pt x="2410228" y="166529"/>
                  <a:pt x="2229893" y="201145"/>
                  <a:pt x="2058218" y="267154"/>
                </a:cubicBezTo>
                <a:cubicBezTo>
                  <a:pt x="1991819" y="295028"/>
                  <a:pt x="1918755" y="300860"/>
                  <a:pt x="1849558" y="315643"/>
                </a:cubicBezTo>
                <a:cubicBezTo>
                  <a:pt x="2067060" y="226157"/>
                  <a:pt x="2290027" y="153101"/>
                  <a:pt x="2520059" y="103956"/>
                </a:cubicBezTo>
                <a:cubicBezTo>
                  <a:pt x="2752360" y="56281"/>
                  <a:pt x="2984644" y="35986"/>
                  <a:pt x="3222250" y="49751"/>
                </a:cubicBezTo>
                <a:cubicBezTo>
                  <a:pt x="3009228" y="22912"/>
                  <a:pt x="2793377" y="37741"/>
                  <a:pt x="2580338" y="38281"/>
                </a:cubicBezTo>
                <a:cubicBezTo>
                  <a:pt x="2579539" y="34542"/>
                  <a:pt x="2580611" y="30401"/>
                  <a:pt x="2580211" y="285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7651F7-0BBD-4969-A57E-372FD04C3432}"/>
              </a:ext>
            </a:extLst>
          </p:cNvPr>
          <p:cNvSpPr/>
          <p:nvPr/>
        </p:nvSpPr>
        <p:spPr>
          <a:xfrm flipH="1">
            <a:off x="0" y="1005351"/>
            <a:ext cx="9296400" cy="1689353"/>
          </a:xfrm>
          <a:prstGeom prst="rect">
            <a:avLst/>
          </a:prstGeom>
          <a:gradFill flip="none" rotWithShape="1">
            <a:gsLst>
              <a:gs pos="42000">
                <a:schemeClr val="accent2">
                  <a:lumMod val="60000"/>
                  <a:lumOff val="40000"/>
                </a:schemeClr>
              </a:gs>
              <a:gs pos="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4BD5D-B1F2-49C6-A9AC-89A3E88A0BD9}"/>
              </a:ext>
            </a:extLst>
          </p:cNvPr>
          <p:cNvSpPr txBox="1"/>
          <p:nvPr/>
        </p:nvSpPr>
        <p:spPr>
          <a:xfrm flipH="1">
            <a:off x="776996" y="1296029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0A7CC-B9DE-4D7F-B7A8-88ED2BCA989E}"/>
              </a:ext>
            </a:extLst>
          </p:cNvPr>
          <p:cNvSpPr txBox="1"/>
          <p:nvPr/>
        </p:nvSpPr>
        <p:spPr>
          <a:xfrm>
            <a:off x="2113630" y="4263027"/>
            <a:ext cx="303540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Power PowerPoint Presentation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6461FF7E-2B73-4120-A407-C6743D4B0679}"/>
              </a:ext>
            </a:extLst>
          </p:cNvPr>
          <p:cNvSpPr/>
          <p:nvPr/>
        </p:nvSpPr>
        <p:spPr>
          <a:xfrm>
            <a:off x="2113630" y="4654000"/>
            <a:ext cx="30611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Example Text : Get a modern PowerPoint  Presentation that is beautifully designed.</a:t>
            </a:r>
          </a:p>
          <a:p>
            <a:endParaRPr lang="en-US" altLang="ko-KR" sz="1200" dirty="0"/>
          </a:p>
          <a:p>
            <a:r>
              <a:rPr lang="en-US" altLang="ko-KR" sz="1200" dirty="0"/>
              <a:t>Example Text : Get a modern PowerPoint  Presentation that is beautifully designed.</a:t>
            </a:r>
          </a:p>
          <a:p>
            <a:endParaRPr lang="en-US" altLang="ko-KR" sz="1200" dirty="0"/>
          </a:p>
          <a:p>
            <a:r>
              <a:rPr lang="en-US" altLang="ko-KR" sz="1200" dirty="0"/>
              <a:t>Example Text : Get a modern PowerPoint  Presentation that is beautifully designed.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B4731-DDC2-4068-8713-96F10A531B53}"/>
              </a:ext>
            </a:extLst>
          </p:cNvPr>
          <p:cNvSpPr txBox="1"/>
          <p:nvPr/>
        </p:nvSpPr>
        <p:spPr>
          <a:xfrm>
            <a:off x="776996" y="3660475"/>
            <a:ext cx="30611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B6FCC4-8515-445E-B05E-EE76B50DCDBE}"/>
              </a:ext>
            </a:extLst>
          </p:cNvPr>
          <p:cNvSpPr txBox="1"/>
          <p:nvPr/>
        </p:nvSpPr>
        <p:spPr>
          <a:xfrm>
            <a:off x="776996" y="2899653"/>
            <a:ext cx="30611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30">
            <a:extLst>
              <a:ext uri="{FF2B5EF4-FFF2-40B4-BE49-F238E27FC236}">
                <a16:creationId xmlns:a16="http://schemas.microsoft.com/office/drawing/2014/main" id="{B97732E6-39B5-4968-A7C0-29E8109D91FF}"/>
              </a:ext>
            </a:extLst>
          </p:cNvPr>
          <p:cNvGrpSpPr/>
          <p:nvPr/>
        </p:nvGrpSpPr>
        <p:grpSpPr>
          <a:xfrm>
            <a:off x="0" y="2465947"/>
            <a:ext cx="12192000" cy="2989269"/>
            <a:chOff x="-1524000" y="2185813"/>
            <a:chExt cx="12192000" cy="2989269"/>
          </a:xfrm>
        </p:grpSpPr>
        <p:cxnSp>
          <p:nvCxnSpPr>
            <p:cNvPr id="4" name="Straight Connector 18">
              <a:extLst>
                <a:ext uri="{FF2B5EF4-FFF2-40B4-BE49-F238E27FC236}">
                  <a16:creationId xmlns:a16="http://schemas.microsoft.com/office/drawing/2014/main" id="{FFC97316-3D83-4E2C-AC52-FB85CE416044}"/>
                </a:ext>
              </a:extLst>
            </p:cNvPr>
            <p:cNvCxnSpPr>
              <a:cxnSpLocks/>
            </p:cNvCxnSpPr>
            <p:nvPr/>
          </p:nvCxnSpPr>
          <p:spPr>
            <a:xfrm>
              <a:off x="-1524000" y="2276872"/>
              <a:ext cx="7563084" cy="0"/>
            </a:xfrm>
            <a:prstGeom prst="line">
              <a:avLst/>
            </a:prstGeom>
            <a:ln w="177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21">
              <a:extLst>
                <a:ext uri="{FF2B5EF4-FFF2-40B4-BE49-F238E27FC236}">
                  <a16:creationId xmlns:a16="http://schemas.microsoft.com/office/drawing/2014/main" id="{D2469D1C-8246-494D-8DA1-321139E68A23}"/>
                </a:ext>
              </a:extLst>
            </p:cNvPr>
            <p:cNvCxnSpPr>
              <a:cxnSpLocks/>
            </p:cNvCxnSpPr>
            <p:nvPr/>
          </p:nvCxnSpPr>
          <p:spPr>
            <a:xfrm>
              <a:off x="6030838" y="2185813"/>
              <a:ext cx="17882" cy="2989269"/>
            </a:xfrm>
            <a:prstGeom prst="line">
              <a:avLst/>
            </a:prstGeom>
            <a:ln w="177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24">
              <a:extLst>
                <a:ext uri="{FF2B5EF4-FFF2-40B4-BE49-F238E27FC236}">
                  <a16:creationId xmlns:a16="http://schemas.microsoft.com/office/drawing/2014/main" id="{9C4CE354-0737-468C-A389-9381880FD8D8}"/>
                </a:ext>
              </a:extLst>
            </p:cNvPr>
            <p:cNvCxnSpPr>
              <a:cxnSpLocks/>
            </p:cNvCxnSpPr>
            <p:nvPr/>
          </p:nvCxnSpPr>
          <p:spPr>
            <a:xfrm>
              <a:off x="6030838" y="5085862"/>
              <a:ext cx="4637162" cy="0"/>
            </a:xfrm>
            <a:prstGeom prst="line">
              <a:avLst/>
            </a:prstGeom>
            <a:ln w="1778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31">
            <a:extLst>
              <a:ext uri="{FF2B5EF4-FFF2-40B4-BE49-F238E27FC236}">
                <a16:creationId xmlns:a16="http://schemas.microsoft.com/office/drawing/2014/main" id="{1782B42E-D724-4363-BFA0-388EAFC2A1CC}"/>
              </a:ext>
            </a:extLst>
          </p:cNvPr>
          <p:cNvSpPr/>
          <p:nvPr/>
        </p:nvSpPr>
        <p:spPr>
          <a:xfrm>
            <a:off x="1229545" y="2018289"/>
            <a:ext cx="1058383" cy="1058383"/>
          </a:xfrm>
          <a:prstGeom prst="ellipse">
            <a:avLst/>
          </a:prstGeom>
          <a:solidFill>
            <a:schemeClr val="accent1"/>
          </a:solidFill>
          <a:ln w="1270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Oval 32">
            <a:extLst>
              <a:ext uri="{FF2B5EF4-FFF2-40B4-BE49-F238E27FC236}">
                <a16:creationId xmlns:a16="http://schemas.microsoft.com/office/drawing/2014/main" id="{C003EE5C-44DB-49EE-9767-D13328ECAA49}"/>
              </a:ext>
            </a:extLst>
          </p:cNvPr>
          <p:cNvSpPr/>
          <p:nvPr/>
        </p:nvSpPr>
        <p:spPr>
          <a:xfrm>
            <a:off x="4107907" y="2018289"/>
            <a:ext cx="1058383" cy="1058383"/>
          </a:xfrm>
          <a:prstGeom prst="ellipse">
            <a:avLst/>
          </a:prstGeom>
          <a:solidFill>
            <a:schemeClr val="accent2"/>
          </a:solidFill>
          <a:ln w="1270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33">
            <a:extLst>
              <a:ext uri="{FF2B5EF4-FFF2-40B4-BE49-F238E27FC236}">
                <a16:creationId xmlns:a16="http://schemas.microsoft.com/office/drawing/2014/main" id="{6F25133C-57D1-45EF-88A6-B33BF01B9D36}"/>
              </a:ext>
            </a:extLst>
          </p:cNvPr>
          <p:cNvSpPr/>
          <p:nvPr/>
        </p:nvSpPr>
        <p:spPr>
          <a:xfrm>
            <a:off x="6986269" y="2018289"/>
            <a:ext cx="1058383" cy="1058383"/>
          </a:xfrm>
          <a:prstGeom prst="ellipse">
            <a:avLst/>
          </a:prstGeom>
          <a:solidFill>
            <a:schemeClr val="accent5"/>
          </a:solidFill>
          <a:ln w="1270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36">
            <a:extLst>
              <a:ext uri="{FF2B5EF4-FFF2-40B4-BE49-F238E27FC236}">
                <a16:creationId xmlns:a16="http://schemas.microsoft.com/office/drawing/2014/main" id="{7BF209A0-DCB6-4C22-B7A7-3F5514F57984}"/>
              </a:ext>
            </a:extLst>
          </p:cNvPr>
          <p:cNvSpPr/>
          <p:nvPr/>
        </p:nvSpPr>
        <p:spPr>
          <a:xfrm>
            <a:off x="9864631" y="4842397"/>
            <a:ext cx="1058383" cy="1058383"/>
          </a:xfrm>
          <a:prstGeom prst="ellipse">
            <a:avLst/>
          </a:prstGeom>
          <a:solidFill>
            <a:schemeClr val="accent3"/>
          </a:solidFill>
          <a:ln w="1270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37">
            <a:extLst>
              <a:ext uri="{FF2B5EF4-FFF2-40B4-BE49-F238E27FC236}">
                <a16:creationId xmlns:a16="http://schemas.microsoft.com/office/drawing/2014/main" id="{461B6426-04A3-42CB-9127-006313C1C836}"/>
              </a:ext>
            </a:extLst>
          </p:cNvPr>
          <p:cNvSpPr/>
          <p:nvPr/>
        </p:nvSpPr>
        <p:spPr>
          <a:xfrm>
            <a:off x="7033894" y="4830580"/>
            <a:ext cx="1058383" cy="1058383"/>
          </a:xfrm>
          <a:prstGeom prst="ellipse">
            <a:avLst/>
          </a:prstGeom>
          <a:solidFill>
            <a:schemeClr val="accent4"/>
          </a:solidFill>
          <a:ln w="1270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5A0A37D-3265-41BB-B269-269707E73039}"/>
              </a:ext>
            </a:extLst>
          </p:cNvPr>
          <p:cNvGrpSpPr/>
          <p:nvPr/>
        </p:nvGrpSpPr>
        <p:grpSpPr>
          <a:xfrm>
            <a:off x="712996" y="3248106"/>
            <a:ext cx="2099592" cy="1104171"/>
            <a:chOff x="395536" y="3229047"/>
            <a:chExt cx="1512168" cy="110417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840B08-33F2-487F-B449-1E2307B0E677}"/>
                </a:ext>
              </a:extLst>
            </p:cNvPr>
            <p:cNvSpPr txBox="1"/>
            <p:nvPr/>
          </p:nvSpPr>
          <p:spPr>
            <a:xfrm>
              <a:off x="395536" y="3229047"/>
              <a:ext cx="15014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6080C6-FB66-4C42-B1FE-FF27F3F43E30}"/>
                </a:ext>
              </a:extLst>
            </p:cNvPr>
            <p:cNvSpPr txBox="1"/>
            <p:nvPr/>
          </p:nvSpPr>
          <p:spPr>
            <a:xfrm>
              <a:off x="414585" y="3502221"/>
              <a:ext cx="14931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5DE2D4F-F71B-4117-87D0-238DF23FA817}"/>
              </a:ext>
            </a:extLst>
          </p:cNvPr>
          <p:cNvGrpSpPr/>
          <p:nvPr/>
        </p:nvGrpSpPr>
        <p:grpSpPr>
          <a:xfrm>
            <a:off x="3583735" y="3248106"/>
            <a:ext cx="2099592" cy="1104171"/>
            <a:chOff x="2560769" y="3246173"/>
            <a:chExt cx="1512168" cy="110417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45DCCE-3A9A-43B3-B401-EFC04D0F1F9F}"/>
                </a:ext>
              </a:extLst>
            </p:cNvPr>
            <p:cNvSpPr txBox="1"/>
            <p:nvPr/>
          </p:nvSpPr>
          <p:spPr>
            <a:xfrm>
              <a:off x="2560769" y="3246173"/>
              <a:ext cx="15014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3D597F-347F-4A7F-930A-D76FCCA61156}"/>
                </a:ext>
              </a:extLst>
            </p:cNvPr>
            <p:cNvSpPr txBox="1"/>
            <p:nvPr/>
          </p:nvSpPr>
          <p:spPr>
            <a:xfrm>
              <a:off x="2579818" y="3519347"/>
              <a:ext cx="14931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D77A732-27D4-4ADA-84EC-C981427F4DED}"/>
              </a:ext>
            </a:extLst>
          </p:cNvPr>
          <p:cNvGrpSpPr/>
          <p:nvPr/>
        </p:nvGrpSpPr>
        <p:grpSpPr>
          <a:xfrm>
            <a:off x="8249199" y="2004921"/>
            <a:ext cx="2099592" cy="1104171"/>
            <a:chOff x="6091386" y="1909577"/>
            <a:chExt cx="1512168" cy="110417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4A9952-A58C-4555-9D69-0858B5DA46B1}"/>
                </a:ext>
              </a:extLst>
            </p:cNvPr>
            <p:cNvSpPr txBox="1"/>
            <p:nvPr/>
          </p:nvSpPr>
          <p:spPr>
            <a:xfrm>
              <a:off x="6091386" y="1909577"/>
              <a:ext cx="15014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5584CA-40FA-45A6-A9D0-0F04B3478170}"/>
                </a:ext>
              </a:extLst>
            </p:cNvPr>
            <p:cNvSpPr txBox="1"/>
            <p:nvPr/>
          </p:nvSpPr>
          <p:spPr>
            <a:xfrm>
              <a:off x="6110435" y="2182751"/>
              <a:ext cx="14931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F1E46C2-6A5F-44A6-94DE-9991709856DE}"/>
              </a:ext>
            </a:extLst>
          </p:cNvPr>
          <p:cNvGrpSpPr/>
          <p:nvPr/>
        </p:nvGrpSpPr>
        <p:grpSpPr>
          <a:xfrm>
            <a:off x="4759310" y="4819502"/>
            <a:ext cx="2099592" cy="1104171"/>
            <a:chOff x="3110845" y="4650568"/>
            <a:chExt cx="1512168" cy="11041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EF990-923D-49CD-8633-EC61028ECF69}"/>
                </a:ext>
              </a:extLst>
            </p:cNvPr>
            <p:cNvSpPr txBox="1"/>
            <p:nvPr/>
          </p:nvSpPr>
          <p:spPr>
            <a:xfrm>
              <a:off x="3110845" y="4650568"/>
              <a:ext cx="15014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73EA65-373E-4187-99B8-835A0C4E898B}"/>
                </a:ext>
              </a:extLst>
            </p:cNvPr>
            <p:cNvSpPr txBox="1"/>
            <p:nvPr/>
          </p:nvSpPr>
          <p:spPr>
            <a:xfrm>
              <a:off x="3129894" y="4923742"/>
              <a:ext cx="14931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9112E43-EB5A-4F60-8E5C-A6D992E12199}"/>
              </a:ext>
            </a:extLst>
          </p:cNvPr>
          <p:cNvGrpSpPr/>
          <p:nvPr/>
        </p:nvGrpSpPr>
        <p:grpSpPr>
          <a:xfrm>
            <a:off x="9337681" y="3571159"/>
            <a:ext cx="2099592" cy="1104171"/>
            <a:chOff x="7380312" y="3498440"/>
            <a:chExt cx="1512168" cy="110417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7E1240-55DE-486E-8746-8389D08AB7DB}"/>
                </a:ext>
              </a:extLst>
            </p:cNvPr>
            <p:cNvSpPr txBox="1"/>
            <p:nvPr/>
          </p:nvSpPr>
          <p:spPr>
            <a:xfrm>
              <a:off x="7380312" y="3498440"/>
              <a:ext cx="15014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91422A-A8B9-4D54-84C9-5FCB0E011B7D}"/>
                </a:ext>
              </a:extLst>
            </p:cNvPr>
            <p:cNvSpPr txBox="1"/>
            <p:nvPr/>
          </p:nvSpPr>
          <p:spPr>
            <a:xfrm>
              <a:off x="7399361" y="3771614"/>
              <a:ext cx="14931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Rectangle 16">
            <a:extLst>
              <a:ext uri="{FF2B5EF4-FFF2-40B4-BE49-F238E27FC236}">
                <a16:creationId xmlns:a16="http://schemas.microsoft.com/office/drawing/2014/main" id="{FA3D6F3B-0105-4A2A-B642-3B92638E8354}"/>
              </a:ext>
            </a:extLst>
          </p:cNvPr>
          <p:cNvSpPr/>
          <p:nvPr/>
        </p:nvSpPr>
        <p:spPr>
          <a:xfrm rot="2700000">
            <a:off x="4524998" y="2318634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750CA3A9-06E2-4BAC-823B-31A629298137}"/>
              </a:ext>
            </a:extLst>
          </p:cNvPr>
          <p:cNvSpPr/>
          <p:nvPr/>
        </p:nvSpPr>
        <p:spPr>
          <a:xfrm>
            <a:off x="1593151" y="238331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1B632340-9FA9-4410-B8D1-92C03CBD7575}"/>
              </a:ext>
            </a:extLst>
          </p:cNvPr>
          <p:cNvSpPr/>
          <p:nvPr/>
        </p:nvSpPr>
        <p:spPr>
          <a:xfrm>
            <a:off x="7343448" y="2388152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 Same Side Corner Rectangle 36">
            <a:extLst>
              <a:ext uri="{FF2B5EF4-FFF2-40B4-BE49-F238E27FC236}">
                <a16:creationId xmlns:a16="http://schemas.microsoft.com/office/drawing/2014/main" id="{3D54D2F9-42D9-403A-9E80-D22696F0352B}"/>
              </a:ext>
            </a:extLst>
          </p:cNvPr>
          <p:cNvSpPr>
            <a:spLocks noChangeAspect="1"/>
          </p:cNvSpPr>
          <p:nvPr/>
        </p:nvSpPr>
        <p:spPr>
          <a:xfrm>
            <a:off x="10207732" y="5193831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33ED01C5-4535-4D87-8F02-93FD9EE3E1EC}"/>
              </a:ext>
            </a:extLst>
          </p:cNvPr>
          <p:cNvSpPr>
            <a:spLocks noChangeAspect="1"/>
          </p:cNvSpPr>
          <p:nvPr/>
        </p:nvSpPr>
        <p:spPr>
          <a:xfrm>
            <a:off x="7395382" y="519383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E5F91F30-DF2E-4ACC-8E1A-70500ED0B6E2}"/>
              </a:ext>
            </a:extLst>
          </p:cNvPr>
          <p:cNvSpPr/>
          <p:nvPr/>
        </p:nvSpPr>
        <p:spPr>
          <a:xfrm rot="5400000">
            <a:off x="8719624" y="2042655"/>
            <a:ext cx="2179506" cy="2537688"/>
          </a:xfrm>
          <a:custGeom>
            <a:avLst/>
            <a:gdLst/>
            <a:ahLst/>
            <a:cxnLst/>
            <a:rect l="l" t="t" r="r" b="b"/>
            <a:pathLst>
              <a:path w="1800201" h="2096048">
                <a:moveTo>
                  <a:pt x="0" y="1195948"/>
                </a:moveTo>
                <a:cubicBezTo>
                  <a:pt x="0" y="761309"/>
                  <a:pt x="308064" y="398623"/>
                  <a:pt x="717763" y="314375"/>
                </a:cubicBezTo>
                <a:lnTo>
                  <a:pt x="900100" y="0"/>
                </a:lnTo>
                <a:lnTo>
                  <a:pt x="1082438" y="314375"/>
                </a:lnTo>
                <a:cubicBezTo>
                  <a:pt x="1492137" y="398623"/>
                  <a:pt x="1800201" y="761309"/>
                  <a:pt x="1800201" y="1195948"/>
                </a:cubicBezTo>
                <a:cubicBezTo>
                  <a:pt x="1800201" y="1693060"/>
                  <a:pt x="1397213" y="2096048"/>
                  <a:pt x="900101" y="2096048"/>
                </a:cubicBezTo>
                <a:cubicBezTo>
                  <a:pt x="402988" y="2096048"/>
                  <a:pt x="0" y="1693060"/>
                  <a:pt x="0" y="1195948"/>
                </a:cubicBez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48D573A-70DE-475A-AFD0-0200D31B2F43}"/>
              </a:ext>
            </a:extLst>
          </p:cNvPr>
          <p:cNvGrpSpPr/>
          <p:nvPr/>
        </p:nvGrpSpPr>
        <p:grpSpPr>
          <a:xfrm>
            <a:off x="8981241" y="3075671"/>
            <a:ext cx="1547217" cy="1035784"/>
            <a:chOff x="8351463" y="2676831"/>
            <a:chExt cx="1547217" cy="10357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453956C-E823-47D5-B47C-6468C2D6198A}"/>
                </a:ext>
              </a:extLst>
            </p:cNvPr>
            <p:cNvSpPr txBox="1"/>
            <p:nvPr/>
          </p:nvSpPr>
          <p:spPr>
            <a:xfrm>
              <a:off x="8351463" y="2676831"/>
              <a:ext cx="1547217" cy="276999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Infographics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05069B-C883-442D-90CC-3734CA7931F2}"/>
                </a:ext>
              </a:extLst>
            </p:cNvPr>
            <p:cNvSpPr txBox="1"/>
            <p:nvPr/>
          </p:nvSpPr>
          <p:spPr>
            <a:xfrm>
              <a:off x="8351463" y="2881618"/>
              <a:ext cx="1547217" cy="830997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</p:txBody>
        </p:sp>
      </p:grpSp>
      <p:sp>
        <p:nvSpPr>
          <p:cNvPr id="7" name="Isosceles Triangle 2">
            <a:extLst>
              <a:ext uri="{FF2B5EF4-FFF2-40B4-BE49-F238E27FC236}">
                <a16:creationId xmlns:a16="http://schemas.microsoft.com/office/drawing/2014/main" id="{775EC124-386D-4B15-BB9F-C5A50D285F2A}"/>
              </a:ext>
            </a:extLst>
          </p:cNvPr>
          <p:cNvSpPr/>
          <p:nvPr/>
        </p:nvSpPr>
        <p:spPr>
          <a:xfrm rot="5400000">
            <a:off x="6283418" y="2042655"/>
            <a:ext cx="2179506" cy="2537688"/>
          </a:xfrm>
          <a:custGeom>
            <a:avLst/>
            <a:gdLst/>
            <a:ahLst/>
            <a:cxnLst/>
            <a:rect l="l" t="t" r="r" b="b"/>
            <a:pathLst>
              <a:path w="1800201" h="2096048">
                <a:moveTo>
                  <a:pt x="0" y="1195948"/>
                </a:moveTo>
                <a:cubicBezTo>
                  <a:pt x="0" y="761309"/>
                  <a:pt x="308064" y="398623"/>
                  <a:pt x="717763" y="314375"/>
                </a:cubicBezTo>
                <a:lnTo>
                  <a:pt x="900100" y="0"/>
                </a:lnTo>
                <a:lnTo>
                  <a:pt x="1082438" y="314375"/>
                </a:lnTo>
                <a:cubicBezTo>
                  <a:pt x="1492137" y="398623"/>
                  <a:pt x="1800201" y="761309"/>
                  <a:pt x="1800201" y="1195948"/>
                </a:cubicBezTo>
                <a:cubicBezTo>
                  <a:pt x="1800201" y="1693060"/>
                  <a:pt x="1397213" y="2096048"/>
                  <a:pt x="900101" y="2096048"/>
                </a:cubicBezTo>
                <a:cubicBezTo>
                  <a:pt x="402988" y="2096048"/>
                  <a:pt x="0" y="1693060"/>
                  <a:pt x="0" y="1195948"/>
                </a:cubicBez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1A9321-AB8D-4177-A56C-A9C78C531F2D}"/>
              </a:ext>
            </a:extLst>
          </p:cNvPr>
          <p:cNvGrpSpPr/>
          <p:nvPr/>
        </p:nvGrpSpPr>
        <p:grpSpPr>
          <a:xfrm>
            <a:off x="6545036" y="3075671"/>
            <a:ext cx="1547217" cy="1035784"/>
            <a:chOff x="6197150" y="2676831"/>
            <a:chExt cx="1547217" cy="10357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504E06-7F90-4322-A565-04A7B6256367}"/>
                </a:ext>
              </a:extLst>
            </p:cNvPr>
            <p:cNvSpPr txBox="1"/>
            <p:nvPr/>
          </p:nvSpPr>
          <p:spPr>
            <a:xfrm>
              <a:off x="6197150" y="2676831"/>
              <a:ext cx="1547217" cy="276999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Infographics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752AD3-1203-49E8-A1AB-E0BE5332BA87}"/>
                </a:ext>
              </a:extLst>
            </p:cNvPr>
            <p:cNvSpPr txBox="1"/>
            <p:nvPr/>
          </p:nvSpPr>
          <p:spPr>
            <a:xfrm>
              <a:off x="6197150" y="2881618"/>
              <a:ext cx="1547217" cy="830997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</p:txBody>
        </p:sp>
      </p:grpSp>
      <p:sp>
        <p:nvSpPr>
          <p:cNvPr id="11" name="Isosceles Triangle 2">
            <a:extLst>
              <a:ext uri="{FF2B5EF4-FFF2-40B4-BE49-F238E27FC236}">
                <a16:creationId xmlns:a16="http://schemas.microsoft.com/office/drawing/2014/main" id="{76BC9E45-682D-41A0-8A09-29DC967DFD99}"/>
              </a:ext>
            </a:extLst>
          </p:cNvPr>
          <p:cNvSpPr/>
          <p:nvPr/>
        </p:nvSpPr>
        <p:spPr>
          <a:xfrm rot="5400000">
            <a:off x="3847212" y="2042655"/>
            <a:ext cx="2179506" cy="2537688"/>
          </a:xfrm>
          <a:custGeom>
            <a:avLst/>
            <a:gdLst/>
            <a:ahLst/>
            <a:cxnLst/>
            <a:rect l="l" t="t" r="r" b="b"/>
            <a:pathLst>
              <a:path w="1800201" h="2096048">
                <a:moveTo>
                  <a:pt x="0" y="1195948"/>
                </a:moveTo>
                <a:cubicBezTo>
                  <a:pt x="0" y="761309"/>
                  <a:pt x="308064" y="398623"/>
                  <a:pt x="717763" y="314375"/>
                </a:cubicBezTo>
                <a:lnTo>
                  <a:pt x="900100" y="0"/>
                </a:lnTo>
                <a:lnTo>
                  <a:pt x="1082438" y="314375"/>
                </a:lnTo>
                <a:cubicBezTo>
                  <a:pt x="1492137" y="398623"/>
                  <a:pt x="1800201" y="761309"/>
                  <a:pt x="1800201" y="1195948"/>
                </a:cubicBezTo>
                <a:cubicBezTo>
                  <a:pt x="1800201" y="1693060"/>
                  <a:pt x="1397213" y="2096048"/>
                  <a:pt x="900101" y="2096048"/>
                </a:cubicBezTo>
                <a:cubicBezTo>
                  <a:pt x="402988" y="2096048"/>
                  <a:pt x="0" y="1693060"/>
                  <a:pt x="0" y="1195948"/>
                </a:cubicBez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F4CD7D9-96E8-4284-B77D-60E6F3437C70}"/>
              </a:ext>
            </a:extLst>
          </p:cNvPr>
          <p:cNvGrpSpPr/>
          <p:nvPr/>
        </p:nvGrpSpPr>
        <p:grpSpPr>
          <a:xfrm>
            <a:off x="4108830" y="3075671"/>
            <a:ext cx="1547217" cy="1035784"/>
            <a:chOff x="4332760" y="2676831"/>
            <a:chExt cx="1547217" cy="10357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D6127C-30AE-461D-A361-6F1009F38D7F}"/>
                </a:ext>
              </a:extLst>
            </p:cNvPr>
            <p:cNvSpPr txBox="1"/>
            <p:nvPr/>
          </p:nvSpPr>
          <p:spPr>
            <a:xfrm>
              <a:off x="4332760" y="2676831"/>
              <a:ext cx="1547217" cy="276999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Infographics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F7E649-64D4-4E45-9635-26FE31E050FF}"/>
                </a:ext>
              </a:extLst>
            </p:cNvPr>
            <p:cNvSpPr txBox="1"/>
            <p:nvPr/>
          </p:nvSpPr>
          <p:spPr>
            <a:xfrm>
              <a:off x="4332760" y="2881618"/>
              <a:ext cx="1547217" cy="830997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</p:txBody>
        </p:sp>
      </p:grpSp>
      <p:sp>
        <p:nvSpPr>
          <p:cNvPr id="15" name="Isosceles Triangle 2">
            <a:extLst>
              <a:ext uri="{FF2B5EF4-FFF2-40B4-BE49-F238E27FC236}">
                <a16:creationId xmlns:a16="http://schemas.microsoft.com/office/drawing/2014/main" id="{F0C5E8CA-BD03-4E1A-ABBE-2945FC0E1021}"/>
              </a:ext>
            </a:extLst>
          </p:cNvPr>
          <p:cNvSpPr/>
          <p:nvPr/>
        </p:nvSpPr>
        <p:spPr>
          <a:xfrm rot="5400000">
            <a:off x="1411006" y="2042655"/>
            <a:ext cx="2179506" cy="2537688"/>
          </a:xfrm>
          <a:custGeom>
            <a:avLst/>
            <a:gdLst/>
            <a:ahLst/>
            <a:cxnLst/>
            <a:rect l="l" t="t" r="r" b="b"/>
            <a:pathLst>
              <a:path w="1800201" h="2096048">
                <a:moveTo>
                  <a:pt x="0" y="1195948"/>
                </a:moveTo>
                <a:cubicBezTo>
                  <a:pt x="0" y="761309"/>
                  <a:pt x="308064" y="398623"/>
                  <a:pt x="717763" y="314375"/>
                </a:cubicBezTo>
                <a:lnTo>
                  <a:pt x="900100" y="0"/>
                </a:lnTo>
                <a:lnTo>
                  <a:pt x="1082438" y="314375"/>
                </a:lnTo>
                <a:cubicBezTo>
                  <a:pt x="1492137" y="398623"/>
                  <a:pt x="1800201" y="761309"/>
                  <a:pt x="1800201" y="1195948"/>
                </a:cubicBezTo>
                <a:cubicBezTo>
                  <a:pt x="1800201" y="1693060"/>
                  <a:pt x="1397213" y="2096048"/>
                  <a:pt x="900101" y="2096048"/>
                </a:cubicBezTo>
                <a:cubicBezTo>
                  <a:pt x="402988" y="2096048"/>
                  <a:pt x="0" y="1693060"/>
                  <a:pt x="0" y="1195948"/>
                </a:cubicBezTo>
                <a:close/>
              </a:path>
            </a:pathLst>
          </a:cu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D090299-1178-4460-8346-3A10D04B8A54}"/>
              </a:ext>
            </a:extLst>
          </p:cNvPr>
          <p:cNvGrpSpPr/>
          <p:nvPr/>
        </p:nvGrpSpPr>
        <p:grpSpPr>
          <a:xfrm>
            <a:off x="1672624" y="3075671"/>
            <a:ext cx="1547217" cy="1035784"/>
            <a:chOff x="1929038" y="2676831"/>
            <a:chExt cx="1547217" cy="103578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4EFA58-76C7-4FF7-AA5D-BF7B5AF47240}"/>
                </a:ext>
              </a:extLst>
            </p:cNvPr>
            <p:cNvSpPr txBox="1"/>
            <p:nvPr/>
          </p:nvSpPr>
          <p:spPr>
            <a:xfrm>
              <a:off x="1929038" y="2676831"/>
              <a:ext cx="1547217" cy="276999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Infographics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C7AC30-788C-4234-8859-923E22E108B9}"/>
                </a:ext>
              </a:extLst>
            </p:cNvPr>
            <p:cNvSpPr txBox="1"/>
            <p:nvPr/>
          </p:nvSpPr>
          <p:spPr>
            <a:xfrm>
              <a:off x="1929038" y="2881618"/>
              <a:ext cx="1547217" cy="830997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 Here</a:t>
              </a:r>
            </a:p>
          </p:txBody>
        </p:sp>
      </p:grpSp>
      <p:grpSp>
        <p:nvGrpSpPr>
          <p:cNvPr id="19" name="Group 31">
            <a:extLst>
              <a:ext uri="{FF2B5EF4-FFF2-40B4-BE49-F238E27FC236}">
                <a16:creationId xmlns:a16="http://schemas.microsoft.com/office/drawing/2014/main" id="{BFBE5D11-7A01-46CF-9E4F-77071DBA8A26}"/>
              </a:ext>
            </a:extLst>
          </p:cNvPr>
          <p:cNvGrpSpPr/>
          <p:nvPr/>
        </p:nvGrpSpPr>
        <p:grpSpPr>
          <a:xfrm>
            <a:off x="1241643" y="4636695"/>
            <a:ext cx="2195160" cy="1081951"/>
            <a:chOff x="1062658" y="3986014"/>
            <a:chExt cx="1728192" cy="108195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92EEF9-423A-4DAB-820D-41EF6A58CBAC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2DB635-C633-4269-9ABB-46BE3D74091F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2" name="Group 32">
            <a:extLst>
              <a:ext uri="{FF2B5EF4-FFF2-40B4-BE49-F238E27FC236}">
                <a16:creationId xmlns:a16="http://schemas.microsoft.com/office/drawing/2014/main" id="{AA0820EF-62CA-4042-A40A-DC161E066994}"/>
              </a:ext>
            </a:extLst>
          </p:cNvPr>
          <p:cNvGrpSpPr/>
          <p:nvPr/>
        </p:nvGrpSpPr>
        <p:grpSpPr>
          <a:xfrm>
            <a:off x="3677849" y="4636695"/>
            <a:ext cx="2195160" cy="1081951"/>
            <a:chOff x="1062658" y="3986014"/>
            <a:chExt cx="1728192" cy="108195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137725F-56DE-4C4C-86A7-0013571B3E8C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9876D4-8D38-45FC-8988-6254D3ADC0BA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5" name="Group 35">
            <a:extLst>
              <a:ext uri="{FF2B5EF4-FFF2-40B4-BE49-F238E27FC236}">
                <a16:creationId xmlns:a16="http://schemas.microsoft.com/office/drawing/2014/main" id="{44495146-696C-4D0E-AF23-E4C10AE900E7}"/>
              </a:ext>
            </a:extLst>
          </p:cNvPr>
          <p:cNvGrpSpPr/>
          <p:nvPr/>
        </p:nvGrpSpPr>
        <p:grpSpPr>
          <a:xfrm>
            <a:off x="6114055" y="4636695"/>
            <a:ext cx="2195160" cy="1081951"/>
            <a:chOff x="1062658" y="3986014"/>
            <a:chExt cx="1728192" cy="108195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DF6F30-E9DE-4970-A4F2-505013F6D02F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C2361E-7924-4D08-9F16-A21F77AD8E52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8" name="Group 38">
            <a:extLst>
              <a:ext uri="{FF2B5EF4-FFF2-40B4-BE49-F238E27FC236}">
                <a16:creationId xmlns:a16="http://schemas.microsoft.com/office/drawing/2014/main" id="{447D69FC-6E32-40F8-94C5-D9F50CAFF431}"/>
              </a:ext>
            </a:extLst>
          </p:cNvPr>
          <p:cNvGrpSpPr/>
          <p:nvPr/>
        </p:nvGrpSpPr>
        <p:grpSpPr>
          <a:xfrm>
            <a:off x="8550260" y="4636695"/>
            <a:ext cx="2195160" cy="1081951"/>
            <a:chOff x="1062658" y="3986014"/>
            <a:chExt cx="1728192" cy="108195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D99FF9C-BE96-4FFE-A0F7-E889173AE261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DDC7B9-2099-4972-AE36-F33919FB7432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1" name="Isosceles Triangle 51">
            <a:extLst>
              <a:ext uri="{FF2B5EF4-FFF2-40B4-BE49-F238E27FC236}">
                <a16:creationId xmlns:a16="http://schemas.microsoft.com/office/drawing/2014/main" id="{EEE93826-B8F5-4E6F-870C-87F83F79D9F6}"/>
              </a:ext>
            </a:extLst>
          </p:cNvPr>
          <p:cNvSpPr/>
          <p:nvPr/>
        </p:nvSpPr>
        <p:spPr>
          <a:xfrm>
            <a:off x="2185872" y="2648369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5D588428-663E-4A75-9166-80ECAD8A1299}"/>
              </a:ext>
            </a:extLst>
          </p:cNvPr>
          <p:cNvSpPr/>
          <p:nvPr/>
        </p:nvSpPr>
        <p:spPr>
          <a:xfrm rot="5400000">
            <a:off x="7101657" y="2604377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0E6B1279-380E-4602-A1EA-EEB6294C0A2A}"/>
              </a:ext>
            </a:extLst>
          </p:cNvPr>
          <p:cNvSpPr/>
          <p:nvPr/>
        </p:nvSpPr>
        <p:spPr>
          <a:xfrm flipH="1">
            <a:off x="4563438" y="262707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21EDA41D-DEB5-4181-8314-9AB82028953B}"/>
              </a:ext>
            </a:extLst>
          </p:cNvPr>
          <p:cNvSpPr/>
          <p:nvPr/>
        </p:nvSpPr>
        <p:spPr>
          <a:xfrm>
            <a:off x="9557790" y="2685629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7A3087-5CE7-44CD-9B66-13B52EB052E7}"/>
              </a:ext>
            </a:extLst>
          </p:cNvPr>
          <p:cNvSpPr txBox="1"/>
          <p:nvPr/>
        </p:nvSpPr>
        <p:spPr>
          <a:xfrm>
            <a:off x="630335" y="415557"/>
            <a:ext cx="410116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0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1F009-87D4-432B-874E-32076E4DBF1A}"/>
              </a:ext>
            </a:extLst>
          </p:cNvPr>
          <p:cNvSpPr txBox="1"/>
          <p:nvPr/>
        </p:nvSpPr>
        <p:spPr>
          <a:xfrm>
            <a:off x="630335" y="1665801"/>
            <a:ext cx="410116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9">
            <a:extLst>
              <a:ext uri="{FF2B5EF4-FFF2-40B4-BE49-F238E27FC236}">
                <a16:creationId xmlns:a16="http://schemas.microsoft.com/office/drawing/2014/main" id="{F150E7E6-701D-438C-906C-239F3F3AF4B0}"/>
              </a:ext>
            </a:extLst>
          </p:cNvPr>
          <p:cNvGrpSpPr/>
          <p:nvPr/>
        </p:nvGrpSpPr>
        <p:grpSpPr>
          <a:xfrm>
            <a:off x="630335" y="5488924"/>
            <a:ext cx="1441354" cy="770854"/>
            <a:chOff x="741261" y="5746041"/>
            <a:chExt cx="1645920" cy="7708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50C20C-C94E-40B5-BF12-BA7BFE72A158}"/>
                </a:ext>
              </a:extLst>
            </p:cNvPr>
            <p:cNvSpPr txBox="1"/>
            <p:nvPr/>
          </p:nvSpPr>
          <p:spPr>
            <a:xfrm>
              <a:off x="741261" y="6178341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Infographic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A201F0AF-5F24-4796-9DA1-768B624DC4FF}"/>
                </a:ext>
              </a:extLst>
            </p:cNvPr>
            <p:cNvSpPr/>
            <p:nvPr/>
          </p:nvSpPr>
          <p:spPr>
            <a:xfrm>
              <a:off x="1071138" y="5746041"/>
              <a:ext cx="9861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$130</a:t>
              </a:r>
            </a:p>
          </p:txBody>
        </p:sp>
      </p:grpSp>
      <p:grpSp>
        <p:nvGrpSpPr>
          <p:cNvPr id="15" name="Group 12">
            <a:extLst>
              <a:ext uri="{FF2B5EF4-FFF2-40B4-BE49-F238E27FC236}">
                <a16:creationId xmlns:a16="http://schemas.microsoft.com/office/drawing/2014/main" id="{BD7A5DE1-B2EA-476A-B9CB-4552ED6F91C0}"/>
              </a:ext>
            </a:extLst>
          </p:cNvPr>
          <p:cNvGrpSpPr/>
          <p:nvPr/>
        </p:nvGrpSpPr>
        <p:grpSpPr>
          <a:xfrm>
            <a:off x="2182616" y="5488924"/>
            <a:ext cx="1441354" cy="770854"/>
            <a:chOff x="3173827" y="5746041"/>
            <a:chExt cx="1645920" cy="7708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651335-E4B4-48D8-BB50-B828220A8BE8}"/>
                </a:ext>
              </a:extLst>
            </p:cNvPr>
            <p:cNvSpPr txBox="1"/>
            <p:nvPr/>
          </p:nvSpPr>
          <p:spPr>
            <a:xfrm>
              <a:off x="3173827" y="6178341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PowerPoint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3880D250-C10C-486A-BBA6-A47269EE8024}"/>
                </a:ext>
              </a:extLst>
            </p:cNvPr>
            <p:cNvSpPr/>
            <p:nvPr/>
          </p:nvSpPr>
          <p:spPr>
            <a:xfrm>
              <a:off x="3503703" y="5746041"/>
              <a:ext cx="9861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$200</a:t>
              </a:r>
            </a:p>
          </p:txBody>
        </p:sp>
      </p:grpSp>
      <p:grpSp>
        <p:nvGrpSpPr>
          <p:cNvPr id="18" name="Group 15">
            <a:extLst>
              <a:ext uri="{FF2B5EF4-FFF2-40B4-BE49-F238E27FC236}">
                <a16:creationId xmlns:a16="http://schemas.microsoft.com/office/drawing/2014/main" id="{810F139B-14A2-48DC-BDDE-639D144786A3}"/>
              </a:ext>
            </a:extLst>
          </p:cNvPr>
          <p:cNvGrpSpPr/>
          <p:nvPr/>
        </p:nvGrpSpPr>
        <p:grpSpPr>
          <a:xfrm>
            <a:off x="3734897" y="5488924"/>
            <a:ext cx="1441354" cy="770854"/>
            <a:chOff x="5606392" y="5746041"/>
            <a:chExt cx="1645920" cy="7708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264B3C-B021-4F32-AF0D-CF11BA2620D9}"/>
                </a:ext>
              </a:extLst>
            </p:cNvPr>
            <p:cNvSpPr txBox="1"/>
            <p:nvPr/>
          </p:nvSpPr>
          <p:spPr>
            <a:xfrm>
              <a:off x="5606392" y="6178341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Presentation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D67B983-B35F-4E01-AD53-08EAD4446B0A}"/>
                </a:ext>
              </a:extLst>
            </p:cNvPr>
            <p:cNvSpPr/>
            <p:nvPr/>
          </p:nvSpPr>
          <p:spPr>
            <a:xfrm>
              <a:off x="6036456" y="5746041"/>
              <a:ext cx="7857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$80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3C28B7F-43F7-4340-A3D6-014930F1E2C2}"/>
              </a:ext>
            </a:extLst>
          </p:cNvPr>
          <p:cNvSpPr txBox="1"/>
          <p:nvPr/>
        </p:nvSpPr>
        <p:spPr>
          <a:xfrm>
            <a:off x="630334" y="4089549"/>
            <a:ext cx="4398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D8004F-A37A-4260-A2C6-3DAE00466EBD}"/>
              </a:ext>
            </a:extLst>
          </p:cNvPr>
          <p:cNvSpPr txBox="1"/>
          <p:nvPr/>
        </p:nvSpPr>
        <p:spPr>
          <a:xfrm>
            <a:off x="630335" y="4876801"/>
            <a:ext cx="439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98B8402-1779-4884-99EF-7852536FE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12735"/>
              </p:ext>
            </p:extLst>
          </p:nvPr>
        </p:nvGraphicFramePr>
        <p:xfrm>
          <a:off x="880449" y="1820009"/>
          <a:ext cx="10431102" cy="4247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8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8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8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42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735">
                <a:tc gridSpan="4"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</a:p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28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photos and Text.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photos and Text.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2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Contents Title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3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 Point Template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544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931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 Point Template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34">
            <a:extLst>
              <a:ext uri="{FF2B5EF4-FFF2-40B4-BE49-F238E27FC236}">
                <a16:creationId xmlns:a16="http://schemas.microsoft.com/office/drawing/2014/main" id="{74C2C948-F908-47EE-B63D-6DA9BAD73D45}"/>
              </a:ext>
            </a:extLst>
          </p:cNvPr>
          <p:cNvSpPr/>
          <p:nvPr/>
        </p:nvSpPr>
        <p:spPr>
          <a:xfrm>
            <a:off x="1283622" y="1875085"/>
            <a:ext cx="1416167" cy="1416167"/>
          </a:xfrm>
          <a:prstGeom prst="ellipse">
            <a:avLst/>
          </a:prstGeom>
          <a:solidFill>
            <a:schemeClr val="accent4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36F69A1-4307-4E51-A075-45A827F0800C}"/>
              </a:ext>
            </a:extLst>
          </p:cNvPr>
          <p:cNvGrpSpPr/>
          <p:nvPr/>
        </p:nvGrpSpPr>
        <p:grpSpPr>
          <a:xfrm>
            <a:off x="904461" y="3867317"/>
            <a:ext cx="2174489" cy="1906590"/>
            <a:chOff x="619454" y="3867315"/>
            <a:chExt cx="1800200" cy="190659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37FE6D-8610-47A9-97AB-E5E0D006D421}"/>
                </a:ext>
              </a:extLst>
            </p:cNvPr>
            <p:cNvSpPr txBox="1"/>
            <p:nvPr/>
          </p:nvSpPr>
          <p:spPr>
            <a:xfrm>
              <a:off x="619456" y="3867315"/>
              <a:ext cx="1800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A9A699-5024-429E-9DEE-5A8DB6C90299}"/>
                </a:ext>
              </a:extLst>
            </p:cNvPr>
            <p:cNvSpPr txBox="1"/>
            <p:nvPr/>
          </p:nvSpPr>
          <p:spPr>
            <a:xfrm>
              <a:off x="619454" y="4204245"/>
              <a:ext cx="180019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" name="Straight Connector 3">
            <a:extLst>
              <a:ext uri="{FF2B5EF4-FFF2-40B4-BE49-F238E27FC236}">
                <a16:creationId xmlns:a16="http://schemas.microsoft.com/office/drawing/2014/main" id="{20584D5B-E2D5-458B-AB1E-85676F8923EA}"/>
              </a:ext>
            </a:extLst>
          </p:cNvPr>
          <p:cNvCxnSpPr>
            <a:cxnSpLocks/>
          </p:cNvCxnSpPr>
          <p:nvPr/>
        </p:nvCxnSpPr>
        <p:spPr>
          <a:xfrm>
            <a:off x="1307705" y="3608393"/>
            <a:ext cx="1368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44">
            <a:extLst>
              <a:ext uri="{FF2B5EF4-FFF2-40B4-BE49-F238E27FC236}">
                <a16:creationId xmlns:a16="http://schemas.microsoft.com/office/drawing/2014/main" id="{E09C98FD-0F22-4B4D-9E08-0140478FFFAD}"/>
              </a:ext>
            </a:extLst>
          </p:cNvPr>
          <p:cNvCxnSpPr>
            <a:cxnSpLocks/>
          </p:cNvCxnSpPr>
          <p:nvPr/>
        </p:nvCxnSpPr>
        <p:spPr>
          <a:xfrm>
            <a:off x="1307705" y="5918278"/>
            <a:ext cx="1368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91">
            <a:extLst>
              <a:ext uri="{FF2B5EF4-FFF2-40B4-BE49-F238E27FC236}">
                <a16:creationId xmlns:a16="http://schemas.microsoft.com/office/drawing/2014/main" id="{653BE13A-8ED5-4B3B-AF7C-46CE866C1141}"/>
              </a:ext>
            </a:extLst>
          </p:cNvPr>
          <p:cNvSpPr/>
          <p:nvPr/>
        </p:nvSpPr>
        <p:spPr>
          <a:xfrm>
            <a:off x="9495839" y="1875085"/>
            <a:ext cx="1416167" cy="1416167"/>
          </a:xfrm>
          <a:prstGeom prst="ellipse">
            <a:avLst/>
          </a:prstGeom>
          <a:solidFill>
            <a:schemeClr val="tx2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E0FAE22-6DDA-42B9-9AFE-C520BCEC2F9C}"/>
              </a:ext>
            </a:extLst>
          </p:cNvPr>
          <p:cNvGrpSpPr/>
          <p:nvPr/>
        </p:nvGrpSpPr>
        <p:grpSpPr>
          <a:xfrm>
            <a:off x="9116678" y="3867317"/>
            <a:ext cx="2174489" cy="1906590"/>
            <a:chOff x="6694760" y="3867315"/>
            <a:chExt cx="1800200" cy="19065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277C10-4D9B-418A-B91D-88F392282C07}"/>
                </a:ext>
              </a:extLst>
            </p:cNvPr>
            <p:cNvSpPr txBox="1"/>
            <p:nvPr/>
          </p:nvSpPr>
          <p:spPr>
            <a:xfrm>
              <a:off x="6694762" y="3867315"/>
              <a:ext cx="1800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D9F117-A4BB-4B3D-B6DD-392A07480485}"/>
                </a:ext>
              </a:extLst>
            </p:cNvPr>
            <p:cNvSpPr txBox="1"/>
            <p:nvPr/>
          </p:nvSpPr>
          <p:spPr>
            <a:xfrm>
              <a:off x="6694760" y="4204245"/>
              <a:ext cx="180019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3" name="Straight Connector 94">
            <a:extLst>
              <a:ext uri="{FF2B5EF4-FFF2-40B4-BE49-F238E27FC236}">
                <a16:creationId xmlns:a16="http://schemas.microsoft.com/office/drawing/2014/main" id="{17DF1703-DC5A-40A0-B347-417A8B872206}"/>
              </a:ext>
            </a:extLst>
          </p:cNvPr>
          <p:cNvCxnSpPr>
            <a:cxnSpLocks/>
          </p:cNvCxnSpPr>
          <p:nvPr/>
        </p:nvCxnSpPr>
        <p:spPr>
          <a:xfrm>
            <a:off x="9519921" y="3608393"/>
            <a:ext cx="1368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95">
            <a:extLst>
              <a:ext uri="{FF2B5EF4-FFF2-40B4-BE49-F238E27FC236}">
                <a16:creationId xmlns:a16="http://schemas.microsoft.com/office/drawing/2014/main" id="{CFF1499A-C33D-4B66-BBDF-D0FC1727A083}"/>
              </a:ext>
            </a:extLst>
          </p:cNvPr>
          <p:cNvCxnSpPr>
            <a:cxnSpLocks/>
          </p:cNvCxnSpPr>
          <p:nvPr/>
        </p:nvCxnSpPr>
        <p:spPr>
          <a:xfrm>
            <a:off x="9519921" y="5918278"/>
            <a:ext cx="1368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79">
            <a:extLst>
              <a:ext uri="{FF2B5EF4-FFF2-40B4-BE49-F238E27FC236}">
                <a16:creationId xmlns:a16="http://schemas.microsoft.com/office/drawing/2014/main" id="{93DBBEE4-9E51-4F9C-B510-1AF10583BCC3}"/>
              </a:ext>
            </a:extLst>
          </p:cNvPr>
          <p:cNvSpPr/>
          <p:nvPr/>
        </p:nvSpPr>
        <p:spPr>
          <a:xfrm>
            <a:off x="4021028" y="1875085"/>
            <a:ext cx="1416167" cy="1416167"/>
          </a:xfrm>
          <a:prstGeom prst="ellipse">
            <a:avLst/>
          </a:prstGeom>
          <a:solidFill>
            <a:schemeClr val="accent3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C8B551F-FC89-4AFD-AE1A-8C85A04EABE5}"/>
              </a:ext>
            </a:extLst>
          </p:cNvPr>
          <p:cNvGrpSpPr/>
          <p:nvPr/>
        </p:nvGrpSpPr>
        <p:grpSpPr>
          <a:xfrm>
            <a:off x="3641867" y="3867317"/>
            <a:ext cx="2174489" cy="1906590"/>
            <a:chOff x="2644556" y="3867315"/>
            <a:chExt cx="1800200" cy="190659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B172F2-E10A-4A66-BD7E-DAB237A9562B}"/>
                </a:ext>
              </a:extLst>
            </p:cNvPr>
            <p:cNvSpPr txBox="1"/>
            <p:nvPr/>
          </p:nvSpPr>
          <p:spPr>
            <a:xfrm>
              <a:off x="2644558" y="3867315"/>
              <a:ext cx="1800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6EBEDD-38B9-4B56-9E17-C7E1A271AB24}"/>
                </a:ext>
              </a:extLst>
            </p:cNvPr>
            <p:cNvSpPr txBox="1"/>
            <p:nvPr/>
          </p:nvSpPr>
          <p:spPr>
            <a:xfrm>
              <a:off x="2644556" y="4204245"/>
              <a:ext cx="180019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9" name="Straight Connector 82">
            <a:extLst>
              <a:ext uri="{FF2B5EF4-FFF2-40B4-BE49-F238E27FC236}">
                <a16:creationId xmlns:a16="http://schemas.microsoft.com/office/drawing/2014/main" id="{EE442B9F-455B-408C-9E8E-BC0D3F8F12FE}"/>
              </a:ext>
            </a:extLst>
          </p:cNvPr>
          <p:cNvCxnSpPr>
            <a:cxnSpLocks/>
          </p:cNvCxnSpPr>
          <p:nvPr/>
        </p:nvCxnSpPr>
        <p:spPr>
          <a:xfrm>
            <a:off x="4045111" y="3608393"/>
            <a:ext cx="1368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83">
            <a:extLst>
              <a:ext uri="{FF2B5EF4-FFF2-40B4-BE49-F238E27FC236}">
                <a16:creationId xmlns:a16="http://schemas.microsoft.com/office/drawing/2014/main" id="{871B9637-28B2-406E-81E5-A119BB419378}"/>
              </a:ext>
            </a:extLst>
          </p:cNvPr>
          <p:cNvCxnSpPr>
            <a:cxnSpLocks/>
          </p:cNvCxnSpPr>
          <p:nvPr/>
        </p:nvCxnSpPr>
        <p:spPr>
          <a:xfrm>
            <a:off x="4045111" y="5918278"/>
            <a:ext cx="1368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85">
            <a:extLst>
              <a:ext uri="{FF2B5EF4-FFF2-40B4-BE49-F238E27FC236}">
                <a16:creationId xmlns:a16="http://schemas.microsoft.com/office/drawing/2014/main" id="{6DD91B13-00CF-4E8F-8775-7EE59C48A249}"/>
              </a:ext>
            </a:extLst>
          </p:cNvPr>
          <p:cNvSpPr/>
          <p:nvPr/>
        </p:nvSpPr>
        <p:spPr>
          <a:xfrm>
            <a:off x="6758434" y="1875085"/>
            <a:ext cx="1416167" cy="1416167"/>
          </a:xfrm>
          <a:prstGeom prst="ellipse">
            <a:avLst/>
          </a:prstGeom>
          <a:solidFill>
            <a:schemeClr val="accent2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7A2B87A-6FA0-48F0-82B9-F417A6F418CE}"/>
              </a:ext>
            </a:extLst>
          </p:cNvPr>
          <p:cNvGrpSpPr/>
          <p:nvPr/>
        </p:nvGrpSpPr>
        <p:grpSpPr>
          <a:xfrm>
            <a:off x="6379273" y="3867317"/>
            <a:ext cx="2174489" cy="1906590"/>
            <a:chOff x="4669658" y="3867315"/>
            <a:chExt cx="1800200" cy="190659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9D9648-2F9A-4FE7-BD37-4B8119CFDE38}"/>
                </a:ext>
              </a:extLst>
            </p:cNvPr>
            <p:cNvSpPr txBox="1"/>
            <p:nvPr/>
          </p:nvSpPr>
          <p:spPr>
            <a:xfrm>
              <a:off x="4669660" y="3867315"/>
              <a:ext cx="1800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4A65C4B-A3C3-43C2-BA63-22CA9FE80D94}"/>
                </a:ext>
              </a:extLst>
            </p:cNvPr>
            <p:cNvSpPr txBox="1"/>
            <p:nvPr/>
          </p:nvSpPr>
          <p:spPr>
            <a:xfrm>
              <a:off x="4669658" y="4204245"/>
              <a:ext cx="180019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5" name="Straight Connector 88">
            <a:extLst>
              <a:ext uri="{FF2B5EF4-FFF2-40B4-BE49-F238E27FC236}">
                <a16:creationId xmlns:a16="http://schemas.microsoft.com/office/drawing/2014/main" id="{4EA9E124-791E-413A-881C-6B9280C72B72}"/>
              </a:ext>
            </a:extLst>
          </p:cNvPr>
          <p:cNvCxnSpPr>
            <a:cxnSpLocks/>
          </p:cNvCxnSpPr>
          <p:nvPr/>
        </p:nvCxnSpPr>
        <p:spPr>
          <a:xfrm>
            <a:off x="6782516" y="3608393"/>
            <a:ext cx="1368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89">
            <a:extLst>
              <a:ext uri="{FF2B5EF4-FFF2-40B4-BE49-F238E27FC236}">
                <a16:creationId xmlns:a16="http://schemas.microsoft.com/office/drawing/2014/main" id="{36520F51-08D3-4440-BA4D-B510DC45EB61}"/>
              </a:ext>
            </a:extLst>
          </p:cNvPr>
          <p:cNvCxnSpPr>
            <a:cxnSpLocks/>
          </p:cNvCxnSpPr>
          <p:nvPr/>
        </p:nvCxnSpPr>
        <p:spPr>
          <a:xfrm>
            <a:off x="6782516" y="5918278"/>
            <a:ext cx="1368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arallelogram 15">
            <a:extLst>
              <a:ext uri="{FF2B5EF4-FFF2-40B4-BE49-F238E27FC236}">
                <a16:creationId xmlns:a16="http://schemas.microsoft.com/office/drawing/2014/main" id="{2CF02DF0-5F24-44E1-AD70-A571D9BB4C3C}"/>
              </a:ext>
            </a:extLst>
          </p:cNvPr>
          <p:cNvSpPr/>
          <p:nvPr/>
        </p:nvSpPr>
        <p:spPr>
          <a:xfrm flipH="1">
            <a:off x="4470854" y="2295136"/>
            <a:ext cx="573051" cy="573051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32">
            <a:extLst>
              <a:ext uri="{FF2B5EF4-FFF2-40B4-BE49-F238E27FC236}">
                <a16:creationId xmlns:a16="http://schemas.microsoft.com/office/drawing/2014/main" id="{06DDC969-0368-4E8A-9BA9-ECD9C709D5C8}"/>
              </a:ext>
            </a:extLst>
          </p:cNvPr>
          <p:cNvSpPr/>
          <p:nvPr/>
        </p:nvSpPr>
        <p:spPr>
          <a:xfrm>
            <a:off x="1736891" y="2352672"/>
            <a:ext cx="461187" cy="4611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Chord 15">
            <a:extLst>
              <a:ext uri="{FF2B5EF4-FFF2-40B4-BE49-F238E27FC236}">
                <a16:creationId xmlns:a16="http://schemas.microsoft.com/office/drawing/2014/main" id="{1A3E9342-6FCF-4391-B8BC-D98071A4D172}"/>
              </a:ext>
            </a:extLst>
          </p:cNvPr>
          <p:cNvSpPr/>
          <p:nvPr/>
        </p:nvSpPr>
        <p:spPr>
          <a:xfrm>
            <a:off x="7327039" y="2247606"/>
            <a:ext cx="284635" cy="620581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077C36F8-6E8C-43A6-A845-6A12D2735147}"/>
              </a:ext>
            </a:extLst>
          </p:cNvPr>
          <p:cNvSpPr/>
          <p:nvPr/>
        </p:nvSpPr>
        <p:spPr>
          <a:xfrm>
            <a:off x="9922238" y="2396535"/>
            <a:ext cx="563364" cy="37025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4">
            <a:extLst>
              <a:ext uri="{FF2B5EF4-FFF2-40B4-BE49-F238E27FC236}">
                <a16:creationId xmlns:a16="http://schemas.microsoft.com/office/drawing/2014/main" id="{9476B173-989E-4E75-A0FD-4275CB7517C2}"/>
              </a:ext>
            </a:extLst>
          </p:cNvPr>
          <p:cNvSpPr/>
          <p:nvPr/>
        </p:nvSpPr>
        <p:spPr>
          <a:xfrm>
            <a:off x="7056106" y="1124744"/>
            <a:ext cx="2112235" cy="5733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9FC26A19-7254-4B59-976B-10E0C91B14C8}"/>
              </a:ext>
            </a:extLst>
          </p:cNvPr>
          <p:cNvSpPr/>
          <p:nvPr/>
        </p:nvSpPr>
        <p:spPr>
          <a:xfrm>
            <a:off x="9168341" y="1124745"/>
            <a:ext cx="3023659" cy="16321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2B626C-7CD2-4F7C-9AC8-F5E96CF9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8E4C3C74-3DF3-4CE1-9178-D0C385C94E28}"/>
              </a:ext>
            </a:extLst>
          </p:cNvPr>
          <p:cNvSpPr/>
          <p:nvPr/>
        </p:nvSpPr>
        <p:spPr>
          <a:xfrm>
            <a:off x="727409" y="5640092"/>
            <a:ext cx="612000" cy="612000"/>
          </a:xfrm>
          <a:prstGeom prst="ellipse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15">
            <a:extLst>
              <a:ext uri="{FF2B5EF4-FFF2-40B4-BE49-F238E27FC236}">
                <a16:creationId xmlns:a16="http://schemas.microsoft.com/office/drawing/2014/main" id="{8605F069-EF15-4DBB-AFF0-5D1EF138B0C7}"/>
              </a:ext>
            </a:extLst>
          </p:cNvPr>
          <p:cNvSpPr/>
          <p:nvPr/>
        </p:nvSpPr>
        <p:spPr>
          <a:xfrm>
            <a:off x="3999511" y="5640092"/>
            <a:ext cx="612000" cy="612000"/>
          </a:xfrm>
          <a:prstGeom prst="ellipse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DB44CD65-37A0-458D-9E55-2CADE9F65048}"/>
              </a:ext>
            </a:extLst>
          </p:cNvPr>
          <p:cNvGrpSpPr/>
          <p:nvPr/>
        </p:nvGrpSpPr>
        <p:grpSpPr>
          <a:xfrm>
            <a:off x="9488033" y="3154527"/>
            <a:ext cx="2432834" cy="2815254"/>
            <a:chOff x="3017861" y="4283314"/>
            <a:chExt cx="2659757" cy="28152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D88E02-6054-4D93-A961-055425C95590}"/>
                </a:ext>
              </a:extLst>
            </p:cNvPr>
            <p:cNvSpPr txBox="1"/>
            <p:nvPr/>
          </p:nvSpPr>
          <p:spPr>
            <a:xfrm>
              <a:off x="3021853" y="4605578"/>
              <a:ext cx="2655765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E734E0-40EF-401E-9CF4-68CD30D6EBFF}"/>
                </a:ext>
              </a:extLst>
            </p:cNvPr>
            <p:cNvSpPr txBox="1"/>
            <p:nvPr/>
          </p:nvSpPr>
          <p:spPr>
            <a:xfrm>
              <a:off x="3017861" y="4283314"/>
              <a:ext cx="2633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3146DA5-68B4-4DDD-9543-17EEF640A109}"/>
              </a:ext>
            </a:extLst>
          </p:cNvPr>
          <p:cNvSpPr txBox="1"/>
          <p:nvPr/>
        </p:nvSpPr>
        <p:spPr>
          <a:xfrm>
            <a:off x="7241800" y="2942376"/>
            <a:ext cx="1766397" cy="157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Time, Money and Reputation.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4393CC-D2C8-4991-B5A7-8C2FD68295C1}"/>
              </a:ext>
            </a:extLst>
          </p:cNvPr>
          <p:cNvSpPr txBox="1"/>
          <p:nvPr/>
        </p:nvSpPr>
        <p:spPr>
          <a:xfrm>
            <a:off x="7241801" y="1412585"/>
            <a:ext cx="175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Title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A17F6D-CF73-4833-A1F5-33C189D231DD}"/>
              </a:ext>
            </a:extLst>
          </p:cNvPr>
          <p:cNvSpPr txBox="1"/>
          <p:nvPr/>
        </p:nvSpPr>
        <p:spPr>
          <a:xfrm>
            <a:off x="1437894" y="5530594"/>
            <a:ext cx="2056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D557DE-AD9D-4A95-B8D2-65385312621A}"/>
              </a:ext>
            </a:extLst>
          </p:cNvPr>
          <p:cNvSpPr txBox="1"/>
          <p:nvPr/>
        </p:nvSpPr>
        <p:spPr>
          <a:xfrm>
            <a:off x="4706675" y="5530594"/>
            <a:ext cx="2056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Rectangle 36">
            <a:extLst>
              <a:ext uri="{FF2B5EF4-FFF2-40B4-BE49-F238E27FC236}">
                <a16:creationId xmlns:a16="http://schemas.microsoft.com/office/drawing/2014/main" id="{93FE3675-A457-491C-99C7-C64D716AA8B7}"/>
              </a:ext>
            </a:extLst>
          </p:cNvPr>
          <p:cNvSpPr/>
          <p:nvPr/>
        </p:nvSpPr>
        <p:spPr>
          <a:xfrm>
            <a:off x="864150" y="5802366"/>
            <a:ext cx="338645" cy="28308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1028441C-05A1-4C6E-9E8D-6FCCED15D914}"/>
              </a:ext>
            </a:extLst>
          </p:cNvPr>
          <p:cNvSpPr/>
          <p:nvPr/>
        </p:nvSpPr>
        <p:spPr>
          <a:xfrm>
            <a:off x="4137550" y="5827066"/>
            <a:ext cx="355562" cy="23368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C68F9AE-0404-4C22-9135-0BF63C054542}"/>
              </a:ext>
            </a:extLst>
          </p:cNvPr>
          <p:cNvGrpSpPr/>
          <p:nvPr/>
        </p:nvGrpSpPr>
        <p:grpSpPr>
          <a:xfrm>
            <a:off x="9664344" y="1190783"/>
            <a:ext cx="2201724" cy="1377014"/>
            <a:chOff x="9107787" y="3930309"/>
            <a:chExt cx="2645841" cy="1654778"/>
          </a:xfrm>
        </p:grpSpPr>
        <p:sp>
          <p:nvSpPr>
            <p:cNvPr id="24" name="직사각형 17">
              <a:extLst>
                <a:ext uri="{FF2B5EF4-FFF2-40B4-BE49-F238E27FC236}">
                  <a16:creationId xmlns:a16="http://schemas.microsoft.com/office/drawing/2014/main" id="{D24AE2FA-78DD-4F06-BCFB-880022F56777}"/>
                </a:ext>
              </a:extLst>
            </p:cNvPr>
            <p:cNvSpPr/>
            <p:nvPr/>
          </p:nvSpPr>
          <p:spPr>
            <a:xfrm>
              <a:off x="9107787" y="4308814"/>
              <a:ext cx="2525916" cy="1276273"/>
            </a:xfrm>
            <a:custGeom>
              <a:avLst/>
              <a:gdLst>
                <a:gd name="connsiteX0" fmla="*/ 0 w 2154724"/>
                <a:gd name="connsiteY0" fmla="*/ 0 h 1104256"/>
                <a:gd name="connsiteX1" fmla="*/ 2154724 w 2154724"/>
                <a:gd name="connsiteY1" fmla="*/ 0 h 1104256"/>
                <a:gd name="connsiteX2" fmla="*/ 2154724 w 2154724"/>
                <a:gd name="connsiteY2" fmla="*/ 1104256 h 1104256"/>
                <a:gd name="connsiteX3" fmla="*/ 0 w 2154724"/>
                <a:gd name="connsiteY3" fmla="*/ 1104256 h 1104256"/>
                <a:gd name="connsiteX4" fmla="*/ 0 w 2154724"/>
                <a:gd name="connsiteY4" fmla="*/ 0 h 1104256"/>
                <a:gd name="connsiteX0" fmla="*/ 0 w 2335793"/>
                <a:gd name="connsiteY0" fmla="*/ 0 h 1113309"/>
                <a:gd name="connsiteX1" fmla="*/ 2335793 w 2335793"/>
                <a:gd name="connsiteY1" fmla="*/ 9053 h 1113309"/>
                <a:gd name="connsiteX2" fmla="*/ 2335793 w 2335793"/>
                <a:gd name="connsiteY2" fmla="*/ 1113309 h 1113309"/>
                <a:gd name="connsiteX3" fmla="*/ 181069 w 2335793"/>
                <a:gd name="connsiteY3" fmla="*/ 1113309 h 1113309"/>
                <a:gd name="connsiteX4" fmla="*/ 0 w 2335793"/>
                <a:gd name="connsiteY4" fmla="*/ 0 h 1113309"/>
                <a:gd name="connsiteX0" fmla="*/ 0 w 2525916"/>
                <a:gd name="connsiteY0" fmla="*/ 81482 h 1194791"/>
                <a:gd name="connsiteX1" fmla="*/ 2525916 w 2525916"/>
                <a:gd name="connsiteY1" fmla="*/ 0 h 1194791"/>
                <a:gd name="connsiteX2" fmla="*/ 2335793 w 2525916"/>
                <a:gd name="connsiteY2" fmla="*/ 1194791 h 1194791"/>
                <a:gd name="connsiteX3" fmla="*/ 181069 w 2525916"/>
                <a:gd name="connsiteY3" fmla="*/ 1194791 h 1194791"/>
                <a:gd name="connsiteX4" fmla="*/ 0 w 2525916"/>
                <a:gd name="connsiteY4" fmla="*/ 81482 h 1194791"/>
                <a:gd name="connsiteX0" fmla="*/ 0 w 2525916"/>
                <a:gd name="connsiteY0" fmla="*/ 81482 h 1276273"/>
                <a:gd name="connsiteX1" fmla="*/ 2525916 w 2525916"/>
                <a:gd name="connsiteY1" fmla="*/ 0 h 1276273"/>
                <a:gd name="connsiteX2" fmla="*/ 2353900 w 2525916"/>
                <a:gd name="connsiteY2" fmla="*/ 1276273 h 1276273"/>
                <a:gd name="connsiteX3" fmla="*/ 181069 w 2525916"/>
                <a:gd name="connsiteY3" fmla="*/ 1194791 h 1276273"/>
                <a:gd name="connsiteX4" fmla="*/ 0 w 2525916"/>
                <a:gd name="connsiteY4" fmla="*/ 81482 h 12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5916" h="1276273">
                  <a:moveTo>
                    <a:pt x="0" y="81482"/>
                  </a:moveTo>
                  <a:lnTo>
                    <a:pt x="2525916" y="0"/>
                  </a:lnTo>
                  <a:lnTo>
                    <a:pt x="2353900" y="1276273"/>
                  </a:lnTo>
                  <a:lnTo>
                    <a:pt x="181069" y="1194791"/>
                  </a:lnTo>
                  <a:lnTo>
                    <a:pt x="0" y="814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17">
              <a:extLst>
                <a:ext uri="{FF2B5EF4-FFF2-40B4-BE49-F238E27FC236}">
                  <a16:creationId xmlns:a16="http://schemas.microsoft.com/office/drawing/2014/main" id="{2D4ED4BF-2922-4FF5-B520-86B33E65FCB5}"/>
                </a:ext>
              </a:extLst>
            </p:cNvPr>
            <p:cNvSpPr/>
            <p:nvPr/>
          </p:nvSpPr>
          <p:spPr>
            <a:xfrm>
              <a:off x="9524246" y="4847651"/>
              <a:ext cx="2229382" cy="622519"/>
            </a:xfrm>
            <a:custGeom>
              <a:avLst/>
              <a:gdLst>
                <a:gd name="connsiteX0" fmla="*/ 0 w 2154724"/>
                <a:gd name="connsiteY0" fmla="*/ 0 h 1104256"/>
                <a:gd name="connsiteX1" fmla="*/ 2154724 w 2154724"/>
                <a:gd name="connsiteY1" fmla="*/ 0 h 1104256"/>
                <a:gd name="connsiteX2" fmla="*/ 2154724 w 2154724"/>
                <a:gd name="connsiteY2" fmla="*/ 1104256 h 1104256"/>
                <a:gd name="connsiteX3" fmla="*/ 0 w 2154724"/>
                <a:gd name="connsiteY3" fmla="*/ 1104256 h 1104256"/>
                <a:gd name="connsiteX4" fmla="*/ 0 w 2154724"/>
                <a:gd name="connsiteY4" fmla="*/ 0 h 1104256"/>
                <a:gd name="connsiteX0" fmla="*/ 0 w 2335793"/>
                <a:gd name="connsiteY0" fmla="*/ 0 h 1113309"/>
                <a:gd name="connsiteX1" fmla="*/ 2335793 w 2335793"/>
                <a:gd name="connsiteY1" fmla="*/ 9053 h 1113309"/>
                <a:gd name="connsiteX2" fmla="*/ 2335793 w 2335793"/>
                <a:gd name="connsiteY2" fmla="*/ 1113309 h 1113309"/>
                <a:gd name="connsiteX3" fmla="*/ 181069 w 2335793"/>
                <a:gd name="connsiteY3" fmla="*/ 1113309 h 1113309"/>
                <a:gd name="connsiteX4" fmla="*/ 0 w 2335793"/>
                <a:gd name="connsiteY4" fmla="*/ 0 h 1113309"/>
                <a:gd name="connsiteX0" fmla="*/ 0 w 2525916"/>
                <a:gd name="connsiteY0" fmla="*/ 81482 h 1194791"/>
                <a:gd name="connsiteX1" fmla="*/ 2525916 w 2525916"/>
                <a:gd name="connsiteY1" fmla="*/ 0 h 1194791"/>
                <a:gd name="connsiteX2" fmla="*/ 2335793 w 2525916"/>
                <a:gd name="connsiteY2" fmla="*/ 1194791 h 1194791"/>
                <a:gd name="connsiteX3" fmla="*/ 181069 w 2525916"/>
                <a:gd name="connsiteY3" fmla="*/ 1194791 h 1194791"/>
                <a:gd name="connsiteX4" fmla="*/ 0 w 2525916"/>
                <a:gd name="connsiteY4" fmla="*/ 81482 h 1194791"/>
                <a:gd name="connsiteX0" fmla="*/ 0 w 2525916"/>
                <a:gd name="connsiteY0" fmla="*/ 81482 h 1276273"/>
                <a:gd name="connsiteX1" fmla="*/ 2525916 w 2525916"/>
                <a:gd name="connsiteY1" fmla="*/ 0 h 1276273"/>
                <a:gd name="connsiteX2" fmla="*/ 2353900 w 2525916"/>
                <a:gd name="connsiteY2" fmla="*/ 1276273 h 1276273"/>
                <a:gd name="connsiteX3" fmla="*/ 181069 w 2525916"/>
                <a:gd name="connsiteY3" fmla="*/ 1194791 h 1276273"/>
                <a:gd name="connsiteX4" fmla="*/ 0 w 2525916"/>
                <a:gd name="connsiteY4" fmla="*/ 81482 h 12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5916" h="1276273">
                  <a:moveTo>
                    <a:pt x="0" y="81482"/>
                  </a:moveTo>
                  <a:lnTo>
                    <a:pt x="2525916" y="0"/>
                  </a:lnTo>
                  <a:lnTo>
                    <a:pt x="2353900" y="1276273"/>
                  </a:lnTo>
                  <a:lnTo>
                    <a:pt x="181069" y="1194791"/>
                  </a:lnTo>
                  <a:lnTo>
                    <a:pt x="0" y="814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E86B80C1-1F42-439E-A638-374D66B3D90A}"/>
                </a:ext>
              </a:extLst>
            </p:cNvPr>
            <p:cNvSpPr/>
            <p:nvPr/>
          </p:nvSpPr>
          <p:spPr>
            <a:xfrm>
              <a:off x="9332046" y="4884975"/>
              <a:ext cx="283049" cy="547869"/>
            </a:xfrm>
            <a:custGeom>
              <a:avLst/>
              <a:gdLst>
                <a:gd name="connsiteX0" fmla="*/ 128153 w 283049"/>
                <a:gd name="connsiteY0" fmla="*/ 0 h 547869"/>
                <a:gd name="connsiteX1" fmla="*/ 283049 w 283049"/>
                <a:gd name="connsiteY1" fmla="*/ 547869 h 547869"/>
                <a:gd name="connsiteX2" fmla="*/ 159812 w 283049"/>
                <a:gd name="connsiteY2" fmla="*/ 545315 h 547869"/>
                <a:gd name="connsiteX3" fmla="*/ 0 w 283049"/>
                <a:gd name="connsiteY3" fmla="*/ 2284 h 54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049" h="547869">
                  <a:moveTo>
                    <a:pt x="128153" y="0"/>
                  </a:moveTo>
                  <a:lnTo>
                    <a:pt x="283049" y="547869"/>
                  </a:lnTo>
                  <a:lnTo>
                    <a:pt x="159812" y="545315"/>
                  </a:lnTo>
                  <a:lnTo>
                    <a:pt x="0" y="22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E5F2D050-513A-4D04-98E1-F316C94F546F}"/>
                </a:ext>
              </a:extLst>
            </p:cNvPr>
            <p:cNvSpPr/>
            <p:nvPr/>
          </p:nvSpPr>
          <p:spPr>
            <a:xfrm>
              <a:off x="9457855" y="3930309"/>
              <a:ext cx="504648" cy="886420"/>
            </a:xfrm>
            <a:custGeom>
              <a:avLst/>
              <a:gdLst>
                <a:gd name="connsiteX0" fmla="*/ 63816 w 504648"/>
                <a:gd name="connsiteY0" fmla="*/ 330047 h 886420"/>
                <a:gd name="connsiteX1" fmla="*/ 439992 w 504648"/>
                <a:gd name="connsiteY1" fmla="*/ 330047 h 886420"/>
                <a:gd name="connsiteX2" fmla="*/ 439877 w 504648"/>
                <a:gd name="connsiteY2" fmla="*/ 390627 h 886420"/>
                <a:gd name="connsiteX3" fmla="*/ 367802 w 504648"/>
                <a:gd name="connsiteY3" fmla="*/ 537770 h 886420"/>
                <a:gd name="connsiteX4" fmla="*/ 182983 w 504648"/>
                <a:gd name="connsiteY4" fmla="*/ 564847 h 886420"/>
                <a:gd name="connsiteX5" fmla="*/ 72315 w 504648"/>
                <a:gd name="connsiteY5" fmla="*/ 445983 h 886420"/>
                <a:gd name="connsiteX6" fmla="*/ 64097 w 504648"/>
                <a:gd name="connsiteY6" fmla="*/ 397642 h 886420"/>
                <a:gd name="connsiteX7" fmla="*/ 0 w 504648"/>
                <a:gd name="connsiteY7" fmla="*/ 330047 h 886420"/>
                <a:gd name="connsiteX8" fmla="*/ 26871 w 504648"/>
                <a:gd name="connsiteY8" fmla="*/ 330047 h 886420"/>
                <a:gd name="connsiteX9" fmla="*/ 27011 w 504648"/>
                <a:gd name="connsiteY9" fmla="*/ 393905 h 886420"/>
                <a:gd name="connsiteX10" fmla="*/ 58371 w 504648"/>
                <a:gd name="connsiteY10" fmla="*/ 501624 h 886420"/>
                <a:gd name="connsiteX11" fmla="*/ 174678 w 504648"/>
                <a:gd name="connsiteY11" fmla="*/ 598524 h 886420"/>
                <a:gd name="connsiteX12" fmla="*/ 256019 w 504648"/>
                <a:gd name="connsiteY12" fmla="*/ 611920 h 886420"/>
                <a:gd name="connsiteX13" fmla="*/ 363475 w 504648"/>
                <a:gd name="connsiteY13" fmla="*/ 582527 h 886420"/>
                <a:gd name="connsiteX14" fmla="*/ 475738 w 504648"/>
                <a:gd name="connsiteY14" fmla="*/ 415213 h 886420"/>
                <a:gd name="connsiteX15" fmla="*/ 477618 w 504648"/>
                <a:gd name="connsiteY15" fmla="*/ 378323 h 886420"/>
                <a:gd name="connsiteX16" fmla="*/ 477677 w 504648"/>
                <a:gd name="connsiteY16" fmla="*/ 330047 h 886420"/>
                <a:gd name="connsiteX17" fmla="*/ 504648 w 504648"/>
                <a:gd name="connsiteY17" fmla="*/ 330047 h 886420"/>
                <a:gd name="connsiteX18" fmla="*/ 504630 w 504648"/>
                <a:gd name="connsiteY18" fmla="*/ 383896 h 886420"/>
                <a:gd name="connsiteX19" fmla="*/ 485463 w 504648"/>
                <a:gd name="connsiteY19" fmla="*/ 483244 h 886420"/>
                <a:gd name="connsiteX20" fmla="*/ 438587 w 504648"/>
                <a:gd name="connsiteY20" fmla="*/ 556630 h 886420"/>
                <a:gd name="connsiteX21" fmla="*/ 362316 w 504648"/>
                <a:gd name="connsiteY21" fmla="*/ 613953 h 886420"/>
                <a:gd name="connsiteX22" fmla="*/ 319832 w 504648"/>
                <a:gd name="connsiteY22" fmla="*/ 629753 h 886420"/>
                <a:gd name="connsiteX23" fmla="*/ 312926 w 504648"/>
                <a:gd name="connsiteY23" fmla="*/ 639085 h 886420"/>
                <a:gd name="connsiteX24" fmla="*/ 312999 w 504648"/>
                <a:gd name="connsiteY24" fmla="*/ 749999 h 886420"/>
                <a:gd name="connsiteX25" fmla="*/ 402251 w 504648"/>
                <a:gd name="connsiteY25" fmla="*/ 749999 h 886420"/>
                <a:gd name="connsiteX26" fmla="*/ 433566 w 504648"/>
                <a:gd name="connsiteY26" fmla="*/ 781315 h 886420"/>
                <a:gd name="connsiteX27" fmla="*/ 433566 w 504648"/>
                <a:gd name="connsiteY27" fmla="*/ 855105 h 886420"/>
                <a:gd name="connsiteX28" fmla="*/ 402251 w 504648"/>
                <a:gd name="connsiteY28" fmla="*/ 886420 h 886420"/>
                <a:gd name="connsiteX29" fmla="*/ 102106 w 504648"/>
                <a:gd name="connsiteY29" fmla="*/ 886420 h 886420"/>
                <a:gd name="connsiteX30" fmla="*/ 70790 w 504648"/>
                <a:gd name="connsiteY30" fmla="*/ 855105 h 886420"/>
                <a:gd name="connsiteX31" fmla="*/ 70790 w 504648"/>
                <a:gd name="connsiteY31" fmla="*/ 781315 h 886420"/>
                <a:gd name="connsiteX32" fmla="*/ 102106 w 504648"/>
                <a:gd name="connsiteY32" fmla="*/ 749999 h 886420"/>
                <a:gd name="connsiteX33" fmla="*/ 203263 w 504648"/>
                <a:gd name="connsiteY33" fmla="*/ 749999 h 886420"/>
                <a:gd name="connsiteX34" fmla="*/ 203263 w 504648"/>
                <a:gd name="connsiteY34" fmla="*/ 635282 h 886420"/>
                <a:gd name="connsiteX35" fmla="*/ 170155 w 504648"/>
                <a:gd name="connsiteY35" fmla="*/ 625448 h 886420"/>
                <a:gd name="connsiteX36" fmla="*/ 67419 w 504648"/>
                <a:gd name="connsiteY36" fmla="*/ 558531 h 886420"/>
                <a:gd name="connsiteX37" fmla="*/ 131 w 504648"/>
                <a:gd name="connsiteY37" fmla="*/ 393643 h 886420"/>
                <a:gd name="connsiteX38" fmla="*/ 63981 w 504648"/>
                <a:gd name="connsiteY38" fmla="*/ 268626 h 886420"/>
                <a:gd name="connsiteX39" fmla="*/ 439914 w 504648"/>
                <a:gd name="connsiteY39" fmla="*/ 268626 h 886420"/>
                <a:gd name="connsiteX40" fmla="*/ 439914 w 504648"/>
                <a:gd name="connsiteY40" fmla="*/ 310739 h 886420"/>
                <a:gd name="connsiteX41" fmla="*/ 63981 w 504648"/>
                <a:gd name="connsiteY41" fmla="*/ 310739 h 886420"/>
                <a:gd name="connsiteX42" fmla="*/ 63981 w 504648"/>
                <a:gd name="connsiteY42" fmla="*/ 268626 h 886420"/>
                <a:gd name="connsiteX43" fmla="*/ 461138 w 504648"/>
                <a:gd name="connsiteY43" fmla="*/ 115155 h 886420"/>
                <a:gd name="connsiteX44" fmla="*/ 461556 w 504648"/>
                <a:gd name="connsiteY44" fmla="*/ 115540 h 886420"/>
                <a:gd name="connsiteX45" fmla="*/ 461556 w 504648"/>
                <a:gd name="connsiteY45" fmla="*/ 116098 h 886420"/>
                <a:gd name="connsiteX46" fmla="*/ 43739 w 504648"/>
                <a:gd name="connsiteY46" fmla="*/ 104825 h 886420"/>
                <a:gd name="connsiteX47" fmla="*/ 43092 w 504648"/>
                <a:gd name="connsiteY47" fmla="*/ 106095 h 886420"/>
                <a:gd name="connsiteX48" fmla="*/ 43092 w 504648"/>
                <a:gd name="connsiteY48" fmla="*/ 105369 h 886420"/>
                <a:gd name="connsiteX49" fmla="*/ 223666 w 504648"/>
                <a:gd name="connsiteY49" fmla="*/ 1731 h 886420"/>
                <a:gd name="connsiteX50" fmla="*/ 319755 w 504648"/>
                <a:gd name="connsiteY50" fmla="*/ 14122 h 886420"/>
                <a:gd name="connsiteX51" fmla="*/ 430423 w 504648"/>
                <a:gd name="connsiteY51" fmla="*/ 132986 h 886420"/>
                <a:gd name="connsiteX52" fmla="*/ 438641 w 504648"/>
                <a:gd name="connsiteY52" fmla="*/ 181327 h 886420"/>
                <a:gd name="connsiteX53" fmla="*/ 438922 w 504648"/>
                <a:gd name="connsiteY53" fmla="*/ 248922 h 886420"/>
                <a:gd name="connsiteX54" fmla="*/ 62746 w 504648"/>
                <a:gd name="connsiteY54" fmla="*/ 248922 h 886420"/>
                <a:gd name="connsiteX55" fmla="*/ 62861 w 504648"/>
                <a:gd name="connsiteY55" fmla="*/ 188342 h 886420"/>
                <a:gd name="connsiteX56" fmla="*/ 134936 w 504648"/>
                <a:gd name="connsiteY56" fmla="*/ 41199 h 886420"/>
                <a:gd name="connsiteX57" fmla="*/ 223666 w 504648"/>
                <a:gd name="connsiteY57" fmla="*/ 1731 h 88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04648" h="886420">
                  <a:moveTo>
                    <a:pt x="63816" y="330047"/>
                  </a:moveTo>
                  <a:lnTo>
                    <a:pt x="439992" y="330047"/>
                  </a:lnTo>
                  <a:lnTo>
                    <a:pt x="439877" y="390627"/>
                  </a:lnTo>
                  <a:cubicBezTo>
                    <a:pt x="439855" y="451469"/>
                    <a:pt x="415029" y="500793"/>
                    <a:pt x="367802" y="537770"/>
                  </a:cubicBezTo>
                  <a:cubicBezTo>
                    <a:pt x="311878" y="581565"/>
                    <a:pt x="248720" y="590198"/>
                    <a:pt x="182983" y="564847"/>
                  </a:cubicBezTo>
                  <a:cubicBezTo>
                    <a:pt x="127802" y="543561"/>
                    <a:pt x="90890" y="502694"/>
                    <a:pt x="72315" y="445983"/>
                  </a:cubicBezTo>
                  <a:cubicBezTo>
                    <a:pt x="67157" y="430270"/>
                    <a:pt x="64141" y="414252"/>
                    <a:pt x="64097" y="397642"/>
                  </a:cubicBezTo>
                  <a:close/>
                  <a:moveTo>
                    <a:pt x="0" y="330047"/>
                  </a:moveTo>
                  <a:lnTo>
                    <a:pt x="26871" y="330047"/>
                  </a:lnTo>
                  <a:lnTo>
                    <a:pt x="27011" y="393905"/>
                  </a:lnTo>
                  <a:cubicBezTo>
                    <a:pt x="27186" y="432783"/>
                    <a:pt x="38834" y="468449"/>
                    <a:pt x="58371" y="501624"/>
                  </a:cubicBezTo>
                  <a:cubicBezTo>
                    <a:pt x="85536" y="547757"/>
                    <a:pt x="124873" y="579533"/>
                    <a:pt x="174678" y="598524"/>
                  </a:cubicBezTo>
                  <a:cubicBezTo>
                    <a:pt x="200859" y="608511"/>
                    <a:pt x="228002" y="611986"/>
                    <a:pt x="256019" y="611920"/>
                  </a:cubicBezTo>
                  <a:cubicBezTo>
                    <a:pt x="294678" y="611811"/>
                    <a:pt x="330563" y="601824"/>
                    <a:pt x="363475" y="582527"/>
                  </a:cubicBezTo>
                  <a:cubicBezTo>
                    <a:pt x="427529" y="544960"/>
                    <a:pt x="464834" y="488686"/>
                    <a:pt x="475738" y="415213"/>
                  </a:cubicBezTo>
                  <a:cubicBezTo>
                    <a:pt x="477531" y="403084"/>
                    <a:pt x="477552" y="390627"/>
                    <a:pt x="477618" y="378323"/>
                  </a:cubicBezTo>
                  <a:lnTo>
                    <a:pt x="477677" y="330047"/>
                  </a:lnTo>
                  <a:lnTo>
                    <a:pt x="504648" y="330047"/>
                  </a:lnTo>
                  <a:lnTo>
                    <a:pt x="504630" y="383896"/>
                  </a:lnTo>
                  <a:cubicBezTo>
                    <a:pt x="504695" y="418272"/>
                    <a:pt x="498707" y="451512"/>
                    <a:pt x="485463" y="483244"/>
                  </a:cubicBezTo>
                  <a:cubicBezTo>
                    <a:pt x="474143" y="510365"/>
                    <a:pt x="458671" y="534951"/>
                    <a:pt x="438587" y="556630"/>
                  </a:cubicBezTo>
                  <a:cubicBezTo>
                    <a:pt x="416580" y="580385"/>
                    <a:pt x="391666" y="600272"/>
                    <a:pt x="362316" y="613953"/>
                  </a:cubicBezTo>
                  <a:cubicBezTo>
                    <a:pt x="348658" y="620312"/>
                    <a:pt x="334169" y="624989"/>
                    <a:pt x="319832" y="629753"/>
                  </a:cubicBezTo>
                  <a:cubicBezTo>
                    <a:pt x="314675" y="631458"/>
                    <a:pt x="312905" y="633534"/>
                    <a:pt x="312926" y="639085"/>
                  </a:cubicBezTo>
                  <a:lnTo>
                    <a:pt x="312999" y="749999"/>
                  </a:lnTo>
                  <a:lnTo>
                    <a:pt x="402251" y="749999"/>
                  </a:lnTo>
                  <a:cubicBezTo>
                    <a:pt x="419546" y="749999"/>
                    <a:pt x="433566" y="764020"/>
                    <a:pt x="433566" y="781315"/>
                  </a:cubicBezTo>
                  <a:lnTo>
                    <a:pt x="433566" y="855105"/>
                  </a:lnTo>
                  <a:cubicBezTo>
                    <a:pt x="433566" y="872400"/>
                    <a:pt x="419546" y="886420"/>
                    <a:pt x="402251" y="886420"/>
                  </a:cubicBezTo>
                  <a:lnTo>
                    <a:pt x="102106" y="886420"/>
                  </a:lnTo>
                  <a:cubicBezTo>
                    <a:pt x="84811" y="886420"/>
                    <a:pt x="70790" y="872400"/>
                    <a:pt x="70790" y="855105"/>
                  </a:cubicBezTo>
                  <a:lnTo>
                    <a:pt x="70790" y="781315"/>
                  </a:lnTo>
                  <a:cubicBezTo>
                    <a:pt x="70790" y="764020"/>
                    <a:pt x="84811" y="749999"/>
                    <a:pt x="102106" y="749999"/>
                  </a:cubicBezTo>
                  <a:lnTo>
                    <a:pt x="203263" y="749999"/>
                  </a:lnTo>
                  <a:lnTo>
                    <a:pt x="203263" y="635282"/>
                  </a:lnTo>
                  <a:cubicBezTo>
                    <a:pt x="192030" y="631960"/>
                    <a:pt x="180972" y="629076"/>
                    <a:pt x="170155" y="625448"/>
                  </a:cubicBezTo>
                  <a:cubicBezTo>
                    <a:pt x="130162" y="612008"/>
                    <a:pt x="96048" y="589476"/>
                    <a:pt x="67419" y="558531"/>
                  </a:cubicBezTo>
                  <a:cubicBezTo>
                    <a:pt x="24367" y="511982"/>
                    <a:pt x="1267" y="457085"/>
                    <a:pt x="131" y="393643"/>
                  </a:cubicBezTo>
                  <a:close/>
                  <a:moveTo>
                    <a:pt x="63981" y="268626"/>
                  </a:moveTo>
                  <a:cubicBezTo>
                    <a:pt x="189292" y="268626"/>
                    <a:pt x="314253" y="268626"/>
                    <a:pt x="439914" y="268626"/>
                  </a:cubicBezTo>
                  <a:cubicBezTo>
                    <a:pt x="439914" y="282875"/>
                    <a:pt x="439914" y="296643"/>
                    <a:pt x="439914" y="310739"/>
                  </a:cubicBezTo>
                  <a:cubicBezTo>
                    <a:pt x="314450" y="310739"/>
                    <a:pt x="189336" y="310739"/>
                    <a:pt x="63981" y="310739"/>
                  </a:cubicBezTo>
                  <a:cubicBezTo>
                    <a:pt x="63981" y="296534"/>
                    <a:pt x="63981" y="282788"/>
                    <a:pt x="63981" y="268626"/>
                  </a:cubicBezTo>
                  <a:close/>
                  <a:moveTo>
                    <a:pt x="461138" y="115155"/>
                  </a:moveTo>
                  <a:lnTo>
                    <a:pt x="461556" y="115540"/>
                  </a:lnTo>
                  <a:lnTo>
                    <a:pt x="461556" y="116098"/>
                  </a:lnTo>
                  <a:close/>
                  <a:moveTo>
                    <a:pt x="43739" y="104825"/>
                  </a:moveTo>
                  <a:lnTo>
                    <a:pt x="43092" y="106095"/>
                  </a:lnTo>
                  <a:lnTo>
                    <a:pt x="43092" y="105369"/>
                  </a:lnTo>
                  <a:close/>
                  <a:moveTo>
                    <a:pt x="223666" y="1731"/>
                  </a:moveTo>
                  <a:cubicBezTo>
                    <a:pt x="254663" y="-2733"/>
                    <a:pt x="286886" y="1446"/>
                    <a:pt x="319755" y="14122"/>
                  </a:cubicBezTo>
                  <a:cubicBezTo>
                    <a:pt x="374936" y="35408"/>
                    <a:pt x="411848" y="76275"/>
                    <a:pt x="430423" y="132986"/>
                  </a:cubicBezTo>
                  <a:cubicBezTo>
                    <a:pt x="435581" y="148699"/>
                    <a:pt x="438597" y="164717"/>
                    <a:pt x="438641" y="181327"/>
                  </a:cubicBezTo>
                  <a:lnTo>
                    <a:pt x="438922" y="248922"/>
                  </a:lnTo>
                  <a:lnTo>
                    <a:pt x="62746" y="248922"/>
                  </a:lnTo>
                  <a:lnTo>
                    <a:pt x="62861" y="188342"/>
                  </a:lnTo>
                  <a:cubicBezTo>
                    <a:pt x="62883" y="127500"/>
                    <a:pt x="87709" y="78176"/>
                    <a:pt x="134936" y="41199"/>
                  </a:cubicBezTo>
                  <a:cubicBezTo>
                    <a:pt x="162898" y="19301"/>
                    <a:pt x="192669" y="6194"/>
                    <a:pt x="223666" y="173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F40E20D1-7351-472F-89EE-BCB1F68CBD6C}"/>
                </a:ext>
              </a:extLst>
            </p:cNvPr>
            <p:cNvSpPr/>
            <p:nvPr/>
          </p:nvSpPr>
          <p:spPr>
            <a:xfrm>
              <a:off x="9839354" y="5032772"/>
              <a:ext cx="1680163" cy="252273"/>
            </a:xfrm>
            <a:custGeom>
              <a:avLst/>
              <a:gdLst/>
              <a:ahLst/>
              <a:cxnLst/>
              <a:rect l="l" t="t" r="r" b="b"/>
              <a:pathLst>
                <a:path w="1680163" h="252273">
                  <a:moveTo>
                    <a:pt x="647044" y="142312"/>
                  </a:moveTo>
                  <a:lnTo>
                    <a:pt x="647044" y="209769"/>
                  </a:lnTo>
                  <a:lnTo>
                    <a:pt x="694195" y="209769"/>
                  </a:lnTo>
                  <a:cubicBezTo>
                    <a:pt x="712550" y="209769"/>
                    <a:pt x="724195" y="209253"/>
                    <a:pt x="729128" y="208220"/>
                  </a:cubicBezTo>
                  <a:cubicBezTo>
                    <a:pt x="736699" y="206843"/>
                    <a:pt x="742866" y="203488"/>
                    <a:pt x="747627" y="198153"/>
                  </a:cubicBezTo>
                  <a:cubicBezTo>
                    <a:pt x="752387" y="192819"/>
                    <a:pt x="754768" y="185677"/>
                    <a:pt x="754768" y="176729"/>
                  </a:cubicBezTo>
                  <a:cubicBezTo>
                    <a:pt x="754768" y="169157"/>
                    <a:pt x="752933" y="162733"/>
                    <a:pt x="749261" y="157456"/>
                  </a:cubicBezTo>
                  <a:cubicBezTo>
                    <a:pt x="745590" y="152178"/>
                    <a:pt x="740284" y="148335"/>
                    <a:pt x="733344" y="145926"/>
                  </a:cubicBezTo>
                  <a:cubicBezTo>
                    <a:pt x="726403" y="143517"/>
                    <a:pt x="711346" y="142312"/>
                    <a:pt x="688172" y="142312"/>
                  </a:cubicBezTo>
                  <a:close/>
                  <a:moveTo>
                    <a:pt x="1294958" y="58852"/>
                  </a:moveTo>
                  <a:lnTo>
                    <a:pt x="1260886" y="152465"/>
                  </a:lnTo>
                  <a:lnTo>
                    <a:pt x="1329719" y="152465"/>
                  </a:lnTo>
                  <a:close/>
                  <a:moveTo>
                    <a:pt x="1504294" y="42677"/>
                  </a:moveTo>
                  <a:lnTo>
                    <a:pt x="1504294" y="106691"/>
                  </a:lnTo>
                  <a:lnTo>
                    <a:pt x="1541980" y="106691"/>
                  </a:lnTo>
                  <a:cubicBezTo>
                    <a:pt x="1566416" y="106691"/>
                    <a:pt x="1581674" y="105659"/>
                    <a:pt x="1587754" y="103594"/>
                  </a:cubicBezTo>
                  <a:cubicBezTo>
                    <a:pt x="1593835" y="101529"/>
                    <a:pt x="1598595" y="97972"/>
                    <a:pt x="1602037" y="92925"/>
                  </a:cubicBezTo>
                  <a:cubicBezTo>
                    <a:pt x="1605479" y="87877"/>
                    <a:pt x="1607200" y="81567"/>
                    <a:pt x="1607200" y="73996"/>
                  </a:cubicBezTo>
                  <a:cubicBezTo>
                    <a:pt x="1607200" y="65506"/>
                    <a:pt x="1604934" y="58652"/>
                    <a:pt x="1600402" y="53432"/>
                  </a:cubicBezTo>
                  <a:cubicBezTo>
                    <a:pt x="1595871" y="48212"/>
                    <a:pt x="1589475" y="44914"/>
                    <a:pt x="1581215" y="43537"/>
                  </a:cubicBezTo>
                  <a:cubicBezTo>
                    <a:pt x="1577085" y="42963"/>
                    <a:pt x="1564695" y="42677"/>
                    <a:pt x="1544045" y="42677"/>
                  </a:cubicBezTo>
                  <a:close/>
                  <a:moveTo>
                    <a:pt x="647044" y="41988"/>
                  </a:moveTo>
                  <a:lnTo>
                    <a:pt x="647044" y="100324"/>
                  </a:lnTo>
                  <a:lnTo>
                    <a:pt x="680428" y="100324"/>
                  </a:lnTo>
                  <a:cubicBezTo>
                    <a:pt x="700275" y="100324"/>
                    <a:pt x="712608" y="100037"/>
                    <a:pt x="717426" y="99464"/>
                  </a:cubicBezTo>
                  <a:cubicBezTo>
                    <a:pt x="726145" y="98431"/>
                    <a:pt x="733000" y="95420"/>
                    <a:pt x="737990" y="90430"/>
                  </a:cubicBezTo>
                  <a:cubicBezTo>
                    <a:pt x="742980" y="85439"/>
                    <a:pt x="745475" y="78871"/>
                    <a:pt x="745475" y="70726"/>
                  </a:cubicBezTo>
                  <a:cubicBezTo>
                    <a:pt x="745475" y="62925"/>
                    <a:pt x="743325" y="56587"/>
                    <a:pt x="739022" y="51711"/>
                  </a:cubicBezTo>
                  <a:cubicBezTo>
                    <a:pt x="734720" y="46835"/>
                    <a:pt x="728325" y="43881"/>
                    <a:pt x="719835" y="42849"/>
                  </a:cubicBezTo>
                  <a:cubicBezTo>
                    <a:pt x="714787" y="42275"/>
                    <a:pt x="700275" y="41988"/>
                    <a:pt x="676298" y="41988"/>
                  </a:cubicBezTo>
                  <a:close/>
                  <a:moveTo>
                    <a:pt x="1453358" y="0"/>
                  </a:moveTo>
                  <a:lnTo>
                    <a:pt x="1560565" y="0"/>
                  </a:lnTo>
                  <a:cubicBezTo>
                    <a:pt x="1587525" y="0"/>
                    <a:pt x="1607113" y="2266"/>
                    <a:pt x="1619331" y="6797"/>
                  </a:cubicBezTo>
                  <a:cubicBezTo>
                    <a:pt x="1631549" y="11329"/>
                    <a:pt x="1641329" y="19388"/>
                    <a:pt x="1648671" y="30975"/>
                  </a:cubicBezTo>
                  <a:cubicBezTo>
                    <a:pt x="1656014" y="42562"/>
                    <a:pt x="1659685" y="55812"/>
                    <a:pt x="1659685" y="70726"/>
                  </a:cubicBezTo>
                  <a:cubicBezTo>
                    <a:pt x="1659685" y="89655"/>
                    <a:pt x="1654121" y="105286"/>
                    <a:pt x="1642993" y="117619"/>
                  </a:cubicBezTo>
                  <a:cubicBezTo>
                    <a:pt x="1631865" y="129951"/>
                    <a:pt x="1615230" y="137724"/>
                    <a:pt x="1593089" y="140936"/>
                  </a:cubicBezTo>
                  <a:cubicBezTo>
                    <a:pt x="1604102" y="147360"/>
                    <a:pt x="1613194" y="154416"/>
                    <a:pt x="1620364" y="162102"/>
                  </a:cubicBezTo>
                  <a:cubicBezTo>
                    <a:pt x="1627534" y="169788"/>
                    <a:pt x="1637199" y="183440"/>
                    <a:pt x="1649360" y="203058"/>
                  </a:cubicBezTo>
                  <a:lnTo>
                    <a:pt x="1680163" y="252273"/>
                  </a:lnTo>
                  <a:lnTo>
                    <a:pt x="1619245" y="252273"/>
                  </a:lnTo>
                  <a:lnTo>
                    <a:pt x="1582420" y="197379"/>
                  </a:lnTo>
                  <a:cubicBezTo>
                    <a:pt x="1569341" y="177761"/>
                    <a:pt x="1560393" y="165400"/>
                    <a:pt x="1555575" y="160295"/>
                  </a:cubicBezTo>
                  <a:cubicBezTo>
                    <a:pt x="1550757" y="155190"/>
                    <a:pt x="1545651" y="151691"/>
                    <a:pt x="1540259" y="149798"/>
                  </a:cubicBezTo>
                  <a:cubicBezTo>
                    <a:pt x="1534867" y="147905"/>
                    <a:pt x="1526321" y="146959"/>
                    <a:pt x="1514619" y="146959"/>
                  </a:cubicBezTo>
                  <a:lnTo>
                    <a:pt x="1504294" y="146959"/>
                  </a:lnTo>
                  <a:lnTo>
                    <a:pt x="1504294" y="252273"/>
                  </a:lnTo>
                  <a:lnTo>
                    <a:pt x="1453358" y="252273"/>
                  </a:lnTo>
                  <a:close/>
                  <a:moveTo>
                    <a:pt x="1268630" y="0"/>
                  </a:moveTo>
                  <a:lnTo>
                    <a:pt x="1322491" y="0"/>
                  </a:lnTo>
                  <a:lnTo>
                    <a:pt x="1423504" y="252273"/>
                  </a:lnTo>
                  <a:lnTo>
                    <a:pt x="1368093" y="252273"/>
                  </a:lnTo>
                  <a:lnTo>
                    <a:pt x="1346067" y="194970"/>
                  </a:lnTo>
                  <a:lnTo>
                    <a:pt x="1245226" y="194970"/>
                  </a:lnTo>
                  <a:lnTo>
                    <a:pt x="1224404" y="252273"/>
                  </a:lnTo>
                  <a:lnTo>
                    <a:pt x="1170371" y="252273"/>
                  </a:lnTo>
                  <a:close/>
                  <a:moveTo>
                    <a:pt x="939352" y="0"/>
                  </a:moveTo>
                  <a:lnTo>
                    <a:pt x="988912" y="0"/>
                  </a:lnTo>
                  <a:lnTo>
                    <a:pt x="1092161" y="168469"/>
                  </a:lnTo>
                  <a:lnTo>
                    <a:pt x="1092161" y="0"/>
                  </a:lnTo>
                  <a:lnTo>
                    <a:pt x="1139484" y="0"/>
                  </a:lnTo>
                  <a:lnTo>
                    <a:pt x="1139484" y="252273"/>
                  </a:lnTo>
                  <a:lnTo>
                    <a:pt x="1088375" y="252273"/>
                  </a:lnTo>
                  <a:lnTo>
                    <a:pt x="986675" y="87762"/>
                  </a:lnTo>
                  <a:lnTo>
                    <a:pt x="986675" y="252273"/>
                  </a:lnTo>
                  <a:lnTo>
                    <a:pt x="939352" y="252273"/>
                  </a:lnTo>
                  <a:close/>
                  <a:moveTo>
                    <a:pt x="851562" y="0"/>
                  </a:moveTo>
                  <a:lnTo>
                    <a:pt x="902499" y="0"/>
                  </a:lnTo>
                  <a:lnTo>
                    <a:pt x="902499" y="252273"/>
                  </a:lnTo>
                  <a:lnTo>
                    <a:pt x="851562" y="252273"/>
                  </a:lnTo>
                  <a:close/>
                  <a:moveTo>
                    <a:pt x="596108" y="0"/>
                  </a:moveTo>
                  <a:lnTo>
                    <a:pt x="696948" y="0"/>
                  </a:lnTo>
                  <a:cubicBezTo>
                    <a:pt x="716910" y="0"/>
                    <a:pt x="731795" y="832"/>
                    <a:pt x="741604" y="2495"/>
                  </a:cubicBezTo>
                  <a:cubicBezTo>
                    <a:pt x="751412" y="4159"/>
                    <a:pt x="760189" y="7629"/>
                    <a:pt x="767932" y="12906"/>
                  </a:cubicBezTo>
                  <a:cubicBezTo>
                    <a:pt x="775676" y="18184"/>
                    <a:pt x="782129" y="25210"/>
                    <a:pt x="787292" y="33986"/>
                  </a:cubicBezTo>
                  <a:cubicBezTo>
                    <a:pt x="792454" y="42763"/>
                    <a:pt x="795035" y="52600"/>
                    <a:pt x="795035" y="63499"/>
                  </a:cubicBezTo>
                  <a:cubicBezTo>
                    <a:pt x="795035" y="75315"/>
                    <a:pt x="791852" y="86156"/>
                    <a:pt x="785485" y="96022"/>
                  </a:cubicBezTo>
                  <a:cubicBezTo>
                    <a:pt x="779118" y="105888"/>
                    <a:pt x="770485" y="113288"/>
                    <a:pt x="759586" y="118221"/>
                  </a:cubicBezTo>
                  <a:cubicBezTo>
                    <a:pt x="774959" y="122695"/>
                    <a:pt x="786775" y="130324"/>
                    <a:pt x="795035" y="141108"/>
                  </a:cubicBezTo>
                  <a:cubicBezTo>
                    <a:pt x="803295" y="151892"/>
                    <a:pt x="807425" y="164568"/>
                    <a:pt x="807425" y="179138"/>
                  </a:cubicBezTo>
                  <a:cubicBezTo>
                    <a:pt x="807425" y="190610"/>
                    <a:pt x="804758" y="201767"/>
                    <a:pt x="799423" y="212608"/>
                  </a:cubicBezTo>
                  <a:cubicBezTo>
                    <a:pt x="794089" y="223449"/>
                    <a:pt x="786804" y="232111"/>
                    <a:pt x="777569" y="238593"/>
                  </a:cubicBezTo>
                  <a:cubicBezTo>
                    <a:pt x="768334" y="245074"/>
                    <a:pt x="756948" y="249061"/>
                    <a:pt x="743411" y="250552"/>
                  </a:cubicBezTo>
                  <a:cubicBezTo>
                    <a:pt x="734921" y="251470"/>
                    <a:pt x="714443" y="252044"/>
                    <a:pt x="681977" y="252273"/>
                  </a:cubicBezTo>
                  <a:lnTo>
                    <a:pt x="596108" y="252273"/>
                  </a:lnTo>
                  <a:close/>
                  <a:moveTo>
                    <a:pt x="357811" y="0"/>
                  </a:moveTo>
                  <a:lnTo>
                    <a:pt x="544865" y="0"/>
                  </a:lnTo>
                  <a:lnTo>
                    <a:pt x="544865" y="42677"/>
                  </a:lnTo>
                  <a:lnTo>
                    <a:pt x="408747" y="42677"/>
                  </a:lnTo>
                  <a:lnTo>
                    <a:pt x="408747" y="98603"/>
                  </a:lnTo>
                  <a:lnTo>
                    <a:pt x="535400" y="98603"/>
                  </a:lnTo>
                  <a:lnTo>
                    <a:pt x="535400" y="141108"/>
                  </a:lnTo>
                  <a:lnTo>
                    <a:pt x="408747" y="141108"/>
                  </a:lnTo>
                  <a:lnTo>
                    <a:pt x="408747" y="209769"/>
                  </a:lnTo>
                  <a:lnTo>
                    <a:pt x="549683" y="209769"/>
                  </a:lnTo>
                  <a:lnTo>
                    <a:pt x="549683" y="252273"/>
                  </a:lnTo>
                  <a:lnTo>
                    <a:pt x="357811" y="252273"/>
                  </a:lnTo>
                  <a:close/>
                  <a:moveTo>
                    <a:pt x="0" y="0"/>
                  </a:moveTo>
                  <a:lnTo>
                    <a:pt x="52141" y="0"/>
                  </a:lnTo>
                  <a:lnTo>
                    <a:pt x="90171" y="173287"/>
                  </a:lnTo>
                  <a:lnTo>
                    <a:pt x="136289" y="0"/>
                  </a:lnTo>
                  <a:lnTo>
                    <a:pt x="196863" y="0"/>
                  </a:lnTo>
                  <a:lnTo>
                    <a:pt x="241088" y="176213"/>
                  </a:lnTo>
                  <a:lnTo>
                    <a:pt x="279806" y="0"/>
                  </a:lnTo>
                  <a:lnTo>
                    <a:pt x="331087" y="0"/>
                  </a:lnTo>
                  <a:lnTo>
                    <a:pt x="269826" y="252273"/>
                  </a:lnTo>
                  <a:lnTo>
                    <a:pt x="215792" y="252273"/>
                  </a:lnTo>
                  <a:lnTo>
                    <a:pt x="165543" y="63671"/>
                  </a:lnTo>
                  <a:lnTo>
                    <a:pt x="115467" y="252273"/>
                  </a:lnTo>
                  <a:lnTo>
                    <a:pt x="60229" y="2522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EB6FF901-FEDB-4745-B76B-23340826C28B}"/>
                </a:ext>
              </a:extLst>
            </p:cNvPr>
            <p:cNvSpPr/>
            <p:nvPr/>
          </p:nvSpPr>
          <p:spPr>
            <a:xfrm>
              <a:off x="10221565" y="4449302"/>
              <a:ext cx="1228205" cy="327273"/>
            </a:xfrm>
            <a:custGeom>
              <a:avLst/>
              <a:gdLst/>
              <a:ahLst/>
              <a:cxnLst/>
              <a:rect l="l" t="t" r="r" b="b"/>
              <a:pathLst>
                <a:path w="1228205" h="327273">
                  <a:moveTo>
                    <a:pt x="952277" y="0"/>
                  </a:moveTo>
                  <a:lnTo>
                    <a:pt x="1223293" y="0"/>
                  </a:lnTo>
                  <a:lnTo>
                    <a:pt x="1223293" y="69874"/>
                  </a:lnTo>
                  <a:lnTo>
                    <a:pt x="1053629" y="69874"/>
                  </a:lnTo>
                  <a:lnTo>
                    <a:pt x="1053629" y="121890"/>
                  </a:lnTo>
                  <a:lnTo>
                    <a:pt x="1211015" y="121890"/>
                  </a:lnTo>
                  <a:lnTo>
                    <a:pt x="1211015" y="188639"/>
                  </a:lnTo>
                  <a:lnTo>
                    <a:pt x="1053629" y="188639"/>
                  </a:lnTo>
                  <a:lnTo>
                    <a:pt x="1053629" y="253156"/>
                  </a:lnTo>
                  <a:lnTo>
                    <a:pt x="1228205" y="253156"/>
                  </a:lnTo>
                  <a:lnTo>
                    <a:pt x="1228205" y="327273"/>
                  </a:lnTo>
                  <a:lnTo>
                    <a:pt x="952277" y="327273"/>
                  </a:lnTo>
                  <a:close/>
                  <a:moveTo>
                    <a:pt x="529829" y="0"/>
                  </a:moveTo>
                  <a:lnTo>
                    <a:pt x="635544" y="0"/>
                  </a:lnTo>
                  <a:lnTo>
                    <a:pt x="709204" y="235520"/>
                  </a:lnTo>
                  <a:lnTo>
                    <a:pt x="781921" y="0"/>
                  </a:lnTo>
                  <a:lnTo>
                    <a:pt x="884560" y="0"/>
                  </a:lnTo>
                  <a:lnTo>
                    <a:pt x="763040" y="327273"/>
                  </a:lnTo>
                  <a:lnTo>
                    <a:pt x="653428" y="327273"/>
                  </a:lnTo>
                  <a:close/>
                  <a:moveTo>
                    <a:pt x="346919" y="0"/>
                  </a:moveTo>
                  <a:lnTo>
                    <a:pt x="448271" y="0"/>
                  </a:lnTo>
                  <a:lnTo>
                    <a:pt x="448271" y="327273"/>
                  </a:lnTo>
                  <a:lnTo>
                    <a:pt x="346919" y="327273"/>
                  </a:lnTo>
                  <a:close/>
                  <a:moveTo>
                    <a:pt x="0" y="0"/>
                  </a:moveTo>
                  <a:lnTo>
                    <a:pt x="101129" y="0"/>
                  </a:lnTo>
                  <a:lnTo>
                    <a:pt x="101129" y="246682"/>
                  </a:lnTo>
                  <a:lnTo>
                    <a:pt x="258961" y="246682"/>
                  </a:lnTo>
                  <a:lnTo>
                    <a:pt x="258961" y="327273"/>
                  </a:lnTo>
                  <a:lnTo>
                    <a:pt x="0" y="3272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BFDF3E10-0D04-4788-897B-1C942D1BA9E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Circle: Hollow 45">
            <a:extLst>
              <a:ext uri="{FF2B5EF4-FFF2-40B4-BE49-F238E27FC236}">
                <a16:creationId xmlns:a16="http://schemas.microsoft.com/office/drawing/2014/main" id="{900E6C78-87D1-4E04-9849-9AB1078EFE53}"/>
              </a:ext>
            </a:extLst>
          </p:cNvPr>
          <p:cNvSpPr/>
          <p:nvPr/>
        </p:nvSpPr>
        <p:spPr>
          <a:xfrm>
            <a:off x="5392523" y="3230304"/>
            <a:ext cx="1406954" cy="1406954"/>
          </a:xfrm>
          <a:prstGeom prst="donut">
            <a:avLst>
              <a:gd name="adj" fmla="val 82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46">
            <a:extLst>
              <a:ext uri="{FF2B5EF4-FFF2-40B4-BE49-F238E27FC236}">
                <a16:creationId xmlns:a16="http://schemas.microsoft.com/office/drawing/2014/main" id="{5D8BD8A0-A975-4A47-B41A-96E3ACE3458F}"/>
              </a:ext>
            </a:extLst>
          </p:cNvPr>
          <p:cNvGrpSpPr/>
          <p:nvPr/>
        </p:nvGrpSpPr>
        <p:grpSpPr>
          <a:xfrm>
            <a:off x="8495140" y="3461247"/>
            <a:ext cx="2911650" cy="959038"/>
            <a:chOff x="6976472" y="3212976"/>
            <a:chExt cx="2175465" cy="95903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E03675-F713-448B-A59D-CC61A13D8F3F}"/>
                </a:ext>
              </a:extLst>
            </p:cNvPr>
            <p:cNvSpPr txBox="1"/>
            <p:nvPr/>
          </p:nvSpPr>
          <p:spPr>
            <a:xfrm>
              <a:off x="6976472" y="3212976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8D45D1-ECB9-4A52-B011-72A13DBB1C80}"/>
                </a:ext>
              </a:extLst>
            </p:cNvPr>
            <p:cNvSpPr txBox="1"/>
            <p:nvPr/>
          </p:nvSpPr>
          <p:spPr>
            <a:xfrm>
              <a:off x="6976473" y="3525683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49">
            <a:extLst>
              <a:ext uri="{FF2B5EF4-FFF2-40B4-BE49-F238E27FC236}">
                <a16:creationId xmlns:a16="http://schemas.microsoft.com/office/drawing/2014/main" id="{F5F1F954-6256-4AF6-AB7D-29F1BBAC49AF}"/>
              </a:ext>
            </a:extLst>
          </p:cNvPr>
          <p:cNvGrpSpPr/>
          <p:nvPr/>
        </p:nvGrpSpPr>
        <p:grpSpPr>
          <a:xfrm>
            <a:off x="785213" y="3461247"/>
            <a:ext cx="2911651" cy="959038"/>
            <a:chOff x="-2604" y="3201033"/>
            <a:chExt cx="2175465" cy="95903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A4168D-FCF2-4EBE-9791-6629EF765A0D}"/>
                </a:ext>
              </a:extLst>
            </p:cNvPr>
            <p:cNvSpPr txBox="1"/>
            <p:nvPr/>
          </p:nvSpPr>
          <p:spPr>
            <a:xfrm>
              <a:off x="-2604" y="3201033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AA9705-E7A2-405F-887E-592C38D73F6B}"/>
                </a:ext>
              </a:extLst>
            </p:cNvPr>
            <p:cNvSpPr txBox="1"/>
            <p:nvPr/>
          </p:nvSpPr>
          <p:spPr>
            <a:xfrm>
              <a:off x="-2603" y="3513740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72">
            <a:extLst>
              <a:ext uri="{FF2B5EF4-FFF2-40B4-BE49-F238E27FC236}">
                <a16:creationId xmlns:a16="http://schemas.microsoft.com/office/drawing/2014/main" id="{6BC444C5-2DFB-4C00-AF9D-6F667B205A80}"/>
              </a:ext>
            </a:extLst>
          </p:cNvPr>
          <p:cNvGrpSpPr/>
          <p:nvPr/>
        </p:nvGrpSpPr>
        <p:grpSpPr>
          <a:xfrm>
            <a:off x="7852984" y="1739761"/>
            <a:ext cx="2911650" cy="959036"/>
            <a:chOff x="6310076" y="1490145"/>
            <a:chExt cx="2175465" cy="95903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1C477F-2EC1-4B1E-901A-82F575EF9AAE}"/>
                </a:ext>
              </a:extLst>
            </p:cNvPr>
            <p:cNvSpPr txBox="1"/>
            <p:nvPr/>
          </p:nvSpPr>
          <p:spPr>
            <a:xfrm>
              <a:off x="6310076" y="1490145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DEEB6A-F3F8-4005-9623-4197B1B46345}"/>
                </a:ext>
              </a:extLst>
            </p:cNvPr>
            <p:cNvSpPr txBox="1"/>
            <p:nvPr/>
          </p:nvSpPr>
          <p:spPr>
            <a:xfrm>
              <a:off x="6310077" y="1802850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75">
            <a:extLst>
              <a:ext uri="{FF2B5EF4-FFF2-40B4-BE49-F238E27FC236}">
                <a16:creationId xmlns:a16="http://schemas.microsoft.com/office/drawing/2014/main" id="{652B1A73-F9C2-448F-A82A-469FB06E4FB2}"/>
              </a:ext>
            </a:extLst>
          </p:cNvPr>
          <p:cNvGrpSpPr/>
          <p:nvPr/>
        </p:nvGrpSpPr>
        <p:grpSpPr>
          <a:xfrm>
            <a:off x="7852984" y="5130346"/>
            <a:ext cx="2911650" cy="959038"/>
            <a:chOff x="6369928" y="4901747"/>
            <a:chExt cx="2175465" cy="9590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660E2A-EFE6-4A2C-9F7E-190B6B070974}"/>
                </a:ext>
              </a:extLst>
            </p:cNvPr>
            <p:cNvSpPr txBox="1"/>
            <p:nvPr/>
          </p:nvSpPr>
          <p:spPr>
            <a:xfrm>
              <a:off x="6369928" y="4901747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C0F0C0-39E6-4FAA-9380-647CEC7E73F9}"/>
                </a:ext>
              </a:extLst>
            </p:cNvPr>
            <p:cNvSpPr txBox="1"/>
            <p:nvPr/>
          </p:nvSpPr>
          <p:spPr>
            <a:xfrm>
              <a:off x="6369929" y="5214454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78">
            <a:extLst>
              <a:ext uri="{FF2B5EF4-FFF2-40B4-BE49-F238E27FC236}">
                <a16:creationId xmlns:a16="http://schemas.microsoft.com/office/drawing/2014/main" id="{54047C75-46C0-4E0D-B829-4A98EC8EBDE8}"/>
              </a:ext>
            </a:extLst>
          </p:cNvPr>
          <p:cNvGrpSpPr/>
          <p:nvPr/>
        </p:nvGrpSpPr>
        <p:grpSpPr>
          <a:xfrm>
            <a:off x="1427369" y="1739761"/>
            <a:ext cx="2911651" cy="959036"/>
            <a:chOff x="680500" y="1484784"/>
            <a:chExt cx="2175465" cy="95903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BDE2B1-0D15-49B9-9E72-3273A0F2CA22}"/>
                </a:ext>
              </a:extLst>
            </p:cNvPr>
            <p:cNvSpPr txBox="1"/>
            <p:nvPr/>
          </p:nvSpPr>
          <p:spPr>
            <a:xfrm>
              <a:off x="680500" y="1484784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A20496-468A-4F8F-9F2C-9B3B8786990B}"/>
                </a:ext>
              </a:extLst>
            </p:cNvPr>
            <p:cNvSpPr txBox="1"/>
            <p:nvPr/>
          </p:nvSpPr>
          <p:spPr>
            <a:xfrm>
              <a:off x="680501" y="1797489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81">
            <a:extLst>
              <a:ext uri="{FF2B5EF4-FFF2-40B4-BE49-F238E27FC236}">
                <a16:creationId xmlns:a16="http://schemas.microsoft.com/office/drawing/2014/main" id="{3AA2E6D4-1BF6-4FF8-8D55-9030A6D2BC6D}"/>
              </a:ext>
            </a:extLst>
          </p:cNvPr>
          <p:cNvGrpSpPr/>
          <p:nvPr/>
        </p:nvGrpSpPr>
        <p:grpSpPr>
          <a:xfrm>
            <a:off x="1427369" y="5130346"/>
            <a:ext cx="2911651" cy="959038"/>
            <a:chOff x="740351" y="4896385"/>
            <a:chExt cx="2175465" cy="95903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5E7E42-89D4-4C56-B0A9-1C58DD40E32A}"/>
                </a:ext>
              </a:extLst>
            </p:cNvPr>
            <p:cNvSpPr txBox="1"/>
            <p:nvPr/>
          </p:nvSpPr>
          <p:spPr>
            <a:xfrm>
              <a:off x="740351" y="4896385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0FAD11-4064-467F-BC83-8E8DF57F81A7}"/>
                </a:ext>
              </a:extLst>
            </p:cNvPr>
            <p:cNvSpPr txBox="1"/>
            <p:nvPr/>
          </p:nvSpPr>
          <p:spPr>
            <a:xfrm>
              <a:off x="740352" y="5209092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Freeform: Shape 84">
            <a:extLst>
              <a:ext uri="{FF2B5EF4-FFF2-40B4-BE49-F238E27FC236}">
                <a16:creationId xmlns:a16="http://schemas.microsoft.com/office/drawing/2014/main" id="{CC25727E-E9F7-4B5F-BA5E-38281D8252E5}"/>
              </a:ext>
            </a:extLst>
          </p:cNvPr>
          <p:cNvSpPr/>
          <p:nvPr/>
        </p:nvSpPr>
        <p:spPr>
          <a:xfrm rot="7648837">
            <a:off x="5165772" y="3038857"/>
            <a:ext cx="1875099" cy="1779769"/>
          </a:xfrm>
          <a:custGeom>
            <a:avLst/>
            <a:gdLst>
              <a:gd name="connsiteX0" fmla="*/ 1072977 w 1875099"/>
              <a:gd name="connsiteY0" fmla="*/ 257239 h 1779769"/>
              <a:gd name="connsiteX1" fmla="*/ 1232685 w 1875099"/>
              <a:gd name="connsiteY1" fmla="*/ 0 h 1779769"/>
              <a:gd name="connsiteX2" fmla="*/ 1207019 w 1875099"/>
              <a:gd name="connsiteY2" fmla="*/ 301703 h 1779769"/>
              <a:gd name="connsiteX3" fmla="*/ 1144086 w 1875099"/>
              <a:gd name="connsiteY3" fmla="*/ 273649 h 1779769"/>
              <a:gd name="connsiteX4" fmla="*/ 1582351 w 1875099"/>
              <a:gd name="connsiteY4" fmla="*/ 960092 h 1779769"/>
              <a:gd name="connsiteX5" fmla="*/ 1586270 w 1875099"/>
              <a:gd name="connsiteY5" fmla="*/ 850317 h 1779769"/>
              <a:gd name="connsiteX6" fmla="*/ 1581387 w 1875099"/>
              <a:gd name="connsiteY6" fmla="*/ 819447 h 1779769"/>
              <a:gd name="connsiteX7" fmla="*/ 1875099 w 1875099"/>
              <a:gd name="connsiteY7" fmla="*/ 889885 h 1779769"/>
              <a:gd name="connsiteX8" fmla="*/ 490343 w 1875099"/>
              <a:gd name="connsiteY8" fmla="*/ 422861 h 1779769"/>
              <a:gd name="connsiteX9" fmla="*/ 367056 w 1875099"/>
              <a:gd name="connsiteY9" fmla="*/ 145883 h 1779769"/>
              <a:gd name="connsiteX10" fmla="*/ 602558 w 1875099"/>
              <a:gd name="connsiteY10" fmla="*/ 336816 h 1779769"/>
              <a:gd name="connsiteX11" fmla="*/ 542114 w 1875099"/>
              <a:gd name="connsiteY11" fmla="*/ 374181 h 1779769"/>
              <a:gd name="connsiteX12" fmla="*/ 1272540 w 1875099"/>
              <a:gd name="connsiteY12" fmla="*/ 1442953 h 1779769"/>
              <a:gd name="connsiteX13" fmla="*/ 1332985 w 1875099"/>
              <a:gd name="connsiteY13" fmla="*/ 1405586 h 1779769"/>
              <a:gd name="connsiteX14" fmla="*/ 1384754 w 1875099"/>
              <a:gd name="connsiteY14" fmla="*/ 1356909 h 1779769"/>
              <a:gd name="connsiteX15" fmla="*/ 1508040 w 1875099"/>
              <a:gd name="connsiteY15" fmla="*/ 1633885 h 1779769"/>
              <a:gd name="connsiteX16" fmla="*/ 0 w 1875099"/>
              <a:gd name="connsiteY16" fmla="*/ 889884 h 1779769"/>
              <a:gd name="connsiteX17" fmla="*/ 292748 w 1875099"/>
              <a:gd name="connsiteY17" fmla="*/ 819677 h 1779769"/>
              <a:gd name="connsiteX18" fmla="*/ 288829 w 1875099"/>
              <a:gd name="connsiteY18" fmla="*/ 929451 h 1779769"/>
              <a:gd name="connsiteX19" fmla="*/ 293713 w 1875099"/>
              <a:gd name="connsiteY19" fmla="*/ 960323 h 1779769"/>
              <a:gd name="connsiteX20" fmla="*/ 642414 w 1875099"/>
              <a:gd name="connsiteY20" fmla="*/ 1779769 h 1779769"/>
              <a:gd name="connsiteX21" fmla="*/ 668080 w 1875099"/>
              <a:gd name="connsiteY21" fmla="*/ 1478064 h 1779769"/>
              <a:gd name="connsiteX22" fmla="*/ 731013 w 1875099"/>
              <a:gd name="connsiteY22" fmla="*/ 1506119 h 1779769"/>
              <a:gd name="connsiteX23" fmla="*/ 802123 w 1875099"/>
              <a:gd name="connsiteY23" fmla="*/ 1522529 h 1779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75099" h="1779769">
                <a:moveTo>
                  <a:pt x="1072977" y="257239"/>
                </a:moveTo>
                <a:lnTo>
                  <a:pt x="1232685" y="0"/>
                </a:lnTo>
                <a:lnTo>
                  <a:pt x="1207019" y="301703"/>
                </a:lnTo>
                <a:lnTo>
                  <a:pt x="1144086" y="273649"/>
                </a:lnTo>
                <a:close/>
                <a:moveTo>
                  <a:pt x="1582351" y="960092"/>
                </a:moveTo>
                <a:lnTo>
                  <a:pt x="1586270" y="850317"/>
                </a:lnTo>
                <a:lnTo>
                  <a:pt x="1581387" y="819447"/>
                </a:lnTo>
                <a:lnTo>
                  <a:pt x="1875099" y="889885"/>
                </a:lnTo>
                <a:close/>
                <a:moveTo>
                  <a:pt x="490343" y="422861"/>
                </a:moveTo>
                <a:lnTo>
                  <a:pt x="367056" y="145883"/>
                </a:lnTo>
                <a:lnTo>
                  <a:pt x="602558" y="336816"/>
                </a:lnTo>
                <a:lnTo>
                  <a:pt x="542114" y="374181"/>
                </a:lnTo>
                <a:close/>
                <a:moveTo>
                  <a:pt x="1272540" y="1442953"/>
                </a:moveTo>
                <a:lnTo>
                  <a:pt x="1332985" y="1405586"/>
                </a:lnTo>
                <a:lnTo>
                  <a:pt x="1384754" y="1356909"/>
                </a:lnTo>
                <a:lnTo>
                  <a:pt x="1508040" y="1633885"/>
                </a:lnTo>
                <a:close/>
                <a:moveTo>
                  <a:pt x="0" y="889884"/>
                </a:moveTo>
                <a:lnTo>
                  <a:pt x="292748" y="819677"/>
                </a:lnTo>
                <a:lnTo>
                  <a:pt x="288829" y="929451"/>
                </a:lnTo>
                <a:lnTo>
                  <a:pt x="293713" y="960323"/>
                </a:lnTo>
                <a:close/>
                <a:moveTo>
                  <a:pt x="642414" y="1779769"/>
                </a:moveTo>
                <a:lnTo>
                  <a:pt x="668080" y="1478064"/>
                </a:lnTo>
                <a:lnTo>
                  <a:pt x="731013" y="1506119"/>
                </a:lnTo>
                <a:lnTo>
                  <a:pt x="802123" y="15225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Oval 85">
            <a:extLst>
              <a:ext uri="{FF2B5EF4-FFF2-40B4-BE49-F238E27FC236}">
                <a16:creationId xmlns:a16="http://schemas.microsoft.com/office/drawing/2014/main" id="{8265C604-17F3-4ADB-8838-5C1C187D4305}"/>
              </a:ext>
            </a:extLst>
          </p:cNvPr>
          <p:cNvSpPr/>
          <p:nvPr/>
        </p:nvSpPr>
        <p:spPr>
          <a:xfrm>
            <a:off x="6478958" y="2043265"/>
            <a:ext cx="1075283" cy="107528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Oval 86">
            <a:extLst>
              <a:ext uri="{FF2B5EF4-FFF2-40B4-BE49-F238E27FC236}">
                <a16:creationId xmlns:a16="http://schemas.microsoft.com/office/drawing/2014/main" id="{A49322D1-868F-4198-BB94-4439F8C1D276}"/>
              </a:ext>
            </a:extLst>
          </p:cNvPr>
          <p:cNvSpPr/>
          <p:nvPr/>
        </p:nvSpPr>
        <p:spPr>
          <a:xfrm>
            <a:off x="7278578" y="3395168"/>
            <a:ext cx="1075283" cy="1075283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Oval 87">
            <a:extLst>
              <a:ext uri="{FF2B5EF4-FFF2-40B4-BE49-F238E27FC236}">
                <a16:creationId xmlns:a16="http://schemas.microsoft.com/office/drawing/2014/main" id="{94D83747-44F0-47FB-8C80-D33B76569F2E}"/>
              </a:ext>
            </a:extLst>
          </p:cNvPr>
          <p:cNvSpPr/>
          <p:nvPr/>
        </p:nvSpPr>
        <p:spPr>
          <a:xfrm>
            <a:off x="6478958" y="4748766"/>
            <a:ext cx="1075283" cy="1075283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Oval 88">
            <a:extLst>
              <a:ext uri="{FF2B5EF4-FFF2-40B4-BE49-F238E27FC236}">
                <a16:creationId xmlns:a16="http://schemas.microsoft.com/office/drawing/2014/main" id="{D2B37CCC-2070-4478-8D39-60C68479D1D2}"/>
              </a:ext>
            </a:extLst>
          </p:cNvPr>
          <p:cNvSpPr/>
          <p:nvPr/>
        </p:nvSpPr>
        <p:spPr>
          <a:xfrm>
            <a:off x="4630594" y="4748766"/>
            <a:ext cx="1075283" cy="107528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7" name="Oval 89">
            <a:extLst>
              <a:ext uri="{FF2B5EF4-FFF2-40B4-BE49-F238E27FC236}">
                <a16:creationId xmlns:a16="http://schemas.microsoft.com/office/drawing/2014/main" id="{2EA8E22E-9D22-4876-88FA-C1D1B9B7B8CC}"/>
              </a:ext>
            </a:extLst>
          </p:cNvPr>
          <p:cNvSpPr/>
          <p:nvPr/>
        </p:nvSpPr>
        <p:spPr>
          <a:xfrm>
            <a:off x="3838141" y="3395168"/>
            <a:ext cx="1075283" cy="1075283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8" name="Oval 90">
            <a:extLst>
              <a:ext uri="{FF2B5EF4-FFF2-40B4-BE49-F238E27FC236}">
                <a16:creationId xmlns:a16="http://schemas.microsoft.com/office/drawing/2014/main" id="{2932B0B4-A66D-4C52-BE7E-99BE829A0320}"/>
              </a:ext>
            </a:extLst>
          </p:cNvPr>
          <p:cNvSpPr/>
          <p:nvPr/>
        </p:nvSpPr>
        <p:spPr>
          <a:xfrm>
            <a:off x="4630594" y="2043265"/>
            <a:ext cx="1075283" cy="1075283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9" name="Rectangle 130">
            <a:extLst>
              <a:ext uri="{FF2B5EF4-FFF2-40B4-BE49-F238E27FC236}">
                <a16:creationId xmlns:a16="http://schemas.microsoft.com/office/drawing/2014/main" id="{DA9EA388-9B90-4FB8-856D-7A11D2F86E13}"/>
              </a:ext>
            </a:extLst>
          </p:cNvPr>
          <p:cNvSpPr/>
          <p:nvPr/>
        </p:nvSpPr>
        <p:spPr>
          <a:xfrm>
            <a:off x="4161905" y="3723379"/>
            <a:ext cx="402577" cy="404405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Freeform 18">
            <a:extLst>
              <a:ext uri="{FF2B5EF4-FFF2-40B4-BE49-F238E27FC236}">
                <a16:creationId xmlns:a16="http://schemas.microsoft.com/office/drawing/2014/main" id="{05EE68DD-073C-4609-B3E9-EE7389A3EE5A}"/>
              </a:ext>
            </a:extLst>
          </p:cNvPr>
          <p:cNvSpPr/>
          <p:nvPr/>
        </p:nvSpPr>
        <p:spPr>
          <a:xfrm>
            <a:off x="4921336" y="5040696"/>
            <a:ext cx="488868" cy="39455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05100757-8301-49DD-B0E4-50CF6DF5FF1A}"/>
              </a:ext>
            </a:extLst>
          </p:cNvPr>
          <p:cNvSpPr/>
          <p:nvPr/>
        </p:nvSpPr>
        <p:spPr>
          <a:xfrm>
            <a:off x="6868648" y="2351194"/>
            <a:ext cx="402790" cy="34760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Block Arc 10">
            <a:extLst>
              <a:ext uri="{FF2B5EF4-FFF2-40B4-BE49-F238E27FC236}">
                <a16:creationId xmlns:a16="http://schemas.microsoft.com/office/drawing/2014/main" id="{7BFA53F7-8A8C-48FA-9D37-652CEDBDA12F}"/>
              </a:ext>
            </a:extLst>
          </p:cNvPr>
          <p:cNvSpPr/>
          <p:nvPr/>
        </p:nvSpPr>
        <p:spPr>
          <a:xfrm>
            <a:off x="7576048" y="3782038"/>
            <a:ext cx="493524" cy="334287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Round Same Side Corner Rectangle 36">
            <a:extLst>
              <a:ext uri="{FF2B5EF4-FFF2-40B4-BE49-F238E27FC236}">
                <a16:creationId xmlns:a16="http://schemas.microsoft.com/office/drawing/2014/main" id="{4073FE07-51AA-485B-A3D0-2EEDE214BCC3}"/>
              </a:ext>
            </a:extLst>
          </p:cNvPr>
          <p:cNvSpPr>
            <a:spLocks noChangeAspect="1"/>
          </p:cNvSpPr>
          <p:nvPr/>
        </p:nvSpPr>
        <p:spPr>
          <a:xfrm>
            <a:off x="6808171" y="5100797"/>
            <a:ext cx="452912" cy="35808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05C38783-B7BE-4DFF-ACFA-DD39D26C2B2A}"/>
              </a:ext>
            </a:extLst>
          </p:cNvPr>
          <p:cNvSpPr/>
          <p:nvPr/>
        </p:nvSpPr>
        <p:spPr>
          <a:xfrm flipH="1">
            <a:off x="4949726" y="2414069"/>
            <a:ext cx="440978" cy="36378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5" name="Group 97">
            <a:extLst>
              <a:ext uri="{FF2B5EF4-FFF2-40B4-BE49-F238E27FC236}">
                <a16:creationId xmlns:a16="http://schemas.microsoft.com/office/drawing/2014/main" id="{BA9385AD-005D-4541-ACC7-4CC71DBDE36E}"/>
              </a:ext>
            </a:extLst>
          </p:cNvPr>
          <p:cNvGrpSpPr/>
          <p:nvPr/>
        </p:nvGrpSpPr>
        <p:grpSpPr>
          <a:xfrm>
            <a:off x="5712133" y="3543812"/>
            <a:ext cx="792747" cy="796248"/>
            <a:chOff x="6232494" y="3942599"/>
            <a:chExt cx="1037963" cy="1042547"/>
          </a:xfrm>
          <a:solidFill>
            <a:schemeClr val="accent1"/>
          </a:solidFill>
        </p:grpSpPr>
        <p:sp>
          <p:nvSpPr>
            <p:cNvPr id="36" name="Freeform: Shape 98">
              <a:extLst>
                <a:ext uri="{FF2B5EF4-FFF2-40B4-BE49-F238E27FC236}">
                  <a16:creationId xmlns:a16="http://schemas.microsoft.com/office/drawing/2014/main" id="{E4D5FB44-588B-4768-B1C7-972571CF18CC}"/>
                </a:ext>
              </a:extLst>
            </p:cNvPr>
            <p:cNvSpPr/>
            <p:nvPr/>
          </p:nvSpPr>
          <p:spPr>
            <a:xfrm>
              <a:off x="6772649" y="4596538"/>
              <a:ext cx="471165" cy="388608"/>
            </a:xfrm>
            <a:custGeom>
              <a:avLst/>
              <a:gdLst>
                <a:gd name="connsiteX0" fmla="*/ 684787 w 684786"/>
                <a:gd name="connsiteY0" fmla="*/ 83113 h 564799"/>
                <a:gd name="connsiteX1" fmla="*/ 446090 w 684786"/>
                <a:gd name="connsiteY1" fmla="*/ 432108 h 564799"/>
                <a:gd name="connsiteX2" fmla="*/ 356459 w 684786"/>
                <a:gd name="connsiteY2" fmla="*/ 474209 h 564799"/>
                <a:gd name="connsiteX3" fmla="*/ 204727 w 684786"/>
                <a:gd name="connsiteY3" fmla="*/ 462779 h 564799"/>
                <a:gd name="connsiteX4" fmla="*/ 160340 w 684786"/>
                <a:gd name="connsiteY4" fmla="*/ 501641 h 564799"/>
                <a:gd name="connsiteX5" fmla="*/ 155959 w 684786"/>
                <a:gd name="connsiteY5" fmla="*/ 564601 h 564799"/>
                <a:gd name="connsiteX6" fmla="*/ 134146 w 684786"/>
                <a:gd name="connsiteY6" fmla="*/ 546885 h 564799"/>
                <a:gd name="connsiteX7" fmla="*/ 8512 w 684786"/>
                <a:gd name="connsiteY7" fmla="*/ 296377 h 564799"/>
                <a:gd name="connsiteX8" fmla="*/ 11655 w 684786"/>
                <a:gd name="connsiteY8" fmla="*/ 235322 h 564799"/>
                <a:gd name="connsiteX9" fmla="*/ 167102 w 684786"/>
                <a:gd name="connsiteY9" fmla="*/ 19105 h 564799"/>
                <a:gd name="connsiteX10" fmla="*/ 191296 w 684786"/>
                <a:gd name="connsiteY10" fmla="*/ 816 h 564799"/>
                <a:gd name="connsiteX11" fmla="*/ 198344 w 684786"/>
                <a:gd name="connsiteY11" fmla="*/ 29772 h 564799"/>
                <a:gd name="connsiteX12" fmla="*/ 272259 w 684786"/>
                <a:gd name="connsiteY12" fmla="*/ 104068 h 564799"/>
                <a:gd name="connsiteX13" fmla="*/ 447423 w 684786"/>
                <a:gd name="connsiteY13" fmla="*/ 119498 h 564799"/>
                <a:gd name="connsiteX14" fmla="*/ 684787 w 684786"/>
                <a:gd name="connsiteY14" fmla="*/ 83113 h 56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4786" h="564799">
                  <a:moveTo>
                    <a:pt x="684787" y="83113"/>
                  </a:moveTo>
                  <a:cubicBezTo>
                    <a:pt x="605252" y="199413"/>
                    <a:pt x="525719" y="315808"/>
                    <a:pt x="446090" y="432108"/>
                  </a:cubicBezTo>
                  <a:cubicBezTo>
                    <a:pt x="424563" y="463636"/>
                    <a:pt x="394941" y="477447"/>
                    <a:pt x="356459" y="474209"/>
                  </a:cubicBezTo>
                  <a:cubicBezTo>
                    <a:pt x="305882" y="469923"/>
                    <a:pt x="255018" y="469065"/>
                    <a:pt x="204727" y="462779"/>
                  </a:cubicBezTo>
                  <a:cubicBezTo>
                    <a:pt x="171674" y="458588"/>
                    <a:pt x="158531" y="466780"/>
                    <a:pt x="160340" y="501641"/>
                  </a:cubicBezTo>
                  <a:cubicBezTo>
                    <a:pt x="161483" y="522501"/>
                    <a:pt x="165293" y="545170"/>
                    <a:pt x="155959" y="564601"/>
                  </a:cubicBezTo>
                  <a:cubicBezTo>
                    <a:pt x="138718" y="566506"/>
                    <a:pt x="137861" y="554219"/>
                    <a:pt x="134146" y="546885"/>
                  </a:cubicBezTo>
                  <a:cubicBezTo>
                    <a:pt x="91950" y="463541"/>
                    <a:pt x="50898" y="379626"/>
                    <a:pt x="8512" y="296377"/>
                  </a:cubicBezTo>
                  <a:cubicBezTo>
                    <a:pt x="-2633" y="274470"/>
                    <a:pt x="-4062" y="256563"/>
                    <a:pt x="11655" y="235322"/>
                  </a:cubicBezTo>
                  <a:cubicBezTo>
                    <a:pt x="64424" y="163884"/>
                    <a:pt x="115191" y="91113"/>
                    <a:pt x="167102" y="19105"/>
                  </a:cubicBezTo>
                  <a:cubicBezTo>
                    <a:pt x="173198" y="10722"/>
                    <a:pt x="177865" y="-3565"/>
                    <a:pt x="191296" y="816"/>
                  </a:cubicBezTo>
                  <a:cubicBezTo>
                    <a:pt x="205870" y="5484"/>
                    <a:pt x="198344" y="19866"/>
                    <a:pt x="198344" y="29772"/>
                  </a:cubicBezTo>
                  <a:cubicBezTo>
                    <a:pt x="197963" y="100829"/>
                    <a:pt x="197774" y="99686"/>
                    <a:pt x="272259" y="104068"/>
                  </a:cubicBezTo>
                  <a:cubicBezTo>
                    <a:pt x="330742" y="107497"/>
                    <a:pt x="389035" y="114069"/>
                    <a:pt x="447423" y="119498"/>
                  </a:cubicBezTo>
                  <a:cubicBezTo>
                    <a:pt x="528957" y="127023"/>
                    <a:pt x="607349" y="116640"/>
                    <a:pt x="684787" y="831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99">
              <a:extLst>
                <a:ext uri="{FF2B5EF4-FFF2-40B4-BE49-F238E27FC236}">
                  <a16:creationId xmlns:a16="http://schemas.microsoft.com/office/drawing/2014/main" id="{BF18B8A1-52BB-42F5-97DC-CA0F48B335EB}"/>
                </a:ext>
              </a:extLst>
            </p:cNvPr>
            <p:cNvSpPr/>
            <p:nvPr/>
          </p:nvSpPr>
          <p:spPr>
            <a:xfrm>
              <a:off x="6232494" y="4377085"/>
              <a:ext cx="355317" cy="482095"/>
            </a:xfrm>
            <a:custGeom>
              <a:avLst/>
              <a:gdLst>
                <a:gd name="connsiteX0" fmla="*/ 231591 w 516414"/>
                <a:gd name="connsiteY0" fmla="*/ 700671 h 700671"/>
                <a:gd name="connsiteX1" fmla="*/ 203588 w 516414"/>
                <a:gd name="connsiteY1" fmla="*/ 664952 h 700671"/>
                <a:gd name="connsiteX2" fmla="*/ 17850 w 516414"/>
                <a:gd name="connsiteY2" fmla="*/ 344626 h 700671"/>
                <a:gd name="connsiteX3" fmla="*/ 17946 w 516414"/>
                <a:gd name="connsiteY3" fmla="*/ 228898 h 700671"/>
                <a:gd name="connsiteX4" fmla="*/ 94241 w 516414"/>
                <a:gd name="connsiteY4" fmla="*/ 97643 h 700671"/>
                <a:gd name="connsiteX5" fmla="*/ 80620 w 516414"/>
                <a:gd name="connsiteY5" fmla="*/ 51733 h 700671"/>
                <a:gd name="connsiteX6" fmla="*/ 21851 w 516414"/>
                <a:gd name="connsiteY6" fmla="*/ 19443 h 700671"/>
                <a:gd name="connsiteX7" fmla="*/ 39377 w 516414"/>
                <a:gd name="connsiteY7" fmla="*/ 3536 h 700671"/>
                <a:gd name="connsiteX8" fmla="*/ 329413 w 516414"/>
                <a:gd name="connsiteY8" fmla="*/ 12 h 700671"/>
                <a:gd name="connsiteX9" fmla="*/ 375895 w 516414"/>
                <a:gd name="connsiteY9" fmla="*/ 24586 h 700671"/>
                <a:gd name="connsiteX10" fmla="*/ 507912 w 516414"/>
                <a:gd name="connsiteY10" fmla="*/ 266140 h 700671"/>
                <a:gd name="connsiteX11" fmla="*/ 510388 w 516414"/>
                <a:gd name="connsiteY11" fmla="*/ 295382 h 700671"/>
                <a:gd name="connsiteX12" fmla="*/ 485052 w 516414"/>
                <a:gd name="connsiteY12" fmla="*/ 287286 h 700671"/>
                <a:gd name="connsiteX13" fmla="*/ 385230 w 516414"/>
                <a:gd name="connsiteY13" fmla="*/ 315956 h 700671"/>
                <a:gd name="connsiteX14" fmla="*/ 285313 w 516414"/>
                <a:gd name="connsiteY14" fmla="*/ 488454 h 700671"/>
                <a:gd name="connsiteX15" fmla="*/ 231591 w 516414"/>
                <a:gd name="connsiteY15" fmla="*/ 700671 h 70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6414" h="700671">
                  <a:moveTo>
                    <a:pt x="231591" y="700671"/>
                  </a:moveTo>
                  <a:cubicBezTo>
                    <a:pt x="213399" y="694385"/>
                    <a:pt x="210732" y="677335"/>
                    <a:pt x="203588" y="664952"/>
                  </a:cubicBezTo>
                  <a:cubicBezTo>
                    <a:pt x="141295" y="558463"/>
                    <a:pt x="80239" y="451116"/>
                    <a:pt x="17850" y="344626"/>
                  </a:cubicBezTo>
                  <a:cubicBezTo>
                    <a:pt x="-5295" y="305193"/>
                    <a:pt x="-6629" y="268331"/>
                    <a:pt x="17946" y="228898"/>
                  </a:cubicBezTo>
                  <a:cubicBezTo>
                    <a:pt x="44616" y="185940"/>
                    <a:pt x="67285" y="140410"/>
                    <a:pt x="94241" y="97643"/>
                  </a:cubicBezTo>
                  <a:cubicBezTo>
                    <a:pt x="109005" y="74307"/>
                    <a:pt x="105195" y="62496"/>
                    <a:pt x="80620" y="51733"/>
                  </a:cubicBezTo>
                  <a:cubicBezTo>
                    <a:pt x="59475" y="42493"/>
                    <a:pt x="39949" y="29539"/>
                    <a:pt x="21851" y="19443"/>
                  </a:cubicBezTo>
                  <a:cubicBezTo>
                    <a:pt x="22899" y="2488"/>
                    <a:pt x="31947" y="3631"/>
                    <a:pt x="39377" y="3536"/>
                  </a:cubicBezTo>
                  <a:cubicBezTo>
                    <a:pt x="136056" y="2298"/>
                    <a:pt x="232734" y="1536"/>
                    <a:pt x="329413" y="12"/>
                  </a:cubicBezTo>
                  <a:cubicBezTo>
                    <a:pt x="350083" y="-274"/>
                    <a:pt x="365228" y="4489"/>
                    <a:pt x="375895" y="24586"/>
                  </a:cubicBezTo>
                  <a:cubicBezTo>
                    <a:pt x="419234" y="105454"/>
                    <a:pt x="463906" y="185654"/>
                    <a:pt x="507912" y="266140"/>
                  </a:cubicBezTo>
                  <a:cubicBezTo>
                    <a:pt x="513055" y="275475"/>
                    <a:pt x="522771" y="286333"/>
                    <a:pt x="510388" y="295382"/>
                  </a:cubicBezTo>
                  <a:cubicBezTo>
                    <a:pt x="501435" y="301954"/>
                    <a:pt x="492958" y="291763"/>
                    <a:pt x="485052" y="287286"/>
                  </a:cubicBezTo>
                  <a:cubicBezTo>
                    <a:pt x="422187" y="252329"/>
                    <a:pt x="422187" y="252234"/>
                    <a:pt x="385230" y="315956"/>
                  </a:cubicBezTo>
                  <a:cubicBezTo>
                    <a:pt x="351797" y="373392"/>
                    <a:pt x="317888" y="430542"/>
                    <a:pt x="285313" y="488454"/>
                  </a:cubicBezTo>
                  <a:cubicBezTo>
                    <a:pt x="213018" y="601325"/>
                    <a:pt x="232163" y="656951"/>
                    <a:pt x="231591" y="7006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100">
              <a:extLst>
                <a:ext uri="{FF2B5EF4-FFF2-40B4-BE49-F238E27FC236}">
                  <a16:creationId xmlns:a16="http://schemas.microsoft.com/office/drawing/2014/main" id="{AA83BBCC-3E8E-4A4B-9D10-E432F32D171E}"/>
                </a:ext>
              </a:extLst>
            </p:cNvPr>
            <p:cNvSpPr/>
            <p:nvPr/>
          </p:nvSpPr>
          <p:spPr>
            <a:xfrm>
              <a:off x="6403280" y="4681173"/>
              <a:ext cx="327340" cy="254660"/>
            </a:xfrm>
            <a:custGeom>
              <a:avLst/>
              <a:gdLst>
                <a:gd name="connsiteX0" fmla="*/ 211305 w 475752"/>
                <a:gd name="connsiteY0" fmla="*/ 871 h 370120"/>
                <a:gd name="connsiteX1" fmla="*/ 430095 w 475752"/>
                <a:gd name="connsiteY1" fmla="*/ 13 h 370120"/>
                <a:gd name="connsiteX2" fmla="*/ 471814 w 475752"/>
                <a:gd name="connsiteY2" fmla="*/ 36018 h 370120"/>
                <a:gd name="connsiteX3" fmla="*/ 475719 w 475752"/>
                <a:gd name="connsiteY3" fmla="*/ 326054 h 370120"/>
                <a:gd name="connsiteX4" fmla="*/ 440667 w 475752"/>
                <a:gd name="connsiteY4" fmla="*/ 369869 h 370120"/>
                <a:gd name="connsiteX5" fmla="*/ 145964 w 475752"/>
                <a:gd name="connsiteY5" fmla="*/ 365583 h 370120"/>
                <a:gd name="connsiteX6" fmla="*/ 803 w 475752"/>
                <a:gd name="connsiteY6" fmla="*/ 191085 h 370120"/>
                <a:gd name="connsiteX7" fmla="*/ 211305 w 475752"/>
                <a:gd name="connsiteY7" fmla="*/ 871 h 37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5752" h="370120">
                  <a:moveTo>
                    <a:pt x="211305" y="871"/>
                  </a:moveTo>
                  <a:cubicBezTo>
                    <a:pt x="284267" y="585"/>
                    <a:pt x="357133" y="775"/>
                    <a:pt x="430095" y="13"/>
                  </a:cubicBezTo>
                  <a:cubicBezTo>
                    <a:pt x="455526" y="-272"/>
                    <a:pt x="471909" y="3823"/>
                    <a:pt x="471814" y="36018"/>
                  </a:cubicBezTo>
                  <a:cubicBezTo>
                    <a:pt x="471529" y="132697"/>
                    <a:pt x="473719" y="229375"/>
                    <a:pt x="475719" y="326054"/>
                  </a:cubicBezTo>
                  <a:cubicBezTo>
                    <a:pt x="476196" y="351391"/>
                    <a:pt x="471814" y="370250"/>
                    <a:pt x="440667" y="369869"/>
                  </a:cubicBezTo>
                  <a:cubicBezTo>
                    <a:pt x="342369" y="368631"/>
                    <a:pt x="243690" y="373203"/>
                    <a:pt x="145964" y="365583"/>
                  </a:cubicBezTo>
                  <a:cubicBezTo>
                    <a:pt x="35950" y="357010"/>
                    <a:pt x="-6531" y="300527"/>
                    <a:pt x="803" y="191085"/>
                  </a:cubicBezTo>
                  <a:cubicBezTo>
                    <a:pt x="28902" y="59926"/>
                    <a:pt x="72621" y="1347"/>
                    <a:pt x="211305" y="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101">
              <a:extLst>
                <a:ext uri="{FF2B5EF4-FFF2-40B4-BE49-F238E27FC236}">
                  <a16:creationId xmlns:a16="http://schemas.microsoft.com/office/drawing/2014/main" id="{9D259BFB-ED7E-42EA-B4CD-DEA8904B426D}"/>
                </a:ext>
              </a:extLst>
            </p:cNvPr>
            <p:cNvSpPr/>
            <p:nvPr/>
          </p:nvSpPr>
          <p:spPr>
            <a:xfrm>
              <a:off x="6942796" y="4318001"/>
              <a:ext cx="327661" cy="351381"/>
            </a:xfrm>
            <a:custGeom>
              <a:avLst/>
              <a:gdLst>
                <a:gd name="connsiteX0" fmla="*/ 127934 w 476219"/>
                <a:gd name="connsiteY0" fmla="*/ 438690 h 510693"/>
                <a:gd name="connsiteX1" fmla="*/ 8681 w 476219"/>
                <a:gd name="connsiteY1" fmla="*/ 191325 h 510693"/>
                <a:gd name="connsiteX2" fmla="*/ 28016 w 476219"/>
                <a:gd name="connsiteY2" fmla="*/ 133223 h 510693"/>
                <a:gd name="connsiteX3" fmla="*/ 283477 w 476219"/>
                <a:gd name="connsiteY3" fmla="*/ 8160 h 510693"/>
                <a:gd name="connsiteX4" fmla="*/ 338055 w 476219"/>
                <a:gd name="connsiteY4" fmla="*/ 25686 h 510693"/>
                <a:gd name="connsiteX5" fmla="*/ 455117 w 476219"/>
                <a:gd name="connsiteY5" fmla="*/ 274288 h 510693"/>
                <a:gd name="connsiteX6" fmla="*/ 349390 w 476219"/>
                <a:gd name="connsiteY6" fmla="*/ 500412 h 510693"/>
                <a:gd name="connsiteX7" fmla="*/ 127934 w 476219"/>
                <a:gd name="connsiteY7" fmla="*/ 438690 h 510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19" h="510693">
                  <a:moveTo>
                    <a:pt x="127934" y="438690"/>
                  </a:moveTo>
                  <a:cubicBezTo>
                    <a:pt x="95453" y="353441"/>
                    <a:pt x="50019" y="273050"/>
                    <a:pt x="8681" y="191325"/>
                  </a:cubicBezTo>
                  <a:cubicBezTo>
                    <a:pt x="-5607" y="163132"/>
                    <a:pt x="-4273" y="147891"/>
                    <a:pt x="28016" y="133223"/>
                  </a:cubicBezTo>
                  <a:cubicBezTo>
                    <a:pt x="114313" y="93980"/>
                    <a:pt x="199276" y="51784"/>
                    <a:pt x="283477" y="8160"/>
                  </a:cubicBezTo>
                  <a:cubicBezTo>
                    <a:pt x="311290" y="-6223"/>
                    <a:pt x="325196" y="-2318"/>
                    <a:pt x="338055" y="25686"/>
                  </a:cubicBezTo>
                  <a:cubicBezTo>
                    <a:pt x="376345" y="108934"/>
                    <a:pt x="417874" y="190564"/>
                    <a:pt x="455117" y="274288"/>
                  </a:cubicBezTo>
                  <a:cubicBezTo>
                    <a:pt x="504552" y="385540"/>
                    <a:pt x="466261" y="466598"/>
                    <a:pt x="349390" y="500412"/>
                  </a:cubicBezTo>
                  <a:cubicBezTo>
                    <a:pt x="239947" y="526510"/>
                    <a:pt x="152031" y="501841"/>
                    <a:pt x="127934" y="438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102">
              <a:extLst>
                <a:ext uri="{FF2B5EF4-FFF2-40B4-BE49-F238E27FC236}">
                  <a16:creationId xmlns:a16="http://schemas.microsoft.com/office/drawing/2014/main" id="{86E58284-861E-4AD7-9CB0-7227E675AB04}"/>
                </a:ext>
              </a:extLst>
            </p:cNvPr>
            <p:cNvSpPr/>
            <p:nvPr/>
          </p:nvSpPr>
          <p:spPr>
            <a:xfrm>
              <a:off x="6664733" y="3942718"/>
              <a:ext cx="440982" cy="397357"/>
            </a:xfrm>
            <a:custGeom>
              <a:avLst/>
              <a:gdLst>
                <a:gd name="connsiteX0" fmla="*/ 0 w 640918"/>
                <a:gd name="connsiteY0" fmla="*/ 0 h 577514"/>
                <a:gd name="connsiteX1" fmla="*/ 411099 w 640918"/>
                <a:gd name="connsiteY1" fmla="*/ 98774 h 577514"/>
                <a:gd name="connsiteX2" fmla="*/ 482346 w 640918"/>
                <a:gd name="connsiteY2" fmla="*/ 167545 h 577514"/>
                <a:gd name="connsiteX3" fmla="*/ 525685 w 640918"/>
                <a:gd name="connsiteY3" fmla="*/ 313468 h 577514"/>
                <a:gd name="connsiteX4" fmla="*/ 577786 w 640918"/>
                <a:gd name="connsiteY4" fmla="*/ 341090 h 577514"/>
                <a:gd name="connsiteX5" fmla="*/ 638174 w 640918"/>
                <a:gd name="connsiteY5" fmla="*/ 322802 h 577514"/>
                <a:gd name="connsiteX6" fmla="*/ 629412 w 640918"/>
                <a:gd name="connsiteY6" fmla="*/ 349472 h 577514"/>
                <a:gd name="connsiteX7" fmla="*/ 440055 w 640918"/>
                <a:gd name="connsiteY7" fmla="*/ 556070 h 577514"/>
                <a:gd name="connsiteX8" fmla="*/ 381858 w 640918"/>
                <a:gd name="connsiteY8" fmla="*/ 574929 h 577514"/>
                <a:gd name="connsiteX9" fmla="*/ 124492 w 640918"/>
                <a:gd name="connsiteY9" fmla="*/ 506635 h 577514"/>
                <a:gd name="connsiteX10" fmla="*/ 98774 w 640918"/>
                <a:gd name="connsiteY10" fmla="*/ 490538 h 577514"/>
                <a:gd name="connsiteX11" fmla="*/ 123349 w 640918"/>
                <a:gd name="connsiteY11" fmla="*/ 473678 h 577514"/>
                <a:gd name="connsiteX12" fmla="*/ 166497 w 640918"/>
                <a:gd name="connsiteY12" fmla="*/ 378142 h 577514"/>
                <a:gd name="connsiteX13" fmla="*/ 118586 w 640918"/>
                <a:gd name="connsiteY13" fmla="*/ 208979 h 577514"/>
                <a:gd name="connsiteX14" fmla="*/ 0 w 640918"/>
                <a:gd name="connsiteY14" fmla="*/ 0 h 57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0918" h="577514">
                  <a:moveTo>
                    <a:pt x="0" y="0"/>
                  </a:moveTo>
                  <a:cubicBezTo>
                    <a:pt x="137064" y="32956"/>
                    <a:pt x="274129" y="65818"/>
                    <a:pt x="411099" y="98774"/>
                  </a:cubicBezTo>
                  <a:cubicBezTo>
                    <a:pt x="448246" y="107728"/>
                    <a:pt x="471678" y="130397"/>
                    <a:pt x="482346" y="167545"/>
                  </a:cubicBezTo>
                  <a:cubicBezTo>
                    <a:pt x="496348" y="216313"/>
                    <a:pt x="513683" y="264224"/>
                    <a:pt x="525685" y="313468"/>
                  </a:cubicBezTo>
                  <a:cubicBezTo>
                    <a:pt x="533590" y="345853"/>
                    <a:pt x="545878" y="355283"/>
                    <a:pt x="577786" y="341090"/>
                  </a:cubicBezTo>
                  <a:cubicBezTo>
                    <a:pt x="596836" y="332613"/>
                    <a:pt x="616743" y="320897"/>
                    <a:pt x="638174" y="322802"/>
                  </a:cubicBezTo>
                  <a:cubicBezTo>
                    <a:pt x="646081" y="338233"/>
                    <a:pt x="634936" y="343471"/>
                    <a:pt x="629412" y="349472"/>
                  </a:cubicBezTo>
                  <a:cubicBezTo>
                    <a:pt x="566547" y="418529"/>
                    <a:pt x="502729" y="486823"/>
                    <a:pt x="440055" y="556070"/>
                  </a:cubicBezTo>
                  <a:cubicBezTo>
                    <a:pt x="423577" y="574262"/>
                    <a:pt x="407384" y="581977"/>
                    <a:pt x="381858" y="574929"/>
                  </a:cubicBezTo>
                  <a:cubicBezTo>
                    <a:pt x="296323" y="551117"/>
                    <a:pt x="210217" y="529495"/>
                    <a:pt x="124492" y="506635"/>
                  </a:cubicBezTo>
                  <a:cubicBezTo>
                    <a:pt x="114490" y="503968"/>
                    <a:pt x="99536" y="504634"/>
                    <a:pt x="98774" y="490538"/>
                  </a:cubicBezTo>
                  <a:cubicBezTo>
                    <a:pt x="97917" y="475297"/>
                    <a:pt x="114110" y="477107"/>
                    <a:pt x="123349" y="473678"/>
                  </a:cubicBezTo>
                  <a:cubicBezTo>
                    <a:pt x="189929" y="448723"/>
                    <a:pt x="188881" y="449294"/>
                    <a:pt x="166497" y="378142"/>
                  </a:cubicBezTo>
                  <a:cubicBezTo>
                    <a:pt x="148875" y="322231"/>
                    <a:pt x="134303" y="265462"/>
                    <a:pt x="118586" y="208979"/>
                  </a:cubicBezTo>
                  <a:cubicBezTo>
                    <a:pt x="96488" y="129921"/>
                    <a:pt x="58769" y="60388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03">
              <a:extLst>
                <a:ext uri="{FF2B5EF4-FFF2-40B4-BE49-F238E27FC236}">
                  <a16:creationId xmlns:a16="http://schemas.microsoft.com/office/drawing/2014/main" id="{5207492B-07BF-49FE-A3DB-1B9C02AEC500}"/>
                </a:ext>
              </a:extLst>
            </p:cNvPr>
            <p:cNvSpPr/>
            <p:nvPr/>
          </p:nvSpPr>
          <p:spPr>
            <a:xfrm>
              <a:off x="6381195" y="3942599"/>
              <a:ext cx="350223" cy="361938"/>
            </a:xfrm>
            <a:custGeom>
              <a:avLst/>
              <a:gdLst>
                <a:gd name="connsiteX0" fmla="*/ 476195 w 509010"/>
                <a:gd name="connsiteY0" fmla="*/ 306972 h 526037"/>
                <a:gd name="connsiteX1" fmla="*/ 287504 w 509010"/>
                <a:gd name="connsiteY1" fmla="*/ 506521 h 526037"/>
                <a:gd name="connsiteX2" fmla="*/ 226259 w 509010"/>
                <a:gd name="connsiteY2" fmla="*/ 509092 h 526037"/>
                <a:gd name="connsiteX3" fmla="*/ 18423 w 509010"/>
                <a:gd name="connsiteY3" fmla="*/ 314878 h 526037"/>
                <a:gd name="connsiteX4" fmla="*/ 15375 w 509010"/>
                <a:gd name="connsiteY4" fmla="*/ 257632 h 526037"/>
                <a:gd name="connsiteX5" fmla="*/ 205970 w 509010"/>
                <a:gd name="connsiteY5" fmla="*/ 59798 h 526037"/>
                <a:gd name="connsiteX6" fmla="*/ 454954 w 509010"/>
                <a:gd name="connsiteY6" fmla="*/ 78086 h 526037"/>
                <a:gd name="connsiteX7" fmla="*/ 476195 w 509010"/>
                <a:gd name="connsiteY7" fmla="*/ 306972 h 526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010" h="526037">
                  <a:moveTo>
                    <a:pt x="476195" y="306972"/>
                  </a:moveTo>
                  <a:cubicBezTo>
                    <a:pt x="408091" y="367646"/>
                    <a:pt x="349132" y="438703"/>
                    <a:pt x="287504" y="506521"/>
                  </a:cubicBezTo>
                  <a:cubicBezTo>
                    <a:pt x="266264" y="529952"/>
                    <a:pt x="251500" y="534048"/>
                    <a:pt x="226259" y="509092"/>
                  </a:cubicBezTo>
                  <a:cubicBezTo>
                    <a:pt x="158822" y="442513"/>
                    <a:pt x="89194" y="378028"/>
                    <a:pt x="18423" y="314878"/>
                  </a:cubicBezTo>
                  <a:cubicBezTo>
                    <a:pt x="-4913" y="294018"/>
                    <a:pt x="-6246" y="279635"/>
                    <a:pt x="15375" y="257632"/>
                  </a:cubicBezTo>
                  <a:cubicBezTo>
                    <a:pt x="79479" y="192291"/>
                    <a:pt x="141105" y="124282"/>
                    <a:pt x="205970" y="59798"/>
                  </a:cubicBezTo>
                  <a:cubicBezTo>
                    <a:pt x="292362" y="-26022"/>
                    <a:pt x="381707" y="-19069"/>
                    <a:pt x="454954" y="78086"/>
                  </a:cubicBezTo>
                  <a:cubicBezTo>
                    <a:pt x="518390" y="170955"/>
                    <a:pt x="526677" y="261919"/>
                    <a:pt x="476195" y="30697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3" name="Graphic 3">
            <a:extLst>
              <a:ext uri="{FF2B5EF4-FFF2-40B4-BE49-F238E27FC236}">
                <a16:creationId xmlns:a16="http://schemas.microsoft.com/office/drawing/2014/main" id="{D36804CF-9B92-4468-BAD5-2164AE10842C}"/>
              </a:ext>
            </a:extLst>
          </p:cNvPr>
          <p:cNvGrpSpPr/>
          <p:nvPr/>
        </p:nvGrpSpPr>
        <p:grpSpPr>
          <a:xfrm rot="21305829" flipH="1">
            <a:off x="384767" y="2997955"/>
            <a:ext cx="1392628" cy="1132053"/>
            <a:chOff x="8338752" y="1188431"/>
            <a:chExt cx="3860072" cy="3137812"/>
          </a:xfrm>
        </p:grpSpPr>
        <p:sp>
          <p:nvSpPr>
            <p:cNvPr id="4" name="Freeform: Shape 9">
              <a:extLst>
                <a:ext uri="{FF2B5EF4-FFF2-40B4-BE49-F238E27FC236}">
                  <a16:creationId xmlns:a16="http://schemas.microsoft.com/office/drawing/2014/main" id="{97E040E8-8E8E-417A-9F34-D4674FA98F02}"/>
                </a:ext>
              </a:extLst>
            </p:cNvPr>
            <p:cNvSpPr/>
            <p:nvPr/>
          </p:nvSpPr>
          <p:spPr>
            <a:xfrm>
              <a:off x="8338756" y="1188431"/>
              <a:ext cx="3860068" cy="3137812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rgbClr val="000000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10">
              <a:extLst>
                <a:ext uri="{FF2B5EF4-FFF2-40B4-BE49-F238E27FC236}">
                  <a16:creationId xmlns:a16="http://schemas.microsoft.com/office/drawing/2014/main" id="{4941B25C-FDEC-4BE9-AB33-08CBF06A7E82}"/>
                </a:ext>
              </a:extLst>
            </p:cNvPr>
            <p:cNvSpPr/>
            <p:nvPr/>
          </p:nvSpPr>
          <p:spPr>
            <a:xfrm>
              <a:off x="8338752" y="1947152"/>
              <a:ext cx="1882301" cy="1882825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80722673-C319-45B4-B2CA-D94710AC2992}"/>
                </a:ext>
              </a:extLst>
            </p:cNvPr>
            <p:cNvSpPr/>
            <p:nvPr/>
          </p:nvSpPr>
          <p:spPr>
            <a:xfrm>
              <a:off x="9018827" y="1959453"/>
              <a:ext cx="2123698" cy="2134891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ECC1ACB1-A1D1-4557-9811-F4C75BBAC0D4}"/>
                </a:ext>
              </a:extLst>
            </p:cNvPr>
            <p:cNvSpPr/>
            <p:nvPr/>
          </p:nvSpPr>
          <p:spPr>
            <a:xfrm>
              <a:off x="9256172" y="2170520"/>
              <a:ext cx="815663" cy="1058343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13">
              <a:extLst>
                <a:ext uri="{FF2B5EF4-FFF2-40B4-BE49-F238E27FC236}">
                  <a16:creationId xmlns:a16="http://schemas.microsoft.com/office/drawing/2014/main" id="{61E857A9-3779-466E-B972-9BDF68275560}"/>
                </a:ext>
              </a:extLst>
            </p:cNvPr>
            <p:cNvSpPr/>
            <p:nvPr/>
          </p:nvSpPr>
          <p:spPr>
            <a:xfrm>
              <a:off x="9281195" y="2175854"/>
              <a:ext cx="868199" cy="1097283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23B0FA77-7F08-4F6C-AF49-EE159424A4B3}"/>
                </a:ext>
              </a:extLst>
            </p:cNvPr>
            <p:cNvSpPr/>
            <p:nvPr/>
          </p:nvSpPr>
          <p:spPr>
            <a:xfrm>
              <a:off x="9267758" y="1211990"/>
              <a:ext cx="2922955" cy="1595386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98B1E51C-6A10-4B86-850F-AA1844149A8E}"/>
                </a:ext>
              </a:extLst>
            </p:cNvPr>
            <p:cNvSpPr/>
            <p:nvPr/>
          </p:nvSpPr>
          <p:spPr>
            <a:xfrm>
              <a:off x="9012462" y="3829270"/>
              <a:ext cx="7071" cy="2828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6">
              <a:extLst>
                <a:ext uri="{FF2B5EF4-FFF2-40B4-BE49-F238E27FC236}">
                  <a16:creationId xmlns:a16="http://schemas.microsoft.com/office/drawing/2014/main" id="{A92AFB64-E3B7-48EC-86E9-E0C956C49503}"/>
                </a:ext>
              </a:extLst>
            </p:cNvPr>
            <p:cNvSpPr/>
            <p:nvPr/>
          </p:nvSpPr>
          <p:spPr>
            <a:xfrm>
              <a:off x="9233651" y="2347195"/>
              <a:ext cx="817443" cy="889403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6" name="Group 17">
            <a:extLst>
              <a:ext uri="{FF2B5EF4-FFF2-40B4-BE49-F238E27FC236}">
                <a16:creationId xmlns:a16="http://schemas.microsoft.com/office/drawing/2014/main" id="{C8573F49-3E30-4806-B578-6A3A227649BD}"/>
              </a:ext>
            </a:extLst>
          </p:cNvPr>
          <p:cNvGrpSpPr/>
          <p:nvPr/>
        </p:nvGrpSpPr>
        <p:grpSpPr>
          <a:xfrm>
            <a:off x="1446763" y="2639278"/>
            <a:ext cx="10756995" cy="2617601"/>
            <a:chOff x="1427713" y="2852132"/>
            <a:chExt cx="10756995" cy="2617601"/>
          </a:xfrm>
        </p:grpSpPr>
        <p:grpSp>
          <p:nvGrpSpPr>
            <p:cNvPr id="77" name="Group 18">
              <a:extLst>
                <a:ext uri="{FF2B5EF4-FFF2-40B4-BE49-F238E27FC236}">
                  <a16:creationId xmlns:a16="http://schemas.microsoft.com/office/drawing/2014/main" id="{0B2DB7F7-FFC1-4158-A71A-9DCEB9DA5B8A}"/>
                </a:ext>
              </a:extLst>
            </p:cNvPr>
            <p:cNvGrpSpPr/>
            <p:nvPr/>
          </p:nvGrpSpPr>
          <p:grpSpPr>
            <a:xfrm>
              <a:off x="1427713" y="2852132"/>
              <a:ext cx="9478349" cy="2617601"/>
              <a:chOff x="2895898" y="2601320"/>
              <a:chExt cx="9478349" cy="2617601"/>
            </a:xfrm>
          </p:grpSpPr>
          <p:sp>
            <p:nvSpPr>
              <p:cNvPr id="79" name="Block Arc 20">
                <a:extLst>
                  <a:ext uri="{FF2B5EF4-FFF2-40B4-BE49-F238E27FC236}">
                    <a16:creationId xmlns:a16="http://schemas.microsoft.com/office/drawing/2014/main" id="{6D6CA81C-8362-4EB0-9830-1FCE95A15FF0}"/>
                  </a:ext>
                </a:extLst>
              </p:cNvPr>
              <p:cNvSpPr/>
              <p:nvPr/>
            </p:nvSpPr>
            <p:spPr>
              <a:xfrm>
                <a:off x="10539544" y="3374995"/>
                <a:ext cx="1834703" cy="1834703"/>
              </a:xfrm>
              <a:prstGeom prst="blockArc">
                <a:avLst>
                  <a:gd name="adj1" fmla="val 12399071"/>
                  <a:gd name="adj2" fmla="val 16243311"/>
                  <a:gd name="adj3" fmla="val 6643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0" name="Block Arc 21">
                <a:extLst>
                  <a:ext uri="{FF2B5EF4-FFF2-40B4-BE49-F238E27FC236}">
                    <a16:creationId xmlns:a16="http://schemas.microsoft.com/office/drawing/2014/main" id="{BFACE699-B061-490F-82CF-B3EAE6B2757C}"/>
                  </a:ext>
                </a:extLst>
              </p:cNvPr>
              <p:cNvSpPr/>
              <p:nvPr/>
            </p:nvSpPr>
            <p:spPr>
              <a:xfrm rot="10800000">
                <a:off x="2895898" y="2601320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1" name="Block Arc 22">
                <a:extLst>
                  <a:ext uri="{FF2B5EF4-FFF2-40B4-BE49-F238E27FC236}">
                    <a16:creationId xmlns:a16="http://schemas.microsoft.com/office/drawing/2014/main" id="{53000A98-5063-4BA4-B5C1-12CAEF032121}"/>
                  </a:ext>
                </a:extLst>
              </p:cNvPr>
              <p:cNvSpPr/>
              <p:nvPr/>
            </p:nvSpPr>
            <p:spPr>
              <a:xfrm>
                <a:off x="7477560" y="3384218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2" name="Block Arc 23">
                <a:extLst>
                  <a:ext uri="{FF2B5EF4-FFF2-40B4-BE49-F238E27FC236}">
                    <a16:creationId xmlns:a16="http://schemas.microsoft.com/office/drawing/2014/main" id="{1B2855C6-320C-4669-BE84-DF9495967EF0}"/>
                  </a:ext>
                </a:extLst>
              </p:cNvPr>
              <p:cNvSpPr/>
              <p:nvPr/>
            </p:nvSpPr>
            <p:spPr>
              <a:xfrm>
                <a:off x="4416280" y="3384218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3" name="Block Arc 24">
                <a:extLst>
                  <a:ext uri="{FF2B5EF4-FFF2-40B4-BE49-F238E27FC236}">
                    <a16:creationId xmlns:a16="http://schemas.microsoft.com/office/drawing/2014/main" id="{D5BD9AF6-01AA-4EF5-AE5F-498C16C6350C}"/>
                  </a:ext>
                </a:extLst>
              </p:cNvPr>
              <p:cNvSpPr/>
              <p:nvPr/>
            </p:nvSpPr>
            <p:spPr>
              <a:xfrm rot="10800000">
                <a:off x="5946920" y="2601320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4" name="Block Arc 160">
                <a:extLst>
                  <a:ext uri="{FF2B5EF4-FFF2-40B4-BE49-F238E27FC236}">
                    <a16:creationId xmlns:a16="http://schemas.microsoft.com/office/drawing/2014/main" id="{95E2F787-7F8A-4267-8EEC-02C1D706BA80}"/>
                  </a:ext>
                </a:extLst>
              </p:cNvPr>
              <p:cNvSpPr/>
              <p:nvPr/>
            </p:nvSpPr>
            <p:spPr>
              <a:xfrm rot="10800000">
                <a:off x="9008904" y="2601320"/>
                <a:ext cx="1834703" cy="1834703"/>
              </a:xfrm>
              <a:prstGeom prst="blockArc">
                <a:avLst>
                  <a:gd name="adj1" fmla="val 12399071"/>
                  <a:gd name="adj2" fmla="val 20021087"/>
                  <a:gd name="adj3" fmla="val 6481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78" name="Rectangle 19">
              <a:extLst>
                <a:ext uri="{FF2B5EF4-FFF2-40B4-BE49-F238E27FC236}">
                  <a16:creationId xmlns:a16="http://schemas.microsoft.com/office/drawing/2014/main" id="{E4749E86-958C-485A-AF34-E48E8019C7B9}"/>
                </a:ext>
              </a:extLst>
            </p:cNvPr>
            <p:cNvSpPr/>
            <p:nvPr/>
          </p:nvSpPr>
          <p:spPr>
            <a:xfrm>
              <a:off x="9988708" y="3625806"/>
              <a:ext cx="2196000" cy="1180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5" name="Oval 26">
            <a:extLst>
              <a:ext uri="{FF2B5EF4-FFF2-40B4-BE49-F238E27FC236}">
                <a16:creationId xmlns:a16="http://schemas.microsoft.com/office/drawing/2014/main" id="{E7EE40AC-24FE-4DE4-9BAE-4267F0C827BA}"/>
              </a:ext>
            </a:extLst>
          </p:cNvPr>
          <p:cNvSpPr/>
          <p:nvPr/>
        </p:nvSpPr>
        <p:spPr>
          <a:xfrm>
            <a:off x="5072493" y="3384889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7">
            <a:extLst>
              <a:ext uri="{FF2B5EF4-FFF2-40B4-BE49-F238E27FC236}">
                <a16:creationId xmlns:a16="http://schemas.microsoft.com/office/drawing/2014/main" id="{5038B74B-7CE7-4BF4-8591-3B3F650A4366}"/>
              </a:ext>
            </a:extLst>
          </p:cNvPr>
          <p:cNvSpPr/>
          <p:nvPr/>
        </p:nvSpPr>
        <p:spPr>
          <a:xfrm>
            <a:off x="3543531" y="3869278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8">
            <a:extLst>
              <a:ext uri="{FF2B5EF4-FFF2-40B4-BE49-F238E27FC236}">
                <a16:creationId xmlns:a16="http://schemas.microsoft.com/office/drawing/2014/main" id="{A9C84D6D-B337-4190-98D1-C24FE71373FE}"/>
              </a:ext>
            </a:extLst>
          </p:cNvPr>
          <p:cNvSpPr/>
          <p:nvPr/>
        </p:nvSpPr>
        <p:spPr>
          <a:xfrm>
            <a:off x="2014569" y="3384889"/>
            <a:ext cx="693414" cy="6934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Oval 29">
            <a:extLst>
              <a:ext uri="{FF2B5EF4-FFF2-40B4-BE49-F238E27FC236}">
                <a16:creationId xmlns:a16="http://schemas.microsoft.com/office/drawing/2014/main" id="{9CD5CB71-B621-4311-9492-E97DC3DA4F2F}"/>
              </a:ext>
            </a:extLst>
          </p:cNvPr>
          <p:cNvSpPr/>
          <p:nvPr/>
        </p:nvSpPr>
        <p:spPr>
          <a:xfrm>
            <a:off x="6601454" y="3869278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Oval 100">
            <a:extLst>
              <a:ext uri="{FF2B5EF4-FFF2-40B4-BE49-F238E27FC236}">
                <a16:creationId xmlns:a16="http://schemas.microsoft.com/office/drawing/2014/main" id="{70281BE1-6E49-4425-8A3E-6A4D53189031}"/>
              </a:ext>
            </a:extLst>
          </p:cNvPr>
          <p:cNvSpPr/>
          <p:nvPr/>
        </p:nvSpPr>
        <p:spPr>
          <a:xfrm>
            <a:off x="8130415" y="3384889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ed Rectangle 5">
            <a:extLst>
              <a:ext uri="{FF2B5EF4-FFF2-40B4-BE49-F238E27FC236}">
                <a16:creationId xmlns:a16="http://schemas.microsoft.com/office/drawing/2014/main" id="{F32DFD6D-8731-4E3F-8A2E-6FD04D6D3A23}"/>
              </a:ext>
            </a:extLst>
          </p:cNvPr>
          <p:cNvSpPr/>
          <p:nvPr/>
        </p:nvSpPr>
        <p:spPr>
          <a:xfrm flipH="1">
            <a:off x="6792253" y="405442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1" name="Teardrop 1">
            <a:extLst>
              <a:ext uri="{FF2B5EF4-FFF2-40B4-BE49-F238E27FC236}">
                <a16:creationId xmlns:a16="http://schemas.microsoft.com/office/drawing/2014/main" id="{3E699DC3-A79A-4A24-A5C9-EF3D90CFA4A5}"/>
              </a:ext>
            </a:extLst>
          </p:cNvPr>
          <p:cNvSpPr/>
          <p:nvPr/>
        </p:nvSpPr>
        <p:spPr>
          <a:xfrm rot="18805991">
            <a:off x="8288691" y="3545131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Donut 39">
            <a:extLst>
              <a:ext uri="{FF2B5EF4-FFF2-40B4-BE49-F238E27FC236}">
                <a16:creationId xmlns:a16="http://schemas.microsoft.com/office/drawing/2014/main" id="{55826C8D-A214-40CA-8DE2-43F5E6CBDB81}"/>
              </a:ext>
            </a:extLst>
          </p:cNvPr>
          <p:cNvSpPr/>
          <p:nvPr/>
        </p:nvSpPr>
        <p:spPr>
          <a:xfrm>
            <a:off x="2159210" y="3529530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Rectangle 36">
            <a:extLst>
              <a:ext uri="{FF2B5EF4-FFF2-40B4-BE49-F238E27FC236}">
                <a16:creationId xmlns:a16="http://schemas.microsoft.com/office/drawing/2014/main" id="{77C89946-69F2-43A9-B656-F54C1B310DF4}"/>
              </a:ext>
            </a:extLst>
          </p:cNvPr>
          <p:cNvSpPr/>
          <p:nvPr/>
        </p:nvSpPr>
        <p:spPr>
          <a:xfrm>
            <a:off x="5233609" y="356885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4" name="Chord 15">
            <a:extLst>
              <a:ext uri="{FF2B5EF4-FFF2-40B4-BE49-F238E27FC236}">
                <a16:creationId xmlns:a16="http://schemas.microsoft.com/office/drawing/2014/main" id="{985F513E-E32B-4E34-BE1C-46893C4CDCE7}"/>
              </a:ext>
            </a:extLst>
          </p:cNvPr>
          <p:cNvSpPr/>
          <p:nvPr/>
        </p:nvSpPr>
        <p:spPr>
          <a:xfrm>
            <a:off x="3782348" y="399891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B7D5F03-F415-4CFB-B3D1-2323EB49A17D}"/>
              </a:ext>
            </a:extLst>
          </p:cNvPr>
          <p:cNvSpPr txBox="1"/>
          <p:nvPr/>
        </p:nvSpPr>
        <p:spPr>
          <a:xfrm>
            <a:off x="1906242" y="2929757"/>
            <a:ext cx="9100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96989CB-87C2-464B-9B97-63F033B71723}"/>
              </a:ext>
            </a:extLst>
          </p:cNvPr>
          <p:cNvSpPr txBox="1"/>
          <p:nvPr/>
        </p:nvSpPr>
        <p:spPr>
          <a:xfrm>
            <a:off x="3435204" y="4618737"/>
            <a:ext cx="9100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4F6832-9058-4F07-AAD1-D25FC1F869DD}"/>
              </a:ext>
            </a:extLst>
          </p:cNvPr>
          <p:cNvSpPr txBox="1"/>
          <p:nvPr/>
        </p:nvSpPr>
        <p:spPr>
          <a:xfrm>
            <a:off x="4964165" y="2929757"/>
            <a:ext cx="9100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2020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8C4DD25-F319-428F-BD40-87E1AFFB5B65}"/>
              </a:ext>
            </a:extLst>
          </p:cNvPr>
          <p:cNvSpPr txBox="1"/>
          <p:nvPr/>
        </p:nvSpPr>
        <p:spPr>
          <a:xfrm>
            <a:off x="6493126" y="4618737"/>
            <a:ext cx="9100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2021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1F60271-E9CB-49C2-A0DB-2AE7D5592C16}"/>
              </a:ext>
            </a:extLst>
          </p:cNvPr>
          <p:cNvSpPr txBox="1"/>
          <p:nvPr/>
        </p:nvSpPr>
        <p:spPr>
          <a:xfrm>
            <a:off x="8022088" y="2929757"/>
            <a:ext cx="9100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B3EC70-1085-44CE-80B8-771C1D491F6F}"/>
              </a:ext>
            </a:extLst>
          </p:cNvPr>
          <p:cNvSpPr txBox="1"/>
          <p:nvPr/>
        </p:nvSpPr>
        <p:spPr>
          <a:xfrm>
            <a:off x="10021567" y="3580660"/>
            <a:ext cx="9100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01" name="Group 42">
            <a:extLst>
              <a:ext uri="{FF2B5EF4-FFF2-40B4-BE49-F238E27FC236}">
                <a16:creationId xmlns:a16="http://schemas.microsoft.com/office/drawing/2014/main" id="{933F6AD2-79D8-476B-B2C5-0680E22F9DE6}"/>
              </a:ext>
            </a:extLst>
          </p:cNvPr>
          <p:cNvGrpSpPr/>
          <p:nvPr/>
        </p:nvGrpSpPr>
        <p:grpSpPr>
          <a:xfrm>
            <a:off x="2975268" y="5083945"/>
            <a:ext cx="1819678" cy="1268827"/>
            <a:chOff x="1985513" y="4307149"/>
            <a:chExt cx="2380861" cy="126882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52D735B-FD41-42AD-AE0E-3BAC4E0A54B3}"/>
                </a:ext>
              </a:extLst>
            </p:cNvPr>
            <p:cNvSpPr txBox="1"/>
            <p:nvPr/>
          </p:nvSpPr>
          <p:spPr>
            <a:xfrm>
              <a:off x="2004347" y="4560313"/>
              <a:ext cx="23466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8CAFBCB-3DC3-43DB-B80C-D53B0785C941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4" name="Group 45">
            <a:extLst>
              <a:ext uri="{FF2B5EF4-FFF2-40B4-BE49-F238E27FC236}">
                <a16:creationId xmlns:a16="http://schemas.microsoft.com/office/drawing/2014/main" id="{FEC5EC82-52FA-43CD-AE6C-663843AC15E8}"/>
              </a:ext>
            </a:extLst>
          </p:cNvPr>
          <p:cNvGrpSpPr/>
          <p:nvPr/>
        </p:nvGrpSpPr>
        <p:grpSpPr>
          <a:xfrm>
            <a:off x="1451437" y="1579995"/>
            <a:ext cx="1819678" cy="1268827"/>
            <a:chOff x="1985513" y="4307149"/>
            <a:chExt cx="2380861" cy="1268827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B26408C-28C1-4431-AC00-6E047454B6C8}"/>
                </a:ext>
              </a:extLst>
            </p:cNvPr>
            <p:cNvSpPr txBox="1"/>
            <p:nvPr/>
          </p:nvSpPr>
          <p:spPr>
            <a:xfrm>
              <a:off x="2004347" y="4560313"/>
              <a:ext cx="23466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EC32D20-600A-4A85-B339-3FB286FE26CA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7" name="Group 48">
            <a:extLst>
              <a:ext uri="{FF2B5EF4-FFF2-40B4-BE49-F238E27FC236}">
                <a16:creationId xmlns:a16="http://schemas.microsoft.com/office/drawing/2014/main" id="{7AEB6A0D-3B6F-45B4-AFD8-E675CC4C0AA2}"/>
              </a:ext>
            </a:extLst>
          </p:cNvPr>
          <p:cNvGrpSpPr/>
          <p:nvPr/>
        </p:nvGrpSpPr>
        <p:grpSpPr>
          <a:xfrm>
            <a:off x="6051411" y="5083945"/>
            <a:ext cx="1819678" cy="1268827"/>
            <a:chOff x="1985513" y="4307149"/>
            <a:chExt cx="2380861" cy="126882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1EBA20F-1ABB-484A-9598-504C0FF38D7D}"/>
                </a:ext>
              </a:extLst>
            </p:cNvPr>
            <p:cNvSpPr txBox="1"/>
            <p:nvPr/>
          </p:nvSpPr>
          <p:spPr>
            <a:xfrm>
              <a:off x="2004347" y="4560313"/>
              <a:ext cx="23466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C4968FB-BA31-4370-A42F-134D4C88F6F1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0" name="Group 51">
            <a:extLst>
              <a:ext uri="{FF2B5EF4-FFF2-40B4-BE49-F238E27FC236}">
                <a16:creationId xmlns:a16="http://schemas.microsoft.com/office/drawing/2014/main" id="{92111A5E-0B9F-4B76-931B-698EF959DCAB}"/>
              </a:ext>
            </a:extLst>
          </p:cNvPr>
          <p:cNvGrpSpPr/>
          <p:nvPr/>
        </p:nvGrpSpPr>
        <p:grpSpPr>
          <a:xfrm>
            <a:off x="4527580" y="1579995"/>
            <a:ext cx="1819678" cy="1268827"/>
            <a:chOff x="1985513" y="4307149"/>
            <a:chExt cx="2380861" cy="1268827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47AEC65-D5AC-430A-9C63-76F57D869000}"/>
                </a:ext>
              </a:extLst>
            </p:cNvPr>
            <p:cNvSpPr txBox="1"/>
            <p:nvPr/>
          </p:nvSpPr>
          <p:spPr>
            <a:xfrm>
              <a:off x="2004347" y="4560313"/>
              <a:ext cx="23466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5294981-A846-4976-A82D-241FEBCA1074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3" name="Group 54">
            <a:extLst>
              <a:ext uri="{FF2B5EF4-FFF2-40B4-BE49-F238E27FC236}">
                <a16:creationId xmlns:a16="http://schemas.microsoft.com/office/drawing/2014/main" id="{7E140838-885F-4762-9870-E27DFD128FEC}"/>
              </a:ext>
            </a:extLst>
          </p:cNvPr>
          <p:cNvGrpSpPr/>
          <p:nvPr/>
        </p:nvGrpSpPr>
        <p:grpSpPr>
          <a:xfrm>
            <a:off x="9078647" y="4092117"/>
            <a:ext cx="1819678" cy="1268827"/>
            <a:chOff x="1985513" y="4307149"/>
            <a:chExt cx="2380861" cy="1268827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5EB9B5C-33FE-4134-BF4E-47158C45348B}"/>
                </a:ext>
              </a:extLst>
            </p:cNvPr>
            <p:cNvSpPr txBox="1"/>
            <p:nvPr/>
          </p:nvSpPr>
          <p:spPr>
            <a:xfrm>
              <a:off x="2004347" y="4560313"/>
              <a:ext cx="23466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02E3F3C-CA21-481B-95D8-093519431EBE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6" name="Group 57">
            <a:extLst>
              <a:ext uri="{FF2B5EF4-FFF2-40B4-BE49-F238E27FC236}">
                <a16:creationId xmlns:a16="http://schemas.microsoft.com/office/drawing/2014/main" id="{8521ED49-450D-41F5-A9A9-EFEE647BE4C5}"/>
              </a:ext>
            </a:extLst>
          </p:cNvPr>
          <p:cNvGrpSpPr/>
          <p:nvPr/>
        </p:nvGrpSpPr>
        <p:grpSpPr>
          <a:xfrm>
            <a:off x="7574794" y="1579995"/>
            <a:ext cx="1819678" cy="1268827"/>
            <a:chOff x="1985513" y="4307149"/>
            <a:chExt cx="2380861" cy="1268827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0B0CBCE-7644-4644-9274-A956AA6FC37A}"/>
                </a:ext>
              </a:extLst>
            </p:cNvPr>
            <p:cNvSpPr txBox="1"/>
            <p:nvPr/>
          </p:nvSpPr>
          <p:spPr>
            <a:xfrm>
              <a:off x="2004347" y="4560313"/>
              <a:ext cx="23466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225C6FF-E629-41F7-8B57-0102BA00DCFB}"/>
                </a:ext>
              </a:extLst>
            </p:cNvPr>
            <p:cNvSpPr txBox="1"/>
            <p:nvPr/>
          </p:nvSpPr>
          <p:spPr>
            <a:xfrm>
              <a:off x="1985513" y="4307149"/>
              <a:ext cx="2380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61">
            <a:extLst>
              <a:ext uri="{FF2B5EF4-FFF2-40B4-BE49-F238E27FC236}">
                <a16:creationId xmlns:a16="http://schemas.microsoft.com/office/drawing/2014/main" id="{6BAE1CB3-1D94-489B-8FAF-CEAF110CF169}"/>
              </a:ext>
            </a:extLst>
          </p:cNvPr>
          <p:cNvSpPr/>
          <p:nvPr/>
        </p:nvSpPr>
        <p:spPr>
          <a:xfrm>
            <a:off x="7000306" y="1807037"/>
            <a:ext cx="1008112" cy="10081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/>
          </a:p>
        </p:txBody>
      </p:sp>
      <p:sp>
        <p:nvSpPr>
          <p:cNvPr id="4" name="Rectangle 62">
            <a:extLst>
              <a:ext uri="{FF2B5EF4-FFF2-40B4-BE49-F238E27FC236}">
                <a16:creationId xmlns:a16="http://schemas.microsoft.com/office/drawing/2014/main" id="{549DA096-233A-4433-965A-BB8BD2E90376}"/>
              </a:ext>
            </a:extLst>
          </p:cNvPr>
          <p:cNvSpPr/>
          <p:nvPr/>
        </p:nvSpPr>
        <p:spPr>
          <a:xfrm>
            <a:off x="6412638" y="3225724"/>
            <a:ext cx="2183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4F52F930-B43F-4BC2-A4F1-41FA1C60D697}"/>
              </a:ext>
            </a:extLst>
          </p:cNvPr>
          <p:cNvSpPr/>
          <p:nvPr/>
        </p:nvSpPr>
        <p:spPr>
          <a:xfrm>
            <a:off x="6412638" y="2898808"/>
            <a:ext cx="218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77">
            <a:extLst>
              <a:ext uri="{FF2B5EF4-FFF2-40B4-BE49-F238E27FC236}">
                <a16:creationId xmlns:a16="http://schemas.microsoft.com/office/drawing/2014/main" id="{BB56CEA8-C33E-4167-B32C-BAAA90BBE02A}"/>
              </a:ext>
            </a:extLst>
          </p:cNvPr>
          <p:cNvSpPr/>
          <p:nvPr/>
        </p:nvSpPr>
        <p:spPr>
          <a:xfrm>
            <a:off x="7000306" y="4025996"/>
            <a:ext cx="1008112" cy="10081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/>
          </a:p>
        </p:txBody>
      </p:sp>
      <p:sp>
        <p:nvSpPr>
          <p:cNvPr id="7" name="Rectangle 78">
            <a:extLst>
              <a:ext uri="{FF2B5EF4-FFF2-40B4-BE49-F238E27FC236}">
                <a16:creationId xmlns:a16="http://schemas.microsoft.com/office/drawing/2014/main" id="{3CDBB7C4-1E47-4048-9961-9A58434DB0BB}"/>
              </a:ext>
            </a:extLst>
          </p:cNvPr>
          <p:cNvSpPr/>
          <p:nvPr/>
        </p:nvSpPr>
        <p:spPr>
          <a:xfrm>
            <a:off x="6412638" y="5444683"/>
            <a:ext cx="2183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9">
            <a:extLst>
              <a:ext uri="{FF2B5EF4-FFF2-40B4-BE49-F238E27FC236}">
                <a16:creationId xmlns:a16="http://schemas.microsoft.com/office/drawing/2014/main" id="{C7B41092-8124-4B4F-8F74-232D80F94FBA}"/>
              </a:ext>
            </a:extLst>
          </p:cNvPr>
          <p:cNvSpPr/>
          <p:nvPr/>
        </p:nvSpPr>
        <p:spPr>
          <a:xfrm>
            <a:off x="6412638" y="5117767"/>
            <a:ext cx="218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DA631C8E-BA4F-447F-8A2E-EEE6233C98A5}"/>
              </a:ext>
            </a:extLst>
          </p:cNvPr>
          <p:cNvSpPr/>
          <p:nvPr/>
        </p:nvSpPr>
        <p:spPr>
          <a:xfrm>
            <a:off x="1335014" y="1807037"/>
            <a:ext cx="1008112" cy="10081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A43396-5E08-4D1F-A0FA-346B4BE6059F}"/>
              </a:ext>
            </a:extLst>
          </p:cNvPr>
          <p:cNvSpPr/>
          <p:nvPr/>
        </p:nvSpPr>
        <p:spPr>
          <a:xfrm>
            <a:off x="747346" y="3225724"/>
            <a:ext cx="2183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33EA0B-0E94-4D3A-A629-06CD7D4F022A}"/>
              </a:ext>
            </a:extLst>
          </p:cNvPr>
          <p:cNvSpPr/>
          <p:nvPr/>
        </p:nvSpPr>
        <p:spPr>
          <a:xfrm>
            <a:off x="747346" y="2898808"/>
            <a:ext cx="218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69">
            <a:extLst>
              <a:ext uri="{FF2B5EF4-FFF2-40B4-BE49-F238E27FC236}">
                <a16:creationId xmlns:a16="http://schemas.microsoft.com/office/drawing/2014/main" id="{7E6AFC87-4A07-415A-BC15-2C5C2B768D9A}"/>
              </a:ext>
            </a:extLst>
          </p:cNvPr>
          <p:cNvSpPr/>
          <p:nvPr/>
        </p:nvSpPr>
        <p:spPr>
          <a:xfrm>
            <a:off x="1335014" y="4025996"/>
            <a:ext cx="1008112" cy="10081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/>
          </a:p>
        </p:txBody>
      </p:sp>
      <p:sp>
        <p:nvSpPr>
          <p:cNvPr id="13" name="Rectangle 70">
            <a:extLst>
              <a:ext uri="{FF2B5EF4-FFF2-40B4-BE49-F238E27FC236}">
                <a16:creationId xmlns:a16="http://schemas.microsoft.com/office/drawing/2014/main" id="{F39FAA95-D30C-4F56-911B-68C9DF4D9EE3}"/>
              </a:ext>
            </a:extLst>
          </p:cNvPr>
          <p:cNvSpPr/>
          <p:nvPr/>
        </p:nvSpPr>
        <p:spPr>
          <a:xfrm>
            <a:off x="747346" y="5444683"/>
            <a:ext cx="2183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71">
            <a:extLst>
              <a:ext uri="{FF2B5EF4-FFF2-40B4-BE49-F238E27FC236}">
                <a16:creationId xmlns:a16="http://schemas.microsoft.com/office/drawing/2014/main" id="{6D4ACA60-4453-47F8-A3C9-3E9B63F42F99}"/>
              </a:ext>
            </a:extLst>
          </p:cNvPr>
          <p:cNvSpPr/>
          <p:nvPr/>
        </p:nvSpPr>
        <p:spPr>
          <a:xfrm>
            <a:off x="747346" y="5117767"/>
            <a:ext cx="218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65">
            <a:extLst>
              <a:ext uri="{FF2B5EF4-FFF2-40B4-BE49-F238E27FC236}">
                <a16:creationId xmlns:a16="http://schemas.microsoft.com/office/drawing/2014/main" id="{1DFA4915-AF6A-464A-94D5-DB3E2346EC1C}"/>
              </a:ext>
            </a:extLst>
          </p:cNvPr>
          <p:cNvSpPr/>
          <p:nvPr/>
        </p:nvSpPr>
        <p:spPr>
          <a:xfrm>
            <a:off x="9832951" y="1807037"/>
            <a:ext cx="1008112" cy="10081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/>
          </a:p>
        </p:txBody>
      </p:sp>
      <p:sp>
        <p:nvSpPr>
          <p:cNvPr id="16" name="Rectangle 66">
            <a:extLst>
              <a:ext uri="{FF2B5EF4-FFF2-40B4-BE49-F238E27FC236}">
                <a16:creationId xmlns:a16="http://schemas.microsoft.com/office/drawing/2014/main" id="{F50FF0F0-947A-4334-8501-E3F95BD3ED85}"/>
              </a:ext>
            </a:extLst>
          </p:cNvPr>
          <p:cNvSpPr/>
          <p:nvPr/>
        </p:nvSpPr>
        <p:spPr>
          <a:xfrm>
            <a:off x="9245282" y="3225724"/>
            <a:ext cx="2183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67">
            <a:extLst>
              <a:ext uri="{FF2B5EF4-FFF2-40B4-BE49-F238E27FC236}">
                <a16:creationId xmlns:a16="http://schemas.microsoft.com/office/drawing/2014/main" id="{B90E2F67-1D2A-4833-8F3E-2D85E03D33D4}"/>
              </a:ext>
            </a:extLst>
          </p:cNvPr>
          <p:cNvSpPr/>
          <p:nvPr/>
        </p:nvSpPr>
        <p:spPr>
          <a:xfrm>
            <a:off x="9245282" y="2898808"/>
            <a:ext cx="218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81">
            <a:extLst>
              <a:ext uri="{FF2B5EF4-FFF2-40B4-BE49-F238E27FC236}">
                <a16:creationId xmlns:a16="http://schemas.microsoft.com/office/drawing/2014/main" id="{D5C9B9AC-0700-4E3B-9324-A635BA4AB4C9}"/>
              </a:ext>
            </a:extLst>
          </p:cNvPr>
          <p:cNvSpPr/>
          <p:nvPr/>
        </p:nvSpPr>
        <p:spPr>
          <a:xfrm>
            <a:off x="9832951" y="4025996"/>
            <a:ext cx="1008112" cy="10081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/>
          </a:p>
        </p:txBody>
      </p:sp>
      <p:sp>
        <p:nvSpPr>
          <p:cNvPr id="19" name="Rectangle 82">
            <a:extLst>
              <a:ext uri="{FF2B5EF4-FFF2-40B4-BE49-F238E27FC236}">
                <a16:creationId xmlns:a16="http://schemas.microsoft.com/office/drawing/2014/main" id="{5F120856-AB45-44E3-884C-3EA2E3D6B9AE}"/>
              </a:ext>
            </a:extLst>
          </p:cNvPr>
          <p:cNvSpPr/>
          <p:nvPr/>
        </p:nvSpPr>
        <p:spPr>
          <a:xfrm>
            <a:off x="9245282" y="5444683"/>
            <a:ext cx="2183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83">
            <a:extLst>
              <a:ext uri="{FF2B5EF4-FFF2-40B4-BE49-F238E27FC236}">
                <a16:creationId xmlns:a16="http://schemas.microsoft.com/office/drawing/2014/main" id="{FC7C17FA-D0FB-4BF2-B4A4-75C8C0F50226}"/>
              </a:ext>
            </a:extLst>
          </p:cNvPr>
          <p:cNvSpPr/>
          <p:nvPr/>
        </p:nvSpPr>
        <p:spPr>
          <a:xfrm>
            <a:off x="9245282" y="5117767"/>
            <a:ext cx="218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57">
            <a:extLst>
              <a:ext uri="{FF2B5EF4-FFF2-40B4-BE49-F238E27FC236}">
                <a16:creationId xmlns:a16="http://schemas.microsoft.com/office/drawing/2014/main" id="{4738C1B7-B658-453D-9777-3D0C7AA0A9D9}"/>
              </a:ext>
            </a:extLst>
          </p:cNvPr>
          <p:cNvSpPr/>
          <p:nvPr/>
        </p:nvSpPr>
        <p:spPr>
          <a:xfrm>
            <a:off x="4167660" y="1807037"/>
            <a:ext cx="1008112" cy="10081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/>
          </a:p>
        </p:txBody>
      </p:sp>
      <p:sp>
        <p:nvSpPr>
          <p:cNvPr id="22" name="Rectangle 58">
            <a:extLst>
              <a:ext uri="{FF2B5EF4-FFF2-40B4-BE49-F238E27FC236}">
                <a16:creationId xmlns:a16="http://schemas.microsoft.com/office/drawing/2014/main" id="{FD5053AC-212A-4616-8809-87AA92222162}"/>
              </a:ext>
            </a:extLst>
          </p:cNvPr>
          <p:cNvSpPr/>
          <p:nvPr/>
        </p:nvSpPr>
        <p:spPr>
          <a:xfrm>
            <a:off x="3579992" y="3225724"/>
            <a:ext cx="2183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59">
            <a:extLst>
              <a:ext uri="{FF2B5EF4-FFF2-40B4-BE49-F238E27FC236}">
                <a16:creationId xmlns:a16="http://schemas.microsoft.com/office/drawing/2014/main" id="{8C4E9F44-33D4-4AF8-838B-A004B41F2F2A}"/>
              </a:ext>
            </a:extLst>
          </p:cNvPr>
          <p:cNvSpPr/>
          <p:nvPr/>
        </p:nvSpPr>
        <p:spPr>
          <a:xfrm>
            <a:off x="3579992" y="2898808"/>
            <a:ext cx="218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Oval 73">
            <a:extLst>
              <a:ext uri="{FF2B5EF4-FFF2-40B4-BE49-F238E27FC236}">
                <a16:creationId xmlns:a16="http://schemas.microsoft.com/office/drawing/2014/main" id="{56B38C5E-E587-47CA-ABFA-FC5F18B87E10}"/>
              </a:ext>
            </a:extLst>
          </p:cNvPr>
          <p:cNvSpPr/>
          <p:nvPr/>
        </p:nvSpPr>
        <p:spPr>
          <a:xfrm>
            <a:off x="4167660" y="4025996"/>
            <a:ext cx="1008112" cy="10081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/>
          </a:p>
        </p:txBody>
      </p:sp>
      <p:sp>
        <p:nvSpPr>
          <p:cNvPr id="25" name="Rectangle 74">
            <a:extLst>
              <a:ext uri="{FF2B5EF4-FFF2-40B4-BE49-F238E27FC236}">
                <a16:creationId xmlns:a16="http://schemas.microsoft.com/office/drawing/2014/main" id="{E9720BC3-EACD-4924-823F-997E94F55503}"/>
              </a:ext>
            </a:extLst>
          </p:cNvPr>
          <p:cNvSpPr/>
          <p:nvPr/>
        </p:nvSpPr>
        <p:spPr>
          <a:xfrm>
            <a:off x="3579992" y="5444683"/>
            <a:ext cx="2183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75">
            <a:extLst>
              <a:ext uri="{FF2B5EF4-FFF2-40B4-BE49-F238E27FC236}">
                <a16:creationId xmlns:a16="http://schemas.microsoft.com/office/drawing/2014/main" id="{C2024154-D6B5-4D0A-954C-E016FE309248}"/>
              </a:ext>
            </a:extLst>
          </p:cNvPr>
          <p:cNvSpPr/>
          <p:nvPr/>
        </p:nvSpPr>
        <p:spPr>
          <a:xfrm>
            <a:off x="3579992" y="5117767"/>
            <a:ext cx="218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Isosceles Triangle 8">
            <a:extLst>
              <a:ext uri="{FF2B5EF4-FFF2-40B4-BE49-F238E27FC236}">
                <a16:creationId xmlns:a16="http://schemas.microsoft.com/office/drawing/2014/main" id="{1078B2D1-E7B9-46D5-A483-254C77BF837F}"/>
              </a:ext>
            </a:extLst>
          </p:cNvPr>
          <p:cNvSpPr/>
          <p:nvPr/>
        </p:nvSpPr>
        <p:spPr>
          <a:xfrm rot="16200000">
            <a:off x="10139387" y="4286858"/>
            <a:ext cx="395240" cy="471230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Oval 7">
            <a:extLst>
              <a:ext uri="{FF2B5EF4-FFF2-40B4-BE49-F238E27FC236}">
                <a16:creationId xmlns:a16="http://schemas.microsoft.com/office/drawing/2014/main" id="{986BFB04-F9FF-48D1-A02C-3645EAA1FEEA}"/>
              </a:ext>
            </a:extLst>
          </p:cNvPr>
          <p:cNvSpPr/>
          <p:nvPr/>
        </p:nvSpPr>
        <p:spPr>
          <a:xfrm>
            <a:off x="7294774" y="4312884"/>
            <a:ext cx="419176" cy="41917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 Same Side Corner Rectangle 11">
            <a:extLst>
              <a:ext uri="{FF2B5EF4-FFF2-40B4-BE49-F238E27FC236}">
                <a16:creationId xmlns:a16="http://schemas.microsoft.com/office/drawing/2014/main" id="{D4C6CE4B-CE9A-4B4F-A77E-0DB1BD4C23F1}"/>
              </a:ext>
            </a:extLst>
          </p:cNvPr>
          <p:cNvSpPr>
            <a:spLocks noChangeAspect="1"/>
          </p:cNvSpPr>
          <p:nvPr/>
        </p:nvSpPr>
        <p:spPr>
          <a:xfrm rot="9900000">
            <a:off x="4477152" y="2122238"/>
            <a:ext cx="459464" cy="3902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70DEF783-6622-44F7-8864-410EE1DCEC3E}"/>
              </a:ext>
            </a:extLst>
          </p:cNvPr>
          <p:cNvSpPr/>
          <p:nvPr/>
        </p:nvSpPr>
        <p:spPr>
          <a:xfrm>
            <a:off x="1638116" y="2145407"/>
            <a:ext cx="401910" cy="30872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A6308B92-C467-4A23-B277-93834C190CF2}"/>
              </a:ext>
            </a:extLst>
          </p:cNvPr>
          <p:cNvSpPr/>
          <p:nvPr/>
        </p:nvSpPr>
        <p:spPr>
          <a:xfrm>
            <a:off x="10108367" y="2149502"/>
            <a:ext cx="457280" cy="30053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Donut 24">
            <a:extLst>
              <a:ext uri="{FF2B5EF4-FFF2-40B4-BE49-F238E27FC236}">
                <a16:creationId xmlns:a16="http://schemas.microsoft.com/office/drawing/2014/main" id="{5E88A400-CF91-4B12-BC70-6EDA2E159F89}"/>
              </a:ext>
            </a:extLst>
          </p:cNvPr>
          <p:cNvSpPr/>
          <p:nvPr/>
        </p:nvSpPr>
        <p:spPr>
          <a:xfrm>
            <a:off x="4442440" y="4291328"/>
            <a:ext cx="458555" cy="46228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Oval 31">
            <a:extLst>
              <a:ext uri="{FF2B5EF4-FFF2-40B4-BE49-F238E27FC236}">
                <a16:creationId xmlns:a16="http://schemas.microsoft.com/office/drawing/2014/main" id="{5225E91E-D9FC-4EE6-870D-64506920B41C}"/>
              </a:ext>
            </a:extLst>
          </p:cNvPr>
          <p:cNvSpPr/>
          <p:nvPr/>
        </p:nvSpPr>
        <p:spPr>
          <a:xfrm>
            <a:off x="1602854" y="4289431"/>
            <a:ext cx="472432" cy="466085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Oval 21">
            <a:extLst>
              <a:ext uri="{FF2B5EF4-FFF2-40B4-BE49-F238E27FC236}">
                <a16:creationId xmlns:a16="http://schemas.microsoft.com/office/drawing/2014/main" id="{D2221B0D-5F3E-45EC-B211-A4B7F2906EF7}"/>
              </a:ext>
            </a:extLst>
          </p:cNvPr>
          <p:cNvSpPr>
            <a:spLocks noChangeAspect="1"/>
          </p:cNvSpPr>
          <p:nvPr/>
        </p:nvSpPr>
        <p:spPr>
          <a:xfrm>
            <a:off x="7282808" y="2076362"/>
            <a:ext cx="443110" cy="44681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774531" y="604098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1D6E5-A88F-4BB7-989F-AE440C65D98A}"/>
              </a:ext>
            </a:extLst>
          </p:cNvPr>
          <p:cNvSpPr txBox="1"/>
          <p:nvPr/>
        </p:nvSpPr>
        <p:spPr>
          <a:xfrm>
            <a:off x="880019" y="714021"/>
            <a:ext cx="72555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You can simply impress your audience and add a unique zing.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6E7B4-E499-4EE5-8B6A-8A5274BFC1E1}"/>
              </a:ext>
            </a:extLst>
          </p:cNvPr>
          <p:cNvSpPr txBox="1"/>
          <p:nvPr/>
        </p:nvSpPr>
        <p:spPr>
          <a:xfrm>
            <a:off x="880019" y="2110596"/>
            <a:ext cx="33508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Easy to change colors, photos.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Easy to change colors, photos.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15F0E6-0E2D-475B-9481-405F30FD3923}"/>
              </a:ext>
            </a:extLst>
          </p:cNvPr>
          <p:cNvSpPr txBox="1"/>
          <p:nvPr/>
        </p:nvSpPr>
        <p:spPr>
          <a:xfrm>
            <a:off x="4784738" y="2110596"/>
            <a:ext cx="33508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Easy to change colors, photos.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Easy to change colors, photos.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Easy to change colors, photos.</a:t>
            </a: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639406" y="561215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DE8B184D-A8A4-4668-822C-65A346A0F891}"/>
              </a:ext>
            </a:extLst>
          </p:cNvPr>
          <p:cNvGrpSpPr/>
          <p:nvPr/>
        </p:nvGrpSpPr>
        <p:grpSpPr>
          <a:xfrm>
            <a:off x="4451661" y="891597"/>
            <a:ext cx="7059524" cy="5447645"/>
            <a:chOff x="4033990" y="1897667"/>
            <a:chExt cx="7059524" cy="544764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141F09-B8AA-47B7-8CC5-483AF93F3E87}"/>
                </a:ext>
              </a:extLst>
            </p:cNvPr>
            <p:cNvSpPr txBox="1"/>
            <p:nvPr/>
          </p:nvSpPr>
          <p:spPr>
            <a:xfrm>
              <a:off x="4033990" y="1897667"/>
              <a:ext cx="2066841" cy="5447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zing. Get a modern PowerPoint  Presentation that is beautifully designed.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91F1AF-6FEC-48CC-AB55-CC439F83AF16}"/>
                </a:ext>
              </a:extLst>
            </p:cNvPr>
            <p:cNvSpPr txBox="1"/>
            <p:nvPr/>
          </p:nvSpPr>
          <p:spPr>
            <a:xfrm>
              <a:off x="6530388" y="1897667"/>
              <a:ext cx="2066841" cy="5447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F34816-2C64-46C5-8556-7599617BAB06}"/>
                </a:ext>
              </a:extLst>
            </p:cNvPr>
            <p:cNvSpPr txBox="1"/>
            <p:nvPr/>
          </p:nvSpPr>
          <p:spPr>
            <a:xfrm>
              <a:off x="9026787" y="1897667"/>
              <a:ext cx="2066727" cy="197979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Easy to change colors, photos and Text.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859F82-B4EC-489A-ACD0-208C1E59E0F7}"/>
                </a:ext>
              </a:extLst>
            </p:cNvPr>
            <p:cNvSpPr txBox="1"/>
            <p:nvPr/>
          </p:nvSpPr>
          <p:spPr>
            <a:xfrm>
              <a:off x="9026787" y="4611174"/>
              <a:ext cx="2066727" cy="273413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Get a modern PowerPoint  Presentation that is beautifully designed.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FD87A049-666E-41FD-AF00-4D09116EFD9D}"/>
              </a:ext>
            </a:extLst>
          </p:cNvPr>
          <p:cNvGrpSpPr/>
          <p:nvPr/>
        </p:nvGrpSpPr>
        <p:grpSpPr>
          <a:xfrm>
            <a:off x="6289964" y="2769507"/>
            <a:ext cx="5902036" cy="1318987"/>
            <a:chOff x="6289964" y="4714489"/>
            <a:chExt cx="5902036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6289964" y="4714489"/>
              <a:ext cx="5902036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6456218" y="5653820"/>
              <a:ext cx="5735684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1F32A0F-72E6-4EC3-B6F9-A6752EB3CFEC}"/>
              </a:ext>
            </a:extLst>
          </p:cNvPr>
          <p:cNvGrpSpPr/>
          <p:nvPr/>
        </p:nvGrpSpPr>
        <p:grpSpPr>
          <a:xfrm>
            <a:off x="7432936" y="1240238"/>
            <a:ext cx="4386869" cy="2901285"/>
            <a:chOff x="3529222" y="4624908"/>
            <a:chExt cx="3249108" cy="214881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6AA20D5-BCC6-4C31-86BE-7C96223FD159}"/>
                </a:ext>
              </a:extLst>
            </p:cNvPr>
            <p:cNvGrpSpPr/>
            <p:nvPr/>
          </p:nvGrpSpPr>
          <p:grpSpPr>
            <a:xfrm>
              <a:off x="3529224" y="4624908"/>
              <a:ext cx="982246" cy="982246"/>
              <a:chOff x="3529224" y="3063878"/>
              <a:chExt cx="982246" cy="982246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C8BFADA-E0D0-45CD-8A78-15B75B74BF41}"/>
                  </a:ext>
                </a:extLst>
              </p:cNvPr>
              <p:cNvSpPr/>
              <p:nvPr/>
            </p:nvSpPr>
            <p:spPr>
              <a:xfrm>
                <a:off x="3529224" y="3063878"/>
                <a:ext cx="982246" cy="9822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AFFA2B98-0309-4F09-876D-07570C64C287}"/>
                  </a:ext>
                </a:extLst>
              </p:cNvPr>
              <p:cNvGrpSpPr/>
              <p:nvPr/>
            </p:nvGrpSpPr>
            <p:grpSpPr>
              <a:xfrm>
                <a:off x="3652193" y="3087239"/>
                <a:ext cx="741615" cy="958884"/>
                <a:chOff x="3652193" y="3087239"/>
                <a:chExt cx="741615" cy="958884"/>
              </a:xfrm>
            </p:grpSpPr>
            <p:sp>
              <p:nvSpPr>
                <p:cNvPr id="13" name="Graphic 57">
                  <a:extLst>
                    <a:ext uri="{FF2B5EF4-FFF2-40B4-BE49-F238E27FC236}">
                      <a16:creationId xmlns:a16="http://schemas.microsoft.com/office/drawing/2014/main" id="{E8C0C948-A601-4722-8033-42DF8D2CBB0C}"/>
                    </a:ext>
                  </a:extLst>
                </p:cNvPr>
                <p:cNvSpPr/>
                <p:nvPr/>
              </p:nvSpPr>
              <p:spPr>
                <a:xfrm>
                  <a:off x="3815801" y="3275329"/>
                  <a:ext cx="425229" cy="446913"/>
                </a:xfrm>
                <a:custGeom>
                  <a:avLst/>
                  <a:gdLst>
                    <a:gd name="connsiteX0" fmla="*/ 357753 w 1617910"/>
                    <a:gd name="connsiteY0" fmla="*/ 1607900 h 1700414"/>
                    <a:gd name="connsiteX1" fmla="*/ 429453 w 1617910"/>
                    <a:gd name="connsiteY1" fmla="*/ 1582684 h 1700414"/>
                    <a:gd name="connsiteX2" fmla="*/ 497014 w 1617910"/>
                    <a:gd name="connsiteY2" fmla="*/ 1505571 h 1700414"/>
                    <a:gd name="connsiteX3" fmla="*/ 511214 w 1617910"/>
                    <a:gd name="connsiteY3" fmla="*/ 1300532 h 1700414"/>
                    <a:gd name="connsiteX4" fmla="*/ 495104 w 1617910"/>
                    <a:gd name="connsiteY4" fmla="*/ 1271813 h 1700414"/>
                    <a:gd name="connsiteX5" fmla="*/ 317382 w 1617910"/>
                    <a:gd name="connsiteY5" fmla="*/ 1129177 h 1700414"/>
                    <a:gd name="connsiteX6" fmla="*/ 232373 w 1617910"/>
                    <a:gd name="connsiteY6" fmla="*/ 989916 h 1700414"/>
                    <a:gd name="connsiteX7" fmla="*/ 191429 w 1617910"/>
                    <a:gd name="connsiteY7" fmla="*/ 856895 h 1700414"/>
                    <a:gd name="connsiteX8" fmla="*/ 179394 w 1617910"/>
                    <a:gd name="connsiteY8" fmla="*/ 832379 h 1700414"/>
                    <a:gd name="connsiteX9" fmla="*/ 19756 w 1617910"/>
                    <a:gd name="connsiteY9" fmla="*/ 629059 h 1700414"/>
                    <a:gd name="connsiteX10" fmla="*/ 31727 w 1617910"/>
                    <a:gd name="connsiteY10" fmla="*/ 415486 h 1700414"/>
                    <a:gd name="connsiteX11" fmla="*/ 85789 w 1617910"/>
                    <a:gd name="connsiteY11" fmla="*/ 375243 h 1700414"/>
                    <a:gd name="connsiteX12" fmla="*/ 123804 w 1617910"/>
                    <a:gd name="connsiteY12" fmla="*/ 327867 h 1700414"/>
                    <a:gd name="connsiteX13" fmla="*/ 138259 w 1617910"/>
                    <a:gd name="connsiteY13" fmla="*/ 349645 h 1700414"/>
                    <a:gd name="connsiteX14" fmla="*/ 221675 w 1617910"/>
                    <a:gd name="connsiteY14" fmla="*/ 678472 h 1700414"/>
                    <a:gd name="connsiteX15" fmla="*/ 225050 w 1617910"/>
                    <a:gd name="connsiteY15" fmla="*/ 692099 h 1700414"/>
                    <a:gd name="connsiteX16" fmla="*/ 219574 w 1617910"/>
                    <a:gd name="connsiteY16" fmla="*/ 405935 h 1700414"/>
                    <a:gd name="connsiteX17" fmla="*/ 299170 w 1617910"/>
                    <a:gd name="connsiteY17" fmla="*/ 59533 h 1700414"/>
                    <a:gd name="connsiteX18" fmla="*/ 352913 w 1617910"/>
                    <a:gd name="connsiteY18" fmla="*/ 20053 h 1700414"/>
                    <a:gd name="connsiteX19" fmla="*/ 1236494 w 1617910"/>
                    <a:gd name="connsiteY19" fmla="*/ 886 h 1700414"/>
                    <a:gd name="connsiteX20" fmla="*/ 1372826 w 1617910"/>
                    <a:gd name="connsiteY20" fmla="*/ 66155 h 1700414"/>
                    <a:gd name="connsiteX21" fmla="*/ 1430135 w 1617910"/>
                    <a:gd name="connsiteY21" fmla="*/ 229168 h 1700414"/>
                    <a:gd name="connsiteX22" fmla="*/ 1435166 w 1617910"/>
                    <a:gd name="connsiteY22" fmla="*/ 593845 h 1700414"/>
                    <a:gd name="connsiteX23" fmla="*/ 1445290 w 1617910"/>
                    <a:gd name="connsiteY23" fmla="*/ 685413 h 1700414"/>
                    <a:gd name="connsiteX24" fmla="*/ 1483178 w 1617910"/>
                    <a:gd name="connsiteY24" fmla="*/ 434844 h 1700414"/>
                    <a:gd name="connsiteX25" fmla="*/ 1499034 w 1617910"/>
                    <a:gd name="connsiteY25" fmla="*/ 398421 h 1700414"/>
                    <a:gd name="connsiteX26" fmla="*/ 1551185 w 1617910"/>
                    <a:gd name="connsiteY26" fmla="*/ 380719 h 1700414"/>
                    <a:gd name="connsiteX27" fmla="*/ 1617664 w 1617910"/>
                    <a:gd name="connsiteY27" fmla="*/ 506799 h 1700414"/>
                    <a:gd name="connsiteX28" fmla="*/ 1470634 w 1617910"/>
                    <a:gd name="connsiteY28" fmla="*/ 817861 h 1700414"/>
                    <a:gd name="connsiteX29" fmla="*/ 1402691 w 1617910"/>
                    <a:gd name="connsiteY29" fmla="*/ 908728 h 1700414"/>
                    <a:gd name="connsiteX30" fmla="*/ 1326215 w 1617910"/>
                    <a:gd name="connsiteY30" fmla="*/ 1088679 h 1700414"/>
                    <a:gd name="connsiteX31" fmla="*/ 1201599 w 1617910"/>
                    <a:gd name="connsiteY31" fmla="*/ 1205080 h 1700414"/>
                    <a:gd name="connsiteX32" fmla="*/ 1181541 w 1617910"/>
                    <a:gd name="connsiteY32" fmla="*/ 1220362 h 1700414"/>
                    <a:gd name="connsiteX33" fmla="*/ 1112133 w 1617910"/>
                    <a:gd name="connsiteY33" fmla="*/ 1414704 h 1700414"/>
                    <a:gd name="connsiteX34" fmla="*/ 1121239 w 1617910"/>
                    <a:gd name="connsiteY34" fmla="*/ 1492963 h 1700414"/>
                    <a:gd name="connsiteX35" fmla="*/ 1205929 w 1617910"/>
                    <a:gd name="connsiteY35" fmla="*/ 1589052 h 1700414"/>
                    <a:gd name="connsiteX36" fmla="*/ 1262983 w 1617910"/>
                    <a:gd name="connsiteY36" fmla="*/ 1607900 h 1700414"/>
                    <a:gd name="connsiteX37" fmla="*/ 1237704 w 1617910"/>
                    <a:gd name="connsiteY37" fmla="*/ 1628340 h 1700414"/>
                    <a:gd name="connsiteX38" fmla="*/ 858126 w 1617910"/>
                    <a:gd name="connsiteY38" fmla="*/ 1699531 h 1700414"/>
                    <a:gd name="connsiteX39" fmla="*/ 392266 w 1617910"/>
                    <a:gd name="connsiteY39" fmla="*/ 1631333 h 1700414"/>
                    <a:gd name="connsiteX40" fmla="*/ 357753 w 1617910"/>
                    <a:gd name="connsiteY40" fmla="*/ 1607900 h 1700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1617910" h="1700414">
                      <a:moveTo>
                        <a:pt x="357753" y="1607900"/>
                      </a:moveTo>
                      <a:cubicBezTo>
                        <a:pt x="381632" y="1599431"/>
                        <a:pt x="405447" y="1590644"/>
                        <a:pt x="429453" y="1582684"/>
                      </a:cubicBezTo>
                      <a:cubicBezTo>
                        <a:pt x="467277" y="1570139"/>
                        <a:pt x="490837" y="1543077"/>
                        <a:pt x="497014" y="1505571"/>
                      </a:cubicBezTo>
                      <a:cubicBezTo>
                        <a:pt x="508094" y="1437882"/>
                        <a:pt x="511532" y="1369239"/>
                        <a:pt x="511214" y="1300532"/>
                      </a:cubicBezTo>
                      <a:cubicBezTo>
                        <a:pt x="511150" y="1287223"/>
                        <a:pt x="505483" y="1278945"/>
                        <a:pt x="495104" y="1271813"/>
                      </a:cubicBezTo>
                      <a:cubicBezTo>
                        <a:pt x="432446" y="1228577"/>
                        <a:pt x="373990" y="1179928"/>
                        <a:pt x="317382" y="1129177"/>
                      </a:cubicBezTo>
                      <a:cubicBezTo>
                        <a:pt x="275355" y="1091480"/>
                        <a:pt x="250203" y="1042385"/>
                        <a:pt x="232373" y="989916"/>
                      </a:cubicBezTo>
                      <a:cubicBezTo>
                        <a:pt x="217473" y="946042"/>
                        <a:pt x="199325" y="903124"/>
                        <a:pt x="191429" y="856895"/>
                      </a:cubicBezTo>
                      <a:cubicBezTo>
                        <a:pt x="190028" y="848553"/>
                        <a:pt x="189773" y="836900"/>
                        <a:pt x="179394" y="832379"/>
                      </a:cubicBezTo>
                      <a:cubicBezTo>
                        <a:pt x="89546" y="793345"/>
                        <a:pt x="51531" y="712603"/>
                        <a:pt x="19756" y="629059"/>
                      </a:cubicBezTo>
                      <a:cubicBezTo>
                        <a:pt x="-7498" y="557422"/>
                        <a:pt x="-9281" y="484894"/>
                        <a:pt x="31727" y="415486"/>
                      </a:cubicBezTo>
                      <a:cubicBezTo>
                        <a:pt x="44526" y="393773"/>
                        <a:pt x="63120" y="376771"/>
                        <a:pt x="85789" y="375243"/>
                      </a:cubicBezTo>
                      <a:cubicBezTo>
                        <a:pt x="119983" y="372950"/>
                        <a:pt x="125523" y="355121"/>
                        <a:pt x="123804" y="327867"/>
                      </a:cubicBezTo>
                      <a:cubicBezTo>
                        <a:pt x="136285" y="330032"/>
                        <a:pt x="137049" y="340539"/>
                        <a:pt x="138259" y="349645"/>
                      </a:cubicBezTo>
                      <a:cubicBezTo>
                        <a:pt x="153223" y="462480"/>
                        <a:pt x="178821" y="572641"/>
                        <a:pt x="221675" y="678472"/>
                      </a:cubicBezTo>
                      <a:cubicBezTo>
                        <a:pt x="224031" y="684330"/>
                        <a:pt x="225114" y="690698"/>
                        <a:pt x="225050" y="692099"/>
                      </a:cubicBezTo>
                      <a:cubicBezTo>
                        <a:pt x="213588" y="650391"/>
                        <a:pt x="212570" y="455666"/>
                        <a:pt x="219574" y="405935"/>
                      </a:cubicBezTo>
                      <a:cubicBezTo>
                        <a:pt x="226387" y="357668"/>
                        <a:pt x="293312" y="79846"/>
                        <a:pt x="299170" y="59533"/>
                      </a:cubicBezTo>
                      <a:cubicBezTo>
                        <a:pt x="307066" y="32152"/>
                        <a:pt x="324450" y="19926"/>
                        <a:pt x="352913" y="20053"/>
                      </a:cubicBezTo>
                      <a:cubicBezTo>
                        <a:pt x="409140" y="20308"/>
                        <a:pt x="1085580" y="14386"/>
                        <a:pt x="1236494" y="886"/>
                      </a:cubicBezTo>
                      <a:cubicBezTo>
                        <a:pt x="1297751" y="-4590"/>
                        <a:pt x="1339778" y="15086"/>
                        <a:pt x="1372826" y="66155"/>
                      </a:cubicBezTo>
                      <a:cubicBezTo>
                        <a:pt x="1405365" y="116460"/>
                        <a:pt x="1426315" y="169885"/>
                        <a:pt x="1430135" y="229168"/>
                      </a:cubicBezTo>
                      <a:cubicBezTo>
                        <a:pt x="1433765" y="285204"/>
                        <a:pt x="1432937" y="528450"/>
                        <a:pt x="1435166" y="593845"/>
                      </a:cubicBezTo>
                      <a:cubicBezTo>
                        <a:pt x="1436184" y="624410"/>
                        <a:pt x="1439878" y="655039"/>
                        <a:pt x="1445290" y="685413"/>
                      </a:cubicBezTo>
                      <a:cubicBezTo>
                        <a:pt x="1463184" y="602760"/>
                        <a:pt x="1477702" y="519535"/>
                        <a:pt x="1483178" y="434844"/>
                      </a:cubicBezTo>
                      <a:cubicBezTo>
                        <a:pt x="1484070" y="421154"/>
                        <a:pt x="1486044" y="407208"/>
                        <a:pt x="1499034" y="398421"/>
                      </a:cubicBezTo>
                      <a:cubicBezTo>
                        <a:pt x="1509986" y="370594"/>
                        <a:pt x="1523868" y="365946"/>
                        <a:pt x="1551185" y="380719"/>
                      </a:cubicBezTo>
                      <a:cubicBezTo>
                        <a:pt x="1601362" y="407909"/>
                        <a:pt x="1616008" y="457640"/>
                        <a:pt x="1617664" y="506799"/>
                      </a:cubicBezTo>
                      <a:cubicBezTo>
                        <a:pt x="1621930" y="634026"/>
                        <a:pt x="1570861" y="738328"/>
                        <a:pt x="1470634" y="817861"/>
                      </a:cubicBezTo>
                      <a:cubicBezTo>
                        <a:pt x="1416763" y="824992"/>
                        <a:pt x="1414725" y="869694"/>
                        <a:pt x="1402691" y="908728"/>
                      </a:cubicBezTo>
                      <a:cubicBezTo>
                        <a:pt x="1383460" y="971258"/>
                        <a:pt x="1365694" y="1034808"/>
                        <a:pt x="1326215" y="1088679"/>
                      </a:cubicBezTo>
                      <a:cubicBezTo>
                        <a:pt x="1292084" y="1135226"/>
                        <a:pt x="1243944" y="1167129"/>
                        <a:pt x="1201599" y="1205080"/>
                      </a:cubicBezTo>
                      <a:cubicBezTo>
                        <a:pt x="1195359" y="1210683"/>
                        <a:pt x="1189054" y="1217115"/>
                        <a:pt x="1181541" y="1220362"/>
                      </a:cubicBezTo>
                      <a:cubicBezTo>
                        <a:pt x="1088700" y="1260224"/>
                        <a:pt x="1108057" y="1341412"/>
                        <a:pt x="1112133" y="1414704"/>
                      </a:cubicBezTo>
                      <a:cubicBezTo>
                        <a:pt x="1113534" y="1440366"/>
                        <a:pt x="1116590" y="1466919"/>
                        <a:pt x="1121239" y="1492963"/>
                      </a:cubicBezTo>
                      <a:cubicBezTo>
                        <a:pt x="1130217" y="1543777"/>
                        <a:pt x="1157917" y="1574279"/>
                        <a:pt x="1205929" y="1589052"/>
                      </a:cubicBezTo>
                      <a:cubicBezTo>
                        <a:pt x="1225032" y="1594910"/>
                        <a:pt x="1243944" y="1601596"/>
                        <a:pt x="1262983" y="1607900"/>
                      </a:cubicBezTo>
                      <a:cubicBezTo>
                        <a:pt x="1261200" y="1622864"/>
                        <a:pt x="1248083" y="1624583"/>
                        <a:pt x="1237704" y="1628340"/>
                      </a:cubicBezTo>
                      <a:cubicBezTo>
                        <a:pt x="1115062" y="1672723"/>
                        <a:pt x="988281" y="1695010"/>
                        <a:pt x="858126" y="1699531"/>
                      </a:cubicBezTo>
                      <a:cubicBezTo>
                        <a:pt x="698679" y="1705071"/>
                        <a:pt x="542989" y="1684822"/>
                        <a:pt x="392266" y="1631333"/>
                      </a:cubicBezTo>
                      <a:cubicBezTo>
                        <a:pt x="379212" y="1626685"/>
                        <a:pt x="362147" y="1626175"/>
                        <a:pt x="357753" y="1607900"/>
                      </a:cubicBezTo>
                      <a:close/>
                    </a:path>
                  </a:pathLst>
                </a:custGeom>
                <a:solidFill>
                  <a:srgbClr val="F8D4B4"/>
                </a:solidFill>
                <a:ln w="63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8E53BC99-CD75-4663-862A-93CBA6FFF282}"/>
                    </a:ext>
                  </a:extLst>
                </p:cNvPr>
                <p:cNvSpPr/>
                <p:nvPr/>
              </p:nvSpPr>
              <p:spPr>
                <a:xfrm>
                  <a:off x="3652193" y="3697910"/>
                  <a:ext cx="741615" cy="348213"/>
                </a:xfrm>
                <a:custGeom>
                  <a:avLst/>
                  <a:gdLst>
                    <a:gd name="connsiteX0" fmla="*/ 495586 w 741615"/>
                    <a:gd name="connsiteY0" fmla="*/ 0 h 348213"/>
                    <a:gd name="connsiteX1" fmla="*/ 612738 w 741615"/>
                    <a:gd name="connsiteY1" fmla="*/ 37656 h 348213"/>
                    <a:gd name="connsiteX2" fmla="*/ 653975 w 741615"/>
                    <a:gd name="connsiteY2" fmla="*/ 50627 h 348213"/>
                    <a:gd name="connsiteX3" fmla="*/ 738090 w 741615"/>
                    <a:gd name="connsiteY3" fmla="*/ 158524 h 348213"/>
                    <a:gd name="connsiteX4" fmla="*/ 741161 w 741615"/>
                    <a:gd name="connsiteY4" fmla="*/ 176516 h 348213"/>
                    <a:gd name="connsiteX5" fmla="*/ 741615 w 741615"/>
                    <a:gd name="connsiteY5" fmla="*/ 176513 h 348213"/>
                    <a:gd name="connsiteX6" fmla="*/ 739087 w 741615"/>
                    <a:gd name="connsiteY6" fmla="*/ 178893 h 348213"/>
                    <a:gd name="connsiteX7" fmla="*/ 733337 w 741615"/>
                    <a:gd name="connsiteY7" fmla="*/ 185318 h 348213"/>
                    <a:gd name="connsiteX8" fmla="*/ 732264 w 741615"/>
                    <a:gd name="connsiteY8" fmla="*/ 185313 h 348213"/>
                    <a:gd name="connsiteX9" fmla="*/ 664834 w 741615"/>
                    <a:gd name="connsiteY9" fmla="*/ 248761 h 348213"/>
                    <a:gd name="connsiteX10" fmla="*/ 372053 w 741615"/>
                    <a:gd name="connsiteY10" fmla="*/ 348200 h 348213"/>
                    <a:gd name="connsiteX11" fmla="*/ 0 w 741615"/>
                    <a:gd name="connsiteY11" fmla="*/ 181980 h 348213"/>
                    <a:gd name="connsiteX12" fmla="*/ 13530 w 741615"/>
                    <a:gd name="connsiteY12" fmla="*/ 181880 h 348213"/>
                    <a:gd name="connsiteX13" fmla="*/ 13408 w 741615"/>
                    <a:gd name="connsiteY13" fmla="*/ 170038 h 348213"/>
                    <a:gd name="connsiteX14" fmla="*/ 37608 w 741615"/>
                    <a:gd name="connsiteY14" fmla="*/ 102508 h 348213"/>
                    <a:gd name="connsiteX15" fmla="*/ 114108 w 741615"/>
                    <a:gd name="connsiteY15" fmla="*/ 45187 h 348213"/>
                    <a:gd name="connsiteX16" fmla="*/ 242522 w 741615"/>
                    <a:gd name="connsiteY16" fmla="*/ 4469 h 348213"/>
                    <a:gd name="connsiteX17" fmla="*/ 257635 w 741615"/>
                    <a:gd name="connsiteY17" fmla="*/ 17 h 348213"/>
                    <a:gd name="connsiteX18" fmla="*/ 323056 w 741615"/>
                    <a:gd name="connsiteY18" fmla="*/ 17908 h 348213"/>
                    <a:gd name="connsiteX19" fmla="*/ 493561 w 741615"/>
                    <a:gd name="connsiteY19" fmla="*/ 1356 h 348213"/>
                    <a:gd name="connsiteX20" fmla="*/ 495586 w 741615"/>
                    <a:gd name="connsiteY20" fmla="*/ 0 h 348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41615" h="348213">
                      <a:moveTo>
                        <a:pt x="495586" y="0"/>
                      </a:moveTo>
                      <a:cubicBezTo>
                        <a:pt x="534631" y="12552"/>
                        <a:pt x="573693" y="25054"/>
                        <a:pt x="612738" y="37656"/>
                      </a:cubicBezTo>
                      <a:cubicBezTo>
                        <a:pt x="626444" y="42075"/>
                        <a:pt x="640754" y="44635"/>
                        <a:pt x="653975" y="50627"/>
                      </a:cubicBezTo>
                      <a:cubicBezTo>
                        <a:pt x="700869" y="71915"/>
                        <a:pt x="728065" y="108567"/>
                        <a:pt x="738090" y="158524"/>
                      </a:cubicBezTo>
                      <a:lnTo>
                        <a:pt x="741161" y="176516"/>
                      </a:lnTo>
                      <a:lnTo>
                        <a:pt x="741615" y="176513"/>
                      </a:lnTo>
                      <a:lnTo>
                        <a:pt x="739087" y="178893"/>
                      </a:lnTo>
                      <a:lnTo>
                        <a:pt x="733337" y="185318"/>
                      </a:lnTo>
                      <a:lnTo>
                        <a:pt x="732264" y="185313"/>
                      </a:lnTo>
                      <a:lnTo>
                        <a:pt x="664834" y="248761"/>
                      </a:lnTo>
                      <a:cubicBezTo>
                        <a:pt x="581217" y="311992"/>
                        <a:pt x="478725" y="347414"/>
                        <a:pt x="372053" y="348200"/>
                      </a:cubicBezTo>
                      <a:cubicBezTo>
                        <a:pt x="229824" y="349248"/>
                        <a:pt x="94118" y="288620"/>
                        <a:pt x="0" y="181980"/>
                      </a:cubicBezTo>
                      <a:lnTo>
                        <a:pt x="13530" y="181880"/>
                      </a:lnTo>
                      <a:lnTo>
                        <a:pt x="13408" y="170038"/>
                      </a:lnTo>
                      <a:cubicBezTo>
                        <a:pt x="16487" y="145721"/>
                        <a:pt x="24052" y="122926"/>
                        <a:pt x="37608" y="102508"/>
                      </a:cubicBezTo>
                      <a:cubicBezTo>
                        <a:pt x="56235" y="74442"/>
                        <a:pt x="81439" y="54476"/>
                        <a:pt x="114108" y="45187"/>
                      </a:cubicBezTo>
                      <a:cubicBezTo>
                        <a:pt x="157336" y="32903"/>
                        <a:pt x="199611" y="17740"/>
                        <a:pt x="242522" y="4469"/>
                      </a:cubicBezTo>
                      <a:cubicBezTo>
                        <a:pt x="247543" y="2929"/>
                        <a:pt x="252597" y="1506"/>
                        <a:pt x="257635" y="17"/>
                      </a:cubicBezTo>
                      <a:cubicBezTo>
                        <a:pt x="278521" y="9305"/>
                        <a:pt x="300646" y="14560"/>
                        <a:pt x="323056" y="17908"/>
                      </a:cubicBezTo>
                      <a:cubicBezTo>
                        <a:pt x="381180" y="26594"/>
                        <a:pt x="438165" y="21673"/>
                        <a:pt x="493561" y="1356"/>
                      </a:cubicBezTo>
                      <a:cubicBezTo>
                        <a:pt x="494298" y="1088"/>
                        <a:pt x="494917" y="469"/>
                        <a:pt x="495586" y="0"/>
                      </a:cubicBezTo>
                      <a:close/>
                    </a:path>
                  </a:pathLst>
                </a:custGeom>
                <a:solidFill>
                  <a:srgbClr val="01A3D2"/>
                </a:solidFill>
                <a:ln w="6366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Graphic 57">
                  <a:extLst>
                    <a:ext uri="{FF2B5EF4-FFF2-40B4-BE49-F238E27FC236}">
                      <a16:creationId xmlns:a16="http://schemas.microsoft.com/office/drawing/2014/main" id="{0A6143D9-C446-4A88-927A-5CFF4AB7D126}"/>
                    </a:ext>
                  </a:extLst>
                </p:cNvPr>
                <p:cNvSpPr/>
                <p:nvPr/>
              </p:nvSpPr>
              <p:spPr>
                <a:xfrm>
                  <a:off x="3847679" y="3087239"/>
                  <a:ext cx="362394" cy="380787"/>
                </a:xfrm>
                <a:custGeom>
                  <a:avLst/>
                  <a:gdLst>
                    <a:gd name="connsiteX0" fmla="*/ 1377934 w 1378839"/>
                    <a:gd name="connsiteY0" fmla="*/ 1114004 h 1448817"/>
                    <a:gd name="connsiteX1" fmla="*/ 1332214 w 1378839"/>
                    <a:gd name="connsiteY1" fmla="*/ 1408001 h 1448817"/>
                    <a:gd name="connsiteX2" fmla="*/ 1322090 w 1378839"/>
                    <a:gd name="connsiteY2" fmla="*/ 1442641 h 1448817"/>
                    <a:gd name="connsiteX3" fmla="*/ 1299166 w 1378839"/>
                    <a:gd name="connsiteY3" fmla="*/ 1076308 h 1448817"/>
                    <a:gd name="connsiteX4" fmla="*/ 1295664 w 1378839"/>
                    <a:gd name="connsiteY4" fmla="*/ 914760 h 1448817"/>
                    <a:gd name="connsiteX5" fmla="*/ 1253701 w 1378839"/>
                    <a:gd name="connsiteY5" fmla="*/ 802943 h 1448817"/>
                    <a:gd name="connsiteX6" fmla="*/ 1097883 w 1378839"/>
                    <a:gd name="connsiteY6" fmla="*/ 727677 h 1448817"/>
                    <a:gd name="connsiteX7" fmla="*/ 939583 w 1378839"/>
                    <a:gd name="connsiteY7" fmla="*/ 738629 h 1448817"/>
                    <a:gd name="connsiteX8" fmla="*/ 227484 w 1378839"/>
                    <a:gd name="connsiteY8" fmla="*/ 743342 h 1448817"/>
                    <a:gd name="connsiteX9" fmla="*/ 189787 w 1378839"/>
                    <a:gd name="connsiteY9" fmla="*/ 770977 h 1448817"/>
                    <a:gd name="connsiteX10" fmla="*/ 103505 w 1378839"/>
                    <a:gd name="connsiteY10" fmla="*/ 1343241 h 1448817"/>
                    <a:gd name="connsiteX11" fmla="*/ 115540 w 1378839"/>
                    <a:gd name="connsiteY11" fmla="*/ 1448818 h 1448817"/>
                    <a:gd name="connsiteX12" fmla="*/ 39828 w 1378839"/>
                    <a:gd name="connsiteY12" fmla="*/ 1238620 h 1448817"/>
                    <a:gd name="connsiteX13" fmla="*/ 2577 w 1378839"/>
                    <a:gd name="connsiteY13" fmla="*/ 1043514 h 1448817"/>
                    <a:gd name="connsiteX14" fmla="*/ 48871 w 1378839"/>
                    <a:gd name="connsiteY14" fmla="*/ 557087 h 1448817"/>
                    <a:gd name="connsiteX15" fmla="*/ 148015 w 1378839"/>
                    <a:gd name="connsiteY15" fmla="*/ 416552 h 1448817"/>
                    <a:gd name="connsiteX16" fmla="*/ 515813 w 1378839"/>
                    <a:gd name="connsiteY16" fmla="*/ 243987 h 1448817"/>
                    <a:gd name="connsiteX17" fmla="*/ 649980 w 1378839"/>
                    <a:gd name="connsiteY17" fmla="*/ 219090 h 1448817"/>
                    <a:gd name="connsiteX18" fmla="*/ 665199 w 1378839"/>
                    <a:gd name="connsiteY18" fmla="*/ 176808 h 1448817"/>
                    <a:gd name="connsiteX19" fmla="*/ 495755 w 1378839"/>
                    <a:gd name="connsiteY19" fmla="*/ 78045 h 1448817"/>
                    <a:gd name="connsiteX20" fmla="*/ 394509 w 1378839"/>
                    <a:gd name="connsiteY20" fmla="*/ 71550 h 1448817"/>
                    <a:gd name="connsiteX21" fmla="*/ 372604 w 1378839"/>
                    <a:gd name="connsiteY21" fmla="*/ 65692 h 1448817"/>
                    <a:gd name="connsiteX22" fmla="*/ 388396 w 1378839"/>
                    <a:gd name="connsiteY22" fmla="*/ 48499 h 1448817"/>
                    <a:gd name="connsiteX23" fmla="*/ 552300 w 1378839"/>
                    <a:gd name="connsiteY23" fmla="*/ 2206 h 1448817"/>
                    <a:gd name="connsiteX24" fmla="*/ 708627 w 1378839"/>
                    <a:gd name="connsiteY24" fmla="*/ 20354 h 1448817"/>
                    <a:gd name="connsiteX25" fmla="*/ 1011283 w 1378839"/>
                    <a:gd name="connsiteY25" fmla="*/ 71805 h 1448817"/>
                    <a:gd name="connsiteX26" fmla="*/ 1190661 w 1378839"/>
                    <a:gd name="connsiteY26" fmla="*/ 186551 h 1448817"/>
                    <a:gd name="connsiteX27" fmla="*/ 1187540 w 1378839"/>
                    <a:gd name="connsiteY27" fmla="*/ 349818 h 1448817"/>
                    <a:gd name="connsiteX28" fmla="*/ 1193972 w 1378839"/>
                    <a:gd name="connsiteY28" fmla="*/ 383376 h 1448817"/>
                    <a:gd name="connsiteX29" fmla="*/ 1259877 w 1378839"/>
                    <a:gd name="connsiteY29" fmla="*/ 442914 h 1448817"/>
                    <a:gd name="connsiteX30" fmla="*/ 1352209 w 1378839"/>
                    <a:gd name="connsiteY30" fmla="*/ 655595 h 1448817"/>
                    <a:gd name="connsiteX31" fmla="*/ 1377934 w 1378839"/>
                    <a:gd name="connsiteY31" fmla="*/ 1114004 h 1448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378839" h="1448817">
                      <a:moveTo>
                        <a:pt x="1377934" y="1114004"/>
                      </a:moveTo>
                      <a:cubicBezTo>
                        <a:pt x="1365454" y="1212449"/>
                        <a:pt x="1356348" y="1311403"/>
                        <a:pt x="1332214" y="1408001"/>
                      </a:cubicBezTo>
                      <a:cubicBezTo>
                        <a:pt x="1329986" y="1416979"/>
                        <a:pt x="1327056" y="1425830"/>
                        <a:pt x="1322090" y="1442641"/>
                      </a:cubicBezTo>
                      <a:cubicBezTo>
                        <a:pt x="1300376" y="1315860"/>
                        <a:pt x="1291716" y="1196784"/>
                        <a:pt x="1299166" y="1076308"/>
                      </a:cubicBezTo>
                      <a:cubicBezTo>
                        <a:pt x="1302477" y="1022692"/>
                        <a:pt x="1304515" y="968694"/>
                        <a:pt x="1295664" y="914760"/>
                      </a:cubicBezTo>
                      <a:cubicBezTo>
                        <a:pt x="1288978" y="874261"/>
                        <a:pt x="1272931" y="838539"/>
                        <a:pt x="1253701" y="802943"/>
                      </a:cubicBezTo>
                      <a:cubicBezTo>
                        <a:pt x="1219443" y="739648"/>
                        <a:pt x="1170985" y="714305"/>
                        <a:pt x="1097883" y="727677"/>
                      </a:cubicBezTo>
                      <a:cubicBezTo>
                        <a:pt x="1046178" y="737101"/>
                        <a:pt x="992498" y="736337"/>
                        <a:pt x="939583" y="738629"/>
                      </a:cubicBezTo>
                      <a:cubicBezTo>
                        <a:pt x="702259" y="748818"/>
                        <a:pt x="464872" y="749009"/>
                        <a:pt x="227484" y="743342"/>
                      </a:cubicBezTo>
                      <a:cubicBezTo>
                        <a:pt x="205261" y="742832"/>
                        <a:pt x="196665" y="750473"/>
                        <a:pt x="189787" y="770977"/>
                      </a:cubicBezTo>
                      <a:cubicBezTo>
                        <a:pt x="127639" y="956786"/>
                        <a:pt x="89178" y="1146034"/>
                        <a:pt x="103505" y="1343241"/>
                      </a:cubicBezTo>
                      <a:cubicBezTo>
                        <a:pt x="105861" y="1375780"/>
                        <a:pt x="110828" y="1408065"/>
                        <a:pt x="115540" y="1448818"/>
                      </a:cubicBezTo>
                      <a:cubicBezTo>
                        <a:pt x="80518" y="1376608"/>
                        <a:pt x="58868" y="1308156"/>
                        <a:pt x="39828" y="1238620"/>
                      </a:cubicBezTo>
                      <a:cubicBezTo>
                        <a:pt x="22317" y="1174497"/>
                        <a:pt x="14994" y="1108528"/>
                        <a:pt x="2577" y="1043514"/>
                      </a:cubicBezTo>
                      <a:cubicBezTo>
                        <a:pt x="-4745" y="879228"/>
                        <a:pt x="1431" y="716343"/>
                        <a:pt x="48871" y="557087"/>
                      </a:cubicBezTo>
                      <a:cubicBezTo>
                        <a:pt x="66318" y="498568"/>
                        <a:pt x="106307" y="456668"/>
                        <a:pt x="148015" y="416552"/>
                      </a:cubicBezTo>
                      <a:cubicBezTo>
                        <a:pt x="250790" y="317661"/>
                        <a:pt x="377443" y="268121"/>
                        <a:pt x="515813" y="243987"/>
                      </a:cubicBezTo>
                      <a:cubicBezTo>
                        <a:pt x="560642" y="236155"/>
                        <a:pt x="605343" y="227941"/>
                        <a:pt x="649980" y="219090"/>
                      </a:cubicBezTo>
                      <a:cubicBezTo>
                        <a:pt x="681118" y="212913"/>
                        <a:pt x="685512" y="202279"/>
                        <a:pt x="665199" y="176808"/>
                      </a:cubicBezTo>
                      <a:cubicBezTo>
                        <a:pt x="621644" y="122364"/>
                        <a:pt x="562616" y="93137"/>
                        <a:pt x="495755" y="78045"/>
                      </a:cubicBezTo>
                      <a:cubicBezTo>
                        <a:pt x="462388" y="70531"/>
                        <a:pt x="428512" y="70659"/>
                        <a:pt x="394509" y="71550"/>
                      </a:cubicBezTo>
                      <a:cubicBezTo>
                        <a:pt x="386867" y="71741"/>
                        <a:pt x="375406" y="76517"/>
                        <a:pt x="372604" y="65692"/>
                      </a:cubicBezTo>
                      <a:cubicBezTo>
                        <a:pt x="370057" y="55758"/>
                        <a:pt x="381646" y="52129"/>
                        <a:pt x="388396" y="48499"/>
                      </a:cubicBezTo>
                      <a:cubicBezTo>
                        <a:pt x="439465" y="20800"/>
                        <a:pt x="495054" y="7937"/>
                        <a:pt x="552300" y="2206"/>
                      </a:cubicBezTo>
                      <a:cubicBezTo>
                        <a:pt x="605597" y="-3143"/>
                        <a:pt x="658067" y="614"/>
                        <a:pt x="708627" y="20354"/>
                      </a:cubicBezTo>
                      <a:cubicBezTo>
                        <a:pt x="805989" y="58369"/>
                        <a:pt x="909527" y="59770"/>
                        <a:pt x="1011283" y="71805"/>
                      </a:cubicBezTo>
                      <a:cubicBezTo>
                        <a:pt x="1089096" y="81038"/>
                        <a:pt x="1153537" y="114469"/>
                        <a:pt x="1190661" y="186551"/>
                      </a:cubicBezTo>
                      <a:cubicBezTo>
                        <a:pt x="1218487" y="240549"/>
                        <a:pt x="1218997" y="296457"/>
                        <a:pt x="1187540" y="349818"/>
                      </a:cubicBezTo>
                      <a:cubicBezTo>
                        <a:pt x="1178626" y="364973"/>
                        <a:pt x="1180727" y="372678"/>
                        <a:pt x="1193972" y="383376"/>
                      </a:cubicBezTo>
                      <a:cubicBezTo>
                        <a:pt x="1217023" y="401906"/>
                        <a:pt x="1237973" y="422983"/>
                        <a:pt x="1259877" y="442914"/>
                      </a:cubicBezTo>
                      <a:cubicBezTo>
                        <a:pt x="1322599" y="500032"/>
                        <a:pt x="1338009" y="576763"/>
                        <a:pt x="1352209" y="655595"/>
                      </a:cubicBezTo>
                      <a:cubicBezTo>
                        <a:pt x="1379526" y="807655"/>
                        <a:pt x="1380418" y="960671"/>
                        <a:pt x="1377934" y="1114004"/>
                      </a:cubicBezTo>
                      <a:close/>
                    </a:path>
                  </a:pathLst>
                </a:custGeom>
                <a:solidFill>
                  <a:srgbClr val="E08B27"/>
                </a:solidFill>
                <a:ln w="63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B55CA77-EBC8-403E-95FE-6A7F3A12AE5A}"/>
                </a:ext>
              </a:extLst>
            </p:cNvPr>
            <p:cNvGrpSpPr/>
            <p:nvPr/>
          </p:nvGrpSpPr>
          <p:grpSpPr>
            <a:xfrm>
              <a:off x="5796084" y="5788534"/>
              <a:ext cx="982246" cy="982246"/>
              <a:chOff x="7681084" y="3063878"/>
              <a:chExt cx="982246" cy="98224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0F018A0A-359F-47CB-B257-6CF28F8805C8}"/>
                  </a:ext>
                </a:extLst>
              </p:cNvPr>
              <p:cNvSpPr/>
              <p:nvPr/>
            </p:nvSpPr>
            <p:spPr>
              <a:xfrm>
                <a:off x="7681084" y="3063878"/>
                <a:ext cx="982246" cy="9822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BD0BBD8A-357B-4DD7-98D7-0F0C589709D0}"/>
                  </a:ext>
                </a:extLst>
              </p:cNvPr>
              <p:cNvGrpSpPr/>
              <p:nvPr/>
            </p:nvGrpSpPr>
            <p:grpSpPr>
              <a:xfrm>
                <a:off x="7814161" y="3110634"/>
                <a:ext cx="705241" cy="935489"/>
                <a:chOff x="7814161" y="3110634"/>
                <a:chExt cx="705241" cy="935489"/>
              </a:xfrm>
            </p:grpSpPr>
            <p:sp>
              <p:nvSpPr>
                <p:cNvPr id="19" name="Freeform: Shape 92">
                  <a:extLst>
                    <a:ext uri="{FF2B5EF4-FFF2-40B4-BE49-F238E27FC236}">
                      <a16:creationId xmlns:a16="http://schemas.microsoft.com/office/drawing/2014/main" id="{6E01B443-A574-4C5B-9D08-6CF23FBBC846}"/>
                    </a:ext>
                  </a:extLst>
                </p:cNvPr>
                <p:cNvSpPr/>
                <p:nvPr/>
              </p:nvSpPr>
              <p:spPr>
                <a:xfrm flipH="1">
                  <a:off x="7948214" y="3234484"/>
                  <a:ext cx="406347" cy="653837"/>
                </a:xfrm>
                <a:custGeom>
                  <a:avLst/>
                  <a:gdLst>
                    <a:gd name="connsiteX0" fmla="*/ 1429877 w 1445447"/>
                    <a:gd name="connsiteY0" fmla="*/ 765996 h 2325810"/>
                    <a:gd name="connsiteX1" fmla="*/ 1428388 w 1445447"/>
                    <a:gd name="connsiteY1" fmla="*/ 764432 h 2325810"/>
                    <a:gd name="connsiteX2" fmla="*/ 1428612 w 1445447"/>
                    <a:gd name="connsiteY2" fmla="*/ 759295 h 2325810"/>
                    <a:gd name="connsiteX3" fmla="*/ 1426750 w 1445447"/>
                    <a:gd name="connsiteY3" fmla="*/ 734722 h 2325810"/>
                    <a:gd name="connsiteX4" fmla="*/ 1428612 w 1445447"/>
                    <a:gd name="connsiteY4" fmla="*/ 734424 h 2325810"/>
                    <a:gd name="connsiteX5" fmla="*/ 1410815 w 1445447"/>
                    <a:gd name="connsiteY5" fmla="*/ 563979 h 2325810"/>
                    <a:gd name="connsiteX6" fmla="*/ 1404635 w 1445447"/>
                    <a:gd name="connsiteY6" fmla="*/ 526003 h 2325810"/>
                    <a:gd name="connsiteX7" fmla="*/ 1394210 w 1445447"/>
                    <a:gd name="connsiteY7" fmla="*/ 446403 h 2325810"/>
                    <a:gd name="connsiteX8" fmla="*/ 1394433 w 1445447"/>
                    <a:gd name="connsiteY8" fmla="*/ 436872 h 2325810"/>
                    <a:gd name="connsiteX9" fmla="*/ 1361670 w 1445447"/>
                    <a:gd name="connsiteY9" fmla="*/ 196507 h 2325810"/>
                    <a:gd name="connsiteX10" fmla="*/ 1277378 w 1445447"/>
                    <a:gd name="connsiteY10" fmla="*/ 0 h 2325810"/>
                    <a:gd name="connsiteX11" fmla="*/ 964710 w 1445447"/>
                    <a:gd name="connsiteY11" fmla="*/ 175657 h 2325810"/>
                    <a:gd name="connsiteX12" fmla="*/ 432675 w 1445447"/>
                    <a:gd name="connsiteY12" fmla="*/ 270820 h 2325810"/>
                    <a:gd name="connsiteX13" fmla="*/ 413240 w 1445447"/>
                    <a:gd name="connsiteY13" fmla="*/ 295765 h 2325810"/>
                    <a:gd name="connsiteX14" fmla="*/ 423665 w 1445447"/>
                    <a:gd name="connsiteY14" fmla="*/ 385046 h 2325810"/>
                    <a:gd name="connsiteX15" fmla="*/ 385689 w 1445447"/>
                    <a:gd name="connsiteY15" fmla="*/ 691683 h 2325810"/>
                    <a:gd name="connsiteX16" fmla="*/ 363499 w 1445447"/>
                    <a:gd name="connsiteY16" fmla="*/ 728616 h 2325810"/>
                    <a:gd name="connsiteX17" fmla="*/ 350394 w 1445447"/>
                    <a:gd name="connsiteY17" fmla="*/ 738147 h 2325810"/>
                    <a:gd name="connsiteX18" fmla="*/ 319417 w 1445447"/>
                    <a:gd name="connsiteY18" fmla="*/ 771209 h 2325810"/>
                    <a:gd name="connsiteX19" fmla="*/ 285909 w 1445447"/>
                    <a:gd name="connsiteY19" fmla="*/ 734871 h 2325810"/>
                    <a:gd name="connsiteX20" fmla="*/ 284122 w 1445447"/>
                    <a:gd name="connsiteY20" fmla="*/ 732414 h 2325810"/>
                    <a:gd name="connsiteX21" fmla="*/ 102657 w 1445447"/>
                    <a:gd name="connsiteY21" fmla="*/ 682896 h 2325810"/>
                    <a:gd name="connsiteX22" fmla="*/ 2356 w 1445447"/>
                    <a:gd name="connsiteY22" fmla="*/ 861308 h 2325810"/>
                    <a:gd name="connsiteX23" fmla="*/ 8983 w 1445447"/>
                    <a:gd name="connsiteY23" fmla="*/ 926761 h 2325810"/>
                    <a:gd name="connsiteX24" fmla="*/ 181215 w 1445447"/>
                    <a:gd name="connsiteY24" fmla="*/ 1102120 h 2325810"/>
                    <a:gd name="connsiteX25" fmla="*/ 198416 w 1445447"/>
                    <a:gd name="connsiteY25" fmla="*/ 1111502 h 2325810"/>
                    <a:gd name="connsiteX26" fmla="*/ 319492 w 1445447"/>
                    <a:gd name="connsiteY26" fmla="*/ 1231089 h 2325810"/>
                    <a:gd name="connsiteX27" fmla="*/ 330661 w 1445447"/>
                    <a:gd name="connsiteY27" fmla="*/ 1253056 h 2325810"/>
                    <a:gd name="connsiteX28" fmla="*/ 302663 w 1445447"/>
                    <a:gd name="connsiteY28" fmla="*/ 1439212 h 2325810"/>
                    <a:gd name="connsiteX29" fmla="*/ 229318 w 1445447"/>
                    <a:gd name="connsiteY29" fmla="*/ 1974598 h 2325810"/>
                    <a:gd name="connsiteX30" fmla="*/ 367148 w 1445447"/>
                    <a:gd name="connsiteY30" fmla="*/ 2231642 h 2325810"/>
                    <a:gd name="connsiteX31" fmla="*/ 729408 w 1445447"/>
                    <a:gd name="connsiteY31" fmla="*/ 2316679 h 2325810"/>
                    <a:gd name="connsiteX32" fmla="*/ 974092 w 1445447"/>
                    <a:gd name="connsiteY32" fmla="*/ 2161499 h 2325810"/>
                    <a:gd name="connsiteX33" fmla="*/ 1030684 w 1445447"/>
                    <a:gd name="connsiteY33" fmla="*/ 1869159 h 2325810"/>
                    <a:gd name="connsiteX34" fmla="*/ 1025322 w 1445447"/>
                    <a:gd name="connsiteY34" fmla="*/ 1605785 h 2325810"/>
                    <a:gd name="connsiteX35" fmla="*/ 1019291 w 1445447"/>
                    <a:gd name="connsiteY35" fmla="*/ 1429383 h 2325810"/>
                    <a:gd name="connsiteX36" fmla="*/ 1017057 w 1445447"/>
                    <a:gd name="connsiteY36" fmla="*/ 1429457 h 2325810"/>
                    <a:gd name="connsiteX37" fmla="*/ 1019291 w 1445447"/>
                    <a:gd name="connsiteY37" fmla="*/ 1426926 h 2325810"/>
                    <a:gd name="connsiteX38" fmla="*/ 1039545 w 1445447"/>
                    <a:gd name="connsiteY38" fmla="*/ 1421490 h 2325810"/>
                    <a:gd name="connsiteX39" fmla="*/ 1400018 w 1445447"/>
                    <a:gd name="connsiteY39" fmla="*/ 1140692 h 2325810"/>
                    <a:gd name="connsiteX40" fmla="*/ 1429877 w 1445447"/>
                    <a:gd name="connsiteY40" fmla="*/ 765996 h 2325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1445447" h="2325810">
                      <a:moveTo>
                        <a:pt x="1429877" y="765996"/>
                      </a:moveTo>
                      <a:cubicBezTo>
                        <a:pt x="1429356" y="765400"/>
                        <a:pt x="1428909" y="764954"/>
                        <a:pt x="1428388" y="764432"/>
                      </a:cubicBezTo>
                      <a:cubicBezTo>
                        <a:pt x="1428463" y="762720"/>
                        <a:pt x="1428612" y="761007"/>
                        <a:pt x="1428612" y="759295"/>
                      </a:cubicBezTo>
                      <a:cubicBezTo>
                        <a:pt x="1428612" y="751029"/>
                        <a:pt x="1427867" y="742838"/>
                        <a:pt x="1426750" y="734722"/>
                      </a:cubicBezTo>
                      <a:cubicBezTo>
                        <a:pt x="1427346" y="734647"/>
                        <a:pt x="1427941" y="734499"/>
                        <a:pt x="1428612" y="734424"/>
                      </a:cubicBezTo>
                      <a:cubicBezTo>
                        <a:pt x="1422580" y="692651"/>
                        <a:pt x="1420644" y="644175"/>
                        <a:pt x="1410815" y="563979"/>
                      </a:cubicBezTo>
                      <a:cubicBezTo>
                        <a:pt x="1405975" y="551693"/>
                        <a:pt x="1405305" y="538885"/>
                        <a:pt x="1404635" y="526003"/>
                      </a:cubicBezTo>
                      <a:cubicBezTo>
                        <a:pt x="1405901" y="498154"/>
                        <a:pt x="1402624" y="471348"/>
                        <a:pt x="1394210" y="446403"/>
                      </a:cubicBezTo>
                      <a:cubicBezTo>
                        <a:pt x="1394806" y="443946"/>
                        <a:pt x="1394955" y="440818"/>
                        <a:pt x="1394433" y="436872"/>
                      </a:cubicBezTo>
                      <a:cubicBezTo>
                        <a:pt x="1384232" y="356676"/>
                        <a:pt x="1380956" y="275437"/>
                        <a:pt x="1361670" y="196507"/>
                      </a:cubicBezTo>
                      <a:cubicBezTo>
                        <a:pt x="1344618" y="126735"/>
                        <a:pt x="1318035" y="60761"/>
                        <a:pt x="1277378" y="0"/>
                      </a:cubicBezTo>
                      <a:cubicBezTo>
                        <a:pt x="1187576" y="87791"/>
                        <a:pt x="1079084" y="137160"/>
                        <a:pt x="964710" y="175657"/>
                      </a:cubicBezTo>
                      <a:cubicBezTo>
                        <a:pt x="792106" y="233663"/>
                        <a:pt x="613172" y="257417"/>
                        <a:pt x="432675" y="270820"/>
                      </a:cubicBezTo>
                      <a:cubicBezTo>
                        <a:pt x="412272" y="272309"/>
                        <a:pt x="410485" y="278713"/>
                        <a:pt x="413240" y="295765"/>
                      </a:cubicBezTo>
                      <a:cubicBezTo>
                        <a:pt x="417932" y="325327"/>
                        <a:pt x="422250" y="355186"/>
                        <a:pt x="423665" y="385046"/>
                      </a:cubicBezTo>
                      <a:cubicBezTo>
                        <a:pt x="428728" y="489368"/>
                        <a:pt x="424410" y="592647"/>
                        <a:pt x="385689" y="691683"/>
                      </a:cubicBezTo>
                      <a:cubicBezTo>
                        <a:pt x="377647" y="703969"/>
                        <a:pt x="370201" y="716255"/>
                        <a:pt x="363499" y="728616"/>
                      </a:cubicBezTo>
                      <a:cubicBezTo>
                        <a:pt x="358957" y="731073"/>
                        <a:pt x="354564" y="734126"/>
                        <a:pt x="350394" y="738147"/>
                      </a:cubicBezTo>
                      <a:cubicBezTo>
                        <a:pt x="339075" y="748944"/>
                        <a:pt x="337735" y="773293"/>
                        <a:pt x="319417" y="771209"/>
                      </a:cubicBezTo>
                      <a:cubicBezTo>
                        <a:pt x="302291" y="769347"/>
                        <a:pt x="297823" y="746710"/>
                        <a:pt x="285909" y="734871"/>
                      </a:cubicBezTo>
                      <a:cubicBezTo>
                        <a:pt x="283080" y="732041"/>
                        <a:pt x="286728" y="735466"/>
                        <a:pt x="284122" y="732414"/>
                      </a:cubicBezTo>
                      <a:cubicBezTo>
                        <a:pt x="235052" y="675301"/>
                        <a:pt x="168259" y="657653"/>
                        <a:pt x="102657" y="682896"/>
                      </a:cubicBezTo>
                      <a:cubicBezTo>
                        <a:pt x="31396" y="710373"/>
                        <a:pt x="-10675" y="790420"/>
                        <a:pt x="2356" y="861308"/>
                      </a:cubicBezTo>
                      <a:cubicBezTo>
                        <a:pt x="4515" y="883126"/>
                        <a:pt x="5409" y="905167"/>
                        <a:pt x="8983" y="926761"/>
                      </a:cubicBezTo>
                      <a:cubicBezTo>
                        <a:pt x="23205" y="1012542"/>
                        <a:pt x="85382" y="1099737"/>
                        <a:pt x="181215" y="1102120"/>
                      </a:cubicBezTo>
                      <a:cubicBezTo>
                        <a:pt x="188959" y="1102343"/>
                        <a:pt x="193874" y="1105099"/>
                        <a:pt x="198416" y="1111502"/>
                      </a:cubicBezTo>
                      <a:cubicBezTo>
                        <a:pt x="231701" y="1158488"/>
                        <a:pt x="272804" y="1197655"/>
                        <a:pt x="319492" y="1231089"/>
                      </a:cubicBezTo>
                      <a:cubicBezTo>
                        <a:pt x="327013" y="1236451"/>
                        <a:pt x="332523" y="1241589"/>
                        <a:pt x="330661" y="1253056"/>
                      </a:cubicBezTo>
                      <a:cubicBezTo>
                        <a:pt x="320758" y="1315008"/>
                        <a:pt x="311897" y="1377110"/>
                        <a:pt x="302663" y="1439212"/>
                      </a:cubicBezTo>
                      <a:cubicBezTo>
                        <a:pt x="293504" y="1556639"/>
                        <a:pt x="221499" y="1898646"/>
                        <a:pt x="229318" y="1974598"/>
                      </a:cubicBezTo>
                      <a:cubicBezTo>
                        <a:pt x="240189" y="2079962"/>
                        <a:pt x="284867" y="2166637"/>
                        <a:pt x="367148" y="2231642"/>
                      </a:cubicBezTo>
                      <a:cubicBezTo>
                        <a:pt x="473853" y="2315934"/>
                        <a:pt x="596939" y="2341698"/>
                        <a:pt x="729408" y="2316679"/>
                      </a:cubicBezTo>
                      <a:cubicBezTo>
                        <a:pt x="830603" y="2297616"/>
                        <a:pt x="913926" y="2246833"/>
                        <a:pt x="974092" y="2161499"/>
                      </a:cubicBezTo>
                      <a:cubicBezTo>
                        <a:pt x="1044757" y="2061272"/>
                        <a:pt x="1041704" y="1986214"/>
                        <a:pt x="1030684" y="1869159"/>
                      </a:cubicBezTo>
                      <a:cubicBezTo>
                        <a:pt x="1028226" y="1843320"/>
                        <a:pt x="1026216" y="1606678"/>
                        <a:pt x="1025322" y="1605785"/>
                      </a:cubicBezTo>
                      <a:cubicBezTo>
                        <a:pt x="1025844" y="1604966"/>
                        <a:pt x="1019365" y="1445095"/>
                        <a:pt x="1019291" y="1429383"/>
                      </a:cubicBezTo>
                      <a:cubicBezTo>
                        <a:pt x="1018546" y="1429383"/>
                        <a:pt x="1017802" y="1429383"/>
                        <a:pt x="1017057" y="1429457"/>
                      </a:cubicBezTo>
                      <a:cubicBezTo>
                        <a:pt x="1017802" y="1428638"/>
                        <a:pt x="1018621" y="1427894"/>
                        <a:pt x="1019291" y="1426926"/>
                      </a:cubicBezTo>
                      <a:cubicBezTo>
                        <a:pt x="1026067" y="1425064"/>
                        <a:pt x="1032694" y="1422830"/>
                        <a:pt x="1039545" y="1421490"/>
                      </a:cubicBezTo>
                      <a:cubicBezTo>
                        <a:pt x="1206788" y="1388354"/>
                        <a:pt x="1325630" y="1293340"/>
                        <a:pt x="1400018" y="1140692"/>
                      </a:cubicBezTo>
                      <a:cubicBezTo>
                        <a:pt x="1458992" y="1019616"/>
                        <a:pt x="1450727" y="893402"/>
                        <a:pt x="1429877" y="765996"/>
                      </a:cubicBezTo>
                      <a:close/>
                    </a:path>
                  </a:pathLst>
                </a:custGeom>
                <a:solidFill>
                  <a:srgbClr val="F4B8B1"/>
                </a:solidFill>
                <a:ln w="74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93">
                  <a:extLst>
                    <a:ext uri="{FF2B5EF4-FFF2-40B4-BE49-F238E27FC236}">
                      <a16:creationId xmlns:a16="http://schemas.microsoft.com/office/drawing/2014/main" id="{3B6CE8FE-60EB-4C97-A776-8EE2DAFADF62}"/>
                    </a:ext>
                  </a:extLst>
                </p:cNvPr>
                <p:cNvSpPr/>
                <p:nvPr/>
              </p:nvSpPr>
              <p:spPr>
                <a:xfrm flipH="1">
                  <a:off x="7906521" y="3110634"/>
                  <a:ext cx="500895" cy="367377"/>
                </a:xfrm>
                <a:custGeom>
                  <a:avLst/>
                  <a:gdLst>
                    <a:gd name="connsiteX0" fmla="*/ 1682603 w 1781773"/>
                    <a:gd name="connsiteY0" fmla="*/ 905723 h 1306821"/>
                    <a:gd name="connsiteX1" fmla="*/ 1669945 w 1781773"/>
                    <a:gd name="connsiteY1" fmla="*/ 871619 h 1306821"/>
                    <a:gd name="connsiteX2" fmla="*/ 1707846 w 1781773"/>
                    <a:gd name="connsiteY2" fmla="*/ 676676 h 1306821"/>
                    <a:gd name="connsiteX3" fmla="*/ 1566963 w 1781773"/>
                    <a:gd name="connsiteY3" fmla="*/ 402505 h 1306821"/>
                    <a:gd name="connsiteX4" fmla="*/ 1534646 w 1781773"/>
                    <a:gd name="connsiteY4" fmla="*/ 316724 h 1306821"/>
                    <a:gd name="connsiteX5" fmla="*/ 1535689 w 1781773"/>
                    <a:gd name="connsiteY5" fmla="*/ 301906 h 1306821"/>
                    <a:gd name="connsiteX6" fmla="*/ 1425633 w 1781773"/>
                    <a:gd name="connsiteY6" fmla="*/ 105176 h 1306821"/>
                    <a:gd name="connsiteX7" fmla="*/ 925543 w 1781773"/>
                    <a:gd name="connsiteY7" fmla="*/ 19544 h 1306821"/>
                    <a:gd name="connsiteX8" fmla="*/ 139739 w 1781773"/>
                    <a:gd name="connsiteY8" fmla="*/ 461852 h 1306821"/>
                    <a:gd name="connsiteX9" fmla="*/ 8090 w 1781773"/>
                    <a:gd name="connsiteY9" fmla="*/ 896341 h 1306821"/>
                    <a:gd name="connsiteX10" fmla="*/ 191714 w 1781773"/>
                    <a:gd name="connsiteY10" fmla="*/ 1305959 h 1306821"/>
                    <a:gd name="connsiteX11" fmla="*/ 198118 w 1781773"/>
                    <a:gd name="connsiteY11" fmla="*/ 1273717 h 1306821"/>
                    <a:gd name="connsiteX12" fmla="*/ 319269 w 1781773"/>
                    <a:gd name="connsiteY12" fmla="*/ 1132312 h 1306821"/>
                    <a:gd name="connsiteX13" fmla="*/ 487926 w 1781773"/>
                    <a:gd name="connsiteY13" fmla="*/ 1221444 h 1306821"/>
                    <a:gd name="connsiteX14" fmla="*/ 507733 w 1781773"/>
                    <a:gd name="connsiteY14" fmla="*/ 1251825 h 1306821"/>
                    <a:gd name="connsiteX15" fmla="*/ 542805 w 1781773"/>
                    <a:gd name="connsiteY15" fmla="*/ 1199552 h 1306821"/>
                    <a:gd name="connsiteX16" fmla="*/ 577877 w 1781773"/>
                    <a:gd name="connsiteY16" fmla="*/ 1180266 h 1306821"/>
                    <a:gd name="connsiteX17" fmla="*/ 765895 w 1781773"/>
                    <a:gd name="connsiteY17" fmla="*/ 1194042 h 1306821"/>
                    <a:gd name="connsiteX18" fmla="*/ 805137 w 1781773"/>
                    <a:gd name="connsiteY18" fmla="*/ 1221593 h 1306821"/>
                    <a:gd name="connsiteX19" fmla="*/ 962774 w 1781773"/>
                    <a:gd name="connsiteY19" fmla="*/ 1304842 h 1306821"/>
                    <a:gd name="connsiteX20" fmla="*/ 1127411 w 1781773"/>
                    <a:gd name="connsiteY20" fmla="*/ 1276174 h 1306821"/>
                    <a:gd name="connsiteX21" fmla="*/ 1247891 w 1781773"/>
                    <a:gd name="connsiteY21" fmla="*/ 1142216 h 1306821"/>
                    <a:gd name="connsiteX22" fmla="*/ 1249678 w 1781773"/>
                    <a:gd name="connsiteY22" fmla="*/ 1098581 h 1306821"/>
                    <a:gd name="connsiteX23" fmla="*/ 1296292 w 1781773"/>
                    <a:gd name="connsiteY23" fmla="*/ 1090911 h 1306821"/>
                    <a:gd name="connsiteX24" fmla="*/ 1302249 w 1781773"/>
                    <a:gd name="connsiteY24" fmla="*/ 1090316 h 1306821"/>
                    <a:gd name="connsiteX25" fmla="*/ 1327119 w 1781773"/>
                    <a:gd name="connsiteY25" fmla="*/ 1109155 h 1306821"/>
                    <a:gd name="connsiteX26" fmla="*/ 1499872 w 1781773"/>
                    <a:gd name="connsiteY26" fmla="*/ 1228816 h 1306821"/>
                    <a:gd name="connsiteX27" fmla="*/ 1614694 w 1781773"/>
                    <a:gd name="connsiteY27" fmla="*/ 1210870 h 1306821"/>
                    <a:gd name="connsiteX28" fmla="*/ 1643883 w 1781773"/>
                    <a:gd name="connsiteY28" fmla="*/ 1204392 h 1306821"/>
                    <a:gd name="connsiteX29" fmla="*/ 1780820 w 1781773"/>
                    <a:gd name="connsiteY29" fmla="*/ 1079891 h 1306821"/>
                    <a:gd name="connsiteX30" fmla="*/ 1682603 w 1781773"/>
                    <a:gd name="connsiteY30" fmla="*/ 905723 h 1306821"/>
                    <a:gd name="connsiteX31" fmla="*/ 1211553 w 1781773"/>
                    <a:gd name="connsiteY31" fmla="*/ 1171927 h 1306821"/>
                    <a:gd name="connsiteX32" fmla="*/ 1140442 w 1781773"/>
                    <a:gd name="connsiteY32" fmla="*/ 1242666 h 1306821"/>
                    <a:gd name="connsiteX33" fmla="*/ 959423 w 1781773"/>
                    <a:gd name="connsiteY33" fmla="*/ 1276472 h 1306821"/>
                    <a:gd name="connsiteX34" fmla="*/ 811615 w 1781773"/>
                    <a:gd name="connsiteY34" fmla="*/ 1143407 h 1306821"/>
                    <a:gd name="connsiteX35" fmla="*/ 919139 w 1781773"/>
                    <a:gd name="connsiteY35" fmla="*/ 1024714 h 1306821"/>
                    <a:gd name="connsiteX36" fmla="*/ 1054363 w 1781773"/>
                    <a:gd name="connsiteY36" fmla="*/ 1001631 h 1306821"/>
                    <a:gd name="connsiteX37" fmla="*/ 1211553 w 1781773"/>
                    <a:gd name="connsiteY37" fmla="*/ 1171927 h 1306821"/>
                    <a:gd name="connsiteX38" fmla="*/ 1323173 w 1781773"/>
                    <a:gd name="connsiteY38" fmla="*/ 1040351 h 1306821"/>
                    <a:gd name="connsiteX39" fmla="*/ 1294058 w 1781773"/>
                    <a:gd name="connsiteY39" fmla="*/ 1067158 h 1306821"/>
                    <a:gd name="connsiteX40" fmla="*/ 1249678 w 1781773"/>
                    <a:gd name="connsiteY40" fmla="*/ 1072519 h 1306821"/>
                    <a:gd name="connsiteX41" fmla="*/ 1232701 w 1781773"/>
                    <a:gd name="connsiteY41" fmla="*/ 1064328 h 1306821"/>
                    <a:gd name="connsiteX42" fmla="*/ 1027556 w 1781773"/>
                    <a:gd name="connsiteY42" fmla="*/ 976388 h 1306821"/>
                    <a:gd name="connsiteX43" fmla="*/ 901342 w 1781773"/>
                    <a:gd name="connsiteY43" fmla="*/ 999620 h 1306821"/>
                    <a:gd name="connsiteX44" fmla="*/ 786447 w 1781773"/>
                    <a:gd name="connsiteY44" fmla="*/ 1142142 h 1306821"/>
                    <a:gd name="connsiteX45" fmla="*/ 760459 w 1781773"/>
                    <a:gd name="connsiteY45" fmla="*/ 1166267 h 1306821"/>
                    <a:gd name="connsiteX46" fmla="*/ 665147 w 1781773"/>
                    <a:gd name="connsiteY46" fmla="*/ 1157481 h 1306821"/>
                    <a:gd name="connsiteX47" fmla="*/ 570207 w 1781773"/>
                    <a:gd name="connsiteY47" fmla="*/ 1149439 h 1306821"/>
                    <a:gd name="connsiteX48" fmla="*/ 608034 w 1781773"/>
                    <a:gd name="connsiteY48" fmla="*/ 994482 h 1306821"/>
                    <a:gd name="connsiteX49" fmla="*/ 602301 w 1781773"/>
                    <a:gd name="connsiteY49" fmla="*/ 746894 h 1306821"/>
                    <a:gd name="connsiteX50" fmla="*/ 624863 w 1781773"/>
                    <a:gd name="connsiteY50" fmla="*/ 717035 h 1306821"/>
                    <a:gd name="connsiteX51" fmla="*/ 1197033 w 1781773"/>
                    <a:gd name="connsiteY51" fmla="*/ 606086 h 1306821"/>
                    <a:gd name="connsiteX52" fmla="*/ 1463013 w 1781773"/>
                    <a:gd name="connsiteY52" fmla="*/ 447183 h 1306821"/>
                    <a:gd name="connsiteX53" fmla="*/ 1558623 w 1781773"/>
                    <a:gd name="connsiteY53" fmla="*/ 703036 h 1306821"/>
                    <a:gd name="connsiteX54" fmla="*/ 1578877 w 1781773"/>
                    <a:gd name="connsiteY54" fmla="*/ 878246 h 1306821"/>
                    <a:gd name="connsiteX55" fmla="*/ 1560038 w 1781773"/>
                    <a:gd name="connsiteY55" fmla="*/ 903489 h 1306821"/>
                    <a:gd name="connsiteX56" fmla="*/ 1448121 w 1781773"/>
                    <a:gd name="connsiteY56" fmla="*/ 922105 h 1306821"/>
                    <a:gd name="connsiteX57" fmla="*/ 1323173 w 1781773"/>
                    <a:gd name="connsiteY57" fmla="*/ 1040351 h 1306821"/>
                    <a:gd name="connsiteX58" fmla="*/ 1751481 w 1781773"/>
                    <a:gd name="connsiteY58" fmla="*/ 1074157 h 1306821"/>
                    <a:gd name="connsiteX59" fmla="*/ 1651776 w 1781773"/>
                    <a:gd name="connsiteY59" fmla="*/ 1174160 h 1306821"/>
                    <a:gd name="connsiteX60" fmla="*/ 1613502 w 1781773"/>
                    <a:gd name="connsiteY60" fmla="*/ 1179447 h 1306821"/>
                    <a:gd name="connsiteX61" fmla="*/ 1448865 w 1781773"/>
                    <a:gd name="connsiteY61" fmla="*/ 1198212 h 1306821"/>
                    <a:gd name="connsiteX62" fmla="*/ 1347671 w 1781773"/>
                    <a:gd name="connsiteY62" fmla="*/ 1061350 h 1306821"/>
                    <a:gd name="connsiteX63" fmla="*/ 1452961 w 1781773"/>
                    <a:gd name="connsiteY63" fmla="*/ 951294 h 1306821"/>
                    <a:gd name="connsiteX64" fmla="*/ 1564580 w 1781773"/>
                    <a:gd name="connsiteY64" fmla="*/ 930891 h 1306821"/>
                    <a:gd name="connsiteX65" fmla="*/ 1587440 w 1781773"/>
                    <a:gd name="connsiteY65" fmla="*/ 947199 h 1306821"/>
                    <a:gd name="connsiteX66" fmla="*/ 1595706 w 1781773"/>
                    <a:gd name="connsiteY66" fmla="*/ 1009375 h 1306821"/>
                    <a:gd name="connsiteX67" fmla="*/ 1636288 w 1781773"/>
                    <a:gd name="connsiteY67" fmla="*/ 943550 h 1306821"/>
                    <a:gd name="connsiteX68" fmla="*/ 1666892 w 1781773"/>
                    <a:gd name="connsiteY68" fmla="*/ 930370 h 1306821"/>
                    <a:gd name="connsiteX69" fmla="*/ 1751481 w 1781773"/>
                    <a:gd name="connsiteY69" fmla="*/ 1074157 h 13068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</a:cxnLst>
                  <a:rect l="l" t="t" r="r" b="b"/>
                  <a:pathLst>
                    <a:path w="1781773" h="1306821">
                      <a:moveTo>
                        <a:pt x="1682603" y="905723"/>
                      </a:moveTo>
                      <a:cubicBezTo>
                        <a:pt x="1659669" y="896787"/>
                        <a:pt x="1663094" y="888001"/>
                        <a:pt x="1669945" y="871619"/>
                      </a:cubicBezTo>
                      <a:cubicBezTo>
                        <a:pt x="1696007" y="809294"/>
                        <a:pt x="1711644" y="744288"/>
                        <a:pt x="1707846" y="676676"/>
                      </a:cubicBezTo>
                      <a:cubicBezTo>
                        <a:pt x="1701591" y="565057"/>
                        <a:pt x="1650436" y="474808"/>
                        <a:pt x="1566963" y="402505"/>
                      </a:cubicBezTo>
                      <a:cubicBezTo>
                        <a:pt x="1539859" y="379049"/>
                        <a:pt x="1508063" y="359764"/>
                        <a:pt x="1534646" y="316724"/>
                      </a:cubicBezTo>
                      <a:cubicBezTo>
                        <a:pt x="1536955" y="313001"/>
                        <a:pt x="1535391" y="306895"/>
                        <a:pt x="1535689" y="301906"/>
                      </a:cubicBezTo>
                      <a:cubicBezTo>
                        <a:pt x="1541348" y="212700"/>
                        <a:pt x="1492054" y="153577"/>
                        <a:pt x="1425633" y="105176"/>
                      </a:cubicBezTo>
                      <a:cubicBezTo>
                        <a:pt x="1273357" y="-5773"/>
                        <a:pt x="1101572" y="-18878"/>
                        <a:pt x="925543" y="19544"/>
                      </a:cubicBezTo>
                      <a:cubicBezTo>
                        <a:pt x="619353" y="86337"/>
                        <a:pt x="359478" y="239358"/>
                        <a:pt x="139739" y="461852"/>
                      </a:cubicBezTo>
                      <a:cubicBezTo>
                        <a:pt x="19482" y="583524"/>
                        <a:pt x="-18568" y="730959"/>
                        <a:pt x="8090" y="896341"/>
                      </a:cubicBezTo>
                      <a:cubicBezTo>
                        <a:pt x="32662" y="1048766"/>
                        <a:pt x="99604" y="1183245"/>
                        <a:pt x="191714" y="1305959"/>
                      </a:cubicBezTo>
                      <a:cubicBezTo>
                        <a:pt x="193874" y="1295236"/>
                        <a:pt x="196182" y="1284514"/>
                        <a:pt x="198118" y="1273717"/>
                      </a:cubicBezTo>
                      <a:cubicBezTo>
                        <a:pt x="210553" y="1203350"/>
                        <a:pt x="263496" y="1141471"/>
                        <a:pt x="319269" y="1132312"/>
                      </a:cubicBezTo>
                      <a:cubicBezTo>
                        <a:pt x="385913" y="1121366"/>
                        <a:pt x="448014" y="1154577"/>
                        <a:pt x="487926" y="1221444"/>
                      </a:cubicBezTo>
                      <a:cubicBezTo>
                        <a:pt x="493809" y="1231273"/>
                        <a:pt x="495224" y="1244155"/>
                        <a:pt x="507733" y="1251825"/>
                      </a:cubicBezTo>
                      <a:cubicBezTo>
                        <a:pt x="519722" y="1234252"/>
                        <a:pt x="533051" y="1217870"/>
                        <a:pt x="542805" y="1199552"/>
                      </a:cubicBezTo>
                      <a:cubicBezTo>
                        <a:pt x="550996" y="1184213"/>
                        <a:pt x="560676" y="1178852"/>
                        <a:pt x="577877" y="1180266"/>
                      </a:cubicBezTo>
                      <a:cubicBezTo>
                        <a:pt x="640500" y="1185553"/>
                        <a:pt x="703198" y="1189649"/>
                        <a:pt x="765895" y="1194042"/>
                      </a:cubicBezTo>
                      <a:cubicBezTo>
                        <a:pt x="784660" y="1195382"/>
                        <a:pt x="796276" y="1201414"/>
                        <a:pt x="805137" y="1221593"/>
                      </a:cubicBezTo>
                      <a:cubicBezTo>
                        <a:pt x="831124" y="1280940"/>
                        <a:pt x="900821" y="1315714"/>
                        <a:pt x="962774" y="1304842"/>
                      </a:cubicBezTo>
                      <a:cubicBezTo>
                        <a:pt x="1017653" y="1295236"/>
                        <a:pt x="1072532" y="1285705"/>
                        <a:pt x="1127411" y="1276174"/>
                      </a:cubicBezTo>
                      <a:cubicBezTo>
                        <a:pt x="1193831" y="1264632"/>
                        <a:pt x="1242902" y="1208934"/>
                        <a:pt x="1247891" y="1142216"/>
                      </a:cubicBezTo>
                      <a:cubicBezTo>
                        <a:pt x="1249008" y="1127175"/>
                        <a:pt x="1234711" y="1108261"/>
                        <a:pt x="1249678" y="1098581"/>
                      </a:cubicBezTo>
                      <a:cubicBezTo>
                        <a:pt x="1261816" y="1090688"/>
                        <a:pt x="1280506" y="1093071"/>
                        <a:pt x="1296292" y="1090911"/>
                      </a:cubicBezTo>
                      <a:cubicBezTo>
                        <a:pt x="1298302" y="1090613"/>
                        <a:pt x="1300313" y="1090688"/>
                        <a:pt x="1302249" y="1090316"/>
                      </a:cubicBezTo>
                      <a:cubicBezTo>
                        <a:pt x="1317588" y="1087486"/>
                        <a:pt x="1323768" y="1091730"/>
                        <a:pt x="1327119" y="1109155"/>
                      </a:cubicBezTo>
                      <a:cubicBezTo>
                        <a:pt x="1343948" y="1197616"/>
                        <a:pt x="1430473" y="1242964"/>
                        <a:pt x="1499872" y="1228816"/>
                      </a:cubicBezTo>
                      <a:cubicBezTo>
                        <a:pt x="1537774" y="1221072"/>
                        <a:pt x="1576345" y="1216753"/>
                        <a:pt x="1614694" y="1210870"/>
                      </a:cubicBezTo>
                      <a:cubicBezTo>
                        <a:pt x="1624374" y="1208637"/>
                        <a:pt x="1634054" y="1205733"/>
                        <a:pt x="1643883" y="1204392"/>
                      </a:cubicBezTo>
                      <a:cubicBezTo>
                        <a:pt x="1719313" y="1194191"/>
                        <a:pt x="1774639" y="1146163"/>
                        <a:pt x="1780820" y="1079891"/>
                      </a:cubicBezTo>
                      <a:cubicBezTo>
                        <a:pt x="1787447" y="1008332"/>
                        <a:pt x="1760044" y="935955"/>
                        <a:pt x="1682603" y="905723"/>
                      </a:cubicBezTo>
                      <a:close/>
                      <a:moveTo>
                        <a:pt x="1211553" y="1171927"/>
                      </a:moveTo>
                      <a:cubicBezTo>
                        <a:pt x="1199863" y="1207669"/>
                        <a:pt x="1176035" y="1234475"/>
                        <a:pt x="1140442" y="1242666"/>
                      </a:cubicBezTo>
                      <a:cubicBezTo>
                        <a:pt x="1074766" y="1257856"/>
                        <a:pt x="1007749" y="1267685"/>
                        <a:pt x="959423" y="1276472"/>
                      </a:cubicBezTo>
                      <a:cubicBezTo>
                        <a:pt x="868653" y="1276174"/>
                        <a:pt x="817274" y="1223157"/>
                        <a:pt x="811615" y="1143407"/>
                      </a:cubicBezTo>
                      <a:cubicBezTo>
                        <a:pt x="807445" y="1084582"/>
                        <a:pt x="852346" y="1035437"/>
                        <a:pt x="919139" y="1024714"/>
                      </a:cubicBezTo>
                      <a:cubicBezTo>
                        <a:pt x="964263" y="1017491"/>
                        <a:pt x="1009313" y="1009673"/>
                        <a:pt x="1054363" y="1001631"/>
                      </a:cubicBezTo>
                      <a:cubicBezTo>
                        <a:pt x="1159727" y="982717"/>
                        <a:pt x="1243647" y="1073487"/>
                        <a:pt x="1211553" y="1171927"/>
                      </a:cubicBezTo>
                      <a:close/>
                      <a:moveTo>
                        <a:pt x="1323173" y="1040351"/>
                      </a:moveTo>
                      <a:cubicBezTo>
                        <a:pt x="1319375" y="1057776"/>
                        <a:pt x="1315205" y="1068647"/>
                        <a:pt x="1294058" y="1067158"/>
                      </a:cubicBezTo>
                      <a:cubicBezTo>
                        <a:pt x="1279463" y="1066190"/>
                        <a:pt x="1264422" y="1070360"/>
                        <a:pt x="1249678" y="1072519"/>
                      </a:cubicBezTo>
                      <a:cubicBezTo>
                        <a:pt x="1242008" y="1073636"/>
                        <a:pt x="1236349" y="1071998"/>
                        <a:pt x="1232701" y="1064328"/>
                      </a:cubicBezTo>
                      <a:cubicBezTo>
                        <a:pt x="1190183" y="974750"/>
                        <a:pt x="1116614" y="958070"/>
                        <a:pt x="1027556" y="976388"/>
                      </a:cubicBezTo>
                      <a:cubicBezTo>
                        <a:pt x="985634" y="985026"/>
                        <a:pt x="943265" y="991131"/>
                        <a:pt x="901342" y="999620"/>
                      </a:cubicBezTo>
                      <a:cubicBezTo>
                        <a:pt x="830603" y="1013917"/>
                        <a:pt x="785330" y="1069392"/>
                        <a:pt x="786447" y="1142142"/>
                      </a:cubicBezTo>
                      <a:cubicBezTo>
                        <a:pt x="786745" y="1163289"/>
                        <a:pt x="782649" y="1169767"/>
                        <a:pt x="760459" y="1166267"/>
                      </a:cubicBezTo>
                      <a:cubicBezTo>
                        <a:pt x="729036" y="1161278"/>
                        <a:pt x="696943" y="1160162"/>
                        <a:pt x="665147" y="1157481"/>
                      </a:cubicBezTo>
                      <a:cubicBezTo>
                        <a:pt x="634469" y="1154875"/>
                        <a:pt x="603269" y="1157630"/>
                        <a:pt x="570207" y="1149439"/>
                      </a:cubicBezTo>
                      <a:cubicBezTo>
                        <a:pt x="587706" y="1098581"/>
                        <a:pt x="602673" y="1047723"/>
                        <a:pt x="608034" y="994482"/>
                      </a:cubicBezTo>
                      <a:cubicBezTo>
                        <a:pt x="616449" y="911680"/>
                        <a:pt x="616076" y="828952"/>
                        <a:pt x="602301" y="746894"/>
                      </a:cubicBezTo>
                      <a:cubicBezTo>
                        <a:pt x="598652" y="725226"/>
                        <a:pt x="600663" y="718896"/>
                        <a:pt x="624863" y="717035"/>
                      </a:cubicBezTo>
                      <a:cubicBezTo>
                        <a:pt x="819806" y="702142"/>
                        <a:pt x="1012589" y="675559"/>
                        <a:pt x="1197033" y="606086"/>
                      </a:cubicBezTo>
                      <a:cubicBezTo>
                        <a:pt x="1294579" y="569376"/>
                        <a:pt x="1386094" y="522613"/>
                        <a:pt x="1463013" y="447183"/>
                      </a:cubicBezTo>
                      <a:cubicBezTo>
                        <a:pt x="1514169" y="526485"/>
                        <a:pt x="1544997" y="611819"/>
                        <a:pt x="1558623" y="703036"/>
                      </a:cubicBezTo>
                      <a:cubicBezTo>
                        <a:pt x="1567261" y="761117"/>
                        <a:pt x="1570984" y="819942"/>
                        <a:pt x="1578877" y="878246"/>
                      </a:cubicBezTo>
                      <a:cubicBezTo>
                        <a:pt x="1581260" y="895968"/>
                        <a:pt x="1575452" y="901106"/>
                        <a:pt x="1560038" y="903489"/>
                      </a:cubicBezTo>
                      <a:cubicBezTo>
                        <a:pt x="1522658" y="909223"/>
                        <a:pt x="1485427" y="915999"/>
                        <a:pt x="1448121" y="922105"/>
                      </a:cubicBezTo>
                      <a:cubicBezTo>
                        <a:pt x="1378945" y="933498"/>
                        <a:pt x="1338438" y="970952"/>
                        <a:pt x="1323173" y="1040351"/>
                      </a:cubicBezTo>
                      <a:close/>
                      <a:moveTo>
                        <a:pt x="1751481" y="1074157"/>
                      </a:moveTo>
                      <a:cubicBezTo>
                        <a:pt x="1747535" y="1124494"/>
                        <a:pt x="1707772" y="1164555"/>
                        <a:pt x="1651776" y="1174160"/>
                      </a:cubicBezTo>
                      <a:cubicBezTo>
                        <a:pt x="1639117" y="1176320"/>
                        <a:pt x="1626235" y="1177735"/>
                        <a:pt x="1613502" y="1179447"/>
                      </a:cubicBezTo>
                      <a:cubicBezTo>
                        <a:pt x="1558772" y="1187489"/>
                        <a:pt x="1505382" y="1210200"/>
                        <a:pt x="1448865" y="1198212"/>
                      </a:cubicBezTo>
                      <a:cubicBezTo>
                        <a:pt x="1385200" y="1184734"/>
                        <a:pt x="1346554" y="1131047"/>
                        <a:pt x="1347671" y="1061350"/>
                      </a:cubicBezTo>
                      <a:cubicBezTo>
                        <a:pt x="1348564" y="1003045"/>
                        <a:pt x="1386838" y="963134"/>
                        <a:pt x="1452961" y="951294"/>
                      </a:cubicBezTo>
                      <a:cubicBezTo>
                        <a:pt x="1490192" y="944667"/>
                        <a:pt x="1527796" y="939529"/>
                        <a:pt x="1564580" y="930891"/>
                      </a:cubicBezTo>
                      <a:cubicBezTo>
                        <a:pt x="1582004" y="926796"/>
                        <a:pt x="1585057" y="933423"/>
                        <a:pt x="1587440" y="947199"/>
                      </a:cubicBezTo>
                      <a:cubicBezTo>
                        <a:pt x="1591014" y="967825"/>
                        <a:pt x="1587887" y="989344"/>
                        <a:pt x="1595706" y="1009375"/>
                      </a:cubicBezTo>
                      <a:cubicBezTo>
                        <a:pt x="1609407" y="987483"/>
                        <a:pt x="1624225" y="966261"/>
                        <a:pt x="1636288" y="943550"/>
                      </a:cubicBezTo>
                      <a:cubicBezTo>
                        <a:pt x="1643808" y="929402"/>
                        <a:pt x="1651478" y="925158"/>
                        <a:pt x="1666892" y="930370"/>
                      </a:cubicBezTo>
                      <a:cubicBezTo>
                        <a:pt x="1720952" y="948613"/>
                        <a:pt x="1756619" y="1008407"/>
                        <a:pt x="1751481" y="1074157"/>
                      </a:cubicBezTo>
                      <a:close/>
                    </a:path>
                  </a:pathLst>
                </a:custGeom>
                <a:solidFill>
                  <a:srgbClr val="2C347F"/>
                </a:solidFill>
                <a:ln w="74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자유형: 도형 20">
                  <a:extLst>
                    <a:ext uri="{FF2B5EF4-FFF2-40B4-BE49-F238E27FC236}">
                      <a16:creationId xmlns:a16="http://schemas.microsoft.com/office/drawing/2014/main" id="{A926E5DF-8BE4-4814-B450-018411157E23}"/>
                    </a:ext>
                  </a:extLst>
                </p:cNvPr>
                <p:cNvSpPr/>
                <p:nvPr/>
              </p:nvSpPr>
              <p:spPr>
                <a:xfrm flipH="1">
                  <a:off x="7814161" y="3727172"/>
                  <a:ext cx="705241" cy="318951"/>
                </a:xfrm>
                <a:custGeom>
                  <a:avLst/>
                  <a:gdLst>
                    <a:gd name="connsiteX0" fmla="*/ 459608 w 705241"/>
                    <a:gd name="connsiteY0" fmla="*/ 0 h 318951"/>
                    <a:gd name="connsiteX1" fmla="*/ 457693 w 705241"/>
                    <a:gd name="connsiteY1" fmla="*/ 1282 h 318951"/>
                    <a:gd name="connsiteX2" fmla="*/ 296454 w 705241"/>
                    <a:gd name="connsiteY2" fmla="*/ 16934 h 318951"/>
                    <a:gd name="connsiteX3" fmla="*/ 234588 w 705241"/>
                    <a:gd name="connsiteY3" fmla="*/ 16 h 318951"/>
                    <a:gd name="connsiteX4" fmla="*/ 220297 w 705241"/>
                    <a:gd name="connsiteY4" fmla="*/ 4226 h 318951"/>
                    <a:gd name="connsiteX5" fmla="*/ 98861 w 705241"/>
                    <a:gd name="connsiteY5" fmla="*/ 42732 h 318951"/>
                    <a:gd name="connsiteX6" fmla="*/ 26518 w 705241"/>
                    <a:gd name="connsiteY6" fmla="*/ 96937 h 318951"/>
                    <a:gd name="connsiteX7" fmla="*/ 3633 w 705241"/>
                    <a:gd name="connsiteY7" fmla="*/ 160797 h 318951"/>
                    <a:gd name="connsiteX8" fmla="*/ 3763 w 705241"/>
                    <a:gd name="connsiteY8" fmla="*/ 173419 h 318951"/>
                    <a:gd name="connsiteX9" fmla="*/ 13384 w 705241"/>
                    <a:gd name="connsiteY9" fmla="*/ 174823 h 318951"/>
                    <a:gd name="connsiteX10" fmla="*/ 0 w 705241"/>
                    <a:gd name="connsiteY10" fmla="*/ 175024 h 318951"/>
                    <a:gd name="connsiteX11" fmla="*/ 354865 w 705241"/>
                    <a:gd name="connsiteY11" fmla="*/ 318896 h 318951"/>
                    <a:gd name="connsiteX12" fmla="*/ 705241 w 705241"/>
                    <a:gd name="connsiteY12" fmla="*/ 164413 h 318951"/>
                    <a:gd name="connsiteX13" fmla="*/ 691444 w 705241"/>
                    <a:gd name="connsiteY13" fmla="*/ 164621 h 318951"/>
                    <a:gd name="connsiteX14" fmla="*/ 688933 w 705241"/>
                    <a:gd name="connsiteY14" fmla="*/ 149909 h 318951"/>
                    <a:gd name="connsiteX15" fmla="*/ 609389 w 705241"/>
                    <a:gd name="connsiteY15" fmla="*/ 47875 h 318951"/>
                    <a:gd name="connsiteX16" fmla="*/ 570393 w 705241"/>
                    <a:gd name="connsiteY16" fmla="*/ 35610 h 318951"/>
                    <a:gd name="connsiteX17" fmla="*/ 459608 w 705241"/>
                    <a:gd name="connsiteY17" fmla="*/ 0 h 318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5241" h="318951">
                      <a:moveTo>
                        <a:pt x="459608" y="0"/>
                      </a:moveTo>
                      <a:cubicBezTo>
                        <a:pt x="458975" y="443"/>
                        <a:pt x="458390" y="1029"/>
                        <a:pt x="457693" y="1282"/>
                      </a:cubicBezTo>
                      <a:cubicBezTo>
                        <a:pt x="405308" y="20496"/>
                        <a:pt x="351419" y="25148"/>
                        <a:pt x="296454" y="16934"/>
                      </a:cubicBezTo>
                      <a:cubicBezTo>
                        <a:pt x="275262" y="13769"/>
                        <a:pt x="254340" y="8800"/>
                        <a:pt x="234588" y="16"/>
                      </a:cubicBezTo>
                      <a:cubicBezTo>
                        <a:pt x="229824" y="1425"/>
                        <a:pt x="225045" y="2770"/>
                        <a:pt x="220297" y="4226"/>
                      </a:cubicBezTo>
                      <a:cubicBezTo>
                        <a:pt x="179718" y="16776"/>
                        <a:pt x="139740" y="31115"/>
                        <a:pt x="98861" y="42732"/>
                      </a:cubicBezTo>
                      <a:cubicBezTo>
                        <a:pt x="67967" y="51515"/>
                        <a:pt x="44133" y="70396"/>
                        <a:pt x="26518" y="96937"/>
                      </a:cubicBezTo>
                      <a:cubicBezTo>
                        <a:pt x="13699" y="116246"/>
                        <a:pt x="6545" y="137801"/>
                        <a:pt x="3633" y="160797"/>
                      </a:cubicBezTo>
                      <a:cubicBezTo>
                        <a:pt x="2715" y="168014"/>
                        <a:pt x="2224" y="171618"/>
                        <a:pt x="3763" y="173419"/>
                      </a:cubicBezTo>
                      <a:lnTo>
                        <a:pt x="13384" y="174823"/>
                      </a:lnTo>
                      <a:lnTo>
                        <a:pt x="0" y="175024"/>
                      </a:lnTo>
                      <a:cubicBezTo>
                        <a:pt x="93968" y="268992"/>
                        <a:pt x="221989" y="320895"/>
                        <a:pt x="354865" y="318896"/>
                      </a:cubicBezTo>
                      <a:cubicBezTo>
                        <a:pt x="487741" y="316897"/>
                        <a:pt x="614142" y="261166"/>
                        <a:pt x="705241" y="164413"/>
                      </a:cubicBezTo>
                      <a:lnTo>
                        <a:pt x="691444" y="164621"/>
                      </a:lnTo>
                      <a:lnTo>
                        <a:pt x="688933" y="149909"/>
                      </a:lnTo>
                      <a:cubicBezTo>
                        <a:pt x="679453" y="102666"/>
                        <a:pt x="653735" y="68007"/>
                        <a:pt x="609389" y="47875"/>
                      </a:cubicBezTo>
                      <a:cubicBezTo>
                        <a:pt x="596886" y="42210"/>
                        <a:pt x="583355" y="39788"/>
                        <a:pt x="570393" y="35610"/>
                      </a:cubicBezTo>
                      <a:cubicBezTo>
                        <a:pt x="533470" y="23692"/>
                        <a:pt x="496531" y="11870"/>
                        <a:pt x="459608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6366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911877F-FC1C-4021-BB9B-4C475D7EBD2A}"/>
                </a:ext>
              </a:extLst>
            </p:cNvPr>
            <p:cNvGrpSpPr/>
            <p:nvPr/>
          </p:nvGrpSpPr>
          <p:grpSpPr>
            <a:xfrm>
              <a:off x="4662654" y="4624908"/>
              <a:ext cx="982246" cy="982246"/>
              <a:chOff x="3751931" y="4624410"/>
              <a:chExt cx="982246" cy="982246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CDFA700F-BEE8-487C-912D-FBD10D3C5BA6}"/>
                  </a:ext>
                </a:extLst>
              </p:cNvPr>
              <p:cNvSpPr/>
              <p:nvPr/>
            </p:nvSpPr>
            <p:spPr>
              <a:xfrm>
                <a:off x="3751931" y="4624410"/>
                <a:ext cx="982246" cy="98224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AA6CB598-047F-4CE1-B4E4-A8C1A3523757}"/>
                  </a:ext>
                </a:extLst>
              </p:cNvPr>
              <p:cNvGrpSpPr/>
              <p:nvPr/>
            </p:nvGrpSpPr>
            <p:grpSpPr>
              <a:xfrm>
                <a:off x="3897912" y="4665945"/>
                <a:ext cx="692890" cy="940710"/>
                <a:chOff x="3897912" y="4665945"/>
                <a:chExt cx="692890" cy="940710"/>
              </a:xfrm>
            </p:grpSpPr>
            <p:sp>
              <p:nvSpPr>
                <p:cNvPr id="25" name="Freeform: Shape 44">
                  <a:extLst>
                    <a:ext uri="{FF2B5EF4-FFF2-40B4-BE49-F238E27FC236}">
                      <a16:creationId xmlns:a16="http://schemas.microsoft.com/office/drawing/2014/main" id="{BFAAA82F-2D7B-4034-9165-DBEC681F78E3}"/>
                    </a:ext>
                  </a:extLst>
                </p:cNvPr>
                <p:cNvSpPr/>
                <p:nvPr/>
              </p:nvSpPr>
              <p:spPr>
                <a:xfrm>
                  <a:off x="3910636" y="4832881"/>
                  <a:ext cx="678084" cy="631899"/>
                </a:xfrm>
                <a:custGeom>
                  <a:avLst/>
                  <a:gdLst>
                    <a:gd name="connsiteX0" fmla="*/ 1606188 w 1891355"/>
                    <a:gd name="connsiteY0" fmla="*/ 1318422 h 1762532"/>
                    <a:gd name="connsiteX1" fmla="*/ 1514841 w 1891355"/>
                    <a:gd name="connsiteY1" fmla="*/ 1295585 h 1762532"/>
                    <a:gd name="connsiteX2" fmla="*/ 1140669 w 1891355"/>
                    <a:gd name="connsiteY2" fmla="*/ 1112891 h 1762532"/>
                    <a:gd name="connsiteX3" fmla="*/ 1135984 w 1891355"/>
                    <a:gd name="connsiteY3" fmla="*/ 942493 h 1762532"/>
                    <a:gd name="connsiteX4" fmla="*/ 1302283 w 1891355"/>
                    <a:gd name="connsiteY4" fmla="*/ 845876 h 1762532"/>
                    <a:gd name="connsiteX5" fmla="*/ 1391874 w 1891355"/>
                    <a:gd name="connsiteY5" fmla="*/ 748673 h 1762532"/>
                    <a:gd name="connsiteX6" fmla="*/ 1408269 w 1891355"/>
                    <a:gd name="connsiteY6" fmla="*/ 715882 h 1762532"/>
                    <a:gd name="connsiteX7" fmla="*/ 1444574 w 1891355"/>
                    <a:gd name="connsiteY7" fmla="*/ 596428 h 1762532"/>
                    <a:gd name="connsiteX8" fmla="*/ 1474437 w 1891355"/>
                    <a:gd name="connsiteY8" fmla="*/ 563051 h 1762532"/>
                    <a:gd name="connsiteX9" fmla="*/ 1534165 w 1891355"/>
                    <a:gd name="connsiteY9" fmla="*/ 515621 h 1762532"/>
                    <a:gd name="connsiteX10" fmla="*/ 1567541 w 1891355"/>
                    <a:gd name="connsiteY10" fmla="*/ 467019 h 1762532"/>
                    <a:gd name="connsiteX11" fmla="*/ 1588621 w 1891355"/>
                    <a:gd name="connsiteY11" fmla="*/ 424859 h 1762532"/>
                    <a:gd name="connsiteX12" fmla="*/ 1605017 w 1891355"/>
                    <a:gd name="connsiteY12" fmla="*/ 355177 h 1762532"/>
                    <a:gd name="connsiteX13" fmla="*/ 1605017 w 1891355"/>
                    <a:gd name="connsiteY13" fmla="*/ 332926 h 1762532"/>
                    <a:gd name="connsiteX14" fmla="*/ 1572811 w 1891355"/>
                    <a:gd name="connsiteY14" fmla="*/ 326485 h 1762532"/>
                    <a:gd name="connsiteX15" fmla="*/ 1497860 w 1891355"/>
                    <a:gd name="connsiteY15" fmla="*/ 385626 h 1762532"/>
                    <a:gd name="connsiteX16" fmla="*/ 1439890 w 1891355"/>
                    <a:gd name="connsiteY16" fmla="*/ 409049 h 1762532"/>
                    <a:gd name="connsiteX17" fmla="*/ 1412368 w 1891355"/>
                    <a:gd name="connsiteY17" fmla="*/ 387383 h 1762532"/>
                    <a:gd name="connsiteX18" fmla="*/ 1387189 w 1891355"/>
                    <a:gd name="connsiteY18" fmla="*/ 270271 h 1762532"/>
                    <a:gd name="connsiteX19" fmla="*/ 1241970 w 1891355"/>
                    <a:gd name="connsiteY19" fmla="*/ 125638 h 1762532"/>
                    <a:gd name="connsiteX20" fmla="*/ 1078600 w 1891355"/>
                    <a:gd name="connsiteY20" fmla="*/ 104558 h 1762532"/>
                    <a:gd name="connsiteX21" fmla="*/ 929868 w 1891355"/>
                    <a:gd name="connsiteY21" fmla="*/ 94604 h 1762532"/>
                    <a:gd name="connsiteX22" fmla="*/ 692716 w 1891355"/>
                    <a:gd name="connsiteY22" fmla="*/ 6770 h 1762532"/>
                    <a:gd name="connsiteX23" fmla="*/ 640016 w 1891355"/>
                    <a:gd name="connsiteY23" fmla="*/ 11454 h 1762532"/>
                    <a:gd name="connsiteX24" fmla="*/ 512950 w 1891355"/>
                    <a:gd name="connsiteY24" fmla="*/ 155502 h 1762532"/>
                    <a:gd name="connsiteX25" fmla="*/ 391153 w 1891355"/>
                    <a:gd name="connsiteY25" fmla="*/ 270271 h 1762532"/>
                    <a:gd name="connsiteX26" fmla="*/ 327328 w 1891355"/>
                    <a:gd name="connsiteY26" fmla="*/ 270271 h 1762532"/>
                    <a:gd name="connsiteX27" fmla="*/ 302734 w 1891355"/>
                    <a:gd name="connsiteY27" fmla="*/ 277298 h 1762532"/>
                    <a:gd name="connsiteX28" fmla="*/ 291023 w 1891355"/>
                    <a:gd name="connsiteY28" fmla="*/ 307161 h 1762532"/>
                    <a:gd name="connsiteX29" fmla="*/ 303319 w 1891355"/>
                    <a:gd name="connsiteY29" fmla="*/ 424273 h 1762532"/>
                    <a:gd name="connsiteX30" fmla="*/ 426873 w 1891355"/>
                    <a:gd name="connsiteY30" fmla="*/ 566564 h 1762532"/>
                    <a:gd name="connsiteX31" fmla="*/ 443268 w 1891355"/>
                    <a:gd name="connsiteY31" fmla="*/ 589987 h 1762532"/>
                    <a:gd name="connsiteX32" fmla="*/ 465519 w 1891355"/>
                    <a:gd name="connsiteY32" fmla="*/ 669622 h 1762532"/>
                    <a:gd name="connsiteX33" fmla="*/ 520562 w 1891355"/>
                    <a:gd name="connsiteY33" fmla="*/ 780293 h 1762532"/>
                    <a:gd name="connsiteX34" fmla="*/ 720238 w 1891355"/>
                    <a:gd name="connsiteY34" fmla="*/ 925512 h 1762532"/>
                    <a:gd name="connsiteX35" fmla="*/ 751272 w 1891355"/>
                    <a:gd name="connsiteY35" fmla="*/ 972357 h 1762532"/>
                    <a:gd name="connsiteX36" fmla="*/ 743074 w 1891355"/>
                    <a:gd name="connsiteY36" fmla="*/ 1156222 h 1762532"/>
                    <a:gd name="connsiteX37" fmla="*/ 679248 w 1891355"/>
                    <a:gd name="connsiteY37" fmla="*/ 1222390 h 1762532"/>
                    <a:gd name="connsiteX38" fmla="*/ 415161 w 1891355"/>
                    <a:gd name="connsiteY38" fmla="*/ 1305539 h 1762532"/>
                    <a:gd name="connsiteX39" fmla="*/ 348408 w 1891355"/>
                    <a:gd name="connsiteY39" fmla="*/ 1324863 h 1762532"/>
                    <a:gd name="connsiteX40" fmla="*/ 330841 w 1891355"/>
                    <a:gd name="connsiteY40" fmla="*/ 1328376 h 1762532"/>
                    <a:gd name="connsiteX41" fmla="*/ 0 w 1891355"/>
                    <a:gd name="connsiteY41" fmla="*/ 1692008 h 1762532"/>
                    <a:gd name="connsiteX42" fmla="*/ 0 w 1891355"/>
                    <a:gd name="connsiteY42" fmla="*/ 1767546 h 1762532"/>
                    <a:gd name="connsiteX43" fmla="*/ 1891355 w 1891355"/>
                    <a:gd name="connsiteY43" fmla="*/ 1767546 h 1762532"/>
                    <a:gd name="connsiteX44" fmla="*/ 1891355 w 1891355"/>
                    <a:gd name="connsiteY44" fmla="*/ 1634038 h 1762532"/>
                    <a:gd name="connsiteX45" fmla="*/ 1606188 w 1891355"/>
                    <a:gd name="connsiteY45" fmla="*/ 1318422 h 1762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1891355" h="1762532">
                      <a:moveTo>
                        <a:pt x="1606188" y="1318422"/>
                      </a:moveTo>
                      <a:cubicBezTo>
                        <a:pt x="1606188" y="1318422"/>
                        <a:pt x="1540606" y="1303783"/>
                        <a:pt x="1514841" y="1295585"/>
                      </a:cubicBezTo>
                      <a:cubicBezTo>
                        <a:pt x="1489662" y="1287973"/>
                        <a:pt x="1144182" y="1258109"/>
                        <a:pt x="1140669" y="1112891"/>
                      </a:cubicBezTo>
                      <a:cubicBezTo>
                        <a:pt x="1140669" y="1095909"/>
                        <a:pt x="1135984" y="962987"/>
                        <a:pt x="1135984" y="942493"/>
                      </a:cubicBezTo>
                      <a:cubicBezTo>
                        <a:pt x="1196297" y="918485"/>
                        <a:pt x="1247826" y="879253"/>
                        <a:pt x="1302283" y="845876"/>
                      </a:cubicBezTo>
                      <a:cubicBezTo>
                        <a:pt x="1316922" y="834164"/>
                        <a:pt x="1378991" y="771510"/>
                        <a:pt x="1391874" y="748673"/>
                      </a:cubicBezTo>
                      <a:cubicBezTo>
                        <a:pt x="1397144" y="737547"/>
                        <a:pt x="1402414" y="727007"/>
                        <a:pt x="1408269" y="715882"/>
                      </a:cubicBezTo>
                      <a:cubicBezTo>
                        <a:pt x="1424665" y="677235"/>
                        <a:pt x="1435791" y="636831"/>
                        <a:pt x="1444574" y="596428"/>
                      </a:cubicBezTo>
                      <a:cubicBezTo>
                        <a:pt x="1448673" y="579446"/>
                        <a:pt x="1456871" y="567150"/>
                        <a:pt x="1474437" y="563051"/>
                      </a:cubicBezTo>
                      <a:cubicBezTo>
                        <a:pt x="1496689" y="550168"/>
                        <a:pt x="1516598" y="534359"/>
                        <a:pt x="1534165" y="515621"/>
                      </a:cubicBezTo>
                      <a:cubicBezTo>
                        <a:pt x="1547047" y="500396"/>
                        <a:pt x="1558758" y="485171"/>
                        <a:pt x="1567541" y="467019"/>
                      </a:cubicBezTo>
                      <a:cubicBezTo>
                        <a:pt x="1574568" y="452966"/>
                        <a:pt x="1581595" y="438912"/>
                        <a:pt x="1588621" y="424859"/>
                      </a:cubicBezTo>
                      <a:cubicBezTo>
                        <a:pt x="1600918" y="403193"/>
                        <a:pt x="1599747" y="378600"/>
                        <a:pt x="1605017" y="355177"/>
                      </a:cubicBezTo>
                      <a:cubicBezTo>
                        <a:pt x="1606774" y="347565"/>
                        <a:pt x="1606774" y="340538"/>
                        <a:pt x="1605017" y="332926"/>
                      </a:cubicBezTo>
                      <a:cubicBezTo>
                        <a:pt x="1595648" y="307747"/>
                        <a:pt x="1592135" y="307161"/>
                        <a:pt x="1572811" y="326485"/>
                      </a:cubicBezTo>
                      <a:cubicBezTo>
                        <a:pt x="1549975" y="348736"/>
                        <a:pt x="1524796" y="368645"/>
                        <a:pt x="1497860" y="385626"/>
                      </a:cubicBezTo>
                      <a:cubicBezTo>
                        <a:pt x="1479708" y="396752"/>
                        <a:pt x="1461555" y="406121"/>
                        <a:pt x="1439890" y="409049"/>
                      </a:cubicBezTo>
                      <a:cubicBezTo>
                        <a:pt x="1423494" y="410805"/>
                        <a:pt x="1414125" y="406121"/>
                        <a:pt x="1412368" y="387383"/>
                      </a:cubicBezTo>
                      <a:cubicBezTo>
                        <a:pt x="1408855" y="347565"/>
                        <a:pt x="1400657" y="308333"/>
                        <a:pt x="1387189" y="270271"/>
                      </a:cubicBezTo>
                      <a:cubicBezTo>
                        <a:pt x="1362010" y="198833"/>
                        <a:pt x="1312238" y="151988"/>
                        <a:pt x="1241970" y="125638"/>
                      </a:cubicBezTo>
                      <a:cubicBezTo>
                        <a:pt x="1189270" y="105729"/>
                        <a:pt x="1134228" y="103973"/>
                        <a:pt x="1078600" y="104558"/>
                      </a:cubicBezTo>
                      <a:cubicBezTo>
                        <a:pt x="1028827" y="105143"/>
                        <a:pt x="979055" y="106900"/>
                        <a:pt x="929868" y="94604"/>
                      </a:cubicBezTo>
                      <a:cubicBezTo>
                        <a:pt x="847304" y="74109"/>
                        <a:pt x="767668" y="46588"/>
                        <a:pt x="692716" y="6770"/>
                      </a:cubicBezTo>
                      <a:cubicBezTo>
                        <a:pt x="673393" y="-3185"/>
                        <a:pt x="657583" y="-2599"/>
                        <a:pt x="640016" y="11454"/>
                      </a:cubicBezTo>
                      <a:cubicBezTo>
                        <a:pt x="588487" y="51858"/>
                        <a:pt x="544570" y="98117"/>
                        <a:pt x="512950" y="155502"/>
                      </a:cubicBezTo>
                      <a:cubicBezTo>
                        <a:pt x="484843" y="207031"/>
                        <a:pt x="444439" y="245678"/>
                        <a:pt x="391153" y="270271"/>
                      </a:cubicBezTo>
                      <a:cubicBezTo>
                        <a:pt x="370073" y="280226"/>
                        <a:pt x="348993" y="284910"/>
                        <a:pt x="327328" y="270271"/>
                      </a:cubicBezTo>
                      <a:cubicBezTo>
                        <a:pt x="316202" y="262659"/>
                        <a:pt x="308590" y="267343"/>
                        <a:pt x="302734" y="277298"/>
                      </a:cubicBezTo>
                      <a:cubicBezTo>
                        <a:pt x="297464" y="286667"/>
                        <a:pt x="293951" y="296621"/>
                        <a:pt x="291023" y="307161"/>
                      </a:cubicBezTo>
                      <a:cubicBezTo>
                        <a:pt x="279312" y="347565"/>
                        <a:pt x="286924" y="386798"/>
                        <a:pt x="303319" y="424273"/>
                      </a:cubicBezTo>
                      <a:cubicBezTo>
                        <a:pt x="329670" y="484000"/>
                        <a:pt x="362461" y="539043"/>
                        <a:pt x="426873" y="566564"/>
                      </a:cubicBezTo>
                      <a:cubicBezTo>
                        <a:pt x="437413" y="571249"/>
                        <a:pt x="440926" y="580032"/>
                        <a:pt x="443268" y="589987"/>
                      </a:cubicBezTo>
                      <a:cubicBezTo>
                        <a:pt x="450295" y="616922"/>
                        <a:pt x="457907" y="643272"/>
                        <a:pt x="465519" y="669622"/>
                      </a:cubicBezTo>
                      <a:cubicBezTo>
                        <a:pt x="477231" y="710026"/>
                        <a:pt x="494797" y="747502"/>
                        <a:pt x="520562" y="780293"/>
                      </a:cubicBezTo>
                      <a:cubicBezTo>
                        <a:pt x="573262" y="847047"/>
                        <a:pt x="644700" y="889793"/>
                        <a:pt x="720238" y="925512"/>
                      </a:cubicBezTo>
                      <a:cubicBezTo>
                        <a:pt x="742489" y="936052"/>
                        <a:pt x="750101" y="947763"/>
                        <a:pt x="751272" y="972357"/>
                      </a:cubicBezTo>
                      <a:cubicBezTo>
                        <a:pt x="752443" y="1008661"/>
                        <a:pt x="747173" y="1131043"/>
                        <a:pt x="743074" y="1156222"/>
                      </a:cubicBezTo>
                      <a:cubicBezTo>
                        <a:pt x="737804" y="1193112"/>
                        <a:pt x="713797" y="1211850"/>
                        <a:pt x="679248" y="1222390"/>
                      </a:cubicBezTo>
                      <a:cubicBezTo>
                        <a:pt x="590829" y="1248740"/>
                        <a:pt x="502995" y="1277433"/>
                        <a:pt x="415161" y="1305539"/>
                      </a:cubicBezTo>
                      <a:cubicBezTo>
                        <a:pt x="410477" y="1311395"/>
                        <a:pt x="363047" y="1318422"/>
                        <a:pt x="348408" y="1324863"/>
                      </a:cubicBezTo>
                      <a:cubicBezTo>
                        <a:pt x="342552" y="1327205"/>
                        <a:pt x="336696" y="1327205"/>
                        <a:pt x="330841" y="1328376"/>
                      </a:cubicBezTo>
                      <a:cubicBezTo>
                        <a:pt x="133507" y="1364681"/>
                        <a:pt x="0" y="1497017"/>
                        <a:pt x="0" y="1692008"/>
                      </a:cubicBezTo>
                      <a:lnTo>
                        <a:pt x="0" y="1767546"/>
                      </a:lnTo>
                      <a:lnTo>
                        <a:pt x="1891355" y="1767546"/>
                      </a:lnTo>
                      <a:lnTo>
                        <a:pt x="1891355" y="1634038"/>
                      </a:lnTo>
                      <a:cubicBezTo>
                        <a:pt x="1891355" y="1468325"/>
                        <a:pt x="1777757" y="1370537"/>
                        <a:pt x="1606188" y="1318422"/>
                      </a:cubicBezTo>
                      <a:close/>
                    </a:path>
                  </a:pathLst>
                </a:custGeom>
                <a:solidFill>
                  <a:srgbClr val="F1BB9D"/>
                </a:solidFill>
                <a:ln w="58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F1CD6F5B-39F3-46D1-B703-CCE5AA33A490}"/>
                    </a:ext>
                  </a:extLst>
                </p:cNvPr>
                <p:cNvSpPr/>
                <p:nvPr/>
              </p:nvSpPr>
              <p:spPr>
                <a:xfrm>
                  <a:off x="3897912" y="5291686"/>
                  <a:ext cx="692890" cy="314969"/>
                </a:xfrm>
                <a:custGeom>
                  <a:avLst/>
                  <a:gdLst>
                    <a:gd name="connsiteX0" fmla="*/ 559179 w 692890"/>
                    <a:gd name="connsiteY0" fmla="*/ 16 h 314969"/>
                    <a:gd name="connsiteX1" fmla="*/ 659527 w 692890"/>
                    <a:gd name="connsiteY1" fmla="*/ 45572 h 314969"/>
                    <a:gd name="connsiteX2" fmla="*/ 650710 w 692890"/>
                    <a:gd name="connsiteY2" fmla="*/ 89658 h 314969"/>
                    <a:gd name="connsiteX3" fmla="*/ 619712 w 692890"/>
                    <a:gd name="connsiteY3" fmla="*/ 165353 h 314969"/>
                    <a:gd name="connsiteX4" fmla="*/ 615891 w 692890"/>
                    <a:gd name="connsiteY4" fmla="*/ 171269 h 314969"/>
                    <a:gd name="connsiteX5" fmla="*/ 692890 w 692890"/>
                    <a:gd name="connsiteY5" fmla="*/ 171042 h 314969"/>
                    <a:gd name="connsiteX6" fmla="*/ 0 w 692890"/>
                    <a:gd name="connsiteY6" fmla="*/ 173084 h 314969"/>
                    <a:gd name="connsiteX7" fmla="*/ 79892 w 692890"/>
                    <a:gd name="connsiteY7" fmla="*/ 172849 h 314969"/>
                    <a:gd name="connsiteX8" fmla="*/ 77638 w 692890"/>
                    <a:gd name="connsiteY8" fmla="*/ 167429 h 314969"/>
                    <a:gd name="connsiteX9" fmla="*/ 59748 w 692890"/>
                    <a:gd name="connsiteY9" fmla="*/ 107293 h 314969"/>
                    <a:gd name="connsiteX10" fmla="*/ 46522 w 692890"/>
                    <a:gd name="connsiteY10" fmla="*/ 48301 h 314969"/>
                    <a:gd name="connsiteX11" fmla="*/ 145401 w 692890"/>
                    <a:gd name="connsiteY11" fmla="*/ 2956 h 314969"/>
                    <a:gd name="connsiteX12" fmla="*/ 161355 w 692890"/>
                    <a:gd name="connsiteY12" fmla="*/ 9463 h 314969"/>
                    <a:gd name="connsiteX13" fmla="*/ 205442 w 692890"/>
                    <a:gd name="connsiteY13" fmla="*/ 70344 h 314969"/>
                    <a:gd name="connsiteX14" fmla="*/ 292144 w 692890"/>
                    <a:gd name="connsiteY14" fmla="*/ 104354 h 314969"/>
                    <a:gd name="connsiteX15" fmla="*/ 437628 w 692890"/>
                    <a:gd name="connsiteY15" fmla="*/ 106243 h 314969"/>
                    <a:gd name="connsiteX16" fmla="*/ 528949 w 692890"/>
                    <a:gd name="connsiteY16" fmla="*/ 56489 h 314969"/>
                    <a:gd name="connsiteX17" fmla="*/ 559179 w 692890"/>
                    <a:gd name="connsiteY17" fmla="*/ 16 h 314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92890" h="314969">
                      <a:moveTo>
                        <a:pt x="559179" y="16"/>
                      </a:moveTo>
                      <a:cubicBezTo>
                        <a:pt x="563798" y="-824"/>
                        <a:pt x="653649" y="31296"/>
                        <a:pt x="659527" y="45572"/>
                      </a:cubicBezTo>
                      <a:cubicBezTo>
                        <a:pt x="665405" y="53759"/>
                        <a:pt x="653439" y="80421"/>
                        <a:pt x="650710" y="89658"/>
                      </a:cubicBezTo>
                      <a:cubicBezTo>
                        <a:pt x="644097" y="112646"/>
                        <a:pt x="628627" y="148387"/>
                        <a:pt x="619712" y="165353"/>
                      </a:cubicBezTo>
                      <a:lnTo>
                        <a:pt x="615891" y="171269"/>
                      </a:lnTo>
                      <a:lnTo>
                        <a:pt x="692890" y="171042"/>
                      </a:lnTo>
                      <a:cubicBezTo>
                        <a:pt x="501786" y="362146"/>
                        <a:pt x="192227" y="363059"/>
                        <a:pt x="0" y="173084"/>
                      </a:cubicBezTo>
                      <a:lnTo>
                        <a:pt x="79892" y="172849"/>
                      </a:lnTo>
                      <a:lnTo>
                        <a:pt x="77638" y="167429"/>
                      </a:lnTo>
                      <a:cubicBezTo>
                        <a:pt x="73800" y="154292"/>
                        <a:pt x="67778" y="126659"/>
                        <a:pt x="59748" y="107293"/>
                      </a:cubicBezTo>
                      <a:cubicBezTo>
                        <a:pt x="53870" y="89868"/>
                        <a:pt x="44842" y="67405"/>
                        <a:pt x="46522" y="48301"/>
                      </a:cubicBezTo>
                      <a:cubicBezTo>
                        <a:pt x="46942" y="44102"/>
                        <a:pt x="142672" y="4005"/>
                        <a:pt x="145401" y="2956"/>
                      </a:cubicBezTo>
                      <a:cubicBezTo>
                        <a:pt x="157157" y="-1034"/>
                        <a:pt x="157157" y="-1034"/>
                        <a:pt x="161355" y="9463"/>
                      </a:cubicBezTo>
                      <a:cubicBezTo>
                        <a:pt x="168703" y="35075"/>
                        <a:pt x="184448" y="54809"/>
                        <a:pt x="205442" y="70344"/>
                      </a:cubicBezTo>
                      <a:cubicBezTo>
                        <a:pt x="231263" y="89239"/>
                        <a:pt x="261284" y="98056"/>
                        <a:pt x="292144" y="104354"/>
                      </a:cubicBezTo>
                      <a:cubicBezTo>
                        <a:pt x="339379" y="114221"/>
                        <a:pt x="390603" y="117579"/>
                        <a:pt x="437628" y="106243"/>
                      </a:cubicBezTo>
                      <a:cubicBezTo>
                        <a:pt x="475416" y="93227"/>
                        <a:pt x="507325" y="83150"/>
                        <a:pt x="528949" y="56489"/>
                      </a:cubicBezTo>
                      <a:cubicBezTo>
                        <a:pt x="531048" y="53970"/>
                        <a:pt x="554771" y="856"/>
                        <a:pt x="559179" y="16"/>
                      </a:cubicBezTo>
                      <a:close/>
                    </a:path>
                  </a:pathLst>
                </a:custGeom>
                <a:solidFill>
                  <a:srgbClr val="983398"/>
                </a:solidFill>
                <a:ln w="5853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: Shape 46">
                  <a:extLst>
                    <a:ext uri="{FF2B5EF4-FFF2-40B4-BE49-F238E27FC236}">
                      <a16:creationId xmlns:a16="http://schemas.microsoft.com/office/drawing/2014/main" id="{BFA1FF64-35A1-47A0-B71F-67EE849A95A8}"/>
                    </a:ext>
                  </a:extLst>
                </p:cNvPr>
                <p:cNvSpPr/>
                <p:nvPr/>
              </p:nvSpPr>
              <p:spPr>
                <a:xfrm>
                  <a:off x="4004979" y="4665945"/>
                  <a:ext cx="501740" cy="724270"/>
                </a:xfrm>
                <a:custGeom>
                  <a:avLst/>
                  <a:gdLst>
                    <a:gd name="connsiteX0" fmla="*/ 1269844 w 1399485"/>
                    <a:gd name="connsiteY0" fmla="*/ 256325 h 2020178"/>
                    <a:gd name="connsiteX1" fmla="*/ 998145 w 1399485"/>
                    <a:gd name="connsiteY1" fmla="*/ 65433 h 2020178"/>
                    <a:gd name="connsiteX2" fmla="*/ 550778 w 1399485"/>
                    <a:gd name="connsiteY2" fmla="*/ 9804 h 2020178"/>
                    <a:gd name="connsiteX3" fmla="*/ 44855 w 1399485"/>
                    <a:gd name="connsiteY3" fmla="*/ 463027 h 2020178"/>
                    <a:gd name="connsiteX4" fmla="*/ 22604 w 1399485"/>
                    <a:gd name="connsiteY4" fmla="*/ 989445 h 2020178"/>
                    <a:gd name="connsiteX5" fmla="*/ 488123 w 1399485"/>
                    <a:gd name="connsiteY5" fmla="*/ 1539285 h 2020178"/>
                    <a:gd name="connsiteX6" fmla="*/ 492807 w 1399485"/>
                    <a:gd name="connsiteY6" fmla="*/ 1417488 h 2020178"/>
                    <a:gd name="connsiteX7" fmla="*/ 478168 w 1399485"/>
                    <a:gd name="connsiteY7" fmla="*/ 1395237 h 2020178"/>
                    <a:gd name="connsiteX8" fmla="*/ 368669 w 1399485"/>
                    <a:gd name="connsiteY8" fmla="*/ 1337267 h 2020178"/>
                    <a:gd name="connsiteX9" fmla="*/ 214082 w 1399485"/>
                    <a:gd name="connsiteY9" fmla="*/ 1155158 h 2020178"/>
                    <a:gd name="connsiteX10" fmla="*/ 189488 w 1399485"/>
                    <a:gd name="connsiteY10" fmla="*/ 1071423 h 2020178"/>
                    <a:gd name="connsiteX11" fmla="*/ 147913 w 1399485"/>
                    <a:gd name="connsiteY11" fmla="*/ 1019308 h 2020178"/>
                    <a:gd name="connsiteX12" fmla="*/ 116293 w 1399485"/>
                    <a:gd name="connsiteY12" fmla="*/ 997057 h 2020178"/>
                    <a:gd name="connsiteX13" fmla="*/ 32558 w 1399485"/>
                    <a:gd name="connsiteY13" fmla="*/ 854181 h 2020178"/>
                    <a:gd name="connsiteX14" fmla="*/ 50125 w 1399485"/>
                    <a:gd name="connsiteY14" fmla="*/ 734141 h 2020178"/>
                    <a:gd name="connsiteX15" fmla="*/ 144400 w 1399485"/>
                    <a:gd name="connsiteY15" fmla="*/ 759320 h 2020178"/>
                    <a:gd name="connsiteX16" fmla="*/ 252143 w 1399485"/>
                    <a:gd name="connsiteY16" fmla="*/ 626984 h 2020178"/>
                    <a:gd name="connsiteX17" fmla="*/ 388578 w 1399485"/>
                    <a:gd name="connsiteY17" fmla="*/ 475910 h 2020178"/>
                    <a:gd name="connsiteX18" fmla="*/ 413172 w 1399485"/>
                    <a:gd name="connsiteY18" fmla="*/ 473567 h 2020178"/>
                    <a:gd name="connsiteX19" fmla="*/ 481682 w 1399485"/>
                    <a:gd name="connsiteY19" fmla="*/ 505773 h 2020178"/>
                    <a:gd name="connsiteX20" fmla="*/ 792614 w 1399485"/>
                    <a:gd name="connsiteY20" fmla="*/ 578968 h 2020178"/>
                    <a:gd name="connsiteX21" fmla="*/ 893915 w 1399485"/>
                    <a:gd name="connsiteY21" fmla="*/ 587166 h 2020178"/>
                    <a:gd name="connsiteX22" fmla="*/ 1094177 w 1399485"/>
                    <a:gd name="connsiteY22" fmla="*/ 729457 h 2020178"/>
                    <a:gd name="connsiteX23" fmla="*/ 1141021 w 1399485"/>
                    <a:gd name="connsiteY23" fmla="*/ 850667 h 2020178"/>
                    <a:gd name="connsiteX24" fmla="*/ 1176155 w 1399485"/>
                    <a:gd name="connsiteY24" fmla="*/ 894584 h 2020178"/>
                    <a:gd name="connsiteX25" fmla="*/ 1240566 w 1399485"/>
                    <a:gd name="connsiteY25" fmla="*/ 862379 h 2020178"/>
                    <a:gd name="connsiteX26" fmla="*/ 1318446 w 1399485"/>
                    <a:gd name="connsiteY26" fmla="*/ 782157 h 2020178"/>
                    <a:gd name="connsiteX27" fmla="*/ 1210703 w 1399485"/>
                    <a:gd name="connsiteY27" fmla="*/ 1022236 h 2020178"/>
                    <a:gd name="connsiteX28" fmla="*/ 1174398 w 1399485"/>
                    <a:gd name="connsiteY28" fmla="*/ 1059712 h 2020178"/>
                    <a:gd name="connsiteX29" fmla="*/ 1138094 w 1399485"/>
                    <a:gd name="connsiteY29" fmla="*/ 1180337 h 2020178"/>
                    <a:gd name="connsiteX30" fmla="*/ 869322 w 1399485"/>
                    <a:gd name="connsiteY30" fmla="*/ 1402264 h 2020178"/>
                    <a:gd name="connsiteX31" fmla="*/ 865223 w 1399485"/>
                    <a:gd name="connsiteY31" fmla="*/ 1606624 h 2020178"/>
                    <a:gd name="connsiteX32" fmla="*/ 944274 w 1399485"/>
                    <a:gd name="connsiteY32" fmla="*/ 1689773 h 2020178"/>
                    <a:gd name="connsiteX33" fmla="*/ 958913 w 1399485"/>
                    <a:gd name="connsiteY33" fmla="*/ 1764139 h 2020178"/>
                    <a:gd name="connsiteX34" fmla="*/ 917923 w 1399485"/>
                    <a:gd name="connsiteY34" fmla="*/ 1826208 h 2020178"/>
                    <a:gd name="connsiteX35" fmla="*/ 934319 w 1399485"/>
                    <a:gd name="connsiteY35" fmla="*/ 1898232 h 2020178"/>
                    <a:gd name="connsiteX36" fmla="*/ 905627 w 1399485"/>
                    <a:gd name="connsiteY36" fmla="*/ 1993093 h 2020178"/>
                    <a:gd name="connsiteX37" fmla="*/ 878106 w 1399485"/>
                    <a:gd name="connsiteY37" fmla="*/ 2015930 h 2020178"/>
                    <a:gd name="connsiteX38" fmla="*/ 917338 w 1399485"/>
                    <a:gd name="connsiteY38" fmla="*/ 2021785 h 2020178"/>
                    <a:gd name="connsiteX39" fmla="*/ 1035621 w 1399485"/>
                    <a:gd name="connsiteY39" fmla="*/ 2015344 h 2020178"/>
                    <a:gd name="connsiteX40" fmla="*/ 1172642 w 1399485"/>
                    <a:gd name="connsiteY40" fmla="*/ 1892377 h 2020178"/>
                    <a:gd name="connsiteX41" fmla="*/ 1183182 w 1399485"/>
                    <a:gd name="connsiteY41" fmla="*/ 1806299 h 2020178"/>
                    <a:gd name="connsiteX42" fmla="*/ 1167957 w 1399485"/>
                    <a:gd name="connsiteY42" fmla="*/ 1757113 h 2020178"/>
                    <a:gd name="connsiteX43" fmla="*/ 1169714 w 1399485"/>
                    <a:gd name="connsiteY43" fmla="*/ 1560950 h 2020178"/>
                    <a:gd name="connsiteX44" fmla="*/ 1162687 w 1399485"/>
                    <a:gd name="connsiteY44" fmla="*/ 1529330 h 2020178"/>
                    <a:gd name="connsiteX45" fmla="*/ 1218315 w 1399485"/>
                    <a:gd name="connsiteY45" fmla="*/ 1480143 h 2020178"/>
                    <a:gd name="connsiteX46" fmla="*/ 1232954 w 1399485"/>
                    <a:gd name="connsiteY46" fmla="*/ 1343708 h 2020178"/>
                    <a:gd name="connsiteX47" fmla="*/ 1222414 w 1399485"/>
                    <a:gd name="connsiteY47" fmla="*/ 1261729 h 2020178"/>
                    <a:gd name="connsiteX48" fmla="*/ 1338940 w 1399485"/>
                    <a:gd name="connsiteY48" fmla="*/ 1036875 h 2020178"/>
                    <a:gd name="connsiteX49" fmla="*/ 1386371 w 1399485"/>
                    <a:gd name="connsiteY49" fmla="*/ 767518 h 2020178"/>
                    <a:gd name="connsiteX50" fmla="*/ 1384028 w 1399485"/>
                    <a:gd name="connsiteY50" fmla="*/ 683197 h 2020178"/>
                    <a:gd name="connsiteX51" fmla="*/ 1399838 w 1399485"/>
                    <a:gd name="connsiteY51" fmla="*/ 607075 h 2020178"/>
                    <a:gd name="connsiteX52" fmla="*/ 1269844 w 1399485"/>
                    <a:gd name="connsiteY52" fmla="*/ 256325 h 2020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399485" h="2020178">
                      <a:moveTo>
                        <a:pt x="1269844" y="256325"/>
                      </a:moveTo>
                      <a:cubicBezTo>
                        <a:pt x="1194307" y="170248"/>
                        <a:pt x="1095933" y="118719"/>
                        <a:pt x="998145" y="65433"/>
                      </a:cubicBezTo>
                      <a:cubicBezTo>
                        <a:pt x="856440" y="-11861"/>
                        <a:pt x="703023" y="-6006"/>
                        <a:pt x="550778" y="9804"/>
                      </a:cubicBezTo>
                      <a:cubicBezTo>
                        <a:pt x="358129" y="29714"/>
                        <a:pt x="103997" y="215921"/>
                        <a:pt x="44855" y="463027"/>
                      </a:cubicBezTo>
                      <a:cubicBezTo>
                        <a:pt x="2695" y="639280"/>
                        <a:pt x="-19557" y="812606"/>
                        <a:pt x="22604" y="989445"/>
                      </a:cubicBezTo>
                      <a:cubicBezTo>
                        <a:pt x="84673" y="1250018"/>
                        <a:pt x="487538" y="1542798"/>
                        <a:pt x="488123" y="1539285"/>
                      </a:cubicBezTo>
                      <a:cubicBezTo>
                        <a:pt x="492222" y="1498881"/>
                        <a:pt x="492807" y="1458478"/>
                        <a:pt x="492807" y="1417488"/>
                      </a:cubicBezTo>
                      <a:cubicBezTo>
                        <a:pt x="492807" y="1405777"/>
                        <a:pt x="489880" y="1399922"/>
                        <a:pt x="478168" y="1395237"/>
                      </a:cubicBezTo>
                      <a:cubicBezTo>
                        <a:pt x="440107" y="1379427"/>
                        <a:pt x="403217" y="1359518"/>
                        <a:pt x="368669" y="1337267"/>
                      </a:cubicBezTo>
                      <a:cubicBezTo>
                        <a:pt x="298988" y="1292179"/>
                        <a:pt x="241017" y="1236551"/>
                        <a:pt x="214082" y="1155158"/>
                      </a:cubicBezTo>
                      <a:cubicBezTo>
                        <a:pt x="205298" y="1127637"/>
                        <a:pt x="195344" y="1100115"/>
                        <a:pt x="189488" y="1071423"/>
                      </a:cubicBezTo>
                      <a:cubicBezTo>
                        <a:pt x="184218" y="1046244"/>
                        <a:pt x="177191" y="1025749"/>
                        <a:pt x="147913" y="1019308"/>
                      </a:cubicBezTo>
                      <a:cubicBezTo>
                        <a:pt x="135031" y="1016380"/>
                        <a:pt x="125662" y="1005840"/>
                        <a:pt x="116293" y="997057"/>
                      </a:cubicBezTo>
                      <a:cubicBezTo>
                        <a:pt x="75304" y="957239"/>
                        <a:pt x="46026" y="909809"/>
                        <a:pt x="32558" y="854181"/>
                      </a:cubicBezTo>
                      <a:cubicBezTo>
                        <a:pt x="22604" y="813191"/>
                        <a:pt x="24946" y="772202"/>
                        <a:pt x="50125" y="734141"/>
                      </a:cubicBezTo>
                      <a:cubicBezTo>
                        <a:pt x="72376" y="758735"/>
                        <a:pt x="118050" y="771031"/>
                        <a:pt x="144400" y="759320"/>
                      </a:cubicBezTo>
                      <a:cubicBezTo>
                        <a:pt x="200028" y="734141"/>
                        <a:pt x="222865" y="680855"/>
                        <a:pt x="252143" y="626984"/>
                      </a:cubicBezTo>
                      <a:cubicBezTo>
                        <a:pt x="285520" y="566085"/>
                        <a:pt x="332950" y="517484"/>
                        <a:pt x="388578" y="475910"/>
                      </a:cubicBezTo>
                      <a:cubicBezTo>
                        <a:pt x="396776" y="469468"/>
                        <a:pt x="403217" y="468297"/>
                        <a:pt x="413172" y="473567"/>
                      </a:cubicBezTo>
                      <a:cubicBezTo>
                        <a:pt x="435423" y="485278"/>
                        <a:pt x="458845" y="495818"/>
                        <a:pt x="481682" y="505773"/>
                      </a:cubicBezTo>
                      <a:cubicBezTo>
                        <a:pt x="581227" y="547933"/>
                        <a:pt x="682529" y="583067"/>
                        <a:pt x="792614" y="578968"/>
                      </a:cubicBezTo>
                      <a:cubicBezTo>
                        <a:pt x="834189" y="577797"/>
                        <a:pt x="852926" y="579553"/>
                        <a:pt x="893915" y="587166"/>
                      </a:cubicBezTo>
                      <a:cubicBezTo>
                        <a:pt x="994046" y="605318"/>
                        <a:pt x="1060214" y="660946"/>
                        <a:pt x="1094177" y="729457"/>
                      </a:cubicBezTo>
                      <a:cubicBezTo>
                        <a:pt x="1109987" y="761077"/>
                        <a:pt x="1140436" y="814948"/>
                        <a:pt x="1141021" y="850667"/>
                      </a:cubicBezTo>
                      <a:cubicBezTo>
                        <a:pt x="1141021" y="872333"/>
                        <a:pt x="1156831" y="899854"/>
                        <a:pt x="1176155" y="894584"/>
                      </a:cubicBezTo>
                      <a:cubicBezTo>
                        <a:pt x="1212460" y="884630"/>
                        <a:pt x="1220072" y="874675"/>
                        <a:pt x="1240566" y="862379"/>
                      </a:cubicBezTo>
                      <a:cubicBezTo>
                        <a:pt x="1275114" y="841884"/>
                        <a:pt x="1290339" y="812020"/>
                        <a:pt x="1318446" y="782157"/>
                      </a:cubicBezTo>
                      <a:cubicBezTo>
                        <a:pt x="1340697" y="923862"/>
                        <a:pt x="1248179" y="1019308"/>
                        <a:pt x="1210703" y="1022236"/>
                      </a:cubicBezTo>
                      <a:cubicBezTo>
                        <a:pt x="1187866" y="1023993"/>
                        <a:pt x="1178497" y="1038046"/>
                        <a:pt x="1174398" y="1059712"/>
                      </a:cubicBezTo>
                      <a:cubicBezTo>
                        <a:pt x="1166786" y="1101287"/>
                        <a:pt x="1153318" y="1141104"/>
                        <a:pt x="1138094" y="1180337"/>
                      </a:cubicBezTo>
                      <a:cubicBezTo>
                        <a:pt x="1097690" y="1240650"/>
                        <a:pt x="981749" y="1363031"/>
                        <a:pt x="869322" y="1402264"/>
                      </a:cubicBezTo>
                      <a:cubicBezTo>
                        <a:pt x="869322" y="1403435"/>
                        <a:pt x="868736" y="1587886"/>
                        <a:pt x="865223" y="1606624"/>
                      </a:cubicBezTo>
                      <a:cubicBezTo>
                        <a:pt x="871664" y="1656982"/>
                        <a:pt x="944274" y="1689773"/>
                        <a:pt x="944274" y="1689773"/>
                      </a:cubicBezTo>
                      <a:cubicBezTo>
                        <a:pt x="962426" y="1707340"/>
                        <a:pt x="961840" y="1758284"/>
                        <a:pt x="958913" y="1764139"/>
                      </a:cubicBezTo>
                      <a:cubicBezTo>
                        <a:pt x="947787" y="1789318"/>
                        <a:pt x="923779" y="1793417"/>
                        <a:pt x="917923" y="1826208"/>
                      </a:cubicBezTo>
                      <a:cubicBezTo>
                        <a:pt x="912653" y="1854315"/>
                        <a:pt x="926707" y="1870711"/>
                        <a:pt x="934319" y="1898232"/>
                      </a:cubicBezTo>
                      <a:cubicBezTo>
                        <a:pt x="945445" y="1936879"/>
                        <a:pt x="933148" y="1967328"/>
                        <a:pt x="905627" y="1993093"/>
                      </a:cubicBezTo>
                      <a:cubicBezTo>
                        <a:pt x="898014" y="2000705"/>
                        <a:pt x="888646" y="2007146"/>
                        <a:pt x="878106" y="2015930"/>
                      </a:cubicBezTo>
                      <a:cubicBezTo>
                        <a:pt x="893330" y="2018272"/>
                        <a:pt x="905041" y="2020028"/>
                        <a:pt x="917338" y="2021785"/>
                      </a:cubicBezTo>
                      <a:cubicBezTo>
                        <a:pt x="957156" y="2028226"/>
                        <a:pt x="996974" y="2025884"/>
                        <a:pt x="1035621" y="2015344"/>
                      </a:cubicBezTo>
                      <a:cubicBezTo>
                        <a:pt x="1107644" y="1995435"/>
                        <a:pt x="1135752" y="1980796"/>
                        <a:pt x="1172642" y="1892377"/>
                      </a:cubicBezTo>
                      <a:cubicBezTo>
                        <a:pt x="1183182" y="1866026"/>
                        <a:pt x="1188452" y="1822109"/>
                        <a:pt x="1183182" y="1806299"/>
                      </a:cubicBezTo>
                      <a:cubicBezTo>
                        <a:pt x="1176741" y="1786976"/>
                        <a:pt x="1165029" y="1772923"/>
                        <a:pt x="1167957" y="1757113"/>
                      </a:cubicBezTo>
                      <a:cubicBezTo>
                        <a:pt x="1209532" y="1686260"/>
                        <a:pt x="1211288" y="1628875"/>
                        <a:pt x="1169714" y="1560950"/>
                      </a:cubicBezTo>
                      <a:cubicBezTo>
                        <a:pt x="1163858" y="1550996"/>
                        <a:pt x="1157417" y="1534014"/>
                        <a:pt x="1162687" y="1529330"/>
                      </a:cubicBezTo>
                      <a:cubicBezTo>
                        <a:pt x="1182596" y="1510592"/>
                        <a:pt x="1206604" y="1505908"/>
                        <a:pt x="1218315" y="1480143"/>
                      </a:cubicBezTo>
                      <a:cubicBezTo>
                        <a:pt x="1235882" y="1451451"/>
                        <a:pt x="1261061" y="1399922"/>
                        <a:pt x="1232954" y="1343708"/>
                      </a:cubicBezTo>
                      <a:cubicBezTo>
                        <a:pt x="1208361" y="1306818"/>
                        <a:pt x="1213045" y="1269342"/>
                        <a:pt x="1222414" y="1261729"/>
                      </a:cubicBezTo>
                      <a:cubicBezTo>
                        <a:pt x="1239981" y="1247091"/>
                        <a:pt x="1332499" y="1052685"/>
                        <a:pt x="1338940" y="1036875"/>
                      </a:cubicBezTo>
                      <a:cubicBezTo>
                        <a:pt x="1377587" y="942600"/>
                        <a:pt x="1391055" y="869405"/>
                        <a:pt x="1386371" y="767518"/>
                      </a:cubicBezTo>
                      <a:cubicBezTo>
                        <a:pt x="1385785" y="748780"/>
                        <a:pt x="1377002" y="700764"/>
                        <a:pt x="1384028" y="683197"/>
                      </a:cubicBezTo>
                      <a:cubicBezTo>
                        <a:pt x="1393397" y="659190"/>
                        <a:pt x="1398082" y="633425"/>
                        <a:pt x="1399838" y="607075"/>
                      </a:cubicBezTo>
                      <a:cubicBezTo>
                        <a:pt x="1410378" y="471225"/>
                        <a:pt x="1358849" y="357041"/>
                        <a:pt x="1269844" y="256325"/>
                      </a:cubicBezTo>
                      <a:close/>
                    </a:path>
                  </a:pathLst>
                </a:custGeom>
                <a:solidFill>
                  <a:srgbClr val="262020"/>
                </a:solidFill>
                <a:ln w="58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FFC6D21-EFE8-469B-ABD6-A53933680ADA}"/>
                </a:ext>
              </a:extLst>
            </p:cNvPr>
            <p:cNvGrpSpPr/>
            <p:nvPr/>
          </p:nvGrpSpPr>
          <p:grpSpPr>
            <a:xfrm>
              <a:off x="3529222" y="5788418"/>
              <a:ext cx="982246" cy="985309"/>
              <a:chOff x="6621035" y="1810350"/>
              <a:chExt cx="982246" cy="985309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67BEBE54-5F9D-480B-9E7B-B404FFFC0E08}"/>
                  </a:ext>
                </a:extLst>
              </p:cNvPr>
              <p:cNvSpPr/>
              <p:nvPr/>
            </p:nvSpPr>
            <p:spPr>
              <a:xfrm>
                <a:off x="6621035" y="1810350"/>
                <a:ext cx="982246" cy="98224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117A35A2-D829-41DC-BF93-A489A1B32C00}"/>
                  </a:ext>
                </a:extLst>
              </p:cNvPr>
              <p:cNvGrpSpPr/>
              <p:nvPr/>
            </p:nvGrpSpPr>
            <p:grpSpPr>
              <a:xfrm>
                <a:off x="6739136" y="1867204"/>
                <a:ext cx="746799" cy="928455"/>
                <a:chOff x="6739136" y="1867204"/>
                <a:chExt cx="746799" cy="928455"/>
              </a:xfrm>
            </p:grpSpPr>
            <p:sp>
              <p:nvSpPr>
                <p:cNvPr id="31" name="Freeform: Shape 53">
                  <a:extLst>
                    <a:ext uri="{FF2B5EF4-FFF2-40B4-BE49-F238E27FC236}">
                      <a16:creationId xmlns:a16="http://schemas.microsoft.com/office/drawing/2014/main" id="{1DABC198-B240-45E3-95EA-D14A6C54A517}"/>
                    </a:ext>
                  </a:extLst>
                </p:cNvPr>
                <p:cNvSpPr/>
                <p:nvPr/>
              </p:nvSpPr>
              <p:spPr>
                <a:xfrm>
                  <a:off x="6925528" y="1867204"/>
                  <a:ext cx="378341" cy="646986"/>
                </a:xfrm>
                <a:custGeom>
                  <a:avLst/>
                  <a:gdLst>
                    <a:gd name="connsiteX0" fmla="*/ 216364 w 989594"/>
                    <a:gd name="connsiteY0" fmla="*/ 1501182 h 1692265"/>
                    <a:gd name="connsiteX1" fmla="*/ 128530 w 989594"/>
                    <a:gd name="connsiteY1" fmla="*/ 1386412 h 1692265"/>
                    <a:gd name="connsiteX2" fmla="*/ 36597 w 989594"/>
                    <a:gd name="connsiteY2" fmla="*/ 1159215 h 1692265"/>
                    <a:gd name="connsiteX3" fmla="*/ 35426 w 989594"/>
                    <a:gd name="connsiteY3" fmla="*/ 1145162 h 1692265"/>
                    <a:gd name="connsiteX4" fmla="*/ 13175 w 989594"/>
                    <a:gd name="connsiteY4" fmla="*/ 938460 h 1692265"/>
                    <a:gd name="connsiteX5" fmla="*/ 2635 w 989594"/>
                    <a:gd name="connsiteY5" fmla="*/ 839500 h 1692265"/>
                    <a:gd name="connsiteX6" fmla="*/ 6734 w 989594"/>
                    <a:gd name="connsiteY6" fmla="*/ 783872 h 1692265"/>
                    <a:gd name="connsiteX7" fmla="*/ 1464 w 989594"/>
                    <a:gd name="connsiteY7" fmla="*/ 670274 h 1692265"/>
                    <a:gd name="connsiteX8" fmla="*/ 3806 w 989594"/>
                    <a:gd name="connsiteY8" fmla="*/ 643338 h 1692265"/>
                    <a:gd name="connsiteX9" fmla="*/ 1464 w 989594"/>
                    <a:gd name="connsiteY9" fmla="*/ 458301 h 1692265"/>
                    <a:gd name="connsiteX10" fmla="*/ 43624 w 989594"/>
                    <a:gd name="connsiteY10" fmla="*/ 223492 h 1692265"/>
                    <a:gd name="connsiteX11" fmla="*/ 50065 w 989594"/>
                    <a:gd name="connsiteY11" fmla="*/ 206511 h 1692265"/>
                    <a:gd name="connsiteX12" fmla="*/ 65875 w 989594"/>
                    <a:gd name="connsiteY12" fmla="*/ 169035 h 1692265"/>
                    <a:gd name="connsiteX13" fmla="*/ 139656 w 989594"/>
                    <a:gd name="connsiteY13" fmla="*/ 101110 h 1692265"/>
                    <a:gd name="connsiteX14" fmla="*/ 165420 w 989594"/>
                    <a:gd name="connsiteY14" fmla="*/ 85300 h 1692265"/>
                    <a:gd name="connsiteX15" fmla="*/ 296000 w 989594"/>
                    <a:gd name="connsiteY15" fmla="*/ 27915 h 1692265"/>
                    <a:gd name="connsiteX16" fmla="*/ 481037 w 989594"/>
                    <a:gd name="connsiteY16" fmla="*/ 2151 h 1692265"/>
                    <a:gd name="connsiteX17" fmla="*/ 776158 w 989594"/>
                    <a:gd name="connsiteY17" fmla="*/ 57193 h 1692265"/>
                    <a:gd name="connsiteX18" fmla="*/ 900297 w 989594"/>
                    <a:gd name="connsiteY18" fmla="*/ 173720 h 1692265"/>
                    <a:gd name="connsiteX19" fmla="*/ 993401 w 989594"/>
                    <a:gd name="connsiteY19" fmla="*/ 525641 h 1692265"/>
                    <a:gd name="connsiteX20" fmla="*/ 988716 w 989594"/>
                    <a:gd name="connsiteY20" fmla="*/ 647437 h 1692265"/>
                    <a:gd name="connsiteX21" fmla="*/ 991059 w 989594"/>
                    <a:gd name="connsiteY21" fmla="*/ 674958 h 1692265"/>
                    <a:gd name="connsiteX22" fmla="*/ 981690 w 989594"/>
                    <a:gd name="connsiteY22" fmla="*/ 874634 h 1692265"/>
                    <a:gd name="connsiteX23" fmla="*/ 965880 w 989594"/>
                    <a:gd name="connsiteY23" fmla="*/ 953099 h 1692265"/>
                    <a:gd name="connsiteX24" fmla="*/ 955339 w 989594"/>
                    <a:gd name="connsiteY24" fmla="*/ 1105344 h 1692265"/>
                    <a:gd name="connsiteX25" fmla="*/ 911423 w 989594"/>
                    <a:gd name="connsiteY25" fmla="*/ 1322001 h 1692265"/>
                    <a:gd name="connsiteX26" fmla="*/ 832372 w 989594"/>
                    <a:gd name="connsiteY26" fmla="*/ 1481273 h 1692265"/>
                    <a:gd name="connsiteX27" fmla="*/ 810121 w 989594"/>
                    <a:gd name="connsiteY27" fmla="*/ 1511136 h 1692265"/>
                    <a:gd name="connsiteX28" fmla="*/ 777330 w 989594"/>
                    <a:gd name="connsiteY28" fmla="*/ 1555639 h 1692265"/>
                    <a:gd name="connsiteX29" fmla="*/ 644993 w 989594"/>
                    <a:gd name="connsiteY29" fmla="*/ 1663382 h 1692265"/>
                    <a:gd name="connsiteX30" fmla="*/ 517341 w 989594"/>
                    <a:gd name="connsiteY30" fmla="*/ 1692660 h 1692265"/>
                    <a:gd name="connsiteX31" fmla="*/ 304783 w 989594"/>
                    <a:gd name="connsiteY31" fmla="*/ 1592529 h 1692265"/>
                    <a:gd name="connsiteX32" fmla="*/ 231003 w 989594"/>
                    <a:gd name="connsiteY32" fmla="*/ 1524019 h 1692265"/>
                    <a:gd name="connsiteX33" fmla="*/ 216364 w 989594"/>
                    <a:gd name="connsiteY33" fmla="*/ 1501182 h 1692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989594" h="1692265">
                      <a:moveTo>
                        <a:pt x="216364" y="1501182"/>
                      </a:moveTo>
                      <a:cubicBezTo>
                        <a:pt x="186501" y="1463120"/>
                        <a:pt x="153709" y="1427987"/>
                        <a:pt x="128530" y="1386412"/>
                      </a:cubicBezTo>
                      <a:cubicBezTo>
                        <a:pt x="85784" y="1316731"/>
                        <a:pt x="59434" y="1272814"/>
                        <a:pt x="36597" y="1159215"/>
                      </a:cubicBezTo>
                      <a:cubicBezTo>
                        <a:pt x="36597" y="1154531"/>
                        <a:pt x="37183" y="1149261"/>
                        <a:pt x="35426" y="1145162"/>
                      </a:cubicBezTo>
                      <a:cubicBezTo>
                        <a:pt x="16103" y="1065526"/>
                        <a:pt x="23130" y="1008141"/>
                        <a:pt x="13175" y="938460"/>
                      </a:cubicBezTo>
                      <a:cubicBezTo>
                        <a:pt x="2635" y="906254"/>
                        <a:pt x="878" y="872877"/>
                        <a:pt x="2635" y="839500"/>
                      </a:cubicBezTo>
                      <a:cubicBezTo>
                        <a:pt x="3806" y="820762"/>
                        <a:pt x="3806" y="802024"/>
                        <a:pt x="6734" y="783872"/>
                      </a:cubicBezTo>
                      <a:cubicBezTo>
                        <a:pt x="12590" y="745225"/>
                        <a:pt x="7319" y="707749"/>
                        <a:pt x="1464" y="670274"/>
                      </a:cubicBezTo>
                      <a:cubicBezTo>
                        <a:pt x="293" y="661490"/>
                        <a:pt x="-2049" y="651536"/>
                        <a:pt x="3806" y="643338"/>
                      </a:cubicBezTo>
                      <a:cubicBezTo>
                        <a:pt x="-878" y="581854"/>
                        <a:pt x="-293" y="520371"/>
                        <a:pt x="1464" y="458301"/>
                      </a:cubicBezTo>
                      <a:cubicBezTo>
                        <a:pt x="4392" y="373981"/>
                        <a:pt x="10247" y="298444"/>
                        <a:pt x="43624" y="223492"/>
                      </a:cubicBezTo>
                      <a:cubicBezTo>
                        <a:pt x="45966" y="218222"/>
                        <a:pt x="51236" y="212952"/>
                        <a:pt x="50065" y="206511"/>
                      </a:cubicBezTo>
                      <a:cubicBezTo>
                        <a:pt x="49480" y="191286"/>
                        <a:pt x="57678" y="179575"/>
                        <a:pt x="65875" y="169035"/>
                      </a:cubicBezTo>
                      <a:cubicBezTo>
                        <a:pt x="81685" y="149712"/>
                        <a:pt x="116233" y="113993"/>
                        <a:pt x="139656" y="101110"/>
                      </a:cubicBezTo>
                      <a:cubicBezTo>
                        <a:pt x="147854" y="94669"/>
                        <a:pt x="156051" y="89399"/>
                        <a:pt x="165420" y="85300"/>
                      </a:cubicBezTo>
                      <a:cubicBezTo>
                        <a:pt x="209337" y="66562"/>
                        <a:pt x="253254" y="48410"/>
                        <a:pt x="296000" y="27915"/>
                      </a:cubicBezTo>
                      <a:cubicBezTo>
                        <a:pt x="355142" y="-191"/>
                        <a:pt x="416625" y="-3119"/>
                        <a:pt x="481037" y="2151"/>
                      </a:cubicBezTo>
                      <a:cubicBezTo>
                        <a:pt x="581753" y="10349"/>
                        <a:pt x="680712" y="22060"/>
                        <a:pt x="776158" y="57193"/>
                      </a:cubicBezTo>
                      <a:cubicBezTo>
                        <a:pt x="830615" y="77688"/>
                        <a:pt x="872776" y="122776"/>
                        <a:pt x="900297" y="173720"/>
                      </a:cubicBezTo>
                      <a:cubicBezTo>
                        <a:pt x="960024" y="283219"/>
                        <a:pt x="998671" y="398574"/>
                        <a:pt x="993401" y="525641"/>
                      </a:cubicBezTo>
                      <a:cubicBezTo>
                        <a:pt x="991644" y="566044"/>
                        <a:pt x="991059" y="606448"/>
                        <a:pt x="988716" y="647437"/>
                      </a:cubicBezTo>
                      <a:cubicBezTo>
                        <a:pt x="993401" y="656220"/>
                        <a:pt x="992815" y="665589"/>
                        <a:pt x="991059" y="674958"/>
                      </a:cubicBezTo>
                      <a:cubicBezTo>
                        <a:pt x="978762" y="741126"/>
                        <a:pt x="983446" y="807880"/>
                        <a:pt x="981690" y="874634"/>
                      </a:cubicBezTo>
                      <a:cubicBezTo>
                        <a:pt x="981104" y="901569"/>
                        <a:pt x="982275" y="929091"/>
                        <a:pt x="965880" y="953099"/>
                      </a:cubicBezTo>
                      <a:cubicBezTo>
                        <a:pt x="951241" y="1002871"/>
                        <a:pt x="955339" y="1053815"/>
                        <a:pt x="955339" y="1105344"/>
                      </a:cubicBezTo>
                      <a:cubicBezTo>
                        <a:pt x="954754" y="1179710"/>
                        <a:pt x="923719" y="1249977"/>
                        <a:pt x="911423" y="1322001"/>
                      </a:cubicBezTo>
                      <a:cubicBezTo>
                        <a:pt x="900882" y="1383484"/>
                        <a:pt x="867506" y="1432671"/>
                        <a:pt x="832372" y="1481273"/>
                      </a:cubicBezTo>
                      <a:cubicBezTo>
                        <a:pt x="825345" y="1491227"/>
                        <a:pt x="817148" y="1501182"/>
                        <a:pt x="810121" y="1511136"/>
                      </a:cubicBezTo>
                      <a:cubicBezTo>
                        <a:pt x="805436" y="1530460"/>
                        <a:pt x="790797" y="1543342"/>
                        <a:pt x="777330" y="1555639"/>
                      </a:cubicBezTo>
                      <a:cubicBezTo>
                        <a:pt x="734584" y="1593700"/>
                        <a:pt x="691838" y="1631176"/>
                        <a:pt x="644993" y="1663382"/>
                      </a:cubicBezTo>
                      <a:cubicBezTo>
                        <a:pt x="606346" y="1689732"/>
                        <a:pt x="561844" y="1693245"/>
                        <a:pt x="517341" y="1692660"/>
                      </a:cubicBezTo>
                      <a:cubicBezTo>
                        <a:pt x="431850" y="1691488"/>
                        <a:pt x="363339" y="1651670"/>
                        <a:pt x="304783" y="1592529"/>
                      </a:cubicBezTo>
                      <a:cubicBezTo>
                        <a:pt x="280776" y="1568521"/>
                        <a:pt x="253840" y="1548612"/>
                        <a:pt x="231003" y="1524019"/>
                      </a:cubicBezTo>
                      <a:cubicBezTo>
                        <a:pt x="224562" y="1517578"/>
                        <a:pt x="216364" y="1511722"/>
                        <a:pt x="216364" y="1501182"/>
                      </a:cubicBezTo>
                      <a:close/>
                    </a:path>
                  </a:pathLst>
                </a:custGeom>
                <a:solidFill>
                  <a:srgbClr val="714B25"/>
                </a:solidFill>
                <a:ln w="58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CBAE83CF-808D-4103-86CF-A2EA8AFE042D}"/>
                    </a:ext>
                  </a:extLst>
                </p:cNvPr>
                <p:cNvSpPr/>
                <p:nvPr/>
              </p:nvSpPr>
              <p:spPr>
                <a:xfrm>
                  <a:off x="6739136" y="2455553"/>
                  <a:ext cx="746799" cy="340106"/>
                </a:xfrm>
                <a:custGeom>
                  <a:avLst/>
                  <a:gdLst>
                    <a:gd name="connsiteX0" fmla="*/ 222446 w 746799"/>
                    <a:gd name="connsiteY0" fmla="*/ 135 h 340106"/>
                    <a:gd name="connsiteX1" fmla="*/ 228042 w 746799"/>
                    <a:gd name="connsiteY1" fmla="*/ 11104 h 340106"/>
                    <a:gd name="connsiteX2" fmla="*/ 338411 w 746799"/>
                    <a:gd name="connsiteY2" fmla="*/ 128412 h 340106"/>
                    <a:gd name="connsiteX3" fmla="*/ 408034 w 746799"/>
                    <a:gd name="connsiteY3" fmla="*/ 126621 h 340106"/>
                    <a:gd name="connsiteX4" fmla="*/ 517955 w 746799"/>
                    <a:gd name="connsiteY4" fmla="*/ 13791 h 340106"/>
                    <a:gd name="connsiteX5" fmla="*/ 526014 w 746799"/>
                    <a:gd name="connsiteY5" fmla="*/ 359 h 340106"/>
                    <a:gd name="connsiteX6" fmla="*/ 641531 w 746799"/>
                    <a:gd name="connsiteY6" fmla="*/ 36850 h 340106"/>
                    <a:gd name="connsiteX7" fmla="*/ 744736 w 746799"/>
                    <a:gd name="connsiteY7" fmla="*/ 161769 h 340106"/>
                    <a:gd name="connsiteX8" fmla="*/ 744960 w 746799"/>
                    <a:gd name="connsiteY8" fmla="*/ 179678 h 340106"/>
                    <a:gd name="connsiteX9" fmla="*/ 734835 w 746799"/>
                    <a:gd name="connsiteY9" fmla="*/ 179678 h 340106"/>
                    <a:gd name="connsiteX10" fmla="*/ 663738 w 746799"/>
                    <a:gd name="connsiteY10" fmla="*/ 244687 h 340106"/>
                    <a:gd name="connsiteX11" fmla="*/ 371222 w 746799"/>
                    <a:gd name="connsiteY11" fmla="*/ 340104 h 340106"/>
                    <a:gd name="connsiteX12" fmla="*/ 79304 w 746799"/>
                    <a:gd name="connsiteY12" fmla="*/ 242875 h 340106"/>
                    <a:gd name="connsiteX13" fmla="*/ 11043 w 746799"/>
                    <a:gd name="connsiteY13" fmla="*/ 179678 h 340106"/>
                    <a:gd name="connsiteX14" fmla="*/ 10440 w 746799"/>
                    <a:gd name="connsiteY14" fmla="*/ 179678 h 340106"/>
                    <a:gd name="connsiteX15" fmla="*/ 814 w 746799"/>
                    <a:gd name="connsiteY15" fmla="*/ 168261 h 340106"/>
                    <a:gd name="connsiteX16" fmla="*/ 20290 w 746799"/>
                    <a:gd name="connsiteY16" fmla="*/ 105354 h 340106"/>
                    <a:gd name="connsiteX17" fmla="*/ 106480 w 746799"/>
                    <a:gd name="connsiteY17" fmla="*/ 35954 h 340106"/>
                    <a:gd name="connsiteX18" fmla="*/ 213043 w 746799"/>
                    <a:gd name="connsiteY18" fmla="*/ 2374 h 340106"/>
                    <a:gd name="connsiteX19" fmla="*/ 222446 w 746799"/>
                    <a:gd name="connsiteY19" fmla="*/ 135 h 340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746799" h="340106">
                      <a:moveTo>
                        <a:pt x="222446" y="135"/>
                      </a:moveTo>
                      <a:cubicBezTo>
                        <a:pt x="226252" y="2821"/>
                        <a:pt x="226475" y="7299"/>
                        <a:pt x="228042" y="11104"/>
                      </a:cubicBezTo>
                      <a:cubicBezTo>
                        <a:pt x="248638" y="65505"/>
                        <a:pt x="284458" y="104906"/>
                        <a:pt x="338411" y="128412"/>
                      </a:cubicBezTo>
                      <a:cubicBezTo>
                        <a:pt x="362589" y="138934"/>
                        <a:pt x="384528" y="137591"/>
                        <a:pt x="408034" y="126621"/>
                      </a:cubicBezTo>
                      <a:cubicBezTo>
                        <a:pt x="458853" y="102443"/>
                        <a:pt x="495568" y="65281"/>
                        <a:pt x="517955" y="13791"/>
                      </a:cubicBezTo>
                      <a:cubicBezTo>
                        <a:pt x="519970" y="9089"/>
                        <a:pt x="520865" y="3269"/>
                        <a:pt x="526014" y="359"/>
                      </a:cubicBezTo>
                      <a:cubicBezTo>
                        <a:pt x="564744" y="12224"/>
                        <a:pt x="603026" y="24760"/>
                        <a:pt x="641531" y="36850"/>
                      </a:cubicBezTo>
                      <a:cubicBezTo>
                        <a:pt x="702200" y="56102"/>
                        <a:pt x="735109" y="99757"/>
                        <a:pt x="744736" y="161769"/>
                      </a:cubicBezTo>
                      <a:cubicBezTo>
                        <a:pt x="745631" y="167589"/>
                        <a:pt x="748765" y="173634"/>
                        <a:pt x="744960" y="179678"/>
                      </a:cubicBezTo>
                      <a:lnTo>
                        <a:pt x="734835" y="179678"/>
                      </a:lnTo>
                      <a:lnTo>
                        <a:pt x="663738" y="244687"/>
                      </a:lnTo>
                      <a:cubicBezTo>
                        <a:pt x="579691" y="306448"/>
                        <a:pt x="477335" y="340433"/>
                        <a:pt x="371222" y="340104"/>
                      </a:cubicBezTo>
                      <a:cubicBezTo>
                        <a:pt x="265111" y="339775"/>
                        <a:pt x="162967" y="305156"/>
                        <a:pt x="79304" y="242875"/>
                      </a:cubicBezTo>
                      <a:lnTo>
                        <a:pt x="11043" y="179678"/>
                      </a:lnTo>
                      <a:lnTo>
                        <a:pt x="10440" y="179678"/>
                      </a:lnTo>
                      <a:cubicBezTo>
                        <a:pt x="-1201" y="179678"/>
                        <a:pt x="-754" y="179678"/>
                        <a:pt x="814" y="168261"/>
                      </a:cubicBezTo>
                      <a:cubicBezTo>
                        <a:pt x="3948" y="146322"/>
                        <a:pt x="9544" y="125054"/>
                        <a:pt x="20290" y="105354"/>
                      </a:cubicBezTo>
                      <a:cubicBezTo>
                        <a:pt x="39543" y="70654"/>
                        <a:pt x="68199" y="46924"/>
                        <a:pt x="106480" y="35954"/>
                      </a:cubicBezTo>
                      <a:cubicBezTo>
                        <a:pt x="142300" y="25880"/>
                        <a:pt x="177448" y="13343"/>
                        <a:pt x="213043" y="2374"/>
                      </a:cubicBezTo>
                      <a:cubicBezTo>
                        <a:pt x="216177" y="1478"/>
                        <a:pt x="219088" y="-537"/>
                        <a:pt x="222446" y="13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853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: Shape 55">
                  <a:extLst>
                    <a:ext uri="{FF2B5EF4-FFF2-40B4-BE49-F238E27FC236}">
                      <a16:creationId xmlns:a16="http://schemas.microsoft.com/office/drawing/2014/main" id="{B61AA544-AA92-4A8E-9119-D18BFC90CBB4}"/>
                    </a:ext>
                  </a:extLst>
                </p:cNvPr>
                <p:cNvSpPr/>
                <p:nvPr/>
              </p:nvSpPr>
              <p:spPr>
                <a:xfrm>
                  <a:off x="6895365" y="1964432"/>
                  <a:ext cx="435078" cy="631667"/>
                </a:xfrm>
                <a:custGeom>
                  <a:avLst/>
                  <a:gdLst>
                    <a:gd name="connsiteX0" fmla="*/ 252462 w 1016287"/>
                    <a:gd name="connsiteY0" fmla="*/ 1114041 h 1475493"/>
                    <a:gd name="connsiteX1" fmla="*/ 373260 w 1016287"/>
                    <a:gd name="connsiteY1" fmla="*/ 1223335 h 1475493"/>
                    <a:gd name="connsiteX2" fmla="*/ 608580 w 1016287"/>
                    <a:gd name="connsiteY2" fmla="*/ 1265692 h 1475493"/>
                    <a:gd name="connsiteX3" fmla="*/ 689111 w 1016287"/>
                    <a:gd name="connsiteY3" fmla="*/ 1210261 h 1475493"/>
                    <a:gd name="connsiteX4" fmla="*/ 782716 w 1016287"/>
                    <a:gd name="connsiteY4" fmla="*/ 1121885 h 1475493"/>
                    <a:gd name="connsiteX5" fmla="*/ 862726 w 1016287"/>
                    <a:gd name="connsiteY5" fmla="*/ 1147509 h 1475493"/>
                    <a:gd name="connsiteX6" fmla="*/ 687543 w 1016287"/>
                    <a:gd name="connsiteY6" fmla="*/ 1389628 h 1475493"/>
                    <a:gd name="connsiteX7" fmla="*/ 520727 w 1016287"/>
                    <a:gd name="connsiteY7" fmla="*/ 1472774 h 1475493"/>
                    <a:gd name="connsiteX8" fmla="*/ 491966 w 1016287"/>
                    <a:gd name="connsiteY8" fmla="*/ 1473819 h 1475493"/>
                    <a:gd name="connsiteX9" fmla="*/ 154673 w 1016287"/>
                    <a:gd name="connsiteY9" fmla="*/ 1148555 h 1475493"/>
                    <a:gd name="connsiteX10" fmla="*/ 252462 w 1016287"/>
                    <a:gd name="connsiteY10" fmla="*/ 1114041 h 1475493"/>
                    <a:gd name="connsiteX11" fmla="*/ 943780 w 1016287"/>
                    <a:gd name="connsiteY11" fmla="*/ 350558 h 1475493"/>
                    <a:gd name="connsiteX12" fmla="*/ 999211 w 1016287"/>
                    <a:gd name="connsiteY12" fmla="*/ 378797 h 1475493"/>
                    <a:gd name="connsiteX13" fmla="*/ 1002348 w 1016287"/>
                    <a:gd name="connsiteY13" fmla="*/ 515806 h 1475493"/>
                    <a:gd name="connsiteX14" fmla="*/ 945871 w 1016287"/>
                    <a:gd name="connsiteY14" fmla="*/ 609934 h 1475493"/>
                    <a:gd name="connsiteX15" fmla="*/ 923385 w 1016287"/>
                    <a:gd name="connsiteY15" fmla="*/ 623531 h 1475493"/>
                    <a:gd name="connsiteX16" fmla="*/ 930707 w 1016287"/>
                    <a:gd name="connsiteY16" fmla="*/ 447301 h 1475493"/>
                    <a:gd name="connsiteX17" fmla="*/ 943780 w 1016287"/>
                    <a:gd name="connsiteY17" fmla="*/ 350558 h 1475493"/>
                    <a:gd name="connsiteX18" fmla="*/ 63159 w 1016287"/>
                    <a:gd name="connsiteY18" fmla="*/ 346899 h 1475493"/>
                    <a:gd name="connsiteX19" fmla="*/ 70480 w 1016287"/>
                    <a:gd name="connsiteY19" fmla="*/ 509008 h 1475493"/>
                    <a:gd name="connsiteX20" fmla="*/ 71526 w 1016287"/>
                    <a:gd name="connsiteY20" fmla="*/ 610980 h 1475493"/>
                    <a:gd name="connsiteX21" fmla="*/ 408 w 1016287"/>
                    <a:gd name="connsiteY21" fmla="*/ 428476 h 1475493"/>
                    <a:gd name="connsiteX22" fmla="*/ 63159 w 1016287"/>
                    <a:gd name="connsiteY22" fmla="*/ 346899 h 1475493"/>
                    <a:gd name="connsiteX23" fmla="*/ 537330 w 1016287"/>
                    <a:gd name="connsiteY23" fmla="*/ 781 h 1475493"/>
                    <a:gd name="connsiteX24" fmla="*/ 739313 w 1016287"/>
                    <a:gd name="connsiteY24" fmla="*/ 33138 h 1475493"/>
                    <a:gd name="connsiteX25" fmla="*/ 745589 w 1016287"/>
                    <a:gd name="connsiteY25" fmla="*/ 34707 h 1475493"/>
                    <a:gd name="connsiteX26" fmla="*/ 861157 w 1016287"/>
                    <a:gd name="connsiteY26" fmla="*/ 147660 h 1475493"/>
                    <a:gd name="connsiteX27" fmla="*/ 898285 w 1016287"/>
                    <a:gd name="connsiteY27" fmla="*/ 393962 h 1475493"/>
                    <a:gd name="connsiteX28" fmla="*/ 848083 w 1016287"/>
                    <a:gd name="connsiteY28" fmla="*/ 644970 h 1475493"/>
                    <a:gd name="connsiteX29" fmla="*/ 811478 w 1016287"/>
                    <a:gd name="connsiteY29" fmla="*/ 744850 h 1475493"/>
                    <a:gd name="connsiteX30" fmla="*/ 787423 w 1016287"/>
                    <a:gd name="connsiteY30" fmla="*/ 767859 h 1475493"/>
                    <a:gd name="connsiteX31" fmla="*/ 758661 w 1016287"/>
                    <a:gd name="connsiteY31" fmla="*/ 747987 h 1475493"/>
                    <a:gd name="connsiteX32" fmla="*/ 553149 w 1016287"/>
                    <a:gd name="connsiteY32" fmla="*/ 653859 h 1475493"/>
                    <a:gd name="connsiteX33" fmla="*/ 505038 w 1016287"/>
                    <a:gd name="connsiteY33" fmla="*/ 677914 h 1475493"/>
                    <a:gd name="connsiteX34" fmla="*/ 566222 w 1016287"/>
                    <a:gd name="connsiteY34" fmla="*/ 687327 h 1475493"/>
                    <a:gd name="connsiteX35" fmla="*/ 636295 w 1016287"/>
                    <a:gd name="connsiteY35" fmla="*/ 775180 h 1475493"/>
                    <a:gd name="connsiteX36" fmla="*/ 605965 w 1016287"/>
                    <a:gd name="connsiteY36" fmla="*/ 844207 h 1475493"/>
                    <a:gd name="connsiteX37" fmla="*/ 403066 w 1016287"/>
                    <a:gd name="connsiteY37" fmla="*/ 846822 h 1475493"/>
                    <a:gd name="connsiteX38" fmla="*/ 421369 w 1016287"/>
                    <a:gd name="connsiteY38" fmla="*/ 694648 h 1475493"/>
                    <a:gd name="connsiteX39" fmla="*/ 500332 w 1016287"/>
                    <a:gd name="connsiteY39" fmla="*/ 678437 h 1475493"/>
                    <a:gd name="connsiteX40" fmla="*/ 278086 w 1016287"/>
                    <a:gd name="connsiteY40" fmla="*/ 704061 h 1475493"/>
                    <a:gd name="connsiteX41" fmla="*/ 245663 w 1016287"/>
                    <a:gd name="connsiteY41" fmla="*/ 750079 h 1475493"/>
                    <a:gd name="connsiteX42" fmla="*/ 220040 w 1016287"/>
                    <a:gd name="connsiteY42" fmla="*/ 767859 h 1475493"/>
                    <a:gd name="connsiteX43" fmla="*/ 195985 w 1016287"/>
                    <a:gd name="connsiteY43" fmla="*/ 747987 h 1475493"/>
                    <a:gd name="connsiteX44" fmla="*/ 106563 w 1016287"/>
                    <a:gd name="connsiteY44" fmla="*/ 493841 h 1475493"/>
                    <a:gd name="connsiteX45" fmla="*/ 104995 w 1016287"/>
                    <a:gd name="connsiteY45" fmla="*/ 481291 h 1475493"/>
                    <a:gd name="connsiteX46" fmla="*/ 121729 w 1016287"/>
                    <a:gd name="connsiteY46" fmla="*/ 239173 h 1475493"/>
                    <a:gd name="connsiteX47" fmla="*/ 168269 w 1016287"/>
                    <a:gd name="connsiteY47" fmla="*/ 90138 h 1475493"/>
                    <a:gd name="connsiteX48" fmla="*/ 197554 w 1016287"/>
                    <a:gd name="connsiteY48" fmla="*/ 61376 h 1475493"/>
                    <a:gd name="connsiteX49" fmla="*/ 332993 w 1016287"/>
                    <a:gd name="connsiteY49" fmla="*/ 14312 h 1475493"/>
                    <a:gd name="connsiteX50" fmla="*/ 537330 w 1016287"/>
                    <a:gd name="connsiteY50" fmla="*/ 781 h 1475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1016287" h="1475493">
                      <a:moveTo>
                        <a:pt x="252462" y="1114041"/>
                      </a:moveTo>
                      <a:cubicBezTo>
                        <a:pt x="292728" y="1150647"/>
                        <a:pt x="331425" y="1188821"/>
                        <a:pt x="373260" y="1223335"/>
                      </a:cubicBezTo>
                      <a:cubicBezTo>
                        <a:pt x="443333" y="1280857"/>
                        <a:pt x="522818" y="1293408"/>
                        <a:pt x="608580" y="1265692"/>
                      </a:cubicBezTo>
                      <a:cubicBezTo>
                        <a:pt x="640478" y="1255234"/>
                        <a:pt x="663488" y="1230133"/>
                        <a:pt x="689111" y="1210261"/>
                      </a:cubicBezTo>
                      <a:cubicBezTo>
                        <a:pt x="723103" y="1183591"/>
                        <a:pt x="754478" y="1153785"/>
                        <a:pt x="782716" y="1121885"/>
                      </a:cubicBezTo>
                      <a:cubicBezTo>
                        <a:pt x="809386" y="1130252"/>
                        <a:pt x="836056" y="1139142"/>
                        <a:pt x="862726" y="1147509"/>
                      </a:cubicBezTo>
                      <a:cubicBezTo>
                        <a:pt x="827166" y="1244775"/>
                        <a:pt x="770689" y="1326876"/>
                        <a:pt x="687543" y="1389628"/>
                      </a:cubicBezTo>
                      <a:cubicBezTo>
                        <a:pt x="637341" y="1427801"/>
                        <a:pt x="581387" y="1454995"/>
                        <a:pt x="520727" y="1472774"/>
                      </a:cubicBezTo>
                      <a:cubicBezTo>
                        <a:pt x="510791" y="1475912"/>
                        <a:pt x="501379" y="1476434"/>
                        <a:pt x="491966" y="1473819"/>
                      </a:cubicBezTo>
                      <a:cubicBezTo>
                        <a:pt x="318352" y="1429371"/>
                        <a:pt x="206443" y="1319555"/>
                        <a:pt x="154673" y="1148555"/>
                      </a:cubicBezTo>
                      <a:cubicBezTo>
                        <a:pt x="185526" y="1131298"/>
                        <a:pt x="221086" y="1128160"/>
                        <a:pt x="252462" y="1114041"/>
                      </a:cubicBezTo>
                      <a:close/>
                      <a:moveTo>
                        <a:pt x="943780" y="350558"/>
                      </a:moveTo>
                      <a:cubicBezTo>
                        <a:pt x="964697" y="344283"/>
                        <a:pt x="985615" y="354742"/>
                        <a:pt x="999211" y="378797"/>
                      </a:cubicBezTo>
                      <a:cubicBezTo>
                        <a:pt x="1024312" y="424292"/>
                        <a:pt x="1018560" y="470311"/>
                        <a:pt x="1002348" y="515806"/>
                      </a:cubicBezTo>
                      <a:cubicBezTo>
                        <a:pt x="989798" y="550843"/>
                        <a:pt x="970972" y="582219"/>
                        <a:pt x="945871" y="609934"/>
                      </a:cubicBezTo>
                      <a:cubicBezTo>
                        <a:pt x="940119" y="616733"/>
                        <a:pt x="932798" y="621962"/>
                        <a:pt x="923385" y="623531"/>
                      </a:cubicBezTo>
                      <a:cubicBezTo>
                        <a:pt x="932275" y="565485"/>
                        <a:pt x="932275" y="506394"/>
                        <a:pt x="930707" y="447301"/>
                      </a:cubicBezTo>
                      <a:cubicBezTo>
                        <a:pt x="930183" y="414880"/>
                        <a:pt x="937504" y="382457"/>
                        <a:pt x="943780" y="350558"/>
                      </a:cubicBezTo>
                      <a:close/>
                      <a:moveTo>
                        <a:pt x="63159" y="346899"/>
                      </a:moveTo>
                      <a:cubicBezTo>
                        <a:pt x="76755" y="400238"/>
                        <a:pt x="75709" y="454623"/>
                        <a:pt x="70480" y="509008"/>
                      </a:cubicBezTo>
                      <a:cubicBezTo>
                        <a:pt x="66819" y="542998"/>
                        <a:pt x="73094" y="576989"/>
                        <a:pt x="71526" y="610980"/>
                      </a:cubicBezTo>
                      <a:cubicBezTo>
                        <a:pt x="24462" y="559210"/>
                        <a:pt x="-3776" y="500118"/>
                        <a:pt x="408" y="428476"/>
                      </a:cubicBezTo>
                      <a:cubicBezTo>
                        <a:pt x="2499" y="393440"/>
                        <a:pt x="26031" y="346375"/>
                        <a:pt x="63159" y="346899"/>
                      </a:cubicBezTo>
                      <a:close/>
                      <a:moveTo>
                        <a:pt x="537330" y="781"/>
                      </a:moveTo>
                      <a:cubicBezTo>
                        <a:pt x="605050" y="3592"/>
                        <a:pt x="672378" y="14051"/>
                        <a:pt x="739313" y="33138"/>
                      </a:cubicBezTo>
                      <a:cubicBezTo>
                        <a:pt x="741405" y="33661"/>
                        <a:pt x="743496" y="34184"/>
                        <a:pt x="745589" y="34707"/>
                      </a:cubicBezTo>
                      <a:cubicBezTo>
                        <a:pt x="804680" y="51441"/>
                        <a:pt x="842331" y="84908"/>
                        <a:pt x="861157" y="147660"/>
                      </a:cubicBezTo>
                      <a:cubicBezTo>
                        <a:pt x="885212" y="228715"/>
                        <a:pt x="888873" y="310815"/>
                        <a:pt x="898285" y="393962"/>
                      </a:cubicBezTo>
                      <a:cubicBezTo>
                        <a:pt x="908744" y="484952"/>
                        <a:pt x="874753" y="563392"/>
                        <a:pt x="848083" y="644970"/>
                      </a:cubicBezTo>
                      <a:cubicBezTo>
                        <a:pt x="837102" y="678437"/>
                        <a:pt x="824028" y="711382"/>
                        <a:pt x="811478" y="744850"/>
                      </a:cubicBezTo>
                      <a:cubicBezTo>
                        <a:pt x="807294" y="756354"/>
                        <a:pt x="801542" y="766290"/>
                        <a:pt x="787423" y="767859"/>
                      </a:cubicBezTo>
                      <a:cubicBezTo>
                        <a:pt x="771735" y="769428"/>
                        <a:pt x="765460" y="758969"/>
                        <a:pt x="758661" y="747987"/>
                      </a:cubicBezTo>
                      <a:cubicBezTo>
                        <a:pt x="710552" y="666410"/>
                        <a:pt x="633157" y="630850"/>
                        <a:pt x="553149" y="653859"/>
                      </a:cubicBezTo>
                      <a:cubicBezTo>
                        <a:pt x="536937" y="658565"/>
                        <a:pt x="521250" y="664318"/>
                        <a:pt x="505038" y="677914"/>
                      </a:cubicBezTo>
                      <a:cubicBezTo>
                        <a:pt x="528048" y="678960"/>
                        <a:pt x="547397" y="681575"/>
                        <a:pt x="566222" y="687327"/>
                      </a:cubicBezTo>
                      <a:cubicBezTo>
                        <a:pt x="609625" y="700924"/>
                        <a:pt x="629497" y="733345"/>
                        <a:pt x="636295" y="775180"/>
                      </a:cubicBezTo>
                      <a:cubicBezTo>
                        <a:pt x="641002" y="803941"/>
                        <a:pt x="628974" y="826950"/>
                        <a:pt x="605965" y="844207"/>
                      </a:cubicBezTo>
                      <a:cubicBezTo>
                        <a:pt x="551580" y="884995"/>
                        <a:pt x="459020" y="886564"/>
                        <a:pt x="403066" y="846822"/>
                      </a:cubicBezTo>
                      <a:cubicBezTo>
                        <a:pt x="350250" y="809170"/>
                        <a:pt x="360187" y="726025"/>
                        <a:pt x="421369" y="694648"/>
                      </a:cubicBezTo>
                      <a:cubicBezTo>
                        <a:pt x="444901" y="682621"/>
                        <a:pt x="470002" y="678437"/>
                        <a:pt x="500332" y="678437"/>
                      </a:cubicBezTo>
                      <a:cubicBezTo>
                        <a:pt x="432874" y="628759"/>
                        <a:pt x="335608" y="641309"/>
                        <a:pt x="278086" y="704061"/>
                      </a:cubicBezTo>
                      <a:cubicBezTo>
                        <a:pt x="265535" y="718180"/>
                        <a:pt x="254554" y="733345"/>
                        <a:pt x="245663" y="750079"/>
                      </a:cubicBezTo>
                      <a:cubicBezTo>
                        <a:pt x="240435" y="760537"/>
                        <a:pt x="233113" y="768382"/>
                        <a:pt x="220040" y="767859"/>
                      </a:cubicBezTo>
                      <a:cubicBezTo>
                        <a:pt x="206967" y="767336"/>
                        <a:pt x="200691" y="759492"/>
                        <a:pt x="195985" y="747987"/>
                      </a:cubicBezTo>
                      <a:cubicBezTo>
                        <a:pt x="161994" y="664841"/>
                        <a:pt x="132710" y="579603"/>
                        <a:pt x="106563" y="493841"/>
                      </a:cubicBezTo>
                      <a:cubicBezTo>
                        <a:pt x="105517" y="489658"/>
                        <a:pt x="104471" y="485474"/>
                        <a:pt x="104995" y="481291"/>
                      </a:cubicBezTo>
                      <a:cubicBezTo>
                        <a:pt x="110747" y="400236"/>
                        <a:pt x="107609" y="319182"/>
                        <a:pt x="121729" y="239173"/>
                      </a:cubicBezTo>
                      <a:cubicBezTo>
                        <a:pt x="130618" y="187926"/>
                        <a:pt x="148921" y="138770"/>
                        <a:pt x="168269" y="90138"/>
                      </a:cubicBezTo>
                      <a:cubicBezTo>
                        <a:pt x="173499" y="76018"/>
                        <a:pt x="186049" y="68697"/>
                        <a:pt x="197554" y="61376"/>
                      </a:cubicBezTo>
                      <a:cubicBezTo>
                        <a:pt x="238866" y="34707"/>
                        <a:pt x="285407" y="22156"/>
                        <a:pt x="332993" y="14312"/>
                      </a:cubicBezTo>
                      <a:cubicBezTo>
                        <a:pt x="401498" y="2808"/>
                        <a:pt x="469610" y="-2030"/>
                        <a:pt x="537330" y="781"/>
                      </a:cubicBezTo>
                      <a:close/>
                    </a:path>
                  </a:pathLst>
                </a:custGeom>
                <a:solidFill>
                  <a:srgbClr val="F8DFC9"/>
                </a:solidFill>
                <a:ln w="58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F0D7C60-E34B-4738-9EE5-E843E2185EBD}"/>
                </a:ext>
              </a:extLst>
            </p:cNvPr>
            <p:cNvGrpSpPr/>
            <p:nvPr/>
          </p:nvGrpSpPr>
          <p:grpSpPr>
            <a:xfrm>
              <a:off x="4662652" y="5790983"/>
              <a:ext cx="982246" cy="982744"/>
              <a:chOff x="7457823" y="4624410"/>
              <a:chExt cx="982246" cy="982744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73F867C9-AC70-4F19-BEBD-448D2E3FEC13}"/>
                  </a:ext>
                </a:extLst>
              </p:cNvPr>
              <p:cNvSpPr/>
              <p:nvPr/>
            </p:nvSpPr>
            <p:spPr>
              <a:xfrm>
                <a:off x="7457823" y="4624410"/>
                <a:ext cx="982246" cy="98224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C9D4A592-D73D-422E-9DCE-FF7E0A94B25A}"/>
                  </a:ext>
                </a:extLst>
              </p:cNvPr>
              <p:cNvGrpSpPr/>
              <p:nvPr/>
            </p:nvGrpSpPr>
            <p:grpSpPr>
              <a:xfrm>
                <a:off x="7575174" y="4666348"/>
                <a:ext cx="753685" cy="940806"/>
                <a:chOff x="7575174" y="4666348"/>
                <a:chExt cx="753685" cy="940806"/>
              </a:xfrm>
            </p:grpSpPr>
            <p:sp>
              <p:nvSpPr>
                <p:cNvPr id="37" name="자유형: 도형 36">
                  <a:extLst>
                    <a:ext uri="{FF2B5EF4-FFF2-40B4-BE49-F238E27FC236}">
                      <a16:creationId xmlns:a16="http://schemas.microsoft.com/office/drawing/2014/main" id="{D6A420D1-90F0-449E-856C-E6DCCD502817}"/>
                    </a:ext>
                  </a:extLst>
                </p:cNvPr>
                <p:cNvSpPr/>
                <p:nvPr/>
              </p:nvSpPr>
              <p:spPr>
                <a:xfrm>
                  <a:off x="7575174" y="5252932"/>
                  <a:ext cx="753685" cy="353724"/>
                </a:xfrm>
                <a:custGeom>
                  <a:avLst/>
                  <a:gdLst>
                    <a:gd name="connsiteX0" fmla="*/ 254094 w 753685"/>
                    <a:gd name="connsiteY0" fmla="*/ 0 h 353724"/>
                    <a:gd name="connsiteX1" fmla="*/ 370083 w 753685"/>
                    <a:gd name="connsiteY1" fmla="*/ 52038 h 353724"/>
                    <a:gd name="connsiteX2" fmla="*/ 491038 w 753685"/>
                    <a:gd name="connsiteY2" fmla="*/ 33 h 353724"/>
                    <a:gd name="connsiteX3" fmla="*/ 633223 w 753685"/>
                    <a:gd name="connsiteY3" fmla="*/ 45493 h 353724"/>
                    <a:gd name="connsiteX4" fmla="*/ 739266 w 753685"/>
                    <a:gd name="connsiteY4" fmla="*/ 162707 h 353724"/>
                    <a:gd name="connsiteX5" fmla="*/ 741221 w 753685"/>
                    <a:gd name="connsiteY5" fmla="*/ 174445 h 353724"/>
                    <a:gd name="connsiteX6" fmla="*/ 753685 w 753685"/>
                    <a:gd name="connsiteY6" fmla="*/ 174334 h 353724"/>
                    <a:gd name="connsiteX7" fmla="*/ 378402 w 753685"/>
                    <a:gd name="connsiteY7" fmla="*/ 353705 h 353724"/>
                    <a:gd name="connsiteX8" fmla="*/ 78472 w 753685"/>
                    <a:gd name="connsiteY8" fmla="*/ 254896 h 353724"/>
                    <a:gd name="connsiteX9" fmla="*/ 8157 w 753685"/>
                    <a:gd name="connsiteY9" fmla="*/ 188692 h 353724"/>
                    <a:gd name="connsiteX10" fmla="*/ 4387 w 753685"/>
                    <a:gd name="connsiteY10" fmla="*/ 188138 h 353724"/>
                    <a:gd name="connsiteX11" fmla="*/ 4317 w 753685"/>
                    <a:gd name="connsiteY11" fmla="*/ 185076 h 353724"/>
                    <a:gd name="connsiteX12" fmla="*/ 0 w 753685"/>
                    <a:gd name="connsiteY12" fmla="*/ 181012 h 353724"/>
                    <a:gd name="connsiteX13" fmla="*/ 4223 w 753685"/>
                    <a:gd name="connsiteY13" fmla="*/ 180975 h 353724"/>
                    <a:gd name="connsiteX14" fmla="*/ 4141 w 753685"/>
                    <a:gd name="connsiteY14" fmla="*/ 177410 h 353724"/>
                    <a:gd name="connsiteX15" fmla="*/ 51520 w 753685"/>
                    <a:gd name="connsiteY15" fmla="*/ 78928 h 353724"/>
                    <a:gd name="connsiteX16" fmla="*/ 115939 w 753685"/>
                    <a:gd name="connsiteY16" fmla="*/ 44445 h 353724"/>
                    <a:gd name="connsiteX17" fmla="*/ 254094 w 753685"/>
                    <a:gd name="connsiteY17" fmla="*/ 0 h 3537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53685" h="353724">
                      <a:moveTo>
                        <a:pt x="254094" y="0"/>
                      </a:moveTo>
                      <a:cubicBezTo>
                        <a:pt x="257077" y="-81"/>
                        <a:pt x="370083" y="52038"/>
                        <a:pt x="370083" y="52038"/>
                      </a:cubicBezTo>
                      <a:cubicBezTo>
                        <a:pt x="371260" y="50362"/>
                        <a:pt x="488716" y="581"/>
                        <a:pt x="491038" y="33"/>
                      </a:cubicBezTo>
                      <a:cubicBezTo>
                        <a:pt x="538433" y="15186"/>
                        <a:pt x="585425" y="31549"/>
                        <a:pt x="633223" y="45493"/>
                      </a:cubicBezTo>
                      <a:cubicBezTo>
                        <a:pt x="692451" y="62791"/>
                        <a:pt x="727063" y="102754"/>
                        <a:pt x="739266" y="162707"/>
                      </a:cubicBezTo>
                      <a:lnTo>
                        <a:pt x="741221" y="174445"/>
                      </a:lnTo>
                      <a:lnTo>
                        <a:pt x="753685" y="174334"/>
                      </a:lnTo>
                      <a:cubicBezTo>
                        <a:pt x="661311" y="286730"/>
                        <a:pt x="523881" y="352416"/>
                        <a:pt x="378402" y="353705"/>
                      </a:cubicBezTo>
                      <a:cubicBezTo>
                        <a:pt x="269293" y="354672"/>
                        <a:pt x="164069" y="319341"/>
                        <a:pt x="78472" y="254896"/>
                      </a:cubicBezTo>
                      <a:lnTo>
                        <a:pt x="8157" y="188692"/>
                      </a:lnTo>
                      <a:lnTo>
                        <a:pt x="4387" y="188138"/>
                      </a:lnTo>
                      <a:lnTo>
                        <a:pt x="4317" y="185076"/>
                      </a:lnTo>
                      <a:lnTo>
                        <a:pt x="0" y="181012"/>
                      </a:lnTo>
                      <a:lnTo>
                        <a:pt x="4223" y="180975"/>
                      </a:lnTo>
                      <a:lnTo>
                        <a:pt x="4141" y="177410"/>
                      </a:lnTo>
                      <a:cubicBezTo>
                        <a:pt x="8897" y="139300"/>
                        <a:pt x="22842" y="105624"/>
                        <a:pt x="51520" y="78928"/>
                      </a:cubicBezTo>
                      <a:cubicBezTo>
                        <a:pt x="70011" y="61727"/>
                        <a:pt x="91854" y="51587"/>
                        <a:pt x="115939" y="44445"/>
                      </a:cubicBezTo>
                      <a:cubicBezTo>
                        <a:pt x="156934" y="32274"/>
                        <a:pt x="248791" y="1838"/>
                        <a:pt x="254094" y="0"/>
                      </a:cubicBezTo>
                      <a:close/>
                    </a:path>
                  </a:pathLst>
                </a:custGeom>
                <a:solidFill>
                  <a:srgbClr val="9D9ACC"/>
                </a:solidFill>
                <a:ln w="6366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Graphic 57">
                  <a:extLst>
                    <a:ext uri="{FF2B5EF4-FFF2-40B4-BE49-F238E27FC236}">
                      <a16:creationId xmlns:a16="http://schemas.microsoft.com/office/drawing/2014/main" id="{85BDF973-7D84-445E-97E6-B473A7EF6ED1}"/>
                    </a:ext>
                  </a:extLst>
                </p:cNvPr>
                <p:cNvSpPr/>
                <p:nvPr/>
              </p:nvSpPr>
              <p:spPr>
                <a:xfrm>
                  <a:off x="7730804" y="4808368"/>
                  <a:ext cx="431110" cy="462509"/>
                </a:xfrm>
                <a:custGeom>
                  <a:avLst/>
                  <a:gdLst>
                    <a:gd name="connsiteX0" fmla="*/ 510616 w 1702876"/>
                    <a:gd name="connsiteY0" fmla="*/ 1679990 h 1826902"/>
                    <a:gd name="connsiteX1" fmla="*/ 533476 w 1702876"/>
                    <a:gd name="connsiteY1" fmla="*/ 1547415 h 1826902"/>
                    <a:gd name="connsiteX2" fmla="*/ 526917 w 1702876"/>
                    <a:gd name="connsiteY2" fmla="*/ 1420825 h 1826902"/>
                    <a:gd name="connsiteX3" fmla="*/ 426308 w 1702876"/>
                    <a:gd name="connsiteY3" fmla="*/ 1340083 h 1826902"/>
                    <a:gd name="connsiteX4" fmla="*/ 198600 w 1702876"/>
                    <a:gd name="connsiteY4" fmla="*/ 973177 h 1826902"/>
                    <a:gd name="connsiteX5" fmla="*/ 181152 w 1702876"/>
                    <a:gd name="connsiteY5" fmla="*/ 945796 h 1826902"/>
                    <a:gd name="connsiteX6" fmla="*/ 63796 w 1702876"/>
                    <a:gd name="connsiteY6" fmla="*/ 829713 h 1826902"/>
                    <a:gd name="connsiteX7" fmla="*/ 6678 w 1702876"/>
                    <a:gd name="connsiteY7" fmla="*/ 567109 h 1826902"/>
                    <a:gd name="connsiteX8" fmla="*/ 109770 w 1702876"/>
                    <a:gd name="connsiteY8" fmla="*/ 464080 h 1826902"/>
                    <a:gd name="connsiteX9" fmla="*/ 132312 w 1702876"/>
                    <a:gd name="connsiteY9" fmla="*/ 491652 h 1826902"/>
                    <a:gd name="connsiteX10" fmla="*/ 239162 w 1702876"/>
                    <a:gd name="connsiteY10" fmla="*/ 696501 h 1826902"/>
                    <a:gd name="connsiteX11" fmla="*/ 259921 w 1702876"/>
                    <a:gd name="connsiteY11" fmla="*/ 486813 h 1826902"/>
                    <a:gd name="connsiteX12" fmla="*/ 459420 w 1702876"/>
                    <a:gd name="connsiteY12" fmla="*/ 31396 h 1826902"/>
                    <a:gd name="connsiteX13" fmla="*/ 495334 w 1702876"/>
                    <a:gd name="connsiteY13" fmla="*/ 3250 h 1826902"/>
                    <a:gd name="connsiteX14" fmla="*/ 487757 w 1702876"/>
                    <a:gd name="connsiteY14" fmla="*/ 48652 h 1826902"/>
                    <a:gd name="connsiteX15" fmla="*/ 428282 w 1702876"/>
                    <a:gd name="connsiteY15" fmla="*/ 313866 h 1826902"/>
                    <a:gd name="connsiteX16" fmla="*/ 619695 w 1702876"/>
                    <a:gd name="connsiteY16" fmla="*/ 182246 h 1826902"/>
                    <a:gd name="connsiteX17" fmla="*/ 803211 w 1702876"/>
                    <a:gd name="connsiteY17" fmla="*/ 21335 h 1826902"/>
                    <a:gd name="connsiteX18" fmla="*/ 815947 w 1702876"/>
                    <a:gd name="connsiteY18" fmla="*/ 7135 h 1826902"/>
                    <a:gd name="connsiteX19" fmla="*/ 832694 w 1702876"/>
                    <a:gd name="connsiteY19" fmla="*/ 1086 h 1826902"/>
                    <a:gd name="connsiteX20" fmla="*/ 835305 w 1702876"/>
                    <a:gd name="connsiteY20" fmla="*/ 20698 h 1826902"/>
                    <a:gd name="connsiteX21" fmla="*/ 816966 w 1702876"/>
                    <a:gd name="connsiteY21" fmla="*/ 54065 h 1826902"/>
                    <a:gd name="connsiteX22" fmla="*/ 737688 w 1702876"/>
                    <a:gd name="connsiteY22" fmla="*/ 271521 h 1826902"/>
                    <a:gd name="connsiteX23" fmla="*/ 706614 w 1702876"/>
                    <a:gd name="connsiteY23" fmla="*/ 360542 h 1826902"/>
                    <a:gd name="connsiteX24" fmla="*/ 953744 w 1702876"/>
                    <a:gd name="connsiteY24" fmla="*/ 232678 h 1826902"/>
                    <a:gd name="connsiteX25" fmla="*/ 1212208 w 1702876"/>
                    <a:gd name="connsiteY25" fmla="*/ 53683 h 1826902"/>
                    <a:gd name="connsiteX26" fmla="*/ 1252325 w 1702876"/>
                    <a:gd name="connsiteY26" fmla="*/ 53046 h 1826902"/>
                    <a:gd name="connsiteX27" fmla="*/ 1418394 w 1702876"/>
                    <a:gd name="connsiteY27" fmla="*/ 288587 h 1826902"/>
                    <a:gd name="connsiteX28" fmla="*/ 1535368 w 1702876"/>
                    <a:gd name="connsiteY28" fmla="*/ 667591 h 1826902"/>
                    <a:gd name="connsiteX29" fmla="*/ 1542691 w 1702876"/>
                    <a:gd name="connsiteY29" fmla="*/ 688414 h 1826902"/>
                    <a:gd name="connsiteX30" fmla="*/ 1579942 w 1702876"/>
                    <a:gd name="connsiteY30" fmla="*/ 608626 h 1826902"/>
                    <a:gd name="connsiteX31" fmla="*/ 1620632 w 1702876"/>
                    <a:gd name="connsiteY31" fmla="*/ 501713 h 1826902"/>
                    <a:gd name="connsiteX32" fmla="*/ 1637697 w 1702876"/>
                    <a:gd name="connsiteY32" fmla="*/ 477006 h 1826902"/>
                    <a:gd name="connsiteX33" fmla="*/ 1698063 w 1702876"/>
                    <a:gd name="connsiteY33" fmla="*/ 672749 h 1826902"/>
                    <a:gd name="connsiteX34" fmla="*/ 1577395 w 1702876"/>
                    <a:gd name="connsiteY34" fmla="*/ 909181 h 1826902"/>
                    <a:gd name="connsiteX35" fmla="*/ 1512445 w 1702876"/>
                    <a:gd name="connsiteY35" fmla="*/ 947069 h 1826902"/>
                    <a:gd name="connsiteX36" fmla="*/ 1489712 w 1702876"/>
                    <a:gd name="connsiteY36" fmla="*/ 972094 h 1826902"/>
                    <a:gd name="connsiteX37" fmla="*/ 1432848 w 1702876"/>
                    <a:gd name="connsiteY37" fmla="*/ 1146633 h 1826902"/>
                    <a:gd name="connsiteX38" fmla="*/ 1270536 w 1702876"/>
                    <a:gd name="connsiteY38" fmla="*/ 1334097 h 1826902"/>
                    <a:gd name="connsiteX39" fmla="*/ 1220422 w 1702876"/>
                    <a:gd name="connsiteY39" fmla="*/ 1372622 h 1826902"/>
                    <a:gd name="connsiteX40" fmla="*/ 1165088 w 1702876"/>
                    <a:gd name="connsiteY40" fmla="*/ 1486985 h 1826902"/>
                    <a:gd name="connsiteX41" fmla="*/ 1201702 w 1702876"/>
                    <a:gd name="connsiteY41" fmla="*/ 1704697 h 1826902"/>
                    <a:gd name="connsiteX42" fmla="*/ 1182599 w 1702876"/>
                    <a:gd name="connsiteY42" fmla="*/ 1729531 h 1826902"/>
                    <a:gd name="connsiteX43" fmla="*/ 900064 w 1702876"/>
                    <a:gd name="connsiteY43" fmla="*/ 1823709 h 1826902"/>
                    <a:gd name="connsiteX44" fmla="*/ 836005 w 1702876"/>
                    <a:gd name="connsiteY44" fmla="*/ 1823709 h 1826902"/>
                    <a:gd name="connsiteX45" fmla="*/ 534240 w 1702876"/>
                    <a:gd name="connsiteY45" fmla="*/ 1709727 h 1826902"/>
                    <a:gd name="connsiteX46" fmla="*/ 510616 w 1702876"/>
                    <a:gd name="connsiteY46" fmla="*/ 1679990 h 18269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1702876" h="1826902">
                      <a:moveTo>
                        <a:pt x="510616" y="1679990"/>
                      </a:moveTo>
                      <a:cubicBezTo>
                        <a:pt x="532648" y="1638345"/>
                        <a:pt x="531375" y="1591925"/>
                        <a:pt x="533476" y="1547415"/>
                      </a:cubicBezTo>
                      <a:cubicBezTo>
                        <a:pt x="535514" y="1505070"/>
                        <a:pt x="551560" y="1455911"/>
                        <a:pt x="526917" y="1420825"/>
                      </a:cubicBezTo>
                      <a:cubicBezTo>
                        <a:pt x="503102" y="1386949"/>
                        <a:pt x="462476" y="1363580"/>
                        <a:pt x="426308" y="1340083"/>
                      </a:cubicBezTo>
                      <a:cubicBezTo>
                        <a:pt x="292587" y="1253100"/>
                        <a:pt x="231966" y="1121671"/>
                        <a:pt x="198600" y="973177"/>
                      </a:cubicBezTo>
                      <a:cubicBezTo>
                        <a:pt x="195861" y="961015"/>
                        <a:pt x="193888" y="950826"/>
                        <a:pt x="181152" y="945796"/>
                      </a:cubicBezTo>
                      <a:cubicBezTo>
                        <a:pt x="125563" y="923764"/>
                        <a:pt x="93087" y="878171"/>
                        <a:pt x="63796" y="829713"/>
                      </a:cubicBezTo>
                      <a:cubicBezTo>
                        <a:pt x="14828" y="748779"/>
                        <a:pt x="-13763" y="663516"/>
                        <a:pt x="6678" y="567109"/>
                      </a:cubicBezTo>
                      <a:cubicBezTo>
                        <a:pt x="19349" y="507380"/>
                        <a:pt x="58766" y="466500"/>
                        <a:pt x="109770" y="464080"/>
                      </a:cubicBezTo>
                      <a:cubicBezTo>
                        <a:pt x="126199" y="465990"/>
                        <a:pt x="127027" y="480827"/>
                        <a:pt x="132312" y="491652"/>
                      </a:cubicBezTo>
                      <a:cubicBezTo>
                        <a:pt x="165106" y="559341"/>
                        <a:pt x="197836" y="627093"/>
                        <a:pt x="239162" y="696501"/>
                      </a:cubicBezTo>
                      <a:cubicBezTo>
                        <a:pt x="242027" y="623081"/>
                        <a:pt x="247949" y="554565"/>
                        <a:pt x="259921" y="486813"/>
                      </a:cubicBezTo>
                      <a:cubicBezTo>
                        <a:pt x="289531" y="318897"/>
                        <a:pt x="354990" y="166518"/>
                        <a:pt x="459420" y="31396"/>
                      </a:cubicBezTo>
                      <a:cubicBezTo>
                        <a:pt x="468972" y="19042"/>
                        <a:pt x="479670" y="-6110"/>
                        <a:pt x="495334" y="3250"/>
                      </a:cubicBezTo>
                      <a:cubicBezTo>
                        <a:pt x="510616" y="12420"/>
                        <a:pt x="493678" y="33879"/>
                        <a:pt x="487757" y="48652"/>
                      </a:cubicBezTo>
                      <a:cubicBezTo>
                        <a:pt x="453562" y="133661"/>
                        <a:pt x="428728" y="220643"/>
                        <a:pt x="428282" y="313866"/>
                      </a:cubicBezTo>
                      <a:cubicBezTo>
                        <a:pt x="488011" y="262734"/>
                        <a:pt x="554935" y="224082"/>
                        <a:pt x="619695" y="182246"/>
                      </a:cubicBezTo>
                      <a:cubicBezTo>
                        <a:pt x="688848" y="137609"/>
                        <a:pt x="747367" y="81064"/>
                        <a:pt x="803211" y="21335"/>
                      </a:cubicBezTo>
                      <a:cubicBezTo>
                        <a:pt x="807542" y="16686"/>
                        <a:pt x="811044" y="11210"/>
                        <a:pt x="815947" y="7135"/>
                      </a:cubicBezTo>
                      <a:cubicBezTo>
                        <a:pt x="820786" y="3123"/>
                        <a:pt x="826199" y="-2353"/>
                        <a:pt x="832694" y="1086"/>
                      </a:cubicBezTo>
                      <a:cubicBezTo>
                        <a:pt x="841418" y="5734"/>
                        <a:pt x="837852" y="13948"/>
                        <a:pt x="835305" y="20698"/>
                      </a:cubicBezTo>
                      <a:cubicBezTo>
                        <a:pt x="830784" y="32606"/>
                        <a:pt x="823334" y="43112"/>
                        <a:pt x="816966" y="54065"/>
                      </a:cubicBezTo>
                      <a:cubicBezTo>
                        <a:pt x="777423" y="121817"/>
                        <a:pt x="760230" y="197656"/>
                        <a:pt x="737688" y="271521"/>
                      </a:cubicBezTo>
                      <a:cubicBezTo>
                        <a:pt x="729028" y="299921"/>
                        <a:pt x="720686" y="328321"/>
                        <a:pt x="706614" y="360542"/>
                      </a:cubicBezTo>
                      <a:cubicBezTo>
                        <a:pt x="791623" y="316541"/>
                        <a:pt x="875103" y="279417"/>
                        <a:pt x="953744" y="232678"/>
                      </a:cubicBezTo>
                      <a:cubicBezTo>
                        <a:pt x="1044038" y="178999"/>
                        <a:pt x="1132867" y="123154"/>
                        <a:pt x="1212208" y="53683"/>
                      </a:cubicBezTo>
                      <a:cubicBezTo>
                        <a:pt x="1225581" y="41966"/>
                        <a:pt x="1239462" y="34452"/>
                        <a:pt x="1252325" y="53046"/>
                      </a:cubicBezTo>
                      <a:cubicBezTo>
                        <a:pt x="1307023" y="131941"/>
                        <a:pt x="1379870" y="197656"/>
                        <a:pt x="1418394" y="288587"/>
                      </a:cubicBezTo>
                      <a:cubicBezTo>
                        <a:pt x="1470291" y="411101"/>
                        <a:pt x="1507605" y="537818"/>
                        <a:pt x="1535368" y="667591"/>
                      </a:cubicBezTo>
                      <a:cubicBezTo>
                        <a:pt x="1536706" y="673704"/>
                        <a:pt x="1536578" y="680327"/>
                        <a:pt x="1542691" y="688414"/>
                      </a:cubicBezTo>
                      <a:cubicBezTo>
                        <a:pt x="1560075" y="663198"/>
                        <a:pt x="1568544" y="635053"/>
                        <a:pt x="1579942" y="608626"/>
                      </a:cubicBezTo>
                      <a:cubicBezTo>
                        <a:pt x="1595033" y="573668"/>
                        <a:pt x="1609807" y="538391"/>
                        <a:pt x="1620632" y="501713"/>
                      </a:cubicBezTo>
                      <a:cubicBezTo>
                        <a:pt x="1623561" y="491780"/>
                        <a:pt x="1625026" y="480445"/>
                        <a:pt x="1637697" y="477006"/>
                      </a:cubicBezTo>
                      <a:cubicBezTo>
                        <a:pt x="1705131" y="527566"/>
                        <a:pt x="1709334" y="600858"/>
                        <a:pt x="1698063" y="672749"/>
                      </a:cubicBezTo>
                      <a:cubicBezTo>
                        <a:pt x="1683863" y="762980"/>
                        <a:pt x="1642282" y="842767"/>
                        <a:pt x="1577395" y="909181"/>
                      </a:cubicBezTo>
                      <a:cubicBezTo>
                        <a:pt x="1558993" y="927966"/>
                        <a:pt x="1537279" y="941084"/>
                        <a:pt x="1512445" y="947069"/>
                      </a:cubicBezTo>
                      <a:cubicBezTo>
                        <a:pt x="1497099" y="950763"/>
                        <a:pt x="1493087" y="957831"/>
                        <a:pt x="1489712" y="972094"/>
                      </a:cubicBezTo>
                      <a:cubicBezTo>
                        <a:pt x="1475639" y="1031759"/>
                        <a:pt x="1455072" y="1089451"/>
                        <a:pt x="1432848" y="1146633"/>
                      </a:cubicBezTo>
                      <a:cubicBezTo>
                        <a:pt x="1400883" y="1228712"/>
                        <a:pt x="1333321" y="1279208"/>
                        <a:pt x="1270536" y="1334097"/>
                      </a:cubicBezTo>
                      <a:cubicBezTo>
                        <a:pt x="1254617" y="1347979"/>
                        <a:pt x="1238953" y="1363516"/>
                        <a:pt x="1220422" y="1372622"/>
                      </a:cubicBezTo>
                      <a:cubicBezTo>
                        <a:pt x="1171009" y="1396947"/>
                        <a:pt x="1161140" y="1435789"/>
                        <a:pt x="1165088" y="1486985"/>
                      </a:cubicBezTo>
                      <a:cubicBezTo>
                        <a:pt x="1170054" y="1551936"/>
                        <a:pt x="1176931" y="1642485"/>
                        <a:pt x="1201702" y="1704697"/>
                      </a:cubicBezTo>
                      <a:cubicBezTo>
                        <a:pt x="1205076" y="1720425"/>
                        <a:pt x="1192150" y="1724564"/>
                        <a:pt x="1182599" y="1729531"/>
                      </a:cubicBezTo>
                      <a:cubicBezTo>
                        <a:pt x="1118667" y="1762643"/>
                        <a:pt x="929674" y="1814476"/>
                        <a:pt x="900064" y="1823709"/>
                      </a:cubicBezTo>
                      <a:cubicBezTo>
                        <a:pt x="882744" y="1832496"/>
                        <a:pt x="853962" y="1819952"/>
                        <a:pt x="836005" y="1823709"/>
                      </a:cubicBezTo>
                      <a:cubicBezTo>
                        <a:pt x="731130" y="1797092"/>
                        <a:pt x="628036" y="1765572"/>
                        <a:pt x="534240" y="1709727"/>
                      </a:cubicBezTo>
                      <a:cubicBezTo>
                        <a:pt x="523288" y="1703232"/>
                        <a:pt x="508388" y="1697820"/>
                        <a:pt x="510616" y="1679990"/>
                      </a:cubicBezTo>
                      <a:close/>
                    </a:path>
                  </a:pathLst>
                </a:custGeom>
                <a:solidFill>
                  <a:srgbClr val="F6D9B5"/>
                </a:solidFill>
                <a:ln w="63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Graphic 57">
                  <a:extLst>
                    <a:ext uri="{FF2B5EF4-FFF2-40B4-BE49-F238E27FC236}">
                      <a16:creationId xmlns:a16="http://schemas.microsoft.com/office/drawing/2014/main" id="{B49F72A1-CFEA-487B-B0D7-E16A75FF9FE3}"/>
                    </a:ext>
                  </a:extLst>
                </p:cNvPr>
                <p:cNvSpPr/>
                <p:nvPr/>
              </p:nvSpPr>
              <p:spPr>
                <a:xfrm>
                  <a:off x="7740841" y="4666348"/>
                  <a:ext cx="412626" cy="324863"/>
                </a:xfrm>
                <a:custGeom>
                  <a:avLst/>
                  <a:gdLst>
                    <a:gd name="connsiteX0" fmla="*/ 1598115 w 1629865"/>
                    <a:gd name="connsiteY0" fmla="*/ 1037982 h 1283201"/>
                    <a:gd name="connsiteX1" fmla="*/ 1499608 w 1629865"/>
                    <a:gd name="connsiteY1" fmla="*/ 1275306 h 1283201"/>
                    <a:gd name="connsiteX2" fmla="*/ 1444527 w 1629865"/>
                    <a:gd name="connsiteY2" fmla="*/ 1059759 h 1283201"/>
                    <a:gd name="connsiteX3" fmla="*/ 1333538 w 1629865"/>
                    <a:gd name="connsiteY3" fmla="*/ 783656 h 1283201"/>
                    <a:gd name="connsiteX4" fmla="*/ 1203764 w 1629865"/>
                    <a:gd name="connsiteY4" fmla="*/ 615358 h 1283201"/>
                    <a:gd name="connsiteX5" fmla="*/ 1181605 w 1629865"/>
                    <a:gd name="connsiteY5" fmla="*/ 618542 h 1283201"/>
                    <a:gd name="connsiteX6" fmla="*/ 660537 w 1629865"/>
                    <a:gd name="connsiteY6" fmla="*/ 932597 h 1283201"/>
                    <a:gd name="connsiteX7" fmla="*/ 653851 w 1629865"/>
                    <a:gd name="connsiteY7" fmla="*/ 932660 h 1283201"/>
                    <a:gd name="connsiteX8" fmla="*/ 793048 w 1629865"/>
                    <a:gd name="connsiteY8" fmla="*/ 565372 h 1283201"/>
                    <a:gd name="connsiteX9" fmla="*/ 380741 w 1629865"/>
                    <a:gd name="connsiteY9" fmla="*/ 888023 h 1283201"/>
                    <a:gd name="connsiteX10" fmla="*/ 454861 w 1629865"/>
                    <a:gd name="connsiteY10" fmla="*/ 565817 h 1283201"/>
                    <a:gd name="connsiteX11" fmla="*/ 209259 w 1629865"/>
                    <a:gd name="connsiteY11" fmla="*/ 1283201 h 1283201"/>
                    <a:gd name="connsiteX12" fmla="*/ 70062 w 1629865"/>
                    <a:gd name="connsiteY12" fmla="*/ 1024992 h 1283201"/>
                    <a:gd name="connsiteX13" fmla="*/ 23705 w 1629865"/>
                    <a:gd name="connsiteY13" fmla="*/ 883502 h 1283201"/>
                    <a:gd name="connsiteX14" fmla="*/ 20966 w 1629865"/>
                    <a:gd name="connsiteY14" fmla="*/ 619688 h 1283201"/>
                    <a:gd name="connsiteX15" fmla="*/ 749302 w 1629865"/>
                    <a:gd name="connsiteY15" fmla="*/ 7817 h 1283201"/>
                    <a:gd name="connsiteX16" fmla="*/ 1112643 w 1629865"/>
                    <a:gd name="connsiteY16" fmla="*/ 40993 h 1283201"/>
                    <a:gd name="connsiteX17" fmla="*/ 1320484 w 1629865"/>
                    <a:gd name="connsiteY17" fmla="*/ 234889 h 1283201"/>
                    <a:gd name="connsiteX18" fmla="*/ 1339141 w 1629865"/>
                    <a:gd name="connsiteY18" fmla="*/ 254565 h 1283201"/>
                    <a:gd name="connsiteX19" fmla="*/ 1475410 w 1629865"/>
                    <a:gd name="connsiteY19" fmla="*/ 364153 h 1283201"/>
                    <a:gd name="connsiteX20" fmla="*/ 1604865 w 1629865"/>
                    <a:gd name="connsiteY20" fmla="*/ 1003915 h 1283201"/>
                    <a:gd name="connsiteX21" fmla="*/ 1598115 w 1629865"/>
                    <a:gd name="connsiteY21" fmla="*/ 1037982 h 1283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629865" h="1283201">
                      <a:moveTo>
                        <a:pt x="1598115" y="1037982"/>
                      </a:moveTo>
                      <a:cubicBezTo>
                        <a:pt x="1572326" y="1118278"/>
                        <a:pt x="1542462" y="1196856"/>
                        <a:pt x="1499608" y="1275306"/>
                      </a:cubicBezTo>
                      <a:cubicBezTo>
                        <a:pt x="1480504" y="1199912"/>
                        <a:pt x="1464139" y="1129422"/>
                        <a:pt x="1444527" y="1059759"/>
                      </a:cubicBezTo>
                      <a:cubicBezTo>
                        <a:pt x="1417592" y="963862"/>
                        <a:pt x="1383715" y="870639"/>
                        <a:pt x="1333538" y="783656"/>
                      </a:cubicBezTo>
                      <a:cubicBezTo>
                        <a:pt x="1297688" y="721508"/>
                        <a:pt x="1239423" y="677316"/>
                        <a:pt x="1203764" y="615358"/>
                      </a:cubicBezTo>
                      <a:cubicBezTo>
                        <a:pt x="1195041" y="600203"/>
                        <a:pt x="1187845" y="613257"/>
                        <a:pt x="1181605" y="618542"/>
                      </a:cubicBezTo>
                      <a:cubicBezTo>
                        <a:pt x="1024960" y="751499"/>
                        <a:pt x="845518" y="846696"/>
                        <a:pt x="660537" y="932597"/>
                      </a:cubicBezTo>
                      <a:cubicBezTo>
                        <a:pt x="658945" y="933297"/>
                        <a:pt x="656780" y="932660"/>
                        <a:pt x="653851" y="932660"/>
                      </a:cubicBezTo>
                      <a:cubicBezTo>
                        <a:pt x="705939" y="812629"/>
                        <a:pt x="717146" y="677698"/>
                        <a:pt x="793048" y="565372"/>
                      </a:cubicBezTo>
                      <a:cubicBezTo>
                        <a:pt x="682569" y="708008"/>
                        <a:pt x="520257" y="782701"/>
                        <a:pt x="380741" y="888023"/>
                      </a:cubicBezTo>
                      <a:cubicBezTo>
                        <a:pt x="377812" y="774550"/>
                        <a:pt x="412070" y="669356"/>
                        <a:pt x="454861" y="565817"/>
                      </a:cubicBezTo>
                      <a:cubicBezTo>
                        <a:pt x="281214" y="770348"/>
                        <a:pt x="209768" y="1010091"/>
                        <a:pt x="209259" y="1283201"/>
                      </a:cubicBezTo>
                      <a:cubicBezTo>
                        <a:pt x="148894" y="1198511"/>
                        <a:pt x="112470" y="1110128"/>
                        <a:pt x="70062" y="1024992"/>
                      </a:cubicBezTo>
                      <a:cubicBezTo>
                        <a:pt x="54779" y="977743"/>
                        <a:pt x="41407" y="929795"/>
                        <a:pt x="23705" y="883502"/>
                      </a:cubicBezTo>
                      <a:cubicBezTo>
                        <a:pt x="-9981" y="795437"/>
                        <a:pt x="-4886" y="708836"/>
                        <a:pt x="20966" y="619688"/>
                      </a:cubicBezTo>
                      <a:cubicBezTo>
                        <a:pt x="119602" y="279972"/>
                        <a:pt x="396596" y="46724"/>
                        <a:pt x="749302" y="7817"/>
                      </a:cubicBezTo>
                      <a:cubicBezTo>
                        <a:pt x="872899" y="-5810"/>
                        <a:pt x="994777" y="-5555"/>
                        <a:pt x="1112643" y="40993"/>
                      </a:cubicBezTo>
                      <a:cubicBezTo>
                        <a:pt x="1207331" y="78371"/>
                        <a:pt x="1279795" y="139692"/>
                        <a:pt x="1320484" y="234889"/>
                      </a:cubicBezTo>
                      <a:cubicBezTo>
                        <a:pt x="1324369" y="243931"/>
                        <a:pt x="1328508" y="251445"/>
                        <a:pt x="1339141" y="254565"/>
                      </a:cubicBezTo>
                      <a:cubicBezTo>
                        <a:pt x="1399571" y="272331"/>
                        <a:pt x="1440005" y="316204"/>
                        <a:pt x="1475410" y="364153"/>
                      </a:cubicBezTo>
                      <a:cubicBezTo>
                        <a:pt x="1617791" y="557030"/>
                        <a:pt x="1663766" y="770029"/>
                        <a:pt x="1604865" y="1003915"/>
                      </a:cubicBezTo>
                      <a:cubicBezTo>
                        <a:pt x="1602063" y="1015058"/>
                        <a:pt x="1600344" y="1026584"/>
                        <a:pt x="1598115" y="1037982"/>
                      </a:cubicBezTo>
                      <a:close/>
                    </a:path>
                  </a:pathLst>
                </a:custGeom>
                <a:solidFill>
                  <a:srgbClr val="828889"/>
                </a:solidFill>
                <a:ln w="63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Graphic 57">
                  <a:extLst>
                    <a:ext uri="{FF2B5EF4-FFF2-40B4-BE49-F238E27FC236}">
                      <a16:creationId xmlns:a16="http://schemas.microsoft.com/office/drawing/2014/main" id="{7F03CC77-A764-432A-B231-7E21C3D2FAF5}"/>
                    </a:ext>
                  </a:extLst>
                </p:cNvPr>
                <p:cNvSpPr/>
                <p:nvPr/>
              </p:nvSpPr>
              <p:spPr>
                <a:xfrm>
                  <a:off x="7896816" y="5270001"/>
                  <a:ext cx="98945" cy="337153"/>
                </a:xfrm>
                <a:custGeom>
                  <a:avLst/>
                  <a:gdLst>
                    <a:gd name="connsiteX0" fmla="*/ 0 w 448157"/>
                    <a:gd name="connsiteY0" fmla="*/ 681998 h 682443"/>
                    <a:gd name="connsiteX1" fmla="*/ 104175 w 448157"/>
                    <a:gd name="connsiteY1" fmla="*/ 341262 h 682443"/>
                    <a:gd name="connsiteX2" fmla="*/ 131811 w 448157"/>
                    <a:gd name="connsiteY2" fmla="*/ 282361 h 682443"/>
                    <a:gd name="connsiteX3" fmla="*/ 100609 w 448157"/>
                    <a:gd name="connsiteY3" fmla="*/ 202192 h 682443"/>
                    <a:gd name="connsiteX4" fmla="*/ 81888 w 448157"/>
                    <a:gd name="connsiteY4" fmla="*/ 158956 h 682443"/>
                    <a:gd name="connsiteX5" fmla="*/ 208923 w 448157"/>
                    <a:gd name="connsiteY5" fmla="*/ 209 h 682443"/>
                    <a:gd name="connsiteX6" fmla="*/ 249040 w 448157"/>
                    <a:gd name="connsiteY6" fmla="*/ 2947 h 682443"/>
                    <a:gd name="connsiteX7" fmla="*/ 379259 w 448157"/>
                    <a:gd name="connsiteY7" fmla="*/ 161885 h 682443"/>
                    <a:gd name="connsiteX8" fmla="*/ 324561 w 448157"/>
                    <a:gd name="connsiteY8" fmla="*/ 264978 h 682443"/>
                    <a:gd name="connsiteX9" fmla="*/ 320867 w 448157"/>
                    <a:gd name="connsiteY9" fmla="*/ 280706 h 682443"/>
                    <a:gd name="connsiteX10" fmla="*/ 448158 w 448157"/>
                    <a:gd name="connsiteY10" fmla="*/ 682443 h 682443"/>
                    <a:gd name="connsiteX11" fmla="*/ 0 w 448157"/>
                    <a:gd name="connsiteY11" fmla="*/ 681998 h 682443"/>
                    <a:gd name="connsiteX0" fmla="*/ 0 w 553262"/>
                    <a:gd name="connsiteY0" fmla="*/ 1293530 h 1293530"/>
                    <a:gd name="connsiteX1" fmla="*/ 209280 w 553262"/>
                    <a:gd name="connsiteY1" fmla="*/ 341262 h 1293530"/>
                    <a:gd name="connsiteX2" fmla="*/ 236916 w 553262"/>
                    <a:gd name="connsiteY2" fmla="*/ 282361 h 1293530"/>
                    <a:gd name="connsiteX3" fmla="*/ 205714 w 553262"/>
                    <a:gd name="connsiteY3" fmla="*/ 202192 h 1293530"/>
                    <a:gd name="connsiteX4" fmla="*/ 186993 w 553262"/>
                    <a:gd name="connsiteY4" fmla="*/ 158956 h 1293530"/>
                    <a:gd name="connsiteX5" fmla="*/ 314028 w 553262"/>
                    <a:gd name="connsiteY5" fmla="*/ 209 h 1293530"/>
                    <a:gd name="connsiteX6" fmla="*/ 354145 w 553262"/>
                    <a:gd name="connsiteY6" fmla="*/ 2947 h 1293530"/>
                    <a:gd name="connsiteX7" fmla="*/ 484364 w 553262"/>
                    <a:gd name="connsiteY7" fmla="*/ 161885 h 1293530"/>
                    <a:gd name="connsiteX8" fmla="*/ 429666 w 553262"/>
                    <a:gd name="connsiteY8" fmla="*/ 264978 h 1293530"/>
                    <a:gd name="connsiteX9" fmla="*/ 425972 w 553262"/>
                    <a:gd name="connsiteY9" fmla="*/ 280706 h 1293530"/>
                    <a:gd name="connsiteX10" fmla="*/ 553263 w 553262"/>
                    <a:gd name="connsiteY10" fmla="*/ 682443 h 1293530"/>
                    <a:gd name="connsiteX11" fmla="*/ 0 w 553262"/>
                    <a:gd name="connsiteY11" fmla="*/ 1293530 h 1293530"/>
                    <a:gd name="connsiteX0" fmla="*/ 0 w 639261"/>
                    <a:gd name="connsiteY0" fmla="*/ 1293530 h 1293976"/>
                    <a:gd name="connsiteX1" fmla="*/ 209280 w 639261"/>
                    <a:gd name="connsiteY1" fmla="*/ 341262 h 1293976"/>
                    <a:gd name="connsiteX2" fmla="*/ 236916 w 639261"/>
                    <a:gd name="connsiteY2" fmla="*/ 282361 h 1293976"/>
                    <a:gd name="connsiteX3" fmla="*/ 205714 w 639261"/>
                    <a:gd name="connsiteY3" fmla="*/ 202192 h 1293976"/>
                    <a:gd name="connsiteX4" fmla="*/ 186993 w 639261"/>
                    <a:gd name="connsiteY4" fmla="*/ 158956 h 1293976"/>
                    <a:gd name="connsiteX5" fmla="*/ 314028 w 639261"/>
                    <a:gd name="connsiteY5" fmla="*/ 209 h 1293976"/>
                    <a:gd name="connsiteX6" fmla="*/ 354145 w 639261"/>
                    <a:gd name="connsiteY6" fmla="*/ 2947 h 1293976"/>
                    <a:gd name="connsiteX7" fmla="*/ 484364 w 639261"/>
                    <a:gd name="connsiteY7" fmla="*/ 161885 h 1293976"/>
                    <a:gd name="connsiteX8" fmla="*/ 429666 w 639261"/>
                    <a:gd name="connsiteY8" fmla="*/ 264978 h 1293976"/>
                    <a:gd name="connsiteX9" fmla="*/ 425972 w 639261"/>
                    <a:gd name="connsiteY9" fmla="*/ 280706 h 1293976"/>
                    <a:gd name="connsiteX10" fmla="*/ 639261 w 639261"/>
                    <a:gd name="connsiteY10" fmla="*/ 1293976 h 1293976"/>
                    <a:gd name="connsiteX11" fmla="*/ 0 w 639261"/>
                    <a:gd name="connsiteY11" fmla="*/ 1293530 h 1293976"/>
                    <a:gd name="connsiteX0" fmla="*/ 0 w 562821"/>
                    <a:gd name="connsiteY0" fmla="*/ 1293530 h 1313086"/>
                    <a:gd name="connsiteX1" fmla="*/ 209280 w 562821"/>
                    <a:gd name="connsiteY1" fmla="*/ 341262 h 1313086"/>
                    <a:gd name="connsiteX2" fmla="*/ 236916 w 562821"/>
                    <a:gd name="connsiteY2" fmla="*/ 282361 h 1313086"/>
                    <a:gd name="connsiteX3" fmla="*/ 205714 w 562821"/>
                    <a:gd name="connsiteY3" fmla="*/ 202192 h 1313086"/>
                    <a:gd name="connsiteX4" fmla="*/ 186993 w 562821"/>
                    <a:gd name="connsiteY4" fmla="*/ 158956 h 1313086"/>
                    <a:gd name="connsiteX5" fmla="*/ 314028 w 562821"/>
                    <a:gd name="connsiteY5" fmla="*/ 209 h 1313086"/>
                    <a:gd name="connsiteX6" fmla="*/ 354145 w 562821"/>
                    <a:gd name="connsiteY6" fmla="*/ 2947 h 1313086"/>
                    <a:gd name="connsiteX7" fmla="*/ 484364 w 562821"/>
                    <a:gd name="connsiteY7" fmla="*/ 161885 h 1313086"/>
                    <a:gd name="connsiteX8" fmla="*/ 429666 w 562821"/>
                    <a:gd name="connsiteY8" fmla="*/ 264978 h 1313086"/>
                    <a:gd name="connsiteX9" fmla="*/ 425972 w 562821"/>
                    <a:gd name="connsiteY9" fmla="*/ 280706 h 1313086"/>
                    <a:gd name="connsiteX10" fmla="*/ 562821 w 562821"/>
                    <a:gd name="connsiteY10" fmla="*/ 1313086 h 1313086"/>
                    <a:gd name="connsiteX11" fmla="*/ 0 w 562821"/>
                    <a:gd name="connsiteY11" fmla="*/ 1293530 h 1313086"/>
                    <a:gd name="connsiteX0" fmla="*/ 0 w 429051"/>
                    <a:gd name="connsiteY0" fmla="*/ 1350860 h 1350860"/>
                    <a:gd name="connsiteX1" fmla="*/ 75510 w 429051"/>
                    <a:gd name="connsiteY1" fmla="*/ 341262 h 1350860"/>
                    <a:gd name="connsiteX2" fmla="*/ 103146 w 429051"/>
                    <a:gd name="connsiteY2" fmla="*/ 282361 h 1350860"/>
                    <a:gd name="connsiteX3" fmla="*/ 71944 w 429051"/>
                    <a:gd name="connsiteY3" fmla="*/ 202192 h 1350860"/>
                    <a:gd name="connsiteX4" fmla="*/ 53223 w 429051"/>
                    <a:gd name="connsiteY4" fmla="*/ 158956 h 1350860"/>
                    <a:gd name="connsiteX5" fmla="*/ 180258 w 429051"/>
                    <a:gd name="connsiteY5" fmla="*/ 209 h 1350860"/>
                    <a:gd name="connsiteX6" fmla="*/ 220375 w 429051"/>
                    <a:gd name="connsiteY6" fmla="*/ 2947 h 1350860"/>
                    <a:gd name="connsiteX7" fmla="*/ 350594 w 429051"/>
                    <a:gd name="connsiteY7" fmla="*/ 161885 h 1350860"/>
                    <a:gd name="connsiteX8" fmla="*/ 295896 w 429051"/>
                    <a:gd name="connsiteY8" fmla="*/ 264978 h 1350860"/>
                    <a:gd name="connsiteX9" fmla="*/ 292202 w 429051"/>
                    <a:gd name="connsiteY9" fmla="*/ 280706 h 1350860"/>
                    <a:gd name="connsiteX10" fmla="*/ 429051 w 429051"/>
                    <a:gd name="connsiteY10" fmla="*/ 1313086 h 1350860"/>
                    <a:gd name="connsiteX11" fmla="*/ 0 w 429051"/>
                    <a:gd name="connsiteY11" fmla="*/ 1350860 h 1350860"/>
                    <a:gd name="connsiteX0" fmla="*/ 0 w 362162"/>
                    <a:gd name="connsiteY0" fmla="*/ 1350860 h 1350860"/>
                    <a:gd name="connsiteX1" fmla="*/ 75510 w 362162"/>
                    <a:gd name="connsiteY1" fmla="*/ 341262 h 1350860"/>
                    <a:gd name="connsiteX2" fmla="*/ 103146 w 362162"/>
                    <a:gd name="connsiteY2" fmla="*/ 282361 h 1350860"/>
                    <a:gd name="connsiteX3" fmla="*/ 71944 w 362162"/>
                    <a:gd name="connsiteY3" fmla="*/ 202192 h 1350860"/>
                    <a:gd name="connsiteX4" fmla="*/ 53223 w 362162"/>
                    <a:gd name="connsiteY4" fmla="*/ 158956 h 1350860"/>
                    <a:gd name="connsiteX5" fmla="*/ 180258 w 362162"/>
                    <a:gd name="connsiteY5" fmla="*/ 209 h 1350860"/>
                    <a:gd name="connsiteX6" fmla="*/ 220375 w 362162"/>
                    <a:gd name="connsiteY6" fmla="*/ 2947 h 1350860"/>
                    <a:gd name="connsiteX7" fmla="*/ 350594 w 362162"/>
                    <a:gd name="connsiteY7" fmla="*/ 161885 h 1350860"/>
                    <a:gd name="connsiteX8" fmla="*/ 295896 w 362162"/>
                    <a:gd name="connsiteY8" fmla="*/ 264978 h 1350860"/>
                    <a:gd name="connsiteX9" fmla="*/ 292202 w 362162"/>
                    <a:gd name="connsiteY9" fmla="*/ 280706 h 1350860"/>
                    <a:gd name="connsiteX10" fmla="*/ 362162 w 362162"/>
                    <a:gd name="connsiteY10" fmla="*/ 1313086 h 1350860"/>
                    <a:gd name="connsiteX11" fmla="*/ 0 w 362162"/>
                    <a:gd name="connsiteY11" fmla="*/ 1350860 h 1350860"/>
                    <a:gd name="connsiteX0" fmla="*/ 0 w 390831"/>
                    <a:gd name="connsiteY0" fmla="*/ 1350860 h 1350860"/>
                    <a:gd name="connsiteX1" fmla="*/ 75510 w 390831"/>
                    <a:gd name="connsiteY1" fmla="*/ 341262 h 1350860"/>
                    <a:gd name="connsiteX2" fmla="*/ 103146 w 390831"/>
                    <a:gd name="connsiteY2" fmla="*/ 282361 h 1350860"/>
                    <a:gd name="connsiteX3" fmla="*/ 71944 w 390831"/>
                    <a:gd name="connsiteY3" fmla="*/ 202192 h 1350860"/>
                    <a:gd name="connsiteX4" fmla="*/ 53223 w 390831"/>
                    <a:gd name="connsiteY4" fmla="*/ 158956 h 1350860"/>
                    <a:gd name="connsiteX5" fmla="*/ 180258 w 390831"/>
                    <a:gd name="connsiteY5" fmla="*/ 209 h 1350860"/>
                    <a:gd name="connsiteX6" fmla="*/ 220375 w 390831"/>
                    <a:gd name="connsiteY6" fmla="*/ 2947 h 1350860"/>
                    <a:gd name="connsiteX7" fmla="*/ 350594 w 390831"/>
                    <a:gd name="connsiteY7" fmla="*/ 161885 h 1350860"/>
                    <a:gd name="connsiteX8" fmla="*/ 295896 w 390831"/>
                    <a:gd name="connsiteY8" fmla="*/ 264978 h 1350860"/>
                    <a:gd name="connsiteX9" fmla="*/ 292202 w 390831"/>
                    <a:gd name="connsiteY9" fmla="*/ 280706 h 1350860"/>
                    <a:gd name="connsiteX10" fmla="*/ 390831 w 390831"/>
                    <a:gd name="connsiteY10" fmla="*/ 1322641 h 1350860"/>
                    <a:gd name="connsiteX11" fmla="*/ 0 w 390831"/>
                    <a:gd name="connsiteY11" fmla="*/ 1350860 h 1350860"/>
                    <a:gd name="connsiteX0" fmla="*/ 0 w 390831"/>
                    <a:gd name="connsiteY0" fmla="*/ 1331750 h 1331750"/>
                    <a:gd name="connsiteX1" fmla="*/ 75510 w 390831"/>
                    <a:gd name="connsiteY1" fmla="*/ 341262 h 1331750"/>
                    <a:gd name="connsiteX2" fmla="*/ 103146 w 390831"/>
                    <a:gd name="connsiteY2" fmla="*/ 282361 h 1331750"/>
                    <a:gd name="connsiteX3" fmla="*/ 71944 w 390831"/>
                    <a:gd name="connsiteY3" fmla="*/ 202192 h 1331750"/>
                    <a:gd name="connsiteX4" fmla="*/ 53223 w 390831"/>
                    <a:gd name="connsiteY4" fmla="*/ 158956 h 1331750"/>
                    <a:gd name="connsiteX5" fmla="*/ 180258 w 390831"/>
                    <a:gd name="connsiteY5" fmla="*/ 209 h 1331750"/>
                    <a:gd name="connsiteX6" fmla="*/ 220375 w 390831"/>
                    <a:gd name="connsiteY6" fmla="*/ 2947 h 1331750"/>
                    <a:gd name="connsiteX7" fmla="*/ 350594 w 390831"/>
                    <a:gd name="connsiteY7" fmla="*/ 161885 h 1331750"/>
                    <a:gd name="connsiteX8" fmla="*/ 295896 w 390831"/>
                    <a:gd name="connsiteY8" fmla="*/ 264978 h 1331750"/>
                    <a:gd name="connsiteX9" fmla="*/ 292202 w 390831"/>
                    <a:gd name="connsiteY9" fmla="*/ 280706 h 1331750"/>
                    <a:gd name="connsiteX10" fmla="*/ 390831 w 390831"/>
                    <a:gd name="connsiteY10" fmla="*/ 1322641 h 1331750"/>
                    <a:gd name="connsiteX11" fmla="*/ 0 w 390831"/>
                    <a:gd name="connsiteY11" fmla="*/ 1331750 h 13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90831" h="1331750">
                      <a:moveTo>
                        <a:pt x="0" y="1331750"/>
                      </a:moveTo>
                      <a:cubicBezTo>
                        <a:pt x="10634" y="1269219"/>
                        <a:pt x="57999" y="398762"/>
                        <a:pt x="75510" y="341262"/>
                      </a:cubicBezTo>
                      <a:cubicBezTo>
                        <a:pt x="76720" y="337251"/>
                        <a:pt x="100535" y="284781"/>
                        <a:pt x="103146" y="282361"/>
                      </a:cubicBezTo>
                      <a:cubicBezTo>
                        <a:pt x="127025" y="261666"/>
                        <a:pt x="89838" y="239061"/>
                        <a:pt x="71944" y="202192"/>
                      </a:cubicBezTo>
                      <a:cubicBezTo>
                        <a:pt x="66468" y="190858"/>
                        <a:pt x="57935" y="170672"/>
                        <a:pt x="53223" y="158956"/>
                      </a:cubicBezTo>
                      <a:cubicBezTo>
                        <a:pt x="81878" y="123933"/>
                        <a:pt x="160328" y="24088"/>
                        <a:pt x="180258" y="209"/>
                      </a:cubicBezTo>
                      <a:cubicBezTo>
                        <a:pt x="205793" y="-1192"/>
                        <a:pt x="201017" y="4985"/>
                        <a:pt x="220375" y="2947"/>
                      </a:cubicBezTo>
                      <a:cubicBezTo>
                        <a:pt x="229672" y="3711"/>
                        <a:pt x="327479" y="126353"/>
                        <a:pt x="350594" y="161885"/>
                      </a:cubicBezTo>
                      <a:cubicBezTo>
                        <a:pt x="332510" y="204484"/>
                        <a:pt x="327161" y="229191"/>
                        <a:pt x="295896" y="264978"/>
                      </a:cubicBezTo>
                      <a:cubicBezTo>
                        <a:pt x="291757" y="269753"/>
                        <a:pt x="286408" y="273319"/>
                        <a:pt x="292202" y="280706"/>
                      </a:cubicBezTo>
                      <a:cubicBezTo>
                        <a:pt x="326397" y="323688"/>
                        <a:pt x="390767" y="1316465"/>
                        <a:pt x="390831" y="1322641"/>
                      </a:cubicBezTo>
                      <a:lnTo>
                        <a:pt x="0" y="1331750"/>
                      </a:lnTo>
                      <a:close/>
                    </a:path>
                  </a:pathLst>
                </a:custGeom>
                <a:solidFill>
                  <a:srgbClr val="200C43"/>
                </a:solidFill>
                <a:ln w="63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Graphic 57">
                  <a:extLst>
                    <a:ext uri="{FF2B5EF4-FFF2-40B4-BE49-F238E27FC236}">
                      <a16:creationId xmlns:a16="http://schemas.microsoft.com/office/drawing/2014/main" id="{148DB767-660B-4BB6-B80A-4F7FA3C99781}"/>
                    </a:ext>
                  </a:extLst>
                </p:cNvPr>
                <p:cNvSpPr/>
                <p:nvPr/>
              </p:nvSpPr>
              <p:spPr>
                <a:xfrm>
                  <a:off x="7828460" y="5230291"/>
                  <a:ext cx="116798" cy="108483"/>
                </a:xfrm>
                <a:custGeom>
                  <a:avLst/>
                  <a:gdLst>
                    <a:gd name="connsiteX0" fmla="*/ 447402 w 461350"/>
                    <a:gd name="connsiteY0" fmla="*/ 150945 h 428505"/>
                    <a:gd name="connsiteX1" fmla="*/ 451478 w 461350"/>
                    <a:gd name="connsiteY1" fmla="*/ 171831 h 428505"/>
                    <a:gd name="connsiteX2" fmla="*/ 254142 w 461350"/>
                    <a:gd name="connsiteY2" fmla="*/ 415458 h 428505"/>
                    <a:gd name="connsiteX3" fmla="*/ 221349 w 461350"/>
                    <a:gd name="connsiteY3" fmla="*/ 413294 h 428505"/>
                    <a:gd name="connsiteX4" fmla="*/ 3192 w 461350"/>
                    <a:gd name="connsiteY4" fmla="*/ 89433 h 428505"/>
                    <a:gd name="connsiteX5" fmla="*/ 15036 w 461350"/>
                    <a:gd name="connsiteY5" fmla="*/ 53392 h 428505"/>
                    <a:gd name="connsiteX6" fmla="*/ 74129 w 461350"/>
                    <a:gd name="connsiteY6" fmla="*/ 11938 h 428505"/>
                    <a:gd name="connsiteX7" fmla="*/ 124879 w 461350"/>
                    <a:gd name="connsiteY7" fmla="*/ 13402 h 428505"/>
                    <a:gd name="connsiteX8" fmla="*/ 279804 w 461350"/>
                    <a:gd name="connsiteY8" fmla="*/ 95100 h 428505"/>
                    <a:gd name="connsiteX9" fmla="*/ 447402 w 461350"/>
                    <a:gd name="connsiteY9" fmla="*/ 150945 h 428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1350" h="428505">
                      <a:moveTo>
                        <a:pt x="447402" y="150945"/>
                      </a:moveTo>
                      <a:cubicBezTo>
                        <a:pt x="471982" y="153301"/>
                        <a:pt x="457908" y="163871"/>
                        <a:pt x="451478" y="171831"/>
                      </a:cubicBezTo>
                      <a:cubicBezTo>
                        <a:pt x="410406" y="222708"/>
                        <a:pt x="277321" y="383938"/>
                        <a:pt x="254142" y="415458"/>
                      </a:cubicBezTo>
                      <a:cubicBezTo>
                        <a:pt x="239752" y="435007"/>
                        <a:pt x="233130" y="431187"/>
                        <a:pt x="221349" y="413294"/>
                      </a:cubicBezTo>
                      <a:cubicBezTo>
                        <a:pt x="153851" y="310646"/>
                        <a:pt x="7841" y="95164"/>
                        <a:pt x="3192" y="89433"/>
                      </a:cubicBezTo>
                      <a:cubicBezTo>
                        <a:pt x="-1711" y="74596"/>
                        <a:pt x="-3112" y="62943"/>
                        <a:pt x="15036" y="53392"/>
                      </a:cubicBezTo>
                      <a:cubicBezTo>
                        <a:pt x="36240" y="42248"/>
                        <a:pt x="56171" y="27793"/>
                        <a:pt x="74129" y="11938"/>
                      </a:cubicBezTo>
                      <a:cubicBezTo>
                        <a:pt x="92977" y="-4618"/>
                        <a:pt x="108450" y="-3790"/>
                        <a:pt x="124879" y="13402"/>
                      </a:cubicBezTo>
                      <a:cubicBezTo>
                        <a:pt x="167733" y="57212"/>
                        <a:pt x="224979" y="74469"/>
                        <a:pt x="279804" y="95100"/>
                      </a:cubicBezTo>
                      <a:cubicBezTo>
                        <a:pt x="334821" y="115795"/>
                        <a:pt x="391430" y="132478"/>
                        <a:pt x="447402" y="150945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 w="63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Graphic 57">
                  <a:extLst>
                    <a:ext uri="{FF2B5EF4-FFF2-40B4-BE49-F238E27FC236}">
                      <a16:creationId xmlns:a16="http://schemas.microsoft.com/office/drawing/2014/main" id="{BF104FFF-1510-467B-A640-4E5B3471E6AE}"/>
                    </a:ext>
                  </a:extLst>
                </p:cNvPr>
                <p:cNvSpPr/>
                <p:nvPr/>
              </p:nvSpPr>
              <p:spPr>
                <a:xfrm>
                  <a:off x="7950657" y="5230291"/>
                  <a:ext cx="116798" cy="108483"/>
                </a:xfrm>
                <a:custGeom>
                  <a:avLst/>
                  <a:gdLst>
                    <a:gd name="connsiteX0" fmla="*/ 13948 w 461350"/>
                    <a:gd name="connsiteY0" fmla="*/ 150945 h 428505"/>
                    <a:gd name="connsiteX1" fmla="*/ 9873 w 461350"/>
                    <a:gd name="connsiteY1" fmla="*/ 171831 h 428505"/>
                    <a:gd name="connsiteX2" fmla="*/ 207207 w 461350"/>
                    <a:gd name="connsiteY2" fmla="*/ 415458 h 428505"/>
                    <a:gd name="connsiteX3" fmla="*/ 240001 w 461350"/>
                    <a:gd name="connsiteY3" fmla="*/ 413294 h 428505"/>
                    <a:gd name="connsiteX4" fmla="*/ 458158 w 461350"/>
                    <a:gd name="connsiteY4" fmla="*/ 89433 h 428505"/>
                    <a:gd name="connsiteX5" fmla="*/ 446314 w 461350"/>
                    <a:gd name="connsiteY5" fmla="*/ 53392 h 428505"/>
                    <a:gd name="connsiteX6" fmla="*/ 387222 w 461350"/>
                    <a:gd name="connsiteY6" fmla="*/ 11938 h 428505"/>
                    <a:gd name="connsiteX7" fmla="*/ 336472 w 461350"/>
                    <a:gd name="connsiteY7" fmla="*/ 13402 h 428505"/>
                    <a:gd name="connsiteX8" fmla="*/ 181545 w 461350"/>
                    <a:gd name="connsiteY8" fmla="*/ 95100 h 428505"/>
                    <a:gd name="connsiteX9" fmla="*/ 13948 w 461350"/>
                    <a:gd name="connsiteY9" fmla="*/ 150945 h 428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1350" h="428505">
                      <a:moveTo>
                        <a:pt x="13948" y="150945"/>
                      </a:moveTo>
                      <a:cubicBezTo>
                        <a:pt x="-10631" y="153301"/>
                        <a:pt x="3441" y="163871"/>
                        <a:pt x="9873" y="171831"/>
                      </a:cubicBezTo>
                      <a:cubicBezTo>
                        <a:pt x="50944" y="222708"/>
                        <a:pt x="184029" y="383938"/>
                        <a:pt x="207207" y="415458"/>
                      </a:cubicBezTo>
                      <a:cubicBezTo>
                        <a:pt x="221598" y="435007"/>
                        <a:pt x="228221" y="431187"/>
                        <a:pt x="240001" y="413294"/>
                      </a:cubicBezTo>
                      <a:cubicBezTo>
                        <a:pt x="307498" y="310646"/>
                        <a:pt x="453510" y="95164"/>
                        <a:pt x="458158" y="89433"/>
                      </a:cubicBezTo>
                      <a:cubicBezTo>
                        <a:pt x="463061" y="74596"/>
                        <a:pt x="464462" y="62943"/>
                        <a:pt x="446314" y="53392"/>
                      </a:cubicBezTo>
                      <a:cubicBezTo>
                        <a:pt x="425109" y="42248"/>
                        <a:pt x="405179" y="27793"/>
                        <a:pt x="387222" y="11938"/>
                      </a:cubicBezTo>
                      <a:cubicBezTo>
                        <a:pt x="368374" y="-4618"/>
                        <a:pt x="352900" y="-3790"/>
                        <a:pt x="336472" y="13402"/>
                      </a:cubicBezTo>
                      <a:cubicBezTo>
                        <a:pt x="293617" y="57212"/>
                        <a:pt x="236371" y="74469"/>
                        <a:pt x="181545" y="95100"/>
                      </a:cubicBezTo>
                      <a:cubicBezTo>
                        <a:pt x="126465" y="115795"/>
                        <a:pt x="69920" y="132478"/>
                        <a:pt x="13948" y="150945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 w="63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4461D72-DF51-4126-941B-348CCC1E8B18}"/>
                </a:ext>
              </a:extLst>
            </p:cNvPr>
            <p:cNvGrpSpPr/>
            <p:nvPr/>
          </p:nvGrpSpPr>
          <p:grpSpPr>
            <a:xfrm>
              <a:off x="5796084" y="4624908"/>
              <a:ext cx="982246" cy="982246"/>
              <a:chOff x="4588720" y="1810350"/>
              <a:chExt cx="982246" cy="982246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5DB0D20B-1E8D-4800-AC24-73C4F209E8F1}"/>
                  </a:ext>
                </a:extLst>
              </p:cNvPr>
              <p:cNvSpPr/>
              <p:nvPr/>
            </p:nvSpPr>
            <p:spPr>
              <a:xfrm>
                <a:off x="4588720" y="1810350"/>
                <a:ext cx="982246" cy="98224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0F410539-8FA7-4AA2-9F11-11AAEA436557}"/>
                  </a:ext>
                </a:extLst>
              </p:cNvPr>
              <p:cNvGrpSpPr/>
              <p:nvPr/>
            </p:nvGrpSpPr>
            <p:grpSpPr>
              <a:xfrm>
                <a:off x="4734147" y="1833991"/>
                <a:ext cx="692890" cy="958603"/>
                <a:chOff x="4734147" y="1833991"/>
                <a:chExt cx="692890" cy="958603"/>
              </a:xfrm>
            </p:grpSpPr>
            <p:sp>
              <p:nvSpPr>
                <p:cNvPr id="46" name="Graphic 57">
                  <a:extLst>
                    <a:ext uri="{FF2B5EF4-FFF2-40B4-BE49-F238E27FC236}">
                      <a16:creationId xmlns:a16="http://schemas.microsoft.com/office/drawing/2014/main" id="{B95D469F-782E-4A9C-95F3-34EC8C87399D}"/>
                    </a:ext>
                  </a:extLst>
                </p:cNvPr>
                <p:cNvSpPr/>
                <p:nvPr/>
              </p:nvSpPr>
              <p:spPr>
                <a:xfrm>
                  <a:off x="4800707" y="1833991"/>
                  <a:ext cx="567032" cy="698841"/>
                </a:xfrm>
                <a:custGeom>
                  <a:avLst/>
                  <a:gdLst>
                    <a:gd name="connsiteX0" fmla="*/ 2086373 w 2087615"/>
                    <a:gd name="connsiteY0" fmla="*/ 1611793 h 2572889"/>
                    <a:gd name="connsiteX1" fmla="*/ 2050523 w 2087615"/>
                    <a:gd name="connsiteY1" fmla="*/ 952610 h 2572889"/>
                    <a:gd name="connsiteX2" fmla="*/ 1974938 w 2087615"/>
                    <a:gd name="connsiteY2" fmla="*/ 545141 h 2572889"/>
                    <a:gd name="connsiteX3" fmla="*/ 1235968 w 2087615"/>
                    <a:gd name="connsiteY3" fmla="*/ 768 h 2572889"/>
                    <a:gd name="connsiteX4" fmla="*/ 937642 w 2087615"/>
                    <a:gd name="connsiteY4" fmla="*/ 13376 h 2572889"/>
                    <a:gd name="connsiteX5" fmla="*/ 524124 w 2087615"/>
                    <a:gd name="connsiteY5" fmla="*/ 130605 h 2572889"/>
                    <a:gd name="connsiteX6" fmla="*/ 155881 w 2087615"/>
                    <a:gd name="connsiteY6" fmla="*/ 589142 h 2572889"/>
                    <a:gd name="connsiteX7" fmla="*/ 123852 w 2087615"/>
                    <a:gd name="connsiteY7" fmla="*/ 866264 h 2572889"/>
                    <a:gd name="connsiteX8" fmla="*/ 123151 w 2087615"/>
                    <a:gd name="connsiteY8" fmla="*/ 1272204 h 2572889"/>
                    <a:gd name="connsiteX9" fmla="*/ 194660 w 2087615"/>
                    <a:gd name="connsiteY9" fmla="*/ 1693936 h 2572889"/>
                    <a:gd name="connsiteX10" fmla="*/ 199882 w 2087615"/>
                    <a:gd name="connsiteY10" fmla="*/ 2053201 h 2572889"/>
                    <a:gd name="connsiteX11" fmla="*/ 53488 w 2087615"/>
                    <a:gd name="connsiteY11" fmla="*/ 2447615 h 2572889"/>
                    <a:gd name="connsiteX12" fmla="*/ 0 w 2087615"/>
                    <a:gd name="connsiteY12" fmla="*/ 2572104 h 2572889"/>
                    <a:gd name="connsiteX13" fmla="*/ 26299 w 2087615"/>
                    <a:gd name="connsiteY13" fmla="*/ 2564081 h 2572889"/>
                    <a:gd name="connsiteX14" fmla="*/ 1914318 w 2087615"/>
                    <a:gd name="connsiteY14" fmla="*/ 2480600 h 2572889"/>
                    <a:gd name="connsiteX15" fmla="*/ 2021741 w 2087615"/>
                    <a:gd name="connsiteY15" fmla="*/ 2158713 h 2572889"/>
                    <a:gd name="connsiteX16" fmla="*/ 2086373 w 2087615"/>
                    <a:gd name="connsiteY16" fmla="*/ 1611793 h 2572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087615" h="2572889">
                      <a:moveTo>
                        <a:pt x="2086373" y="1611793"/>
                      </a:moveTo>
                      <a:cubicBezTo>
                        <a:pt x="2077458" y="1391916"/>
                        <a:pt x="2061412" y="1172359"/>
                        <a:pt x="2050523" y="952610"/>
                      </a:cubicBezTo>
                      <a:cubicBezTo>
                        <a:pt x="2043582" y="813157"/>
                        <a:pt x="2019894" y="677462"/>
                        <a:pt x="1974938" y="545141"/>
                      </a:cubicBezTo>
                      <a:cubicBezTo>
                        <a:pt x="1857837" y="200267"/>
                        <a:pt x="1600136" y="10192"/>
                        <a:pt x="1235968" y="768"/>
                      </a:cubicBezTo>
                      <a:cubicBezTo>
                        <a:pt x="1136187" y="-1843"/>
                        <a:pt x="1036723" y="2168"/>
                        <a:pt x="937642" y="13376"/>
                      </a:cubicBezTo>
                      <a:cubicBezTo>
                        <a:pt x="793414" y="29677"/>
                        <a:pt x="653770" y="63680"/>
                        <a:pt x="524124" y="130605"/>
                      </a:cubicBezTo>
                      <a:cubicBezTo>
                        <a:pt x="333858" y="228795"/>
                        <a:pt x="199500" y="373214"/>
                        <a:pt x="155881" y="589142"/>
                      </a:cubicBezTo>
                      <a:cubicBezTo>
                        <a:pt x="137415" y="680518"/>
                        <a:pt x="131938" y="773614"/>
                        <a:pt x="123852" y="866264"/>
                      </a:cubicBezTo>
                      <a:cubicBezTo>
                        <a:pt x="112071" y="1001577"/>
                        <a:pt x="110861" y="1136954"/>
                        <a:pt x="123151" y="1272204"/>
                      </a:cubicBezTo>
                      <a:cubicBezTo>
                        <a:pt x="136077" y="1414585"/>
                        <a:pt x="168553" y="1553720"/>
                        <a:pt x="194660" y="1693936"/>
                      </a:cubicBezTo>
                      <a:cubicBezTo>
                        <a:pt x="216883" y="1813266"/>
                        <a:pt x="224143" y="1932597"/>
                        <a:pt x="199882" y="2053201"/>
                      </a:cubicBezTo>
                      <a:cubicBezTo>
                        <a:pt x="171864" y="2192717"/>
                        <a:pt x="114809" y="2320644"/>
                        <a:pt x="53488" y="2447615"/>
                      </a:cubicBezTo>
                      <a:cubicBezTo>
                        <a:pt x="33876" y="2488178"/>
                        <a:pt x="8150" y="2526511"/>
                        <a:pt x="0" y="2572104"/>
                      </a:cubicBezTo>
                      <a:cubicBezTo>
                        <a:pt x="10443" y="2574842"/>
                        <a:pt x="18912" y="2570002"/>
                        <a:pt x="26299" y="2564081"/>
                      </a:cubicBezTo>
                      <a:cubicBezTo>
                        <a:pt x="92650" y="2511038"/>
                        <a:pt x="1903620" y="2490279"/>
                        <a:pt x="1914318" y="2480600"/>
                      </a:cubicBezTo>
                      <a:cubicBezTo>
                        <a:pt x="1962076" y="2377316"/>
                        <a:pt x="1994233" y="2268811"/>
                        <a:pt x="2021741" y="2158713"/>
                      </a:cubicBezTo>
                      <a:cubicBezTo>
                        <a:pt x="2066697" y="1979017"/>
                        <a:pt x="2093887" y="1796965"/>
                        <a:pt x="2086373" y="1611793"/>
                      </a:cubicBezTo>
                      <a:close/>
                    </a:path>
                  </a:pathLst>
                </a:custGeom>
                <a:solidFill>
                  <a:srgbClr val="FBD770"/>
                </a:solidFill>
                <a:ln w="63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Graphic 57">
                  <a:extLst>
                    <a:ext uri="{FF2B5EF4-FFF2-40B4-BE49-F238E27FC236}">
                      <a16:creationId xmlns:a16="http://schemas.microsoft.com/office/drawing/2014/main" id="{606D64A8-015B-4DFF-98DA-908593B6F619}"/>
                    </a:ext>
                  </a:extLst>
                </p:cNvPr>
                <p:cNvSpPr/>
                <p:nvPr/>
              </p:nvSpPr>
              <p:spPr>
                <a:xfrm>
                  <a:off x="5045788" y="2534989"/>
                  <a:ext cx="11415" cy="12937"/>
                </a:xfrm>
                <a:custGeom>
                  <a:avLst/>
                  <a:gdLst>
                    <a:gd name="connsiteX0" fmla="*/ 38906 w 42026"/>
                    <a:gd name="connsiteY0" fmla="*/ 47630 h 47630"/>
                    <a:gd name="connsiteX1" fmla="*/ 0 w 42026"/>
                    <a:gd name="connsiteY1" fmla="*/ 0 h 47630"/>
                    <a:gd name="connsiteX2" fmla="*/ 42027 w 42026"/>
                    <a:gd name="connsiteY2" fmla="*/ 44765 h 47630"/>
                    <a:gd name="connsiteX3" fmla="*/ 38906 w 42026"/>
                    <a:gd name="connsiteY3" fmla="*/ 47630 h 47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026" h="47630">
                      <a:moveTo>
                        <a:pt x="38906" y="47630"/>
                      </a:moveTo>
                      <a:cubicBezTo>
                        <a:pt x="25917" y="31775"/>
                        <a:pt x="12926" y="15919"/>
                        <a:pt x="0" y="0"/>
                      </a:cubicBezTo>
                      <a:cubicBezTo>
                        <a:pt x="21204" y="9042"/>
                        <a:pt x="32730" y="25917"/>
                        <a:pt x="42027" y="44765"/>
                      </a:cubicBezTo>
                      <a:cubicBezTo>
                        <a:pt x="40944" y="45720"/>
                        <a:pt x="39925" y="46675"/>
                        <a:pt x="38906" y="47630"/>
                      </a:cubicBezTo>
                      <a:close/>
                    </a:path>
                  </a:pathLst>
                </a:custGeom>
                <a:solidFill>
                  <a:srgbClr val="49122C"/>
                </a:solidFill>
                <a:ln w="63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3138A6E4-F94A-470E-AE6B-7A02BE48D9FB}"/>
                    </a:ext>
                  </a:extLst>
                </p:cNvPr>
                <p:cNvSpPr/>
                <p:nvPr/>
              </p:nvSpPr>
              <p:spPr>
                <a:xfrm>
                  <a:off x="4734147" y="2436240"/>
                  <a:ext cx="692890" cy="356354"/>
                </a:xfrm>
                <a:custGeom>
                  <a:avLst/>
                  <a:gdLst>
                    <a:gd name="connsiteX0" fmla="*/ 342539 w 692890"/>
                    <a:gd name="connsiteY0" fmla="*/ 0 h 356354"/>
                    <a:gd name="connsiteX1" fmla="*/ 418476 w 692890"/>
                    <a:gd name="connsiteY1" fmla="*/ 353 h 356354"/>
                    <a:gd name="connsiteX2" fmla="*/ 423976 w 692890"/>
                    <a:gd name="connsiteY2" fmla="*/ 5386 h 356354"/>
                    <a:gd name="connsiteX3" fmla="*/ 434336 w 692890"/>
                    <a:gd name="connsiteY3" fmla="*/ 22630 h 356354"/>
                    <a:gd name="connsiteX4" fmla="*/ 438244 w 692890"/>
                    <a:gd name="connsiteY4" fmla="*/ 24895 h 356354"/>
                    <a:gd name="connsiteX5" fmla="*/ 504798 w 692890"/>
                    <a:gd name="connsiteY5" fmla="*/ 46308 h 356354"/>
                    <a:gd name="connsiteX6" fmla="*/ 586556 w 692890"/>
                    <a:gd name="connsiteY6" fmla="*/ 71507 h 356354"/>
                    <a:gd name="connsiteX7" fmla="*/ 656811 w 692890"/>
                    <a:gd name="connsiteY7" fmla="*/ 123256 h 356354"/>
                    <a:gd name="connsiteX8" fmla="*/ 678785 w 692890"/>
                    <a:gd name="connsiteY8" fmla="*/ 168035 h 356354"/>
                    <a:gd name="connsiteX9" fmla="*/ 687276 w 692890"/>
                    <a:gd name="connsiteY9" fmla="*/ 212444 h 356354"/>
                    <a:gd name="connsiteX10" fmla="*/ 692890 w 692890"/>
                    <a:gd name="connsiteY10" fmla="*/ 212427 h 356354"/>
                    <a:gd name="connsiteX11" fmla="*/ 688033 w 692890"/>
                    <a:gd name="connsiteY11" fmla="*/ 216398 h 356354"/>
                    <a:gd name="connsiteX12" fmla="*/ 688151 w 692890"/>
                    <a:gd name="connsiteY12" fmla="*/ 217016 h 356354"/>
                    <a:gd name="connsiteX13" fmla="*/ 683066 w 692890"/>
                    <a:gd name="connsiteY13" fmla="*/ 223035 h 356354"/>
                    <a:gd name="connsiteX14" fmla="*/ 679885 w 692890"/>
                    <a:gd name="connsiteY14" fmla="*/ 223059 h 356354"/>
                    <a:gd name="connsiteX15" fmla="*/ 616134 w 692890"/>
                    <a:gd name="connsiteY15" fmla="*/ 275175 h 356354"/>
                    <a:gd name="connsiteX16" fmla="*/ 0 w 692890"/>
                    <a:gd name="connsiteY16" fmla="*/ 214469 h 356354"/>
                    <a:gd name="connsiteX17" fmla="*/ 12954 w 692890"/>
                    <a:gd name="connsiteY17" fmla="*/ 214431 h 356354"/>
                    <a:gd name="connsiteX18" fmla="*/ 13184 w 692890"/>
                    <a:gd name="connsiteY18" fmla="*/ 201415 h 356354"/>
                    <a:gd name="connsiteX19" fmla="*/ 64847 w 692890"/>
                    <a:gd name="connsiteY19" fmla="*/ 98938 h 356354"/>
                    <a:gd name="connsiteX20" fmla="*/ 66611 w 692890"/>
                    <a:gd name="connsiteY20" fmla="*/ 96344 h 356354"/>
                    <a:gd name="connsiteX21" fmla="*/ 147399 w 692890"/>
                    <a:gd name="connsiteY21" fmla="*/ 61164 h 356354"/>
                    <a:gd name="connsiteX22" fmla="*/ 250309 w 692890"/>
                    <a:gd name="connsiteY22" fmla="*/ 28320 h 356354"/>
                    <a:gd name="connsiteX23" fmla="*/ 257054 w 692890"/>
                    <a:gd name="connsiteY23" fmla="*/ 25881 h 356354"/>
                    <a:gd name="connsiteX24" fmla="*/ 274904 w 692890"/>
                    <a:gd name="connsiteY24" fmla="*/ 6493 h 356354"/>
                    <a:gd name="connsiteX25" fmla="*/ 279573 w 692890"/>
                    <a:gd name="connsiteY25" fmla="*/ 699 h 356354"/>
                    <a:gd name="connsiteX26" fmla="*/ 342539 w 692890"/>
                    <a:gd name="connsiteY26" fmla="*/ 0 h 356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692890" h="356354">
                      <a:moveTo>
                        <a:pt x="342539" y="0"/>
                      </a:moveTo>
                      <a:cubicBezTo>
                        <a:pt x="374259" y="7"/>
                        <a:pt x="408142" y="188"/>
                        <a:pt x="418476" y="353"/>
                      </a:cubicBezTo>
                      <a:cubicBezTo>
                        <a:pt x="421191" y="1044"/>
                        <a:pt x="423163" y="2843"/>
                        <a:pt x="423976" y="5386"/>
                      </a:cubicBezTo>
                      <a:cubicBezTo>
                        <a:pt x="426224" y="12408"/>
                        <a:pt x="430358" y="16697"/>
                        <a:pt x="434336" y="22630"/>
                      </a:cubicBezTo>
                      <a:cubicBezTo>
                        <a:pt x="435356" y="23909"/>
                        <a:pt x="436567" y="24134"/>
                        <a:pt x="438244" y="24895"/>
                      </a:cubicBezTo>
                      <a:cubicBezTo>
                        <a:pt x="459933" y="33543"/>
                        <a:pt x="482573" y="39303"/>
                        <a:pt x="504798" y="46308"/>
                      </a:cubicBezTo>
                      <a:cubicBezTo>
                        <a:pt x="532005" y="54869"/>
                        <a:pt x="559297" y="63119"/>
                        <a:pt x="586556" y="71507"/>
                      </a:cubicBezTo>
                      <a:cubicBezTo>
                        <a:pt x="615128" y="81764"/>
                        <a:pt x="639083" y="98246"/>
                        <a:pt x="656811" y="123256"/>
                      </a:cubicBezTo>
                      <a:cubicBezTo>
                        <a:pt x="666773" y="137317"/>
                        <a:pt x="673830" y="152326"/>
                        <a:pt x="678785" y="168035"/>
                      </a:cubicBezTo>
                      <a:lnTo>
                        <a:pt x="687276" y="212444"/>
                      </a:lnTo>
                      <a:lnTo>
                        <a:pt x="692890" y="212427"/>
                      </a:lnTo>
                      <a:lnTo>
                        <a:pt x="688033" y="216398"/>
                      </a:lnTo>
                      <a:lnTo>
                        <a:pt x="688151" y="217016"/>
                      </a:lnTo>
                      <a:cubicBezTo>
                        <a:pt x="688548" y="221271"/>
                        <a:pt x="686853" y="222879"/>
                        <a:pt x="683066" y="223035"/>
                      </a:cubicBezTo>
                      <a:lnTo>
                        <a:pt x="679885" y="223059"/>
                      </a:lnTo>
                      <a:lnTo>
                        <a:pt x="616134" y="275175"/>
                      </a:lnTo>
                      <a:cubicBezTo>
                        <a:pt x="426230" y="400777"/>
                        <a:pt x="168199" y="380697"/>
                        <a:pt x="0" y="214469"/>
                      </a:cubicBezTo>
                      <a:lnTo>
                        <a:pt x="12954" y="214431"/>
                      </a:lnTo>
                      <a:lnTo>
                        <a:pt x="13184" y="201415"/>
                      </a:lnTo>
                      <a:cubicBezTo>
                        <a:pt x="19203" y="161704"/>
                        <a:pt x="33438" y="125954"/>
                        <a:pt x="64847" y="98938"/>
                      </a:cubicBezTo>
                      <a:cubicBezTo>
                        <a:pt x="65435" y="98073"/>
                        <a:pt x="66023" y="97209"/>
                        <a:pt x="66611" y="96344"/>
                      </a:cubicBezTo>
                      <a:cubicBezTo>
                        <a:pt x="89978" y="76471"/>
                        <a:pt x="119225" y="70072"/>
                        <a:pt x="147399" y="61164"/>
                      </a:cubicBezTo>
                      <a:cubicBezTo>
                        <a:pt x="181731" y="50303"/>
                        <a:pt x="216012" y="39268"/>
                        <a:pt x="250309" y="28320"/>
                      </a:cubicBezTo>
                      <a:cubicBezTo>
                        <a:pt x="253318" y="27282"/>
                        <a:pt x="254979" y="26815"/>
                        <a:pt x="257054" y="25881"/>
                      </a:cubicBezTo>
                      <a:cubicBezTo>
                        <a:pt x="265979" y="21886"/>
                        <a:pt x="272084" y="16196"/>
                        <a:pt x="274904" y="6493"/>
                      </a:cubicBezTo>
                      <a:cubicBezTo>
                        <a:pt x="275613" y="4002"/>
                        <a:pt x="276806" y="1667"/>
                        <a:pt x="279573" y="699"/>
                      </a:cubicBezTo>
                      <a:cubicBezTo>
                        <a:pt x="281260" y="163"/>
                        <a:pt x="310818" y="-6"/>
                        <a:pt x="342539" y="0"/>
                      </a:cubicBezTo>
                      <a:close/>
                    </a:path>
                  </a:pathLst>
                </a:custGeom>
                <a:solidFill>
                  <a:srgbClr val="D6529E"/>
                </a:solidFill>
                <a:ln w="6366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Graphic 57">
                  <a:extLst>
                    <a:ext uri="{FF2B5EF4-FFF2-40B4-BE49-F238E27FC236}">
                      <a16:creationId xmlns:a16="http://schemas.microsoft.com/office/drawing/2014/main" id="{DB49BC0D-FF53-443D-AB98-175C230004D2}"/>
                    </a:ext>
                  </a:extLst>
                </p:cNvPr>
                <p:cNvSpPr/>
                <p:nvPr/>
              </p:nvSpPr>
              <p:spPr>
                <a:xfrm>
                  <a:off x="5011040" y="2423292"/>
                  <a:ext cx="145699" cy="236075"/>
                </a:xfrm>
                <a:custGeom>
                  <a:avLst/>
                  <a:gdLst>
                    <a:gd name="connsiteX0" fmla="*/ 536414 w 536413"/>
                    <a:gd name="connsiteY0" fmla="*/ 58201 h 869146"/>
                    <a:gd name="connsiteX1" fmla="*/ 295142 w 536413"/>
                    <a:gd name="connsiteY1" fmla="*/ 62594 h 869146"/>
                    <a:gd name="connsiteX2" fmla="*/ 272028 w 536413"/>
                    <a:gd name="connsiteY2" fmla="*/ 86028 h 869146"/>
                    <a:gd name="connsiteX3" fmla="*/ 271455 w 536413"/>
                    <a:gd name="connsiteY3" fmla="*/ 869062 h 869146"/>
                    <a:gd name="connsiteX4" fmla="*/ 265278 w 536413"/>
                    <a:gd name="connsiteY4" fmla="*/ 869062 h 869146"/>
                    <a:gd name="connsiteX5" fmla="*/ 264387 w 536413"/>
                    <a:gd name="connsiteY5" fmla="*/ 90421 h 869146"/>
                    <a:gd name="connsiteX6" fmla="*/ 236369 w 536413"/>
                    <a:gd name="connsiteY6" fmla="*/ 62467 h 869146"/>
                    <a:gd name="connsiteX7" fmla="*/ 0 w 536413"/>
                    <a:gd name="connsiteY7" fmla="*/ 56991 h 869146"/>
                    <a:gd name="connsiteX8" fmla="*/ 10825 w 536413"/>
                    <a:gd name="connsiteY8" fmla="*/ 0 h 869146"/>
                    <a:gd name="connsiteX9" fmla="*/ 523297 w 536413"/>
                    <a:gd name="connsiteY9" fmla="*/ 0 h 869146"/>
                    <a:gd name="connsiteX10" fmla="*/ 536414 w 536413"/>
                    <a:gd name="connsiteY10" fmla="*/ 58201 h 869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36413" h="869146">
                      <a:moveTo>
                        <a:pt x="536414" y="58201"/>
                      </a:moveTo>
                      <a:cubicBezTo>
                        <a:pt x="458219" y="60366"/>
                        <a:pt x="373338" y="61512"/>
                        <a:pt x="295142" y="62594"/>
                      </a:cubicBezTo>
                      <a:cubicBezTo>
                        <a:pt x="277058" y="62849"/>
                        <a:pt x="271900" y="68071"/>
                        <a:pt x="272028" y="86028"/>
                      </a:cubicBezTo>
                      <a:cubicBezTo>
                        <a:pt x="272664" y="212999"/>
                        <a:pt x="271773" y="776858"/>
                        <a:pt x="271455" y="869062"/>
                      </a:cubicBezTo>
                      <a:cubicBezTo>
                        <a:pt x="269481" y="869253"/>
                        <a:pt x="266551" y="869062"/>
                        <a:pt x="265278" y="869062"/>
                      </a:cubicBezTo>
                      <a:cubicBezTo>
                        <a:pt x="265278" y="756163"/>
                        <a:pt x="263113" y="191031"/>
                        <a:pt x="264387" y="90421"/>
                      </a:cubicBezTo>
                      <a:cubicBezTo>
                        <a:pt x="264705" y="67943"/>
                        <a:pt x="258528" y="62658"/>
                        <a:pt x="236369" y="62467"/>
                      </a:cubicBezTo>
                      <a:cubicBezTo>
                        <a:pt x="159128" y="61894"/>
                        <a:pt x="77176" y="59156"/>
                        <a:pt x="0" y="56991"/>
                      </a:cubicBezTo>
                      <a:cubicBezTo>
                        <a:pt x="2038" y="38142"/>
                        <a:pt x="8787" y="18848"/>
                        <a:pt x="10825" y="0"/>
                      </a:cubicBezTo>
                      <a:cubicBezTo>
                        <a:pt x="181670" y="15283"/>
                        <a:pt x="352515" y="15346"/>
                        <a:pt x="523297" y="0"/>
                      </a:cubicBezTo>
                      <a:cubicBezTo>
                        <a:pt x="529601" y="22414"/>
                        <a:pt x="534376" y="39671"/>
                        <a:pt x="536414" y="58201"/>
                      </a:cubicBezTo>
                      <a:close/>
                    </a:path>
                  </a:pathLst>
                </a:custGeom>
                <a:solidFill>
                  <a:srgbClr val="1E1E11"/>
                </a:solidFill>
                <a:ln w="63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Graphic 57">
                  <a:extLst>
                    <a:ext uri="{FF2B5EF4-FFF2-40B4-BE49-F238E27FC236}">
                      <a16:creationId xmlns:a16="http://schemas.microsoft.com/office/drawing/2014/main" id="{C0E6064B-D914-4A62-B83E-9EC3DCDDABB6}"/>
                    </a:ext>
                  </a:extLst>
                </p:cNvPr>
                <p:cNvSpPr/>
                <p:nvPr/>
              </p:nvSpPr>
              <p:spPr>
                <a:xfrm>
                  <a:off x="4849382" y="1985635"/>
                  <a:ext cx="468318" cy="443750"/>
                </a:xfrm>
                <a:custGeom>
                  <a:avLst/>
                  <a:gdLst>
                    <a:gd name="connsiteX0" fmla="*/ 1724095 w 1724184"/>
                    <a:gd name="connsiteY0" fmla="*/ 585914 h 1633733"/>
                    <a:gd name="connsiteX1" fmla="*/ 1631254 w 1724184"/>
                    <a:gd name="connsiteY1" fmla="*/ 461107 h 1633733"/>
                    <a:gd name="connsiteX2" fmla="*/ 1597378 w 1724184"/>
                    <a:gd name="connsiteY2" fmla="*/ 420481 h 1633733"/>
                    <a:gd name="connsiteX3" fmla="*/ 1587381 w 1724184"/>
                    <a:gd name="connsiteY3" fmla="*/ 364382 h 1633733"/>
                    <a:gd name="connsiteX4" fmla="*/ 1268232 w 1724184"/>
                    <a:gd name="connsiteY4" fmla="*/ 71086 h 1633733"/>
                    <a:gd name="connsiteX5" fmla="*/ 787726 w 1724184"/>
                    <a:gd name="connsiteY5" fmla="*/ 3716 h 1633733"/>
                    <a:gd name="connsiteX6" fmla="*/ 384015 w 1724184"/>
                    <a:gd name="connsiteY6" fmla="*/ 117952 h 1633733"/>
                    <a:gd name="connsiteX7" fmla="*/ 129944 w 1724184"/>
                    <a:gd name="connsiteY7" fmla="*/ 407300 h 1633733"/>
                    <a:gd name="connsiteX8" fmla="*/ 125933 w 1724184"/>
                    <a:gd name="connsiteY8" fmla="*/ 453084 h 1633733"/>
                    <a:gd name="connsiteX9" fmla="*/ 50794 w 1724184"/>
                    <a:gd name="connsiteY9" fmla="*/ 480656 h 1633733"/>
                    <a:gd name="connsiteX10" fmla="*/ 1635 w 1724184"/>
                    <a:gd name="connsiteY10" fmla="*/ 624884 h 1633733"/>
                    <a:gd name="connsiteX11" fmla="*/ 215717 w 1724184"/>
                    <a:gd name="connsiteY11" fmla="*/ 917925 h 1633733"/>
                    <a:gd name="connsiteX12" fmla="*/ 479785 w 1724184"/>
                    <a:gd name="connsiteY12" fmla="*/ 1300496 h 1633733"/>
                    <a:gd name="connsiteX13" fmla="*/ 592939 w 1724184"/>
                    <a:gd name="connsiteY13" fmla="*/ 1357677 h 1633733"/>
                    <a:gd name="connsiteX14" fmla="*/ 610641 w 1724184"/>
                    <a:gd name="connsiteY14" fmla="*/ 1380410 h 1633733"/>
                    <a:gd name="connsiteX15" fmla="*/ 611214 w 1724184"/>
                    <a:gd name="connsiteY15" fmla="*/ 1617479 h 1633733"/>
                    <a:gd name="connsiteX16" fmla="*/ 654451 w 1724184"/>
                    <a:gd name="connsiteY16" fmla="*/ 1626458 h 1633733"/>
                    <a:gd name="connsiteX17" fmla="*/ 1068924 w 1724184"/>
                    <a:gd name="connsiteY17" fmla="*/ 1626585 h 1633733"/>
                    <a:gd name="connsiteX18" fmla="*/ 1113052 w 1724184"/>
                    <a:gd name="connsiteY18" fmla="*/ 1617607 h 1633733"/>
                    <a:gd name="connsiteX19" fmla="*/ 1118719 w 1724184"/>
                    <a:gd name="connsiteY19" fmla="*/ 1611303 h 1633733"/>
                    <a:gd name="connsiteX20" fmla="*/ 1111014 w 1724184"/>
                    <a:gd name="connsiteY20" fmla="*/ 1376908 h 1633733"/>
                    <a:gd name="connsiteX21" fmla="*/ 1128971 w 1724184"/>
                    <a:gd name="connsiteY21" fmla="*/ 1353348 h 1633733"/>
                    <a:gd name="connsiteX22" fmla="*/ 1318218 w 1724184"/>
                    <a:gd name="connsiteY22" fmla="*/ 1244142 h 1633733"/>
                    <a:gd name="connsiteX23" fmla="*/ 1501162 w 1724184"/>
                    <a:gd name="connsiteY23" fmla="*/ 996439 h 1633733"/>
                    <a:gd name="connsiteX24" fmla="*/ 1514598 w 1724184"/>
                    <a:gd name="connsiteY24" fmla="*/ 889716 h 1633733"/>
                    <a:gd name="connsiteX25" fmla="*/ 1514598 w 1724184"/>
                    <a:gd name="connsiteY25" fmla="*/ 889716 h 1633733"/>
                    <a:gd name="connsiteX26" fmla="*/ 1519246 w 1724184"/>
                    <a:gd name="connsiteY26" fmla="*/ 889334 h 1633733"/>
                    <a:gd name="connsiteX27" fmla="*/ 1521030 w 1724184"/>
                    <a:gd name="connsiteY27" fmla="*/ 892900 h 1633733"/>
                    <a:gd name="connsiteX28" fmla="*/ 1571334 w 1724184"/>
                    <a:gd name="connsiteY28" fmla="*/ 875771 h 1633733"/>
                    <a:gd name="connsiteX29" fmla="*/ 1724095 w 1724184"/>
                    <a:gd name="connsiteY29" fmla="*/ 585914 h 1633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724184" h="1633733">
                      <a:moveTo>
                        <a:pt x="1724095" y="585914"/>
                      </a:moveTo>
                      <a:cubicBezTo>
                        <a:pt x="1722758" y="524975"/>
                        <a:pt x="1678884" y="464227"/>
                        <a:pt x="1631254" y="461107"/>
                      </a:cubicBezTo>
                      <a:cubicBezTo>
                        <a:pt x="1599607" y="459006"/>
                        <a:pt x="1593175" y="446971"/>
                        <a:pt x="1597378" y="420481"/>
                      </a:cubicBezTo>
                      <a:cubicBezTo>
                        <a:pt x="1610559" y="398958"/>
                        <a:pt x="1594895" y="381575"/>
                        <a:pt x="1587381" y="364382"/>
                      </a:cubicBezTo>
                      <a:cubicBezTo>
                        <a:pt x="1524150" y="220090"/>
                        <a:pt x="1411696" y="127249"/>
                        <a:pt x="1268232" y="71086"/>
                      </a:cubicBezTo>
                      <a:cubicBezTo>
                        <a:pt x="1113943" y="10657"/>
                        <a:pt x="953286" y="-9083"/>
                        <a:pt x="787726" y="3716"/>
                      </a:cubicBezTo>
                      <a:cubicBezTo>
                        <a:pt x="645027" y="14732"/>
                        <a:pt x="509586" y="48608"/>
                        <a:pt x="384015" y="117952"/>
                      </a:cubicBezTo>
                      <a:cubicBezTo>
                        <a:pt x="264812" y="183794"/>
                        <a:pt x="175728" y="276826"/>
                        <a:pt x="129944" y="407300"/>
                      </a:cubicBezTo>
                      <a:cubicBezTo>
                        <a:pt x="124786" y="422009"/>
                        <a:pt x="116763" y="436910"/>
                        <a:pt x="125933" y="453084"/>
                      </a:cubicBezTo>
                      <a:cubicBezTo>
                        <a:pt x="101290" y="463145"/>
                        <a:pt x="72699" y="460407"/>
                        <a:pt x="50794" y="480656"/>
                      </a:cubicBezTo>
                      <a:cubicBezTo>
                        <a:pt x="7940" y="520326"/>
                        <a:pt x="-4987" y="571141"/>
                        <a:pt x="1635" y="624884"/>
                      </a:cubicBezTo>
                      <a:cubicBezTo>
                        <a:pt x="13734" y="722946"/>
                        <a:pt x="152422" y="939448"/>
                        <a:pt x="215717" y="917925"/>
                      </a:cubicBezTo>
                      <a:cubicBezTo>
                        <a:pt x="253923" y="1134044"/>
                        <a:pt x="345300" y="1226503"/>
                        <a:pt x="479785" y="1300496"/>
                      </a:cubicBezTo>
                      <a:cubicBezTo>
                        <a:pt x="516845" y="1320872"/>
                        <a:pt x="553459" y="1342140"/>
                        <a:pt x="592939" y="1357677"/>
                      </a:cubicBezTo>
                      <a:cubicBezTo>
                        <a:pt x="603318" y="1361753"/>
                        <a:pt x="610705" y="1366974"/>
                        <a:pt x="610641" y="1380410"/>
                      </a:cubicBezTo>
                      <a:cubicBezTo>
                        <a:pt x="610195" y="1450073"/>
                        <a:pt x="598224" y="1611112"/>
                        <a:pt x="611214" y="1617479"/>
                      </a:cubicBezTo>
                      <a:cubicBezTo>
                        <a:pt x="625032" y="1623146"/>
                        <a:pt x="639678" y="1625439"/>
                        <a:pt x="654451" y="1626458"/>
                      </a:cubicBezTo>
                      <a:cubicBezTo>
                        <a:pt x="792630" y="1636009"/>
                        <a:pt x="930809" y="1636264"/>
                        <a:pt x="1068924" y="1626585"/>
                      </a:cubicBezTo>
                      <a:cubicBezTo>
                        <a:pt x="1083951" y="1625502"/>
                        <a:pt x="1098915" y="1623338"/>
                        <a:pt x="1113052" y="1617607"/>
                      </a:cubicBezTo>
                      <a:cubicBezTo>
                        <a:pt x="1112797" y="1615505"/>
                        <a:pt x="1118974" y="1613404"/>
                        <a:pt x="1118719" y="1611303"/>
                      </a:cubicBezTo>
                      <a:cubicBezTo>
                        <a:pt x="1108658" y="1533426"/>
                        <a:pt x="1117700" y="1454848"/>
                        <a:pt x="1111014" y="1376908"/>
                      </a:cubicBezTo>
                      <a:cubicBezTo>
                        <a:pt x="1109358" y="1357487"/>
                        <a:pt x="1118974" y="1357550"/>
                        <a:pt x="1128971" y="1353348"/>
                      </a:cubicBezTo>
                      <a:cubicBezTo>
                        <a:pt x="1196660" y="1324820"/>
                        <a:pt x="1258744" y="1286996"/>
                        <a:pt x="1318218" y="1244142"/>
                      </a:cubicBezTo>
                      <a:cubicBezTo>
                        <a:pt x="1415071" y="1174288"/>
                        <a:pt x="1454296" y="1137738"/>
                        <a:pt x="1501162" y="996439"/>
                      </a:cubicBezTo>
                      <a:cubicBezTo>
                        <a:pt x="1513516" y="968039"/>
                        <a:pt x="1514916" y="919135"/>
                        <a:pt x="1514598" y="889716"/>
                      </a:cubicBezTo>
                      <a:cubicBezTo>
                        <a:pt x="1514598" y="889716"/>
                        <a:pt x="1514598" y="889716"/>
                        <a:pt x="1514598" y="889716"/>
                      </a:cubicBezTo>
                      <a:cubicBezTo>
                        <a:pt x="1516190" y="889716"/>
                        <a:pt x="1517718" y="889525"/>
                        <a:pt x="1519246" y="889334"/>
                      </a:cubicBezTo>
                      <a:cubicBezTo>
                        <a:pt x="1519820" y="890544"/>
                        <a:pt x="1520393" y="891690"/>
                        <a:pt x="1521030" y="892900"/>
                      </a:cubicBezTo>
                      <a:cubicBezTo>
                        <a:pt x="1539241" y="891308"/>
                        <a:pt x="1557070" y="886660"/>
                        <a:pt x="1571334" y="875771"/>
                      </a:cubicBezTo>
                      <a:cubicBezTo>
                        <a:pt x="1666849" y="802670"/>
                        <a:pt x="1726833" y="710084"/>
                        <a:pt x="1724095" y="585914"/>
                      </a:cubicBezTo>
                      <a:close/>
                    </a:path>
                  </a:pathLst>
                </a:custGeom>
                <a:solidFill>
                  <a:srgbClr val="FCD4B4"/>
                </a:solidFill>
                <a:ln w="63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Graphic 57">
                  <a:extLst>
                    <a:ext uri="{FF2B5EF4-FFF2-40B4-BE49-F238E27FC236}">
                      <a16:creationId xmlns:a16="http://schemas.microsoft.com/office/drawing/2014/main" id="{E760844B-00D6-4135-AFAE-D04932419B0F}"/>
                    </a:ext>
                  </a:extLst>
                </p:cNvPr>
                <p:cNvSpPr/>
                <p:nvPr/>
              </p:nvSpPr>
              <p:spPr>
                <a:xfrm>
                  <a:off x="4875295" y="1875198"/>
                  <a:ext cx="419038" cy="233485"/>
                </a:xfrm>
                <a:custGeom>
                  <a:avLst/>
                  <a:gdLst>
                    <a:gd name="connsiteX0" fmla="*/ 1502040 w 1542752"/>
                    <a:gd name="connsiteY0" fmla="*/ 827072 h 859610"/>
                    <a:gd name="connsiteX1" fmla="*/ 1281654 w 1542752"/>
                    <a:gd name="connsiteY1" fmla="*/ 542373 h 859610"/>
                    <a:gd name="connsiteX2" fmla="*/ 913475 w 1542752"/>
                    <a:gd name="connsiteY2" fmla="*/ 422978 h 859610"/>
                    <a:gd name="connsiteX3" fmla="*/ 374322 w 1542752"/>
                    <a:gd name="connsiteY3" fmla="*/ 492259 h 859610"/>
                    <a:gd name="connsiteX4" fmla="*/ 41229 w 1542752"/>
                    <a:gd name="connsiteY4" fmla="*/ 820004 h 859610"/>
                    <a:gd name="connsiteX5" fmla="*/ 30658 w 1542752"/>
                    <a:gd name="connsiteY5" fmla="*/ 859611 h 859610"/>
                    <a:gd name="connsiteX6" fmla="*/ 30 w 1542752"/>
                    <a:gd name="connsiteY6" fmla="*/ 747985 h 859610"/>
                    <a:gd name="connsiteX7" fmla="*/ 325864 w 1542752"/>
                    <a:gd name="connsiteY7" fmla="*/ 138215 h 859610"/>
                    <a:gd name="connsiteX8" fmla="*/ 1460141 w 1542752"/>
                    <a:gd name="connsiteY8" fmla="*/ 411262 h 859610"/>
                    <a:gd name="connsiteX9" fmla="*/ 1542729 w 1542752"/>
                    <a:gd name="connsiteY9" fmla="*/ 737478 h 859610"/>
                    <a:gd name="connsiteX10" fmla="*/ 1518596 w 1542752"/>
                    <a:gd name="connsiteY10" fmla="*/ 858910 h 859610"/>
                    <a:gd name="connsiteX11" fmla="*/ 1502040 w 1542752"/>
                    <a:gd name="connsiteY11" fmla="*/ 827072 h 859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42752" h="859610">
                      <a:moveTo>
                        <a:pt x="1502040" y="827072"/>
                      </a:moveTo>
                      <a:cubicBezTo>
                        <a:pt x="1466381" y="702966"/>
                        <a:pt x="1388695" y="610952"/>
                        <a:pt x="1281654" y="542373"/>
                      </a:cubicBezTo>
                      <a:cubicBezTo>
                        <a:pt x="1169519" y="470609"/>
                        <a:pt x="1043757" y="438133"/>
                        <a:pt x="913475" y="422978"/>
                      </a:cubicBezTo>
                      <a:cubicBezTo>
                        <a:pt x="728366" y="401392"/>
                        <a:pt x="547333" y="420941"/>
                        <a:pt x="374322" y="492259"/>
                      </a:cubicBezTo>
                      <a:cubicBezTo>
                        <a:pt x="219588" y="556063"/>
                        <a:pt x="98601" y="656418"/>
                        <a:pt x="41229" y="820004"/>
                      </a:cubicBezTo>
                      <a:cubicBezTo>
                        <a:pt x="36708" y="832867"/>
                        <a:pt x="34160" y="846366"/>
                        <a:pt x="30658" y="859611"/>
                      </a:cubicBezTo>
                      <a:cubicBezTo>
                        <a:pt x="2577" y="827327"/>
                        <a:pt x="-352" y="786382"/>
                        <a:pt x="30" y="747985"/>
                      </a:cubicBezTo>
                      <a:cubicBezTo>
                        <a:pt x="2832" y="488884"/>
                        <a:pt x="114839" y="285500"/>
                        <a:pt x="325864" y="138215"/>
                      </a:cubicBezTo>
                      <a:cubicBezTo>
                        <a:pt x="705760" y="-126935"/>
                        <a:pt x="1242238" y="3093"/>
                        <a:pt x="1460141" y="411262"/>
                      </a:cubicBezTo>
                      <a:cubicBezTo>
                        <a:pt x="1514457" y="513017"/>
                        <a:pt x="1541074" y="622223"/>
                        <a:pt x="1542729" y="737478"/>
                      </a:cubicBezTo>
                      <a:cubicBezTo>
                        <a:pt x="1543303" y="779378"/>
                        <a:pt x="1533114" y="819176"/>
                        <a:pt x="1518596" y="858910"/>
                      </a:cubicBezTo>
                      <a:cubicBezTo>
                        <a:pt x="1503313" y="852797"/>
                        <a:pt x="1503313" y="852797"/>
                        <a:pt x="1502040" y="827072"/>
                      </a:cubicBezTo>
                      <a:close/>
                    </a:path>
                  </a:pathLst>
                </a:custGeom>
                <a:solidFill>
                  <a:srgbClr val="17110C"/>
                </a:solidFill>
                <a:ln w="63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9FDE09B-5DA0-4696-98F6-29B0CA600F83}"/>
              </a:ext>
            </a:extLst>
          </p:cNvPr>
          <p:cNvGrpSpPr/>
          <p:nvPr/>
        </p:nvGrpSpPr>
        <p:grpSpPr>
          <a:xfrm>
            <a:off x="9992268" y="4132802"/>
            <a:ext cx="1678495" cy="2315506"/>
            <a:chOff x="9012488" y="2188716"/>
            <a:chExt cx="1398756" cy="1929602"/>
          </a:xfrm>
        </p:grpSpPr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C5F9EA2F-A37A-407D-88AE-79DA70ADBD74}"/>
                </a:ext>
              </a:extLst>
            </p:cNvPr>
            <p:cNvSpPr/>
            <p:nvPr/>
          </p:nvSpPr>
          <p:spPr>
            <a:xfrm>
              <a:off x="9260943" y="2533345"/>
              <a:ext cx="901846" cy="1180764"/>
            </a:xfrm>
            <a:custGeom>
              <a:avLst/>
              <a:gdLst>
                <a:gd name="connsiteX0" fmla="*/ 453641 w 901846"/>
                <a:gd name="connsiteY0" fmla="*/ 0 h 1180764"/>
                <a:gd name="connsiteX1" fmla="*/ 852131 w 901846"/>
                <a:gd name="connsiteY1" fmla="*/ 461410 h 1180764"/>
                <a:gd name="connsiteX2" fmla="*/ 608751 w 901846"/>
                <a:gd name="connsiteY2" fmla="*/ 886560 h 1180764"/>
                <a:gd name="connsiteX3" fmla="*/ 591743 w 901846"/>
                <a:gd name="connsiteY3" fmla="*/ 892674 h 1180764"/>
                <a:gd name="connsiteX4" fmla="*/ 591743 w 901846"/>
                <a:gd name="connsiteY4" fmla="*/ 1004961 h 1180764"/>
                <a:gd name="connsiteX5" fmla="*/ 626443 w 901846"/>
                <a:gd name="connsiteY5" fmla="*/ 1007120 h 1180764"/>
                <a:gd name="connsiteX6" fmla="*/ 901846 w 901846"/>
                <a:gd name="connsiteY6" fmla="*/ 1090391 h 1180764"/>
                <a:gd name="connsiteX7" fmla="*/ 450923 w 901846"/>
                <a:gd name="connsiteY7" fmla="*/ 1180764 h 1180764"/>
                <a:gd name="connsiteX8" fmla="*/ 0 w 901846"/>
                <a:gd name="connsiteY8" fmla="*/ 1090391 h 1180764"/>
                <a:gd name="connsiteX9" fmla="*/ 275403 w 901846"/>
                <a:gd name="connsiteY9" fmla="*/ 1007120 h 1180764"/>
                <a:gd name="connsiteX10" fmla="*/ 310103 w 901846"/>
                <a:gd name="connsiteY10" fmla="*/ 1004961 h 1180764"/>
                <a:gd name="connsiteX11" fmla="*/ 310103 w 901846"/>
                <a:gd name="connsiteY11" fmla="*/ 890720 h 1180764"/>
                <a:gd name="connsiteX12" fmla="*/ 298531 w 901846"/>
                <a:gd name="connsiteY12" fmla="*/ 886560 h 1180764"/>
                <a:gd name="connsiteX13" fmla="*/ 55151 w 901846"/>
                <a:gd name="connsiteY13" fmla="*/ 461410 h 1180764"/>
                <a:gd name="connsiteX14" fmla="*/ 453641 w 901846"/>
                <a:gd name="connsiteY14" fmla="*/ 0 h 118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1846" h="1180764">
                  <a:moveTo>
                    <a:pt x="453641" y="0"/>
                  </a:moveTo>
                  <a:cubicBezTo>
                    <a:pt x="673721" y="0"/>
                    <a:pt x="852131" y="206580"/>
                    <a:pt x="852131" y="461410"/>
                  </a:cubicBezTo>
                  <a:cubicBezTo>
                    <a:pt x="852131" y="652533"/>
                    <a:pt x="751775" y="816515"/>
                    <a:pt x="608751" y="886560"/>
                  </a:cubicBezTo>
                  <a:lnTo>
                    <a:pt x="591743" y="892674"/>
                  </a:lnTo>
                  <a:lnTo>
                    <a:pt x="591743" y="1004961"/>
                  </a:lnTo>
                  <a:lnTo>
                    <a:pt x="626443" y="1007120"/>
                  </a:lnTo>
                  <a:cubicBezTo>
                    <a:pt x="788286" y="1020839"/>
                    <a:pt x="901846" y="1052957"/>
                    <a:pt x="901846" y="1090391"/>
                  </a:cubicBezTo>
                  <a:cubicBezTo>
                    <a:pt x="901846" y="1140303"/>
                    <a:pt x="699961" y="1180764"/>
                    <a:pt x="450923" y="1180764"/>
                  </a:cubicBezTo>
                  <a:cubicBezTo>
                    <a:pt x="201885" y="1180764"/>
                    <a:pt x="0" y="1140303"/>
                    <a:pt x="0" y="1090391"/>
                  </a:cubicBezTo>
                  <a:cubicBezTo>
                    <a:pt x="0" y="1052957"/>
                    <a:pt x="113560" y="1020839"/>
                    <a:pt x="275403" y="1007120"/>
                  </a:cubicBezTo>
                  <a:lnTo>
                    <a:pt x="310103" y="1004961"/>
                  </a:lnTo>
                  <a:lnTo>
                    <a:pt x="310103" y="890720"/>
                  </a:lnTo>
                  <a:lnTo>
                    <a:pt x="298531" y="886560"/>
                  </a:lnTo>
                  <a:cubicBezTo>
                    <a:pt x="155507" y="816515"/>
                    <a:pt x="55151" y="652533"/>
                    <a:pt x="55151" y="461410"/>
                  </a:cubicBezTo>
                  <a:cubicBezTo>
                    <a:pt x="55151" y="206580"/>
                    <a:pt x="233561" y="0"/>
                    <a:pt x="453641" y="0"/>
                  </a:cubicBezTo>
                  <a:close/>
                </a:path>
              </a:pathLst>
            </a:custGeom>
            <a:solidFill>
              <a:srgbClr val="FCD9C1"/>
            </a:solidFill>
            <a:ln w="253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5" name="Group 227">
              <a:extLst>
                <a:ext uri="{FF2B5EF4-FFF2-40B4-BE49-F238E27FC236}">
                  <a16:creationId xmlns:a16="http://schemas.microsoft.com/office/drawing/2014/main" id="{3E7C67CE-F4BD-4C83-AA65-DB93ED1F4A0E}"/>
                </a:ext>
              </a:extLst>
            </p:cNvPr>
            <p:cNvGrpSpPr/>
            <p:nvPr/>
          </p:nvGrpSpPr>
          <p:grpSpPr>
            <a:xfrm>
              <a:off x="9223264" y="2188716"/>
              <a:ext cx="1083571" cy="1170486"/>
              <a:chOff x="9516004" y="435632"/>
              <a:chExt cx="3090610" cy="3338513"/>
            </a:xfrm>
          </p:grpSpPr>
          <p:sp>
            <p:nvSpPr>
              <p:cNvPr id="60" name="Block Arc 262">
                <a:extLst>
                  <a:ext uri="{FF2B5EF4-FFF2-40B4-BE49-F238E27FC236}">
                    <a16:creationId xmlns:a16="http://schemas.microsoft.com/office/drawing/2014/main" id="{020DF394-2319-4BAD-B3A9-7D33C298B835}"/>
                  </a:ext>
                </a:extLst>
              </p:cNvPr>
              <p:cNvSpPr/>
              <p:nvPr/>
            </p:nvSpPr>
            <p:spPr>
              <a:xfrm>
                <a:off x="9642314" y="1224036"/>
                <a:ext cx="2550109" cy="2550109"/>
              </a:xfrm>
              <a:prstGeom prst="blockArc">
                <a:avLst>
                  <a:gd name="adj1" fmla="val 10800000"/>
                  <a:gd name="adj2" fmla="val 1"/>
                  <a:gd name="adj3" fmla="val 288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: Top Corners Rounded 263">
                <a:extLst>
                  <a:ext uri="{FF2B5EF4-FFF2-40B4-BE49-F238E27FC236}">
                    <a16:creationId xmlns:a16="http://schemas.microsoft.com/office/drawing/2014/main" id="{727F4842-5643-4485-B98A-57E1C9D1BB2A}"/>
                  </a:ext>
                </a:extLst>
              </p:cNvPr>
              <p:cNvSpPr/>
              <p:nvPr/>
            </p:nvSpPr>
            <p:spPr>
              <a:xfrm rot="5400000">
                <a:off x="11860961" y="2637566"/>
                <a:ext cx="693350" cy="176715"/>
              </a:xfrm>
              <a:prstGeom prst="round2SameRect">
                <a:avLst>
                  <a:gd name="adj1" fmla="val 40396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: Top Corners Rounded 264">
                <a:extLst>
                  <a:ext uri="{FF2B5EF4-FFF2-40B4-BE49-F238E27FC236}">
                    <a16:creationId xmlns:a16="http://schemas.microsoft.com/office/drawing/2014/main" id="{6FADCC2E-9A23-4B4A-A842-E62D70C210B7}"/>
                  </a:ext>
                </a:extLst>
              </p:cNvPr>
              <p:cNvSpPr/>
              <p:nvPr/>
            </p:nvSpPr>
            <p:spPr>
              <a:xfrm rot="16200000" flipH="1">
                <a:off x="9271656" y="2637566"/>
                <a:ext cx="693350" cy="176715"/>
              </a:xfrm>
              <a:prstGeom prst="round2SameRect">
                <a:avLst>
                  <a:gd name="adj1" fmla="val 40396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Block Arc 265">
                <a:extLst>
                  <a:ext uri="{FF2B5EF4-FFF2-40B4-BE49-F238E27FC236}">
                    <a16:creationId xmlns:a16="http://schemas.microsoft.com/office/drawing/2014/main" id="{99F1C155-EF3D-44AC-B873-D44A21D9CDA6}"/>
                  </a:ext>
                </a:extLst>
              </p:cNvPr>
              <p:cNvSpPr/>
              <p:nvPr/>
            </p:nvSpPr>
            <p:spPr>
              <a:xfrm>
                <a:off x="9516004" y="435632"/>
                <a:ext cx="3090610" cy="3090610"/>
              </a:xfrm>
              <a:prstGeom prst="blockArc">
                <a:avLst>
                  <a:gd name="adj1" fmla="val 2577978"/>
                  <a:gd name="adj2" fmla="val 5330971"/>
                  <a:gd name="adj3" fmla="val 146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: Rounded Corners 266">
                <a:extLst>
                  <a:ext uri="{FF2B5EF4-FFF2-40B4-BE49-F238E27FC236}">
                    <a16:creationId xmlns:a16="http://schemas.microsoft.com/office/drawing/2014/main" id="{45E823D2-F58D-4A2C-A8B8-81E2B202756B}"/>
                  </a:ext>
                </a:extLst>
              </p:cNvPr>
              <p:cNvSpPr/>
              <p:nvPr/>
            </p:nvSpPr>
            <p:spPr>
              <a:xfrm>
                <a:off x="10761829" y="3402636"/>
                <a:ext cx="541924" cy="191435"/>
              </a:xfrm>
              <a:prstGeom prst="roundRect">
                <a:avLst>
                  <a:gd name="adj" fmla="val 3816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Freeform: Shape 230">
              <a:extLst>
                <a:ext uri="{FF2B5EF4-FFF2-40B4-BE49-F238E27FC236}">
                  <a16:creationId xmlns:a16="http://schemas.microsoft.com/office/drawing/2014/main" id="{6D09129C-704F-488A-A59E-3006095F9786}"/>
                </a:ext>
              </a:extLst>
            </p:cNvPr>
            <p:cNvSpPr/>
            <p:nvPr/>
          </p:nvSpPr>
          <p:spPr>
            <a:xfrm>
              <a:off x="9012488" y="3562280"/>
              <a:ext cx="1398756" cy="556038"/>
            </a:xfrm>
            <a:custGeom>
              <a:avLst/>
              <a:gdLst>
                <a:gd name="connsiteX0" fmla="*/ 792978 w 3989594"/>
                <a:gd name="connsiteY0" fmla="*/ 0 h 1585955"/>
                <a:gd name="connsiteX1" fmla="*/ 1049921 w 3989594"/>
                <a:gd name="connsiteY1" fmla="*/ 0 h 1585955"/>
                <a:gd name="connsiteX2" fmla="*/ 1085760 w 3989594"/>
                <a:gd name="connsiteY2" fmla="*/ 33651 h 1585955"/>
                <a:gd name="connsiteX3" fmla="*/ 1994796 w 3989594"/>
                <a:gd name="connsiteY3" fmla="*/ 279982 h 1585955"/>
                <a:gd name="connsiteX4" fmla="*/ 2903832 w 3989594"/>
                <a:gd name="connsiteY4" fmla="*/ 33651 h 1585955"/>
                <a:gd name="connsiteX5" fmla="*/ 2939671 w 3989594"/>
                <a:gd name="connsiteY5" fmla="*/ 0 h 1585955"/>
                <a:gd name="connsiteX6" fmla="*/ 3196616 w 3989594"/>
                <a:gd name="connsiteY6" fmla="*/ 0 h 1585955"/>
                <a:gd name="connsiteX7" fmla="*/ 3989594 w 3989594"/>
                <a:gd name="connsiteY7" fmla="*/ 792978 h 1585955"/>
                <a:gd name="connsiteX8" fmla="*/ 3989593 w 3989594"/>
                <a:gd name="connsiteY8" fmla="*/ 1585955 h 1585955"/>
                <a:gd name="connsiteX9" fmla="*/ 0 w 3989594"/>
                <a:gd name="connsiteY9" fmla="*/ 1585955 h 1585955"/>
                <a:gd name="connsiteX10" fmla="*/ 0 w 3989594"/>
                <a:gd name="connsiteY10" fmla="*/ 792978 h 1585955"/>
                <a:gd name="connsiteX11" fmla="*/ 792978 w 3989594"/>
                <a:gd name="connsiteY11" fmla="*/ 0 h 158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89594" h="1585955">
                  <a:moveTo>
                    <a:pt x="792978" y="0"/>
                  </a:moveTo>
                  <a:lnTo>
                    <a:pt x="1049921" y="0"/>
                  </a:lnTo>
                  <a:lnTo>
                    <a:pt x="1085760" y="33651"/>
                  </a:lnTo>
                  <a:cubicBezTo>
                    <a:pt x="1282766" y="182270"/>
                    <a:pt x="1616391" y="279982"/>
                    <a:pt x="1994796" y="279982"/>
                  </a:cubicBezTo>
                  <a:cubicBezTo>
                    <a:pt x="2373201" y="279982"/>
                    <a:pt x="2706826" y="182270"/>
                    <a:pt x="2903832" y="33651"/>
                  </a:cubicBezTo>
                  <a:lnTo>
                    <a:pt x="2939671" y="0"/>
                  </a:lnTo>
                  <a:lnTo>
                    <a:pt x="3196616" y="0"/>
                  </a:lnTo>
                  <a:cubicBezTo>
                    <a:pt x="3634566" y="0"/>
                    <a:pt x="3989594" y="355028"/>
                    <a:pt x="3989594" y="792978"/>
                  </a:cubicBezTo>
                  <a:cubicBezTo>
                    <a:pt x="3989594" y="1057304"/>
                    <a:pt x="3989593" y="1321629"/>
                    <a:pt x="3989593" y="1585955"/>
                  </a:cubicBezTo>
                  <a:lnTo>
                    <a:pt x="0" y="1585955"/>
                  </a:lnTo>
                  <a:lnTo>
                    <a:pt x="0" y="792978"/>
                  </a:lnTo>
                  <a:cubicBezTo>
                    <a:pt x="0" y="355028"/>
                    <a:pt x="355028" y="0"/>
                    <a:pt x="792978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232">
              <a:extLst>
                <a:ext uri="{FF2B5EF4-FFF2-40B4-BE49-F238E27FC236}">
                  <a16:creationId xmlns:a16="http://schemas.microsoft.com/office/drawing/2014/main" id="{3620C41F-2667-42FE-B1F2-0E7F63EEA52B}"/>
                </a:ext>
              </a:extLst>
            </p:cNvPr>
            <p:cNvSpPr/>
            <p:nvPr/>
          </p:nvSpPr>
          <p:spPr>
            <a:xfrm>
              <a:off x="9539224" y="2944095"/>
              <a:ext cx="75903" cy="1078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233">
              <a:extLst>
                <a:ext uri="{FF2B5EF4-FFF2-40B4-BE49-F238E27FC236}">
                  <a16:creationId xmlns:a16="http://schemas.microsoft.com/office/drawing/2014/main" id="{9E6BEDDA-A790-487D-BF2B-90B8D144A863}"/>
                </a:ext>
              </a:extLst>
            </p:cNvPr>
            <p:cNvSpPr/>
            <p:nvPr/>
          </p:nvSpPr>
          <p:spPr>
            <a:xfrm>
              <a:off x="9852686" y="2944095"/>
              <a:ext cx="75903" cy="1078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234">
              <a:extLst>
                <a:ext uri="{FF2B5EF4-FFF2-40B4-BE49-F238E27FC236}">
                  <a16:creationId xmlns:a16="http://schemas.microsoft.com/office/drawing/2014/main" id="{6D8AAFFB-5C37-4749-BDF0-F99BA6AF950D}"/>
                </a:ext>
              </a:extLst>
            </p:cNvPr>
            <p:cNvSpPr/>
            <p:nvPr/>
          </p:nvSpPr>
          <p:spPr>
            <a:xfrm>
              <a:off x="9310107" y="2527325"/>
              <a:ext cx="780236" cy="378697"/>
            </a:xfrm>
            <a:custGeom>
              <a:avLst/>
              <a:gdLst>
                <a:gd name="connsiteX0" fmla="*/ 0 w 2214820"/>
                <a:gd name="connsiteY0" fmla="*/ 1079766 h 1072067"/>
                <a:gd name="connsiteX1" fmla="*/ 333401 w 2214820"/>
                <a:gd name="connsiteY1" fmla="*/ 367018 h 1072067"/>
                <a:gd name="connsiteX2" fmla="*/ 2021613 w 2214820"/>
                <a:gd name="connsiteY2" fmla="*/ 453019 h 1072067"/>
                <a:gd name="connsiteX3" fmla="*/ 2225424 w 2214820"/>
                <a:gd name="connsiteY3" fmla="*/ 858284 h 1072067"/>
                <a:gd name="connsiteX4" fmla="*/ 2139423 w 2214820"/>
                <a:gd name="connsiteY4" fmla="*/ 864174 h 1072067"/>
                <a:gd name="connsiteX5" fmla="*/ 2036928 w 2214820"/>
                <a:gd name="connsiteY5" fmla="*/ 858284 h 1072067"/>
                <a:gd name="connsiteX6" fmla="*/ 1986270 w 2214820"/>
                <a:gd name="connsiteY6" fmla="*/ 848859 h 1072067"/>
                <a:gd name="connsiteX7" fmla="*/ 2006298 w 2214820"/>
                <a:gd name="connsiteY7" fmla="*/ 841791 h 1072067"/>
                <a:gd name="connsiteX8" fmla="*/ 2019257 w 2214820"/>
                <a:gd name="connsiteY8" fmla="*/ 847681 h 1072067"/>
                <a:gd name="connsiteX9" fmla="*/ 1955640 w 2214820"/>
                <a:gd name="connsiteY9" fmla="*/ 845325 h 1072067"/>
                <a:gd name="connsiteX10" fmla="*/ 1446702 w 2214820"/>
                <a:gd name="connsiteY10" fmla="*/ 747543 h 1072067"/>
                <a:gd name="connsiteX11" fmla="*/ 1412537 w 2214820"/>
                <a:gd name="connsiteY11" fmla="*/ 742831 h 1072067"/>
                <a:gd name="connsiteX12" fmla="*/ 1291193 w 2214820"/>
                <a:gd name="connsiteY12" fmla="*/ 727515 h 1072067"/>
                <a:gd name="connsiteX13" fmla="*/ 1286481 w 2214820"/>
                <a:gd name="connsiteY13" fmla="*/ 731050 h 1072067"/>
                <a:gd name="connsiteX14" fmla="*/ 1291193 w 2214820"/>
                <a:gd name="connsiteY14" fmla="*/ 727515 h 1072067"/>
                <a:gd name="connsiteX15" fmla="*/ 1328893 w 2214820"/>
                <a:gd name="connsiteY15" fmla="*/ 756968 h 1072067"/>
                <a:gd name="connsiteX16" fmla="*/ 1425497 w 2214820"/>
                <a:gd name="connsiteY16" fmla="*/ 834722 h 1072067"/>
                <a:gd name="connsiteX17" fmla="*/ 1343030 w 2214820"/>
                <a:gd name="connsiteY17" fmla="*/ 845325 h 1072067"/>
                <a:gd name="connsiteX18" fmla="*/ 658556 w 2214820"/>
                <a:gd name="connsiteY18" fmla="*/ 494252 h 1072067"/>
                <a:gd name="connsiteX19" fmla="*/ 633816 w 2214820"/>
                <a:gd name="connsiteY19" fmla="*/ 477759 h 1072067"/>
                <a:gd name="connsiteX20" fmla="*/ 625569 w 2214820"/>
                <a:gd name="connsiteY20" fmla="*/ 484827 h 1072067"/>
                <a:gd name="connsiteX21" fmla="*/ 620857 w 2214820"/>
                <a:gd name="connsiteY21" fmla="*/ 460087 h 1072067"/>
                <a:gd name="connsiteX22" fmla="*/ 622035 w 2214820"/>
                <a:gd name="connsiteY22" fmla="*/ 516636 h 1072067"/>
                <a:gd name="connsiteX23" fmla="*/ 0 w 2214820"/>
                <a:gd name="connsiteY23" fmla="*/ 1079766 h 1072067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986270 w 2225455"/>
                <a:gd name="connsiteY5" fmla="*/ 848859 h 1080136"/>
                <a:gd name="connsiteX6" fmla="*/ 2006298 w 2225455"/>
                <a:gd name="connsiteY6" fmla="*/ 841791 h 1080136"/>
                <a:gd name="connsiteX7" fmla="*/ 2019257 w 2225455"/>
                <a:gd name="connsiteY7" fmla="*/ 847681 h 1080136"/>
                <a:gd name="connsiteX8" fmla="*/ 1955640 w 2225455"/>
                <a:gd name="connsiteY8" fmla="*/ 845325 h 1080136"/>
                <a:gd name="connsiteX9" fmla="*/ 1446702 w 2225455"/>
                <a:gd name="connsiteY9" fmla="*/ 747543 h 1080136"/>
                <a:gd name="connsiteX10" fmla="*/ 1412537 w 2225455"/>
                <a:gd name="connsiteY10" fmla="*/ 742831 h 1080136"/>
                <a:gd name="connsiteX11" fmla="*/ 1291193 w 2225455"/>
                <a:gd name="connsiteY11" fmla="*/ 727515 h 1080136"/>
                <a:gd name="connsiteX12" fmla="*/ 1286481 w 2225455"/>
                <a:gd name="connsiteY12" fmla="*/ 731050 h 1080136"/>
                <a:gd name="connsiteX13" fmla="*/ 1291193 w 2225455"/>
                <a:gd name="connsiteY13" fmla="*/ 727515 h 1080136"/>
                <a:gd name="connsiteX14" fmla="*/ 1328893 w 2225455"/>
                <a:gd name="connsiteY14" fmla="*/ 756968 h 1080136"/>
                <a:gd name="connsiteX15" fmla="*/ 1425497 w 2225455"/>
                <a:gd name="connsiteY15" fmla="*/ 834722 h 1080136"/>
                <a:gd name="connsiteX16" fmla="*/ 1343030 w 2225455"/>
                <a:gd name="connsiteY16" fmla="*/ 845325 h 1080136"/>
                <a:gd name="connsiteX17" fmla="*/ 658556 w 2225455"/>
                <a:gd name="connsiteY17" fmla="*/ 494252 h 1080136"/>
                <a:gd name="connsiteX18" fmla="*/ 633816 w 2225455"/>
                <a:gd name="connsiteY18" fmla="*/ 477759 h 1080136"/>
                <a:gd name="connsiteX19" fmla="*/ 625569 w 2225455"/>
                <a:gd name="connsiteY19" fmla="*/ 484827 h 1080136"/>
                <a:gd name="connsiteX20" fmla="*/ 620857 w 2225455"/>
                <a:gd name="connsiteY20" fmla="*/ 460087 h 1080136"/>
                <a:gd name="connsiteX21" fmla="*/ 622035 w 2225455"/>
                <a:gd name="connsiteY21" fmla="*/ 516636 h 1080136"/>
                <a:gd name="connsiteX22" fmla="*/ 0 w 2225455"/>
                <a:gd name="connsiteY22" fmla="*/ 1079766 h 1080136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986270 w 2225455"/>
                <a:gd name="connsiteY5" fmla="*/ 848859 h 1080136"/>
                <a:gd name="connsiteX6" fmla="*/ 2006298 w 2225455"/>
                <a:gd name="connsiteY6" fmla="*/ 841791 h 1080136"/>
                <a:gd name="connsiteX7" fmla="*/ 2019257 w 2225455"/>
                <a:gd name="connsiteY7" fmla="*/ 847681 h 1080136"/>
                <a:gd name="connsiteX8" fmla="*/ 1446702 w 2225455"/>
                <a:gd name="connsiteY8" fmla="*/ 747543 h 1080136"/>
                <a:gd name="connsiteX9" fmla="*/ 1412537 w 2225455"/>
                <a:gd name="connsiteY9" fmla="*/ 742831 h 1080136"/>
                <a:gd name="connsiteX10" fmla="*/ 1291193 w 2225455"/>
                <a:gd name="connsiteY10" fmla="*/ 727515 h 1080136"/>
                <a:gd name="connsiteX11" fmla="*/ 1286481 w 2225455"/>
                <a:gd name="connsiteY11" fmla="*/ 731050 h 1080136"/>
                <a:gd name="connsiteX12" fmla="*/ 1291193 w 2225455"/>
                <a:gd name="connsiteY12" fmla="*/ 727515 h 1080136"/>
                <a:gd name="connsiteX13" fmla="*/ 1328893 w 2225455"/>
                <a:gd name="connsiteY13" fmla="*/ 756968 h 1080136"/>
                <a:gd name="connsiteX14" fmla="*/ 1425497 w 2225455"/>
                <a:gd name="connsiteY14" fmla="*/ 834722 h 1080136"/>
                <a:gd name="connsiteX15" fmla="*/ 1343030 w 2225455"/>
                <a:gd name="connsiteY15" fmla="*/ 845325 h 1080136"/>
                <a:gd name="connsiteX16" fmla="*/ 658556 w 2225455"/>
                <a:gd name="connsiteY16" fmla="*/ 494252 h 1080136"/>
                <a:gd name="connsiteX17" fmla="*/ 633816 w 2225455"/>
                <a:gd name="connsiteY17" fmla="*/ 477759 h 1080136"/>
                <a:gd name="connsiteX18" fmla="*/ 625569 w 2225455"/>
                <a:gd name="connsiteY18" fmla="*/ 484827 h 1080136"/>
                <a:gd name="connsiteX19" fmla="*/ 620857 w 2225455"/>
                <a:gd name="connsiteY19" fmla="*/ 460087 h 1080136"/>
                <a:gd name="connsiteX20" fmla="*/ 622035 w 2225455"/>
                <a:gd name="connsiteY20" fmla="*/ 516636 h 1080136"/>
                <a:gd name="connsiteX21" fmla="*/ 0 w 2225455"/>
                <a:gd name="connsiteY21" fmla="*/ 1079766 h 1080136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986270 w 2225455"/>
                <a:gd name="connsiteY5" fmla="*/ 848859 h 1080136"/>
                <a:gd name="connsiteX6" fmla="*/ 2006298 w 2225455"/>
                <a:gd name="connsiteY6" fmla="*/ 841791 h 1080136"/>
                <a:gd name="connsiteX7" fmla="*/ 1446702 w 2225455"/>
                <a:gd name="connsiteY7" fmla="*/ 747543 h 1080136"/>
                <a:gd name="connsiteX8" fmla="*/ 1412537 w 2225455"/>
                <a:gd name="connsiteY8" fmla="*/ 742831 h 1080136"/>
                <a:gd name="connsiteX9" fmla="*/ 1291193 w 2225455"/>
                <a:gd name="connsiteY9" fmla="*/ 727515 h 1080136"/>
                <a:gd name="connsiteX10" fmla="*/ 1286481 w 2225455"/>
                <a:gd name="connsiteY10" fmla="*/ 731050 h 1080136"/>
                <a:gd name="connsiteX11" fmla="*/ 1291193 w 2225455"/>
                <a:gd name="connsiteY11" fmla="*/ 727515 h 1080136"/>
                <a:gd name="connsiteX12" fmla="*/ 1328893 w 2225455"/>
                <a:gd name="connsiteY12" fmla="*/ 756968 h 1080136"/>
                <a:gd name="connsiteX13" fmla="*/ 1425497 w 2225455"/>
                <a:gd name="connsiteY13" fmla="*/ 834722 h 1080136"/>
                <a:gd name="connsiteX14" fmla="*/ 1343030 w 2225455"/>
                <a:gd name="connsiteY14" fmla="*/ 845325 h 1080136"/>
                <a:gd name="connsiteX15" fmla="*/ 658556 w 2225455"/>
                <a:gd name="connsiteY15" fmla="*/ 494252 h 1080136"/>
                <a:gd name="connsiteX16" fmla="*/ 633816 w 2225455"/>
                <a:gd name="connsiteY16" fmla="*/ 477759 h 1080136"/>
                <a:gd name="connsiteX17" fmla="*/ 625569 w 2225455"/>
                <a:gd name="connsiteY17" fmla="*/ 484827 h 1080136"/>
                <a:gd name="connsiteX18" fmla="*/ 620857 w 2225455"/>
                <a:gd name="connsiteY18" fmla="*/ 460087 h 1080136"/>
                <a:gd name="connsiteX19" fmla="*/ 622035 w 2225455"/>
                <a:gd name="connsiteY19" fmla="*/ 516636 h 1080136"/>
                <a:gd name="connsiteX20" fmla="*/ 0 w 2225455"/>
                <a:gd name="connsiteY20" fmla="*/ 1079766 h 1080136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986270 w 2225455"/>
                <a:gd name="connsiteY5" fmla="*/ 848859 h 1080136"/>
                <a:gd name="connsiteX6" fmla="*/ 1446702 w 2225455"/>
                <a:gd name="connsiteY6" fmla="*/ 747543 h 1080136"/>
                <a:gd name="connsiteX7" fmla="*/ 1412537 w 2225455"/>
                <a:gd name="connsiteY7" fmla="*/ 742831 h 1080136"/>
                <a:gd name="connsiteX8" fmla="*/ 1291193 w 2225455"/>
                <a:gd name="connsiteY8" fmla="*/ 727515 h 1080136"/>
                <a:gd name="connsiteX9" fmla="*/ 1286481 w 2225455"/>
                <a:gd name="connsiteY9" fmla="*/ 731050 h 1080136"/>
                <a:gd name="connsiteX10" fmla="*/ 1291193 w 2225455"/>
                <a:gd name="connsiteY10" fmla="*/ 727515 h 1080136"/>
                <a:gd name="connsiteX11" fmla="*/ 1328893 w 2225455"/>
                <a:gd name="connsiteY11" fmla="*/ 756968 h 1080136"/>
                <a:gd name="connsiteX12" fmla="*/ 1425497 w 2225455"/>
                <a:gd name="connsiteY12" fmla="*/ 834722 h 1080136"/>
                <a:gd name="connsiteX13" fmla="*/ 1343030 w 2225455"/>
                <a:gd name="connsiteY13" fmla="*/ 845325 h 1080136"/>
                <a:gd name="connsiteX14" fmla="*/ 658556 w 2225455"/>
                <a:gd name="connsiteY14" fmla="*/ 494252 h 1080136"/>
                <a:gd name="connsiteX15" fmla="*/ 633816 w 2225455"/>
                <a:gd name="connsiteY15" fmla="*/ 477759 h 1080136"/>
                <a:gd name="connsiteX16" fmla="*/ 625569 w 2225455"/>
                <a:gd name="connsiteY16" fmla="*/ 484827 h 1080136"/>
                <a:gd name="connsiteX17" fmla="*/ 620857 w 2225455"/>
                <a:gd name="connsiteY17" fmla="*/ 460087 h 1080136"/>
                <a:gd name="connsiteX18" fmla="*/ 622035 w 2225455"/>
                <a:gd name="connsiteY18" fmla="*/ 516636 h 1080136"/>
                <a:gd name="connsiteX19" fmla="*/ 0 w 2225455"/>
                <a:gd name="connsiteY19" fmla="*/ 1079766 h 1080136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446702 w 2225455"/>
                <a:gd name="connsiteY5" fmla="*/ 747543 h 1080136"/>
                <a:gd name="connsiteX6" fmla="*/ 1412537 w 2225455"/>
                <a:gd name="connsiteY6" fmla="*/ 742831 h 1080136"/>
                <a:gd name="connsiteX7" fmla="*/ 1291193 w 2225455"/>
                <a:gd name="connsiteY7" fmla="*/ 727515 h 1080136"/>
                <a:gd name="connsiteX8" fmla="*/ 1286481 w 2225455"/>
                <a:gd name="connsiteY8" fmla="*/ 731050 h 1080136"/>
                <a:gd name="connsiteX9" fmla="*/ 1291193 w 2225455"/>
                <a:gd name="connsiteY9" fmla="*/ 727515 h 1080136"/>
                <a:gd name="connsiteX10" fmla="*/ 1328893 w 2225455"/>
                <a:gd name="connsiteY10" fmla="*/ 756968 h 1080136"/>
                <a:gd name="connsiteX11" fmla="*/ 1425497 w 2225455"/>
                <a:gd name="connsiteY11" fmla="*/ 834722 h 1080136"/>
                <a:gd name="connsiteX12" fmla="*/ 1343030 w 2225455"/>
                <a:gd name="connsiteY12" fmla="*/ 845325 h 1080136"/>
                <a:gd name="connsiteX13" fmla="*/ 658556 w 2225455"/>
                <a:gd name="connsiteY13" fmla="*/ 494252 h 1080136"/>
                <a:gd name="connsiteX14" fmla="*/ 633816 w 2225455"/>
                <a:gd name="connsiteY14" fmla="*/ 477759 h 1080136"/>
                <a:gd name="connsiteX15" fmla="*/ 625569 w 2225455"/>
                <a:gd name="connsiteY15" fmla="*/ 484827 h 1080136"/>
                <a:gd name="connsiteX16" fmla="*/ 620857 w 2225455"/>
                <a:gd name="connsiteY16" fmla="*/ 460087 h 1080136"/>
                <a:gd name="connsiteX17" fmla="*/ 622035 w 2225455"/>
                <a:gd name="connsiteY17" fmla="*/ 516636 h 1080136"/>
                <a:gd name="connsiteX18" fmla="*/ 0 w 2225455"/>
                <a:gd name="connsiteY18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446702 w 2225424"/>
                <a:gd name="connsiteY4" fmla="*/ 747543 h 1080136"/>
                <a:gd name="connsiteX5" fmla="*/ 1412537 w 2225424"/>
                <a:gd name="connsiteY5" fmla="*/ 742831 h 1080136"/>
                <a:gd name="connsiteX6" fmla="*/ 1291193 w 2225424"/>
                <a:gd name="connsiteY6" fmla="*/ 727515 h 1080136"/>
                <a:gd name="connsiteX7" fmla="*/ 1286481 w 2225424"/>
                <a:gd name="connsiteY7" fmla="*/ 731050 h 1080136"/>
                <a:gd name="connsiteX8" fmla="*/ 1291193 w 2225424"/>
                <a:gd name="connsiteY8" fmla="*/ 727515 h 1080136"/>
                <a:gd name="connsiteX9" fmla="*/ 1328893 w 2225424"/>
                <a:gd name="connsiteY9" fmla="*/ 756968 h 1080136"/>
                <a:gd name="connsiteX10" fmla="*/ 1425497 w 2225424"/>
                <a:gd name="connsiteY10" fmla="*/ 834722 h 1080136"/>
                <a:gd name="connsiteX11" fmla="*/ 1343030 w 2225424"/>
                <a:gd name="connsiteY11" fmla="*/ 845325 h 1080136"/>
                <a:gd name="connsiteX12" fmla="*/ 658556 w 2225424"/>
                <a:gd name="connsiteY12" fmla="*/ 494252 h 1080136"/>
                <a:gd name="connsiteX13" fmla="*/ 633816 w 2225424"/>
                <a:gd name="connsiteY13" fmla="*/ 477759 h 1080136"/>
                <a:gd name="connsiteX14" fmla="*/ 625569 w 2225424"/>
                <a:gd name="connsiteY14" fmla="*/ 484827 h 1080136"/>
                <a:gd name="connsiteX15" fmla="*/ 620857 w 2225424"/>
                <a:gd name="connsiteY15" fmla="*/ 460087 h 1080136"/>
                <a:gd name="connsiteX16" fmla="*/ 622035 w 2225424"/>
                <a:gd name="connsiteY16" fmla="*/ 516636 h 1080136"/>
                <a:gd name="connsiteX17" fmla="*/ 0 w 2225424"/>
                <a:gd name="connsiteY17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412537 w 2225424"/>
                <a:gd name="connsiteY4" fmla="*/ 742831 h 1080136"/>
                <a:gd name="connsiteX5" fmla="*/ 1291193 w 2225424"/>
                <a:gd name="connsiteY5" fmla="*/ 727515 h 1080136"/>
                <a:gd name="connsiteX6" fmla="*/ 1286481 w 2225424"/>
                <a:gd name="connsiteY6" fmla="*/ 731050 h 1080136"/>
                <a:gd name="connsiteX7" fmla="*/ 1291193 w 2225424"/>
                <a:gd name="connsiteY7" fmla="*/ 727515 h 1080136"/>
                <a:gd name="connsiteX8" fmla="*/ 1328893 w 2225424"/>
                <a:gd name="connsiteY8" fmla="*/ 756968 h 1080136"/>
                <a:gd name="connsiteX9" fmla="*/ 1425497 w 2225424"/>
                <a:gd name="connsiteY9" fmla="*/ 834722 h 1080136"/>
                <a:gd name="connsiteX10" fmla="*/ 1343030 w 2225424"/>
                <a:gd name="connsiteY10" fmla="*/ 845325 h 1080136"/>
                <a:gd name="connsiteX11" fmla="*/ 658556 w 2225424"/>
                <a:gd name="connsiteY11" fmla="*/ 494252 h 1080136"/>
                <a:gd name="connsiteX12" fmla="*/ 633816 w 2225424"/>
                <a:gd name="connsiteY12" fmla="*/ 477759 h 1080136"/>
                <a:gd name="connsiteX13" fmla="*/ 625569 w 2225424"/>
                <a:gd name="connsiteY13" fmla="*/ 484827 h 1080136"/>
                <a:gd name="connsiteX14" fmla="*/ 620857 w 2225424"/>
                <a:gd name="connsiteY14" fmla="*/ 460087 h 1080136"/>
                <a:gd name="connsiteX15" fmla="*/ 622035 w 2225424"/>
                <a:gd name="connsiteY15" fmla="*/ 516636 h 1080136"/>
                <a:gd name="connsiteX16" fmla="*/ 0 w 2225424"/>
                <a:gd name="connsiteY16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286481 w 2225424"/>
                <a:gd name="connsiteY5" fmla="*/ 731050 h 1080136"/>
                <a:gd name="connsiteX6" fmla="*/ 1291193 w 2225424"/>
                <a:gd name="connsiteY6" fmla="*/ 727515 h 1080136"/>
                <a:gd name="connsiteX7" fmla="*/ 1328893 w 2225424"/>
                <a:gd name="connsiteY7" fmla="*/ 756968 h 1080136"/>
                <a:gd name="connsiteX8" fmla="*/ 1425497 w 2225424"/>
                <a:gd name="connsiteY8" fmla="*/ 834722 h 1080136"/>
                <a:gd name="connsiteX9" fmla="*/ 1343030 w 2225424"/>
                <a:gd name="connsiteY9" fmla="*/ 845325 h 1080136"/>
                <a:gd name="connsiteX10" fmla="*/ 658556 w 2225424"/>
                <a:gd name="connsiteY10" fmla="*/ 494252 h 1080136"/>
                <a:gd name="connsiteX11" fmla="*/ 633816 w 2225424"/>
                <a:gd name="connsiteY11" fmla="*/ 477759 h 1080136"/>
                <a:gd name="connsiteX12" fmla="*/ 625569 w 2225424"/>
                <a:gd name="connsiteY12" fmla="*/ 484827 h 1080136"/>
                <a:gd name="connsiteX13" fmla="*/ 620857 w 2225424"/>
                <a:gd name="connsiteY13" fmla="*/ 460087 h 1080136"/>
                <a:gd name="connsiteX14" fmla="*/ 622035 w 2225424"/>
                <a:gd name="connsiteY14" fmla="*/ 516636 h 1080136"/>
                <a:gd name="connsiteX15" fmla="*/ 0 w 2225424"/>
                <a:gd name="connsiteY15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286481 w 2225424"/>
                <a:gd name="connsiteY5" fmla="*/ 731050 h 1080136"/>
                <a:gd name="connsiteX6" fmla="*/ 1328893 w 2225424"/>
                <a:gd name="connsiteY6" fmla="*/ 756968 h 1080136"/>
                <a:gd name="connsiteX7" fmla="*/ 1425497 w 2225424"/>
                <a:gd name="connsiteY7" fmla="*/ 834722 h 1080136"/>
                <a:gd name="connsiteX8" fmla="*/ 1343030 w 2225424"/>
                <a:gd name="connsiteY8" fmla="*/ 845325 h 1080136"/>
                <a:gd name="connsiteX9" fmla="*/ 658556 w 2225424"/>
                <a:gd name="connsiteY9" fmla="*/ 494252 h 1080136"/>
                <a:gd name="connsiteX10" fmla="*/ 633816 w 2225424"/>
                <a:gd name="connsiteY10" fmla="*/ 477759 h 1080136"/>
                <a:gd name="connsiteX11" fmla="*/ 625569 w 2225424"/>
                <a:gd name="connsiteY11" fmla="*/ 484827 h 1080136"/>
                <a:gd name="connsiteX12" fmla="*/ 620857 w 2225424"/>
                <a:gd name="connsiteY12" fmla="*/ 460087 h 1080136"/>
                <a:gd name="connsiteX13" fmla="*/ 622035 w 2225424"/>
                <a:gd name="connsiteY13" fmla="*/ 516636 h 1080136"/>
                <a:gd name="connsiteX14" fmla="*/ 0 w 2225424"/>
                <a:gd name="connsiteY14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286481 w 2225424"/>
                <a:gd name="connsiteY5" fmla="*/ 731050 h 1080136"/>
                <a:gd name="connsiteX6" fmla="*/ 1425497 w 2225424"/>
                <a:gd name="connsiteY6" fmla="*/ 834722 h 1080136"/>
                <a:gd name="connsiteX7" fmla="*/ 1343030 w 2225424"/>
                <a:gd name="connsiteY7" fmla="*/ 845325 h 1080136"/>
                <a:gd name="connsiteX8" fmla="*/ 658556 w 2225424"/>
                <a:gd name="connsiteY8" fmla="*/ 494252 h 1080136"/>
                <a:gd name="connsiteX9" fmla="*/ 633816 w 2225424"/>
                <a:gd name="connsiteY9" fmla="*/ 477759 h 1080136"/>
                <a:gd name="connsiteX10" fmla="*/ 625569 w 2225424"/>
                <a:gd name="connsiteY10" fmla="*/ 484827 h 1080136"/>
                <a:gd name="connsiteX11" fmla="*/ 620857 w 2225424"/>
                <a:gd name="connsiteY11" fmla="*/ 460087 h 1080136"/>
                <a:gd name="connsiteX12" fmla="*/ 622035 w 2225424"/>
                <a:gd name="connsiteY12" fmla="*/ 516636 h 1080136"/>
                <a:gd name="connsiteX13" fmla="*/ 0 w 2225424"/>
                <a:gd name="connsiteY13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25497 w 2225424"/>
                <a:gd name="connsiteY5" fmla="*/ 834722 h 1080136"/>
                <a:gd name="connsiteX6" fmla="*/ 1343030 w 2225424"/>
                <a:gd name="connsiteY6" fmla="*/ 845325 h 1080136"/>
                <a:gd name="connsiteX7" fmla="*/ 658556 w 2225424"/>
                <a:gd name="connsiteY7" fmla="*/ 494252 h 1080136"/>
                <a:gd name="connsiteX8" fmla="*/ 633816 w 2225424"/>
                <a:gd name="connsiteY8" fmla="*/ 477759 h 1080136"/>
                <a:gd name="connsiteX9" fmla="*/ 625569 w 2225424"/>
                <a:gd name="connsiteY9" fmla="*/ 484827 h 1080136"/>
                <a:gd name="connsiteX10" fmla="*/ 620857 w 2225424"/>
                <a:gd name="connsiteY10" fmla="*/ 460087 h 1080136"/>
                <a:gd name="connsiteX11" fmla="*/ 622035 w 2225424"/>
                <a:gd name="connsiteY11" fmla="*/ 516636 h 1080136"/>
                <a:gd name="connsiteX12" fmla="*/ 0 w 2225424"/>
                <a:gd name="connsiteY12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25497 w 2225424"/>
                <a:gd name="connsiteY5" fmla="*/ 834722 h 1080136"/>
                <a:gd name="connsiteX6" fmla="*/ 1291755 w 2225424"/>
                <a:gd name="connsiteY6" fmla="*/ 845325 h 1080136"/>
                <a:gd name="connsiteX7" fmla="*/ 658556 w 2225424"/>
                <a:gd name="connsiteY7" fmla="*/ 494252 h 1080136"/>
                <a:gd name="connsiteX8" fmla="*/ 633816 w 2225424"/>
                <a:gd name="connsiteY8" fmla="*/ 477759 h 1080136"/>
                <a:gd name="connsiteX9" fmla="*/ 625569 w 2225424"/>
                <a:gd name="connsiteY9" fmla="*/ 484827 h 1080136"/>
                <a:gd name="connsiteX10" fmla="*/ 620857 w 2225424"/>
                <a:gd name="connsiteY10" fmla="*/ 460087 h 1080136"/>
                <a:gd name="connsiteX11" fmla="*/ 622035 w 2225424"/>
                <a:gd name="connsiteY11" fmla="*/ 516636 h 1080136"/>
                <a:gd name="connsiteX12" fmla="*/ 0 w 2225424"/>
                <a:gd name="connsiteY12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59680 w 2225424"/>
                <a:gd name="connsiteY5" fmla="*/ 885996 h 1080136"/>
                <a:gd name="connsiteX6" fmla="*/ 1291755 w 2225424"/>
                <a:gd name="connsiteY6" fmla="*/ 845325 h 1080136"/>
                <a:gd name="connsiteX7" fmla="*/ 658556 w 2225424"/>
                <a:gd name="connsiteY7" fmla="*/ 494252 h 1080136"/>
                <a:gd name="connsiteX8" fmla="*/ 633816 w 2225424"/>
                <a:gd name="connsiteY8" fmla="*/ 477759 h 1080136"/>
                <a:gd name="connsiteX9" fmla="*/ 625569 w 2225424"/>
                <a:gd name="connsiteY9" fmla="*/ 484827 h 1080136"/>
                <a:gd name="connsiteX10" fmla="*/ 620857 w 2225424"/>
                <a:gd name="connsiteY10" fmla="*/ 460087 h 1080136"/>
                <a:gd name="connsiteX11" fmla="*/ 622035 w 2225424"/>
                <a:gd name="connsiteY11" fmla="*/ 516636 h 1080136"/>
                <a:gd name="connsiteX12" fmla="*/ 0 w 2225424"/>
                <a:gd name="connsiteY12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59680 w 2225424"/>
                <a:gd name="connsiteY5" fmla="*/ 885996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59680 w 2225424"/>
                <a:gd name="connsiteY5" fmla="*/ 885996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93742 w 2225424"/>
                <a:gd name="connsiteY4" fmla="*/ 727515 h 1080136"/>
                <a:gd name="connsiteX5" fmla="*/ 1459680 w 2225424"/>
                <a:gd name="connsiteY5" fmla="*/ 885996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9680 w 2225424"/>
                <a:gd name="connsiteY5" fmla="*/ 885996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34042 w 2225424"/>
                <a:gd name="connsiteY5" fmla="*/ 843267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33816 w 2225424"/>
                <a:gd name="connsiteY6" fmla="*/ 477759 h 1080136"/>
                <a:gd name="connsiteX7" fmla="*/ 625569 w 2225424"/>
                <a:gd name="connsiteY7" fmla="*/ 484827 h 1080136"/>
                <a:gd name="connsiteX8" fmla="*/ 620857 w 2225424"/>
                <a:gd name="connsiteY8" fmla="*/ 460087 h 1080136"/>
                <a:gd name="connsiteX9" fmla="*/ 622035 w 2225424"/>
                <a:gd name="connsiteY9" fmla="*/ 516636 h 1080136"/>
                <a:gd name="connsiteX10" fmla="*/ 0 w 2225424"/>
                <a:gd name="connsiteY10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33816 w 2225424"/>
                <a:gd name="connsiteY6" fmla="*/ 477759 h 1080136"/>
                <a:gd name="connsiteX7" fmla="*/ 625569 w 2225424"/>
                <a:gd name="connsiteY7" fmla="*/ 484827 h 1080136"/>
                <a:gd name="connsiteX8" fmla="*/ 622035 w 2225424"/>
                <a:gd name="connsiteY8" fmla="*/ 516636 h 1080136"/>
                <a:gd name="connsiteX9" fmla="*/ 0 w 2225424"/>
                <a:gd name="connsiteY9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33816 w 2225424"/>
                <a:gd name="connsiteY6" fmla="*/ 477759 h 1080136"/>
                <a:gd name="connsiteX7" fmla="*/ 622035 w 2225424"/>
                <a:gd name="connsiteY7" fmla="*/ 516636 h 1080136"/>
                <a:gd name="connsiteX8" fmla="*/ 0 w 2225424"/>
                <a:gd name="connsiteY8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22035 w 2225424"/>
                <a:gd name="connsiteY6" fmla="*/ 516636 h 1080136"/>
                <a:gd name="connsiteX7" fmla="*/ 0 w 2225424"/>
                <a:gd name="connsiteY7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22035 w 2225424"/>
                <a:gd name="connsiteY6" fmla="*/ 516636 h 1080136"/>
                <a:gd name="connsiteX7" fmla="*/ 0 w 2225424"/>
                <a:gd name="connsiteY7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25496 w 2225424"/>
                <a:gd name="connsiteY5" fmla="*/ 911633 h 1080136"/>
                <a:gd name="connsiteX6" fmla="*/ 622035 w 2225424"/>
                <a:gd name="connsiteY6" fmla="*/ 516636 h 1080136"/>
                <a:gd name="connsiteX7" fmla="*/ 0 w 2225424"/>
                <a:gd name="connsiteY7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25496 w 2225424"/>
                <a:gd name="connsiteY5" fmla="*/ 911633 h 1080136"/>
                <a:gd name="connsiteX6" fmla="*/ 622035 w 2225424"/>
                <a:gd name="connsiteY6" fmla="*/ 516636 h 1080136"/>
                <a:gd name="connsiteX7" fmla="*/ 0 w 2225424"/>
                <a:gd name="connsiteY7" fmla="*/ 1079766 h 108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25424" h="1080136">
                  <a:moveTo>
                    <a:pt x="0" y="1079766"/>
                  </a:moveTo>
                  <a:cubicBezTo>
                    <a:pt x="41233" y="809982"/>
                    <a:pt x="146084" y="568472"/>
                    <a:pt x="333401" y="367018"/>
                  </a:cubicBezTo>
                  <a:cubicBezTo>
                    <a:pt x="816421" y="-154879"/>
                    <a:pt x="1592786" y="-114824"/>
                    <a:pt x="2021613" y="453019"/>
                  </a:cubicBezTo>
                  <a:cubicBezTo>
                    <a:pt x="2114683" y="574363"/>
                    <a:pt x="2190081" y="706310"/>
                    <a:pt x="2225424" y="858284"/>
                  </a:cubicBezTo>
                  <a:cubicBezTo>
                    <a:pt x="2103687" y="904033"/>
                    <a:pt x="1464776" y="723083"/>
                    <a:pt x="1308285" y="701877"/>
                  </a:cubicBezTo>
                  <a:cubicBezTo>
                    <a:pt x="1174964" y="697950"/>
                    <a:pt x="1365582" y="797995"/>
                    <a:pt x="1425496" y="911633"/>
                  </a:cubicBezTo>
                  <a:cubicBezTo>
                    <a:pt x="1311121" y="880760"/>
                    <a:pt x="940803" y="796262"/>
                    <a:pt x="622035" y="516636"/>
                  </a:cubicBezTo>
                  <a:cubicBezTo>
                    <a:pt x="587870" y="820585"/>
                    <a:pt x="288634" y="1091547"/>
                    <a:pt x="0" y="1079766"/>
                  </a:cubicBezTo>
                  <a:close/>
                </a:path>
              </a:pathLst>
            </a:custGeom>
            <a:solidFill>
              <a:srgbClr val="94643F"/>
            </a:solidFill>
            <a:ln w="11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1559E533-E3EF-4829-82D5-1E5839E53227}"/>
              </a:ext>
            </a:extLst>
          </p:cNvPr>
          <p:cNvGrpSpPr/>
          <p:nvPr/>
        </p:nvGrpSpPr>
        <p:grpSpPr>
          <a:xfrm>
            <a:off x="5328336" y="1327404"/>
            <a:ext cx="1819715" cy="1260671"/>
            <a:chOff x="3230369" y="840131"/>
            <a:chExt cx="1596198" cy="1105822"/>
          </a:xfrm>
        </p:grpSpPr>
        <p:sp>
          <p:nvSpPr>
            <p:cNvPr id="156" name="말풍선: 모서리가 둥근 사각형 155">
              <a:extLst>
                <a:ext uri="{FF2B5EF4-FFF2-40B4-BE49-F238E27FC236}">
                  <a16:creationId xmlns:a16="http://schemas.microsoft.com/office/drawing/2014/main" id="{FC0EADC5-6D6B-445D-8940-527DBA947E65}"/>
                </a:ext>
              </a:extLst>
            </p:cNvPr>
            <p:cNvSpPr/>
            <p:nvPr/>
          </p:nvSpPr>
          <p:spPr>
            <a:xfrm flipH="1">
              <a:off x="3230369" y="840131"/>
              <a:ext cx="1596198" cy="1105822"/>
            </a:xfrm>
            <a:prstGeom prst="wedgeRoundRectCallout">
              <a:avLst>
                <a:gd name="adj1" fmla="val -10956"/>
                <a:gd name="adj2" fmla="val 84605"/>
                <a:gd name="adj3" fmla="val 16667"/>
              </a:avLst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391FAB7-0D81-4744-89DB-71E4C891110C}"/>
                </a:ext>
              </a:extLst>
            </p:cNvPr>
            <p:cNvGrpSpPr/>
            <p:nvPr/>
          </p:nvGrpSpPr>
          <p:grpSpPr>
            <a:xfrm>
              <a:off x="3730437" y="984727"/>
              <a:ext cx="617906" cy="825894"/>
              <a:chOff x="7225678" y="4600639"/>
              <a:chExt cx="1639338" cy="2191143"/>
            </a:xfrm>
          </p:grpSpPr>
          <p:sp>
            <p:nvSpPr>
              <p:cNvPr id="162" name="자유형: 도형 161">
                <a:extLst>
                  <a:ext uri="{FF2B5EF4-FFF2-40B4-BE49-F238E27FC236}">
                    <a16:creationId xmlns:a16="http://schemas.microsoft.com/office/drawing/2014/main" id="{D4E53C13-CD84-4C62-A6F1-0302A08E10B6}"/>
                  </a:ext>
                </a:extLst>
              </p:cNvPr>
              <p:cNvSpPr/>
              <p:nvPr/>
            </p:nvSpPr>
            <p:spPr>
              <a:xfrm>
                <a:off x="7225678" y="5786928"/>
                <a:ext cx="1639338" cy="1004854"/>
              </a:xfrm>
              <a:custGeom>
                <a:avLst/>
                <a:gdLst>
                  <a:gd name="connsiteX0" fmla="*/ 834905 w 1639338"/>
                  <a:gd name="connsiteY0" fmla="*/ 1004717 h 1004854"/>
                  <a:gd name="connsiteX1" fmla="*/ 559906 w 1639338"/>
                  <a:gd name="connsiteY1" fmla="*/ 984280 h 1004854"/>
                  <a:gd name="connsiteX2" fmla="*/ 258298 w 1639338"/>
                  <a:gd name="connsiteY2" fmla="*/ 926523 h 1004854"/>
                  <a:gd name="connsiteX3" fmla="*/ 58921 w 1639338"/>
                  <a:gd name="connsiteY3" fmla="*/ 864227 h 1004854"/>
                  <a:gd name="connsiteX4" fmla="*/ 118 w 1639338"/>
                  <a:gd name="connsiteY4" fmla="*/ 786513 h 1004854"/>
                  <a:gd name="connsiteX5" fmla="*/ 1938 w 1639338"/>
                  <a:gd name="connsiteY5" fmla="*/ 730179 h 1004854"/>
                  <a:gd name="connsiteX6" fmla="*/ 15452 w 1639338"/>
                  <a:gd name="connsiteY6" fmla="*/ 587763 h 1004854"/>
                  <a:gd name="connsiteX7" fmla="*/ 46391 w 1639338"/>
                  <a:gd name="connsiteY7" fmla="*/ 401251 h 1004854"/>
                  <a:gd name="connsiteX8" fmla="*/ 86743 w 1639338"/>
                  <a:gd name="connsiteY8" fmla="*/ 254338 h 1004854"/>
                  <a:gd name="connsiteX9" fmla="*/ 201169 w 1639338"/>
                  <a:gd name="connsiteY9" fmla="*/ 106986 h 1004854"/>
                  <a:gd name="connsiteX10" fmla="*/ 306077 w 1639338"/>
                  <a:gd name="connsiteY10" fmla="*/ 63161 h 1004854"/>
                  <a:gd name="connsiteX11" fmla="*/ 459349 w 1639338"/>
                  <a:gd name="connsiteY11" fmla="*/ 2308 h 1004854"/>
                  <a:gd name="connsiteX12" fmla="*/ 475373 w 1639338"/>
                  <a:gd name="connsiteY12" fmla="*/ 6262 h 1004854"/>
                  <a:gd name="connsiteX13" fmla="*/ 597183 w 1639338"/>
                  <a:gd name="connsiteY13" fmla="*/ 98786 h 1004854"/>
                  <a:gd name="connsiteX14" fmla="*/ 743573 w 1639338"/>
                  <a:gd name="connsiteY14" fmla="*/ 146293 h 1004854"/>
                  <a:gd name="connsiteX15" fmla="*/ 961757 w 1639338"/>
                  <a:gd name="connsiteY15" fmla="*/ 131963 h 1004854"/>
                  <a:gd name="connsiteX16" fmla="*/ 1135969 w 1639338"/>
                  <a:gd name="connsiteY16" fmla="*/ 33728 h 1004854"/>
                  <a:gd name="connsiteX17" fmla="*/ 1166531 w 1639338"/>
                  <a:gd name="connsiteY17" fmla="*/ 3752 h 1004854"/>
                  <a:gd name="connsiteX18" fmla="*/ 1178245 w 1639338"/>
                  <a:gd name="connsiteY18" fmla="*/ 1534 h 1004854"/>
                  <a:gd name="connsiteX19" fmla="*/ 1364130 w 1639338"/>
                  <a:gd name="connsiteY19" fmla="*/ 73558 h 1004854"/>
                  <a:gd name="connsiteX20" fmla="*/ 1471507 w 1639338"/>
                  <a:gd name="connsiteY20" fmla="*/ 130520 h 1004854"/>
                  <a:gd name="connsiteX21" fmla="*/ 1550245 w 1639338"/>
                  <a:gd name="connsiteY21" fmla="*/ 247226 h 1004854"/>
                  <a:gd name="connsiteX22" fmla="*/ 1601454 w 1639338"/>
                  <a:gd name="connsiteY22" fmla="*/ 442984 h 1004854"/>
                  <a:gd name="connsiteX23" fmla="*/ 1627519 w 1639338"/>
                  <a:gd name="connsiteY23" fmla="*/ 612280 h 1004854"/>
                  <a:gd name="connsiteX24" fmla="*/ 1637309 w 1639338"/>
                  <a:gd name="connsiteY24" fmla="*/ 719385 h 1004854"/>
                  <a:gd name="connsiteX25" fmla="*/ 1639338 w 1639338"/>
                  <a:gd name="connsiteY25" fmla="*/ 779924 h 1004854"/>
                  <a:gd name="connsiteX26" fmla="*/ 1583109 w 1639338"/>
                  <a:gd name="connsiteY26" fmla="*/ 863243 h 1004854"/>
                  <a:gd name="connsiteX27" fmla="*/ 1466528 w 1639338"/>
                  <a:gd name="connsiteY27" fmla="*/ 903387 h 1004854"/>
                  <a:gd name="connsiteX28" fmla="*/ 1163874 w 1639338"/>
                  <a:gd name="connsiteY28" fmla="*/ 971247 h 1004854"/>
                  <a:gd name="connsiteX29" fmla="*/ 945356 w 1639338"/>
                  <a:gd name="connsiteY29" fmla="*/ 999446 h 1004854"/>
                  <a:gd name="connsiteX30" fmla="*/ 834905 w 1639338"/>
                  <a:gd name="connsiteY30" fmla="*/ 1004717 h 1004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639338" h="1004854">
                    <a:moveTo>
                      <a:pt x="834905" y="1004717"/>
                    </a:moveTo>
                    <a:cubicBezTo>
                      <a:pt x="731461" y="1004153"/>
                      <a:pt x="645568" y="996308"/>
                      <a:pt x="559906" y="984280"/>
                    </a:cubicBezTo>
                    <a:cubicBezTo>
                      <a:pt x="458387" y="970013"/>
                      <a:pt x="357872" y="950663"/>
                      <a:pt x="258298" y="926523"/>
                    </a:cubicBezTo>
                    <a:cubicBezTo>
                      <a:pt x="190521" y="910081"/>
                      <a:pt x="123978" y="889538"/>
                      <a:pt x="58921" y="864227"/>
                    </a:cubicBezTo>
                    <a:cubicBezTo>
                      <a:pt x="23087" y="850295"/>
                      <a:pt x="1185" y="826782"/>
                      <a:pt x="118" y="786513"/>
                    </a:cubicBezTo>
                    <a:cubicBezTo>
                      <a:pt x="-384" y="767665"/>
                      <a:pt x="808" y="748880"/>
                      <a:pt x="1938" y="730179"/>
                    </a:cubicBezTo>
                    <a:cubicBezTo>
                      <a:pt x="4762" y="682568"/>
                      <a:pt x="9281" y="635103"/>
                      <a:pt x="15452" y="587763"/>
                    </a:cubicBezTo>
                    <a:cubicBezTo>
                      <a:pt x="23610" y="525216"/>
                      <a:pt x="34425" y="463150"/>
                      <a:pt x="46391" y="401251"/>
                    </a:cubicBezTo>
                    <a:cubicBezTo>
                      <a:pt x="56076" y="351255"/>
                      <a:pt x="67874" y="301761"/>
                      <a:pt x="86743" y="254338"/>
                    </a:cubicBezTo>
                    <a:cubicBezTo>
                      <a:pt x="110632" y="194280"/>
                      <a:pt x="143245" y="140749"/>
                      <a:pt x="201169" y="106986"/>
                    </a:cubicBezTo>
                    <a:cubicBezTo>
                      <a:pt x="234200" y="87741"/>
                      <a:pt x="269804" y="74625"/>
                      <a:pt x="306077" y="63161"/>
                    </a:cubicBezTo>
                    <a:cubicBezTo>
                      <a:pt x="358625" y="46531"/>
                      <a:pt x="410294" y="27662"/>
                      <a:pt x="459349" y="2308"/>
                    </a:cubicBezTo>
                    <a:cubicBezTo>
                      <a:pt x="466880" y="-1583"/>
                      <a:pt x="470666" y="1388"/>
                      <a:pt x="475373" y="6262"/>
                    </a:cubicBezTo>
                    <a:cubicBezTo>
                      <a:pt x="511207" y="43351"/>
                      <a:pt x="551371" y="74666"/>
                      <a:pt x="597183" y="98786"/>
                    </a:cubicBezTo>
                    <a:cubicBezTo>
                      <a:pt x="643309" y="123073"/>
                      <a:pt x="692134" y="138783"/>
                      <a:pt x="743573" y="146293"/>
                    </a:cubicBezTo>
                    <a:cubicBezTo>
                      <a:pt x="817291" y="157045"/>
                      <a:pt x="890089" y="153070"/>
                      <a:pt x="961757" y="131963"/>
                    </a:cubicBezTo>
                    <a:cubicBezTo>
                      <a:pt x="1027400" y="112613"/>
                      <a:pt x="1085115" y="79248"/>
                      <a:pt x="1135969" y="33728"/>
                    </a:cubicBezTo>
                    <a:cubicBezTo>
                      <a:pt x="1146595" y="24210"/>
                      <a:pt x="1157620" y="15048"/>
                      <a:pt x="1166531" y="3752"/>
                    </a:cubicBezTo>
                    <a:cubicBezTo>
                      <a:pt x="1169752" y="-328"/>
                      <a:pt x="1173079" y="-1102"/>
                      <a:pt x="1178245" y="1534"/>
                    </a:cubicBezTo>
                    <a:cubicBezTo>
                      <a:pt x="1237760" y="31846"/>
                      <a:pt x="1301081" y="52346"/>
                      <a:pt x="1364130" y="73558"/>
                    </a:cubicBezTo>
                    <a:cubicBezTo>
                      <a:pt x="1402976" y="86632"/>
                      <a:pt x="1440003" y="103534"/>
                      <a:pt x="1471507" y="130520"/>
                    </a:cubicBezTo>
                    <a:cubicBezTo>
                      <a:pt x="1508449" y="162170"/>
                      <a:pt x="1532025" y="202920"/>
                      <a:pt x="1550245" y="247226"/>
                    </a:cubicBezTo>
                    <a:cubicBezTo>
                      <a:pt x="1576122" y="310171"/>
                      <a:pt x="1589363" y="376420"/>
                      <a:pt x="1601454" y="442984"/>
                    </a:cubicBezTo>
                    <a:cubicBezTo>
                      <a:pt x="1611663" y="499193"/>
                      <a:pt x="1621055" y="555507"/>
                      <a:pt x="1627519" y="612280"/>
                    </a:cubicBezTo>
                    <a:cubicBezTo>
                      <a:pt x="1631556" y="647905"/>
                      <a:pt x="1634945" y="683593"/>
                      <a:pt x="1637309" y="719385"/>
                    </a:cubicBezTo>
                    <a:cubicBezTo>
                      <a:pt x="1638648" y="739571"/>
                      <a:pt x="1639359" y="759737"/>
                      <a:pt x="1639338" y="779924"/>
                    </a:cubicBezTo>
                    <a:cubicBezTo>
                      <a:pt x="1639276" y="823937"/>
                      <a:pt x="1624277" y="846843"/>
                      <a:pt x="1583109" y="863243"/>
                    </a:cubicBezTo>
                    <a:cubicBezTo>
                      <a:pt x="1544911" y="878472"/>
                      <a:pt x="1505939" y="891609"/>
                      <a:pt x="1466528" y="903387"/>
                    </a:cubicBezTo>
                    <a:cubicBezTo>
                      <a:pt x="1367205" y="933029"/>
                      <a:pt x="1265833" y="953383"/>
                      <a:pt x="1163874" y="971247"/>
                    </a:cubicBezTo>
                    <a:cubicBezTo>
                      <a:pt x="1091432" y="983945"/>
                      <a:pt x="1018614" y="993526"/>
                      <a:pt x="945356" y="999446"/>
                    </a:cubicBezTo>
                    <a:cubicBezTo>
                      <a:pt x="902996" y="1002897"/>
                      <a:pt x="860530" y="1005491"/>
                      <a:pt x="834905" y="100471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0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3" name="자유형: 도형 162">
                <a:extLst>
                  <a:ext uri="{FF2B5EF4-FFF2-40B4-BE49-F238E27FC236}">
                    <a16:creationId xmlns:a16="http://schemas.microsoft.com/office/drawing/2014/main" id="{E58B9ADD-8D4C-419C-A4CA-F355FFA49A88}"/>
                  </a:ext>
                </a:extLst>
              </p:cNvPr>
              <p:cNvSpPr/>
              <p:nvPr/>
            </p:nvSpPr>
            <p:spPr>
              <a:xfrm>
                <a:off x="7596478" y="4739373"/>
                <a:ext cx="898505" cy="1095822"/>
              </a:xfrm>
              <a:custGeom>
                <a:avLst/>
                <a:gdLst>
                  <a:gd name="connsiteX0" fmla="*/ 872545 w 898505"/>
                  <a:gd name="connsiteY0" fmla="*/ 650419 h 1095822"/>
                  <a:gd name="connsiteX1" fmla="*/ 825311 w 898505"/>
                  <a:gd name="connsiteY1" fmla="*/ 809297 h 1095822"/>
                  <a:gd name="connsiteX2" fmla="*/ 703270 w 898505"/>
                  <a:gd name="connsiteY2" fmla="*/ 997002 h 1095822"/>
                  <a:gd name="connsiteX3" fmla="*/ 501864 w 898505"/>
                  <a:gd name="connsiteY3" fmla="*/ 1092015 h 1095822"/>
                  <a:gd name="connsiteX4" fmla="*/ 434170 w 898505"/>
                  <a:gd name="connsiteY4" fmla="*/ 1095697 h 1095822"/>
                  <a:gd name="connsiteX5" fmla="*/ 212661 w 898505"/>
                  <a:gd name="connsiteY5" fmla="*/ 1019134 h 1095822"/>
                  <a:gd name="connsiteX6" fmla="*/ 142164 w 898505"/>
                  <a:gd name="connsiteY6" fmla="*/ 945165 h 1095822"/>
                  <a:gd name="connsiteX7" fmla="*/ 43909 w 898505"/>
                  <a:gd name="connsiteY7" fmla="*/ 742043 h 1095822"/>
                  <a:gd name="connsiteX8" fmla="*/ 0 w 898505"/>
                  <a:gd name="connsiteY8" fmla="*/ 417990 h 1095822"/>
                  <a:gd name="connsiteX9" fmla="*/ 17655 w 898505"/>
                  <a:gd name="connsiteY9" fmla="*/ 300509 h 1095822"/>
                  <a:gd name="connsiteX10" fmla="*/ 86499 w 898505"/>
                  <a:gd name="connsiteY10" fmla="*/ 157236 h 1095822"/>
                  <a:gd name="connsiteX11" fmla="*/ 185404 w 898505"/>
                  <a:gd name="connsiteY11" fmla="*/ 66783 h 1095822"/>
                  <a:gd name="connsiteX12" fmla="*/ 340056 w 898505"/>
                  <a:gd name="connsiteY12" fmla="*/ 8838 h 1095822"/>
                  <a:gd name="connsiteX13" fmla="*/ 413712 w 898505"/>
                  <a:gd name="connsiteY13" fmla="*/ 764 h 1095822"/>
                  <a:gd name="connsiteX14" fmla="*/ 490839 w 898505"/>
                  <a:gd name="connsiteY14" fmla="*/ 1161 h 1095822"/>
                  <a:gd name="connsiteX15" fmla="*/ 737117 w 898505"/>
                  <a:gd name="connsiteY15" fmla="*/ 83163 h 1095822"/>
                  <a:gd name="connsiteX16" fmla="*/ 879177 w 898505"/>
                  <a:gd name="connsiteY16" fmla="*/ 295468 h 1095822"/>
                  <a:gd name="connsiteX17" fmla="*/ 898506 w 898505"/>
                  <a:gd name="connsiteY17" fmla="*/ 407488 h 1095822"/>
                  <a:gd name="connsiteX18" fmla="*/ 872545 w 898505"/>
                  <a:gd name="connsiteY18" fmla="*/ 650419 h 109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98505" h="1095822">
                    <a:moveTo>
                      <a:pt x="872545" y="650419"/>
                    </a:moveTo>
                    <a:cubicBezTo>
                      <a:pt x="861144" y="704661"/>
                      <a:pt x="846418" y="757941"/>
                      <a:pt x="825311" y="809297"/>
                    </a:cubicBezTo>
                    <a:cubicBezTo>
                      <a:pt x="796422" y="879501"/>
                      <a:pt x="758998" y="944224"/>
                      <a:pt x="703270" y="997002"/>
                    </a:cubicBezTo>
                    <a:cubicBezTo>
                      <a:pt x="646559" y="1050721"/>
                      <a:pt x="579472" y="1082455"/>
                      <a:pt x="501864" y="1092015"/>
                    </a:cubicBezTo>
                    <a:cubicBezTo>
                      <a:pt x="479355" y="1094776"/>
                      <a:pt x="456825" y="1096283"/>
                      <a:pt x="434170" y="1095697"/>
                    </a:cubicBezTo>
                    <a:cubicBezTo>
                      <a:pt x="316627" y="1095948"/>
                      <a:pt x="299892" y="1083396"/>
                      <a:pt x="212661" y="1019134"/>
                    </a:cubicBezTo>
                    <a:cubicBezTo>
                      <a:pt x="185090" y="998822"/>
                      <a:pt x="162707" y="972569"/>
                      <a:pt x="142164" y="945165"/>
                    </a:cubicBezTo>
                    <a:cubicBezTo>
                      <a:pt x="96206" y="883894"/>
                      <a:pt x="66104" y="814820"/>
                      <a:pt x="43909" y="742043"/>
                    </a:cubicBezTo>
                    <a:cubicBezTo>
                      <a:pt x="36273" y="717024"/>
                      <a:pt x="753" y="533231"/>
                      <a:pt x="0" y="417990"/>
                    </a:cubicBezTo>
                    <a:cubicBezTo>
                      <a:pt x="523" y="378014"/>
                      <a:pt x="7301" y="338916"/>
                      <a:pt x="17655" y="300509"/>
                    </a:cubicBezTo>
                    <a:cubicBezTo>
                      <a:pt x="31671" y="248568"/>
                      <a:pt x="53761" y="200141"/>
                      <a:pt x="86499" y="157236"/>
                    </a:cubicBezTo>
                    <a:cubicBezTo>
                      <a:pt x="113945" y="121277"/>
                      <a:pt x="146683" y="90882"/>
                      <a:pt x="185404" y="66783"/>
                    </a:cubicBezTo>
                    <a:cubicBezTo>
                      <a:pt x="233203" y="37058"/>
                      <a:pt x="285103" y="18691"/>
                      <a:pt x="340056" y="8838"/>
                    </a:cubicBezTo>
                    <a:cubicBezTo>
                      <a:pt x="364301" y="4487"/>
                      <a:pt x="388902" y="1789"/>
                      <a:pt x="413712" y="764"/>
                    </a:cubicBezTo>
                    <a:cubicBezTo>
                      <a:pt x="439484" y="-303"/>
                      <a:pt x="465172" y="-324"/>
                      <a:pt x="490839" y="1161"/>
                    </a:cubicBezTo>
                    <a:cubicBezTo>
                      <a:pt x="580246" y="6370"/>
                      <a:pt x="664089" y="29192"/>
                      <a:pt x="737117" y="83163"/>
                    </a:cubicBezTo>
                    <a:cubicBezTo>
                      <a:pt x="809684" y="136799"/>
                      <a:pt x="854576" y="209471"/>
                      <a:pt x="879177" y="295468"/>
                    </a:cubicBezTo>
                    <a:cubicBezTo>
                      <a:pt x="889657" y="332118"/>
                      <a:pt x="895744" y="369521"/>
                      <a:pt x="898506" y="407488"/>
                    </a:cubicBezTo>
                    <a:cubicBezTo>
                      <a:pt x="898171" y="495557"/>
                      <a:pt x="883528" y="587599"/>
                      <a:pt x="872545" y="65041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0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4" name="자유형: 도형 163">
                <a:extLst>
                  <a:ext uri="{FF2B5EF4-FFF2-40B4-BE49-F238E27FC236}">
                    <a16:creationId xmlns:a16="http://schemas.microsoft.com/office/drawing/2014/main" id="{BDDF05BA-FC28-4C30-818B-974CE33788BD}"/>
                  </a:ext>
                </a:extLst>
              </p:cNvPr>
              <p:cNvSpPr/>
              <p:nvPr/>
            </p:nvSpPr>
            <p:spPr>
              <a:xfrm>
                <a:off x="7386013" y="4600639"/>
                <a:ext cx="1241825" cy="1245701"/>
              </a:xfrm>
              <a:custGeom>
                <a:avLst/>
                <a:gdLst>
                  <a:gd name="connsiteX0" fmla="*/ 1241805 w 1241825"/>
                  <a:gd name="connsiteY0" fmla="*/ 612535 h 1245701"/>
                  <a:gd name="connsiteX1" fmla="*/ 1232956 w 1241825"/>
                  <a:gd name="connsiteY1" fmla="*/ 508527 h 1245701"/>
                  <a:gd name="connsiteX2" fmla="*/ 1169551 w 1241825"/>
                  <a:gd name="connsiteY2" fmla="*/ 329357 h 1245701"/>
                  <a:gd name="connsiteX3" fmla="*/ 1169216 w 1241825"/>
                  <a:gd name="connsiteY3" fmla="*/ 318918 h 1245701"/>
                  <a:gd name="connsiteX4" fmla="*/ 1165974 w 1241825"/>
                  <a:gd name="connsiteY4" fmla="*/ 264257 h 1245701"/>
                  <a:gd name="connsiteX5" fmla="*/ 1020923 w 1241825"/>
                  <a:gd name="connsiteY5" fmla="*/ 115650 h 1245701"/>
                  <a:gd name="connsiteX6" fmla="*/ 704149 w 1241825"/>
                  <a:gd name="connsiteY6" fmla="*/ 1392 h 1245701"/>
                  <a:gd name="connsiteX7" fmla="*/ 421891 w 1241825"/>
                  <a:gd name="connsiteY7" fmla="*/ 50509 h 1245701"/>
                  <a:gd name="connsiteX8" fmla="*/ 157812 w 1241825"/>
                  <a:gd name="connsiteY8" fmla="*/ 271642 h 1245701"/>
                  <a:gd name="connsiteX9" fmla="*/ 156159 w 1241825"/>
                  <a:gd name="connsiteY9" fmla="*/ 319128 h 1245701"/>
                  <a:gd name="connsiteX10" fmla="*/ 156264 w 1241825"/>
                  <a:gd name="connsiteY10" fmla="*/ 334336 h 1245701"/>
                  <a:gd name="connsiteX11" fmla="*/ 120932 w 1241825"/>
                  <a:gd name="connsiteY11" fmla="*/ 413262 h 1245701"/>
                  <a:gd name="connsiteX12" fmla="*/ 87629 w 1241825"/>
                  <a:gd name="connsiteY12" fmla="*/ 585864 h 1245701"/>
                  <a:gd name="connsiteX13" fmla="*/ 85244 w 1241825"/>
                  <a:gd name="connsiteY13" fmla="*/ 590152 h 1245701"/>
                  <a:gd name="connsiteX14" fmla="*/ 58322 w 1241825"/>
                  <a:gd name="connsiteY14" fmla="*/ 588939 h 1245701"/>
                  <a:gd name="connsiteX15" fmla="*/ 58217 w 1241825"/>
                  <a:gd name="connsiteY15" fmla="*/ 558104 h 1245701"/>
                  <a:gd name="connsiteX16" fmla="*/ 28575 w 1241825"/>
                  <a:gd name="connsiteY16" fmla="*/ 530512 h 1245701"/>
                  <a:gd name="connsiteX17" fmla="*/ 147 w 1241825"/>
                  <a:gd name="connsiteY17" fmla="*/ 559234 h 1245701"/>
                  <a:gd name="connsiteX18" fmla="*/ 0 w 1241825"/>
                  <a:gd name="connsiteY18" fmla="*/ 711920 h 1245701"/>
                  <a:gd name="connsiteX19" fmla="*/ 9748 w 1241825"/>
                  <a:gd name="connsiteY19" fmla="*/ 732881 h 1245701"/>
                  <a:gd name="connsiteX20" fmla="*/ 18304 w 1241825"/>
                  <a:gd name="connsiteY20" fmla="*/ 751562 h 1245701"/>
                  <a:gd name="connsiteX21" fmla="*/ 52569 w 1241825"/>
                  <a:gd name="connsiteY21" fmla="*/ 900420 h 1245701"/>
                  <a:gd name="connsiteX22" fmla="*/ 218183 w 1241825"/>
                  <a:gd name="connsiteY22" fmla="*/ 1107851 h 1245701"/>
                  <a:gd name="connsiteX23" fmla="*/ 397019 w 1241825"/>
                  <a:gd name="connsiteY23" fmla="*/ 1185000 h 1245701"/>
                  <a:gd name="connsiteX24" fmla="*/ 489333 w 1241825"/>
                  <a:gd name="connsiteY24" fmla="*/ 1195020 h 1245701"/>
                  <a:gd name="connsiteX25" fmla="*/ 531485 w 1241825"/>
                  <a:gd name="connsiteY25" fmla="*/ 1213826 h 1245701"/>
                  <a:gd name="connsiteX26" fmla="*/ 581815 w 1241825"/>
                  <a:gd name="connsiteY26" fmla="*/ 1244033 h 1245701"/>
                  <a:gd name="connsiteX27" fmla="*/ 633380 w 1241825"/>
                  <a:gd name="connsiteY27" fmla="*/ 1232904 h 1245701"/>
                  <a:gd name="connsiteX28" fmla="*/ 698312 w 1241825"/>
                  <a:gd name="connsiteY28" fmla="*/ 1213826 h 1245701"/>
                  <a:gd name="connsiteX29" fmla="*/ 723875 w 1241825"/>
                  <a:gd name="connsiteY29" fmla="*/ 1182071 h 1245701"/>
                  <a:gd name="connsiteX30" fmla="*/ 697601 w 1241825"/>
                  <a:gd name="connsiteY30" fmla="*/ 1150839 h 1245701"/>
                  <a:gd name="connsiteX31" fmla="*/ 645576 w 1241825"/>
                  <a:gd name="connsiteY31" fmla="*/ 1135652 h 1245701"/>
                  <a:gd name="connsiteX32" fmla="*/ 576544 w 1241825"/>
                  <a:gd name="connsiteY32" fmla="*/ 1119754 h 1245701"/>
                  <a:gd name="connsiteX33" fmla="*/ 531861 w 1241825"/>
                  <a:gd name="connsiteY33" fmla="*/ 1158161 h 1245701"/>
                  <a:gd name="connsiteX34" fmla="*/ 531903 w 1241825"/>
                  <a:gd name="connsiteY34" fmla="*/ 1164416 h 1245701"/>
                  <a:gd name="connsiteX35" fmla="*/ 525899 w 1241825"/>
                  <a:gd name="connsiteY35" fmla="*/ 1170440 h 1245701"/>
                  <a:gd name="connsiteX36" fmla="*/ 441513 w 1241825"/>
                  <a:gd name="connsiteY36" fmla="*/ 1167281 h 1245701"/>
                  <a:gd name="connsiteX37" fmla="*/ 382626 w 1241825"/>
                  <a:gd name="connsiteY37" fmla="*/ 1151969 h 1245701"/>
                  <a:gd name="connsiteX38" fmla="*/ 242240 w 1241825"/>
                  <a:gd name="connsiteY38" fmla="*/ 1089087 h 1245701"/>
                  <a:gd name="connsiteX39" fmla="*/ 165343 w 1241825"/>
                  <a:gd name="connsiteY39" fmla="*/ 1023423 h 1245701"/>
                  <a:gd name="connsiteX40" fmla="*/ 161535 w 1241825"/>
                  <a:gd name="connsiteY40" fmla="*/ 1014511 h 1245701"/>
                  <a:gd name="connsiteX41" fmla="*/ 170007 w 1241825"/>
                  <a:gd name="connsiteY41" fmla="*/ 1011896 h 1245701"/>
                  <a:gd name="connsiteX42" fmla="*/ 202390 w 1241825"/>
                  <a:gd name="connsiteY42" fmla="*/ 1011666 h 1245701"/>
                  <a:gd name="connsiteX43" fmla="*/ 228601 w 1241825"/>
                  <a:gd name="connsiteY43" fmla="*/ 1005955 h 1245701"/>
                  <a:gd name="connsiteX44" fmla="*/ 250001 w 1241825"/>
                  <a:gd name="connsiteY44" fmla="*/ 967841 h 1245701"/>
                  <a:gd name="connsiteX45" fmla="*/ 245859 w 1241825"/>
                  <a:gd name="connsiteY45" fmla="*/ 798859 h 1245701"/>
                  <a:gd name="connsiteX46" fmla="*/ 245692 w 1241825"/>
                  <a:gd name="connsiteY46" fmla="*/ 659874 h 1245701"/>
                  <a:gd name="connsiteX47" fmla="*/ 245294 w 1241825"/>
                  <a:gd name="connsiteY47" fmla="*/ 591993 h 1245701"/>
                  <a:gd name="connsiteX48" fmla="*/ 217472 w 1241825"/>
                  <a:gd name="connsiteY48" fmla="*/ 554799 h 1245701"/>
                  <a:gd name="connsiteX49" fmla="*/ 199461 w 1241825"/>
                  <a:gd name="connsiteY49" fmla="*/ 551933 h 1245701"/>
                  <a:gd name="connsiteX50" fmla="*/ 141955 w 1241825"/>
                  <a:gd name="connsiteY50" fmla="*/ 551850 h 1245701"/>
                  <a:gd name="connsiteX51" fmla="*/ 126936 w 1241825"/>
                  <a:gd name="connsiteY51" fmla="*/ 534884 h 1245701"/>
                  <a:gd name="connsiteX52" fmla="*/ 181680 w 1241825"/>
                  <a:gd name="connsiteY52" fmla="*/ 361300 h 1245701"/>
                  <a:gd name="connsiteX53" fmla="*/ 200026 w 1241825"/>
                  <a:gd name="connsiteY53" fmla="*/ 347933 h 1245701"/>
                  <a:gd name="connsiteX54" fmla="*/ 239855 w 1241825"/>
                  <a:gd name="connsiteY54" fmla="*/ 323688 h 1245701"/>
                  <a:gd name="connsiteX55" fmla="*/ 401370 w 1241825"/>
                  <a:gd name="connsiteY55" fmla="*/ 170123 h 1245701"/>
                  <a:gd name="connsiteX56" fmla="*/ 566398 w 1241825"/>
                  <a:gd name="connsiteY56" fmla="*/ 106697 h 1245701"/>
                  <a:gd name="connsiteX57" fmla="*/ 727515 w 1241825"/>
                  <a:gd name="connsiteY57" fmla="*/ 101446 h 1245701"/>
                  <a:gd name="connsiteX58" fmla="*/ 886184 w 1241825"/>
                  <a:gd name="connsiteY58" fmla="*/ 147949 h 1245701"/>
                  <a:gd name="connsiteX59" fmla="*/ 1025504 w 1241825"/>
                  <a:gd name="connsiteY59" fmla="*/ 246393 h 1245701"/>
                  <a:gd name="connsiteX60" fmla="*/ 1088511 w 1241825"/>
                  <a:gd name="connsiteY60" fmla="*/ 322956 h 1245701"/>
                  <a:gd name="connsiteX61" fmla="*/ 1119785 w 1241825"/>
                  <a:gd name="connsiteY61" fmla="*/ 343540 h 1245701"/>
                  <a:gd name="connsiteX62" fmla="*/ 1149280 w 1241825"/>
                  <a:gd name="connsiteY62" fmla="*/ 365421 h 1245701"/>
                  <a:gd name="connsiteX63" fmla="*/ 1202247 w 1241825"/>
                  <a:gd name="connsiteY63" fmla="*/ 539549 h 1245701"/>
                  <a:gd name="connsiteX64" fmla="*/ 1191348 w 1241825"/>
                  <a:gd name="connsiteY64" fmla="*/ 551933 h 1245701"/>
                  <a:gd name="connsiteX65" fmla="*/ 1121291 w 1241825"/>
                  <a:gd name="connsiteY65" fmla="*/ 551891 h 1245701"/>
                  <a:gd name="connsiteX66" fmla="*/ 1100268 w 1241825"/>
                  <a:gd name="connsiteY66" fmla="*/ 559004 h 1245701"/>
                  <a:gd name="connsiteX67" fmla="*/ 1083114 w 1241825"/>
                  <a:gd name="connsiteY67" fmla="*/ 597850 h 1245701"/>
                  <a:gd name="connsiteX68" fmla="*/ 1083010 w 1241825"/>
                  <a:gd name="connsiteY68" fmla="*/ 789174 h 1245701"/>
                  <a:gd name="connsiteX69" fmla="*/ 1083407 w 1241825"/>
                  <a:gd name="connsiteY69" fmla="*/ 966921 h 1245701"/>
                  <a:gd name="connsiteX70" fmla="*/ 1121249 w 1241825"/>
                  <a:gd name="connsiteY70" fmla="*/ 1005746 h 1245701"/>
                  <a:gd name="connsiteX71" fmla="*/ 1189215 w 1241825"/>
                  <a:gd name="connsiteY71" fmla="*/ 1005830 h 1245701"/>
                  <a:gd name="connsiteX72" fmla="*/ 1219170 w 1241825"/>
                  <a:gd name="connsiteY72" fmla="*/ 991710 h 1245701"/>
                  <a:gd name="connsiteX73" fmla="*/ 1226283 w 1241825"/>
                  <a:gd name="connsiteY73" fmla="*/ 967193 h 1245701"/>
                  <a:gd name="connsiteX74" fmla="*/ 1226366 w 1241825"/>
                  <a:gd name="connsiteY74" fmla="*/ 807185 h 1245701"/>
                  <a:gd name="connsiteX75" fmla="*/ 1229839 w 1241825"/>
                  <a:gd name="connsiteY75" fmla="*/ 796244 h 1245701"/>
                  <a:gd name="connsiteX76" fmla="*/ 1241825 w 1241825"/>
                  <a:gd name="connsiteY76" fmla="*/ 774635 h 1245701"/>
                  <a:gd name="connsiteX77" fmla="*/ 1241805 w 1241825"/>
                  <a:gd name="connsiteY77" fmla="*/ 612535 h 1245701"/>
                  <a:gd name="connsiteX78" fmla="*/ 101854 w 1241825"/>
                  <a:gd name="connsiteY78" fmla="*/ 939998 h 1245701"/>
                  <a:gd name="connsiteX79" fmla="*/ 100118 w 1241825"/>
                  <a:gd name="connsiteY79" fmla="*/ 942320 h 1245701"/>
                  <a:gd name="connsiteX80" fmla="*/ 77609 w 1241825"/>
                  <a:gd name="connsiteY80" fmla="*/ 898014 h 1245701"/>
                  <a:gd name="connsiteX81" fmla="*/ 41921 w 1241825"/>
                  <a:gd name="connsiteY81" fmla="*/ 750683 h 1245701"/>
                  <a:gd name="connsiteX82" fmla="*/ 48908 w 1241825"/>
                  <a:gd name="connsiteY82" fmla="*/ 732714 h 1245701"/>
                  <a:gd name="connsiteX83" fmla="*/ 58552 w 1241825"/>
                  <a:gd name="connsiteY83" fmla="*/ 710540 h 1245701"/>
                  <a:gd name="connsiteX84" fmla="*/ 58531 w 1241825"/>
                  <a:gd name="connsiteY84" fmla="*/ 681839 h 1245701"/>
                  <a:gd name="connsiteX85" fmla="*/ 87294 w 1241825"/>
                  <a:gd name="connsiteY85" fmla="*/ 679559 h 1245701"/>
                  <a:gd name="connsiteX86" fmla="*/ 87294 w 1241825"/>
                  <a:gd name="connsiteY86" fmla="*/ 710707 h 1245701"/>
                  <a:gd name="connsiteX87" fmla="*/ 87211 w 1241825"/>
                  <a:gd name="connsiteY87" fmla="*/ 777585 h 1245701"/>
                  <a:gd name="connsiteX88" fmla="*/ 97733 w 1241825"/>
                  <a:gd name="connsiteY88" fmla="*/ 795763 h 1245701"/>
                  <a:gd name="connsiteX89" fmla="*/ 102063 w 1241825"/>
                  <a:gd name="connsiteY89" fmla="*/ 803106 h 1245701"/>
                  <a:gd name="connsiteX90" fmla="*/ 101854 w 1241825"/>
                  <a:gd name="connsiteY90" fmla="*/ 939998 h 1245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241825" h="1245701">
                    <a:moveTo>
                      <a:pt x="1241805" y="612535"/>
                    </a:moveTo>
                    <a:cubicBezTo>
                      <a:pt x="1241846" y="577601"/>
                      <a:pt x="1239043" y="542854"/>
                      <a:pt x="1232956" y="508527"/>
                    </a:cubicBezTo>
                    <a:cubicBezTo>
                      <a:pt x="1221743" y="445373"/>
                      <a:pt x="1200845" y="385482"/>
                      <a:pt x="1169551" y="329357"/>
                    </a:cubicBezTo>
                    <a:cubicBezTo>
                      <a:pt x="1167480" y="325654"/>
                      <a:pt x="1166873" y="322914"/>
                      <a:pt x="1169216" y="318918"/>
                    </a:cubicBezTo>
                    <a:cubicBezTo>
                      <a:pt x="1180261" y="300091"/>
                      <a:pt x="1178295" y="282038"/>
                      <a:pt x="1165974" y="264257"/>
                    </a:cubicBezTo>
                    <a:cubicBezTo>
                      <a:pt x="1125998" y="206522"/>
                      <a:pt x="1077822" y="156818"/>
                      <a:pt x="1020923" y="115650"/>
                    </a:cubicBezTo>
                    <a:cubicBezTo>
                      <a:pt x="926307" y="47183"/>
                      <a:pt x="820374" y="9090"/>
                      <a:pt x="704149" y="1392"/>
                    </a:cubicBezTo>
                    <a:cubicBezTo>
                      <a:pt x="606395" y="-5072"/>
                      <a:pt x="511947" y="10930"/>
                      <a:pt x="421891" y="50509"/>
                    </a:cubicBezTo>
                    <a:cubicBezTo>
                      <a:pt x="312402" y="98622"/>
                      <a:pt x="224292" y="172236"/>
                      <a:pt x="157812" y="271642"/>
                    </a:cubicBezTo>
                    <a:cubicBezTo>
                      <a:pt x="147562" y="286954"/>
                      <a:pt x="147541" y="303250"/>
                      <a:pt x="156159" y="319128"/>
                    </a:cubicBezTo>
                    <a:cubicBezTo>
                      <a:pt x="159255" y="324817"/>
                      <a:pt x="159339" y="328750"/>
                      <a:pt x="156264" y="334336"/>
                    </a:cubicBezTo>
                    <a:cubicBezTo>
                      <a:pt x="142374" y="359668"/>
                      <a:pt x="130701" y="386026"/>
                      <a:pt x="120932" y="413262"/>
                    </a:cubicBezTo>
                    <a:cubicBezTo>
                      <a:pt x="100913" y="469095"/>
                      <a:pt x="89595" y="526559"/>
                      <a:pt x="87629" y="585864"/>
                    </a:cubicBezTo>
                    <a:cubicBezTo>
                      <a:pt x="87587" y="587432"/>
                      <a:pt x="88006" y="589441"/>
                      <a:pt x="85244" y="590152"/>
                    </a:cubicBezTo>
                    <a:cubicBezTo>
                      <a:pt x="77755" y="580069"/>
                      <a:pt x="68635" y="581805"/>
                      <a:pt x="58322" y="588939"/>
                    </a:cubicBezTo>
                    <a:cubicBezTo>
                      <a:pt x="58322" y="577580"/>
                      <a:pt x="58782" y="567811"/>
                      <a:pt x="58217" y="558104"/>
                    </a:cubicBezTo>
                    <a:cubicBezTo>
                      <a:pt x="57297" y="541808"/>
                      <a:pt x="44453" y="530157"/>
                      <a:pt x="28575" y="530512"/>
                    </a:cubicBezTo>
                    <a:cubicBezTo>
                      <a:pt x="12510" y="530868"/>
                      <a:pt x="230" y="542771"/>
                      <a:pt x="147" y="559234"/>
                    </a:cubicBezTo>
                    <a:cubicBezTo>
                      <a:pt x="-104" y="610129"/>
                      <a:pt x="84" y="661025"/>
                      <a:pt x="0" y="711920"/>
                    </a:cubicBezTo>
                    <a:cubicBezTo>
                      <a:pt x="-21" y="720560"/>
                      <a:pt x="3075" y="728174"/>
                      <a:pt x="9748" y="732881"/>
                    </a:cubicBezTo>
                    <a:cubicBezTo>
                      <a:pt x="16756" y="737839"/>
                      <a:pt x="17823" y="743968"/>
                      <a:pt x="18304" y="751562"/>
                    </a:cubicBezTo>
                    <a:cubicBezTo>
                      <a:pt x="21651" y="803022"/>
                      <a:pt x="32843" y="852725"/>
                      <a:pt x="52569" y="900420"/>
                    </a:cubicBezTo>
                    <a:cubicBezTo>
                      <a:pt x="87755" y="985518"/>
                      <a:pt x="143252" y="1054592"/>
                      <a:pt x="218183" y="1107851"/>
                    </a:cubicBezTo>
                    <a:cubicBezTo>
                      <a:pt x="272196" y="1146237"/>
                      <a:pt x="331940" y="1171737"/>
                      <a:pt x="397019" y="1185000"/>
                    </a:cubicBezTo>
                    <a:cubicBezTo>
                      <a:pt x="427560" y="1191213"/>
                      <a:pt x="458436" y="1192991"/>
                      <a:pt x="489333" y="1195020"/>
                    </a:cubicBezTo>
                    <a:cubicBezTo>
                      <a:pt x="522866" y="1194936"/>
                      <a:pt x="527050" y="1194936"/>
                      <a:pt x="531485" y="1213826"/>
                    </a:cubicBezTo>
                    <a:cubicBezTo>
                      <a:pt x="539999" y="1241501"/>
                      <a:pt x="553282" y="1249639"/>
                      <a:pt x="581815" y="1244033"/>
                    </a:cubicBezTo>
                    <a:cubicBezTo>
                      <a:pt x="599053" y="1240644"/>
                      <a:pt x="616185" y="1236627"/>
                      <a:pt x="633380" y="1232904"/>
                    </a:cubicBezTo>
                    <a:cubicBezTo>
                      <a:pt x="655052" y="1226607"/>
                      <a:pt x="676871" y="1220813"/>
                      <a:pt x="698312" y="1213826"/>
                    </a:cubicBezTo>
                    <a:cubicBezTo>
                      <a:pt x="715173" y="1208324"/>
                      <a:pt x="724022" y="1196338"/>
                      <a:pt x="723875" y="1182071"/>
                    </a:cubicBezTo>
                    <a:cubicBezTo>
                      <a:pt x="723729" y="1167951"/>
                      <a:pt x="714504" y="1156320"/>
                      <a:pt x="697601" y="1150839"/>
                    </a:cubicBezTo>
                    <a:cubicBezTo>
                      <a:pt x="680427" y="1145254"/>
                      <a:pt x="663001" y="1140401"/>
                      <a:pt x="645576" y="1135652"/>
                    </a:cubicBezTo>
                    <a:cubicBezTo>
                      <a:pt x="622775" y="1129460"/>
                      <a:pt x="599973" y="1123080"/>
                      <a:pt x="576544" y="1119754"/>
                    </a:cubicBezTo>
                    <a:cubicBezTo>
                      <a:pt x="548952" y="1115821"/>
                      <a:pt x="532301" y="1130318"/>
                      <a:pt x="531861" y="1158161"/>
                    </a:cubicBezTo>
                    <a:cubicBezTo>
                      <a:pt x="531819" y="1160253"/>
                      <a:pt x="531715" y="1162345"/>
                      <a:pt x="531903" y="1164416"/>
                    </a:cubicBezTo>
                    <a:cubicBezTo>
                      <a:pt x="532342" y="1168955"/>
                      <a:pt x="530376" y="1170503"/>
                      <a:pt x="525899" y="1170440"/>
                    </a:cubicBezTo>
                    <a:cubicBezTo>
                      <a:pt x="497743" y="1170043"/>
                      <a:pt x="472661" y="1169854"/>
                      <a:pt x="441513" y="1167281"/>
                    </a:cubicBezTo>
                    <a:cubicBezTo>
                      <a:pt x="420364" y="1163558"/>
                      <a:pt x="391391" y="1154291"/>
                      <a:pt x="382626" y="1151969"/>
                    </a:cubicBezTo>
                    <a:cubicBezTo>
                      <a:pt x="332379" y="1138706"/>
                      <a:pt x="285291" y="1118436"/>
                      <a:pt x="242240" y="1089087"/>
                    </a:cubicBezTo>
                    <a:cubicBezTo>
                      <a:pt x="214209" y="1069988"/>
                      <a:pt x="188667" y="1048002"/>
                      <a:pt x="165343" y="1023423"/>
                    </a:cubicBezTo>
                    <a:cubicBezTo>
                      <a:pt x="163041" y="1020996"/>
                      <a:pt x="159611" y="1018423"/>
                      <a:pt x="161535" y="1014511"/>
                    </a:cubicBezTo>
                    <a:cubicBezTo>
                      <a:pt x="163167" y="1011227"/>
                      <a:pt x="166953" y="1011938"/>
                      <a:pt x="170007" y="1011896"/>
                    </a:cubicBezTo>
                    <a:cubicBezTo>
                      <a:pt x="180802" y="1011729"/>
                      <a:pt x="191617" y="1012210"/>
                      <a:pt x="202390" y="1011666"/>
                    </a:cubicBezTo>
                    <a:cubicBezTo>
                      <a:pt x="211385" y="1011206"/>
                      <a:pt x="220610" y="1010997"/>
                      <a:pt x="228601" y="1005955"/>
                    </a:cubicBezTo>
                    <a:cubicBezTo>
                      <a:pt x="242575" y="997149"/>
                      <a:pt x="249478" y="984890"/>
                      <a:pt x="250001" y="967841"/>
                    </a:cubicBezTo>
                    <a:cubicBezTo>
                      <a:pt x="251737" y="911423"/>
                      <a:pt x="246675" y="855193"/>
                      <a:pt x="245859" y="798859"/>
                    </a:cubicBezTo>
                    <a:cubicBezTo>
                      <a:pt x="245169" y="752545"/>
                      <a:pt x="245817" y="706210"/>
                      <a:pt x="245692" y="659874"/>
                    </a:cubicBezTo>
                    <a:cubicBezTo>
                      <a:pt x="245629" y="637240"/>
                      <a:pt x="246298" y="614606"/>
                      <a:pt x="245294" y="591993"/>
                    </a:cubicBezTo>
                    <a:cubicBezTo>
                      <a:pt x="243558" y="572204"/>
                      <a:pt x="236299" y="563167"/>
                      <a:pt x="217472" y="554799"/>
                    </a:cubicBezTo>
                    <a:cubicBezTo>
                      <a:pt x="211197" y="552707"/>
                      <a:pt x="204523" y="551996"/>
                      <a:pt x="199461" y="551933"/>
                    </a:cubicBezTo>
                    <a:cubicBezTo>
                      <a:pt x="180299" y="551682"/>
                      <a:pt x="161117" y="551829"/>
                      <a:pt x="141955" y="551850"/>
                    </a:cubicBezTo>
                    <a:cubicBezTo>
                      <a:pt x="126789" y="551870"/>
                      <a:pt x="124885" y="549883"/>
                      <a:pt x="126936" y="534884"/>
                    </a:cubicBezTo>
                    <a:cubicBezTo>
                      <a:pt x="135240" y="473906"/>
                      <a:pt x="153523" y="416065"/>
                      <a:pt x="181680" y="361300"/>
                    </a:cubicBezTo>
                    <a:cubicBezTo>
                      <a:pt x="185697" y="353476"/>
                      <a:pt x="191115" y="349230"/>
                      <a:pt x="200026" y="347933"/>
                    </a:cubicBezTo>
                    <a:cubicBezTo>
                      <a:pt x="216552" y="345569"/>
                      <a:pt x="230295" y="337934"/>
                      <a:pt x="239855" y="323688"/>
                    </a:cubicBezTo>
                    <a:cubicBezTo>
                      <a:pt x="282300" y="260534"/>
                      <a:pt x="336228" y="209450"/>
                      <a:pt x="401370" y="170123"/>
                    </a:cubicBezTo>
                    <a:cubicBezTo>
                      <a:pt x="452642" y="139184"/>
                      <a:pt x="507763" y="117951"/>
                      <a:pt x="566398" y="106697"/>
                    </a:cubicBezTo>
                    <a:cubicBezTo>
                      <a:pt x="619679" y="96468"/>
                      <a:pt x="673356" y="94585"/>
                      <a:pt x="727515" y="101446"/>
                    </a:cubicBezTo>
                    <a:cubicBezTo>
                      <a:pt x="783076" y="108475"/>
                      <a:pt x="835644" y="124290"/>
                      <a:pt x="886184" y="147949"/>
                    </a:cubicBezTo>
                    <a:cubicBezTo>
                      <a:pt x="938544" y="172445"/>
                      <a:pt x="984545" y="206124"/>
                      <a:pt x="1025504" y="246393"/>
                    </a:cubicBezTo>
                    <a:cubicBezTo>
                      <a:pt x="1049079" y="269571"/>
                      <a:pt x="1069998" y="295385"/>
                      <a:pt x="1088511" y="322956"/>
                    </a:cubicBezTo>
                    <a:cubicBezTo>
                      <a:pt x="1096063" y="334210"/>
                      <a:pt x="1106857" y="343038"/>
                      <a:pt x="1119785" y="343540"/>
                    </a:cubicBezTo>
                    <a:cubicBezTo>
                      <a:pt x="1136018" y="344188"/>
                      <a:pt x="1143026" y="352911"/>
                      <a:pt x="1149280" y="365421"/>
                    </a:cubicBezTo>
                    <a:cubicBezTo>
                      <a:pt x="1176789" y="420500"/>
                      <a:pt x="1193984" y="478655"/>
                      <a:pt x="1202247" y="539549"/>
                    </a:cubicBezTo>
                    <a:cubicBezTo>
                      <a:pt x="1203649" y="549862"/>
                      <a:pt x="1201849" y="551996"/>
                      <a:pt x="1191348" y="551933"/>
                    </a:cubicBezTo>
                    <a:cubicBezTo>
                      <a:pt x="1168003" y="551808"/>
                      <a:pt x="1144637" y="551850"/>
                      <a:pt x="1121291" y="551891"/>
                    </a:cubicBezTo>
                    <a:cubicBezTo>
                      <a:pt x="1114262" y="551912"/>
                      <a:pt x="1108635" y="552728"/>
                      <a:pt x="1100268" y="559004"/>
                    </a:cubicBezTo>
                    <a:cubicBezTo>
                      <a:pt x="1085624" y="569463"/>
                      <a:pt x="1083052" y="580801"/>
                      <a:pt x="1083114" y="597850"/>
                    </a:cubicBezTo>
                    <a:cubicBezTo>
                      <a:pt x="1083323" y="661632"/>
                      <a:pt x="1083072" y="725392"/>
                      <a:pt x="1083010" y="789174"/>
                    </a:cubicBezTo>
                    <a:cubicBezTo>
                      <a:pt x="1083135" y="848416"/>
                      <a:pt x="1083219" y="907679"/>
                      <a:pt x="1083407" y="966921"/>
                    </a:cubicBezTo>
                    <a:cubicBezTo>
                      <a:pt x="1083491" y="991312"/>
                      <a:pt x="1096837" y="1005265"/>
                      <a:pt x="1121249" y="1005746"/>
                    </a:cubicBezTo>
                    <a:cubicBezTo>
                      <a:pt x="1143904" y="1006185"/>
                      <a:pt x="1166559" y="1005767"/>
                      <a:pt x="1189215" y="1005830"/>
                    </a:cubicBezTo>
                    <a:cubicBezTo>
                      <a:pt x="1201473" y="1005872"/>
                      <a:pt x="1211493" y="1001458"/>
                      <a:pt x="1219170" y="991710"/>
                    </a:cubicBezTo>
                    <a:cubicBezTo>
                      <a:pt x="1224881" y="984451"/>
                      <a:pt x="1226283" y="976167"/>
                      <a:pt x="1226283" y="967193"/>
                    </a:cubicBezTo>
                    <a:cubicBezTo>
                      <a:pt x="1226178" y="913850"/>
                      <a:pt x="1226241" y="860528"/>
                      <a:pt x="1226366" y="807185"/>
                    </a:cubicBezTo>
                    <a:cubicBezTo>
                      <a:pt x="1226366" y="803294"/>
                      <a:pt x="1224484" y="797918"/>
                      <a:pt x="1229839" y="796244"/>
                    </a:cubicBezTo>
                    <a:cubicBezTo>
                      <a:pt x="1241031" y="792751"/>
                      <a:pt x="1241846" y="784174"/>
                      <a:pt x="1241825" y="774635"/>
                    </a:cubicBezTo>
                    <a:cubicBezTo>
                      <a:pt x="1241763" y="720602"/>
                      <a:pt x="1241742" y="666568"/>
                      <a:pt x="1241805" y="612535"/>
                    </a:cubicBezTo>
                    <a:close/>
                    <a:moveTo>
                      <a:pt x="101854" y="939998"/>
                    </a:moveTo>
                    <a:cubicBezTo>
                      <a:pt x="101854" y="940500"/>
                      <a:pt x="101143" y="940981"/>
                      <a:pt x="100118" y="942320"/>
                    </a:cubicBezTo>
                    <a:cubicBezTo>
                      <a:pt x="90830" y="928179"/>
                      <a:pt x="84198" y="913097"/>
                      <a:pt x="77609" y="898014"/>
                    </a:cubicBezTo>
                    <a:cubicBezTo>
                      <a:pt x="57109" y="850989"/>
                      <a:pt x="45938" y="801704"/>
                      <a:pt x="41921" y="750683"/>
                    </a:cubicBezTo>
                    <a:cubicBezTo>
                      <a:pt x="41357" y="743424"/>
                      <a:pt x="42131" y="737651"/>
                      <a:pt x="48908" y="732714"/>
                    </a:cubicBezTo>
                    <a:cubicBezTo>
                      <a:pt x="55874" y="727609"/>
                      <a:pt x="58656" y="719430"/>
                      <a:pt x="58552" y="710540"/>
                    </a:cubicBezTo>
                    <a:cubicBezTo>
                      <a:pt x="58447" y="701503"/>
                      <a:pt x="58531" y="692466"/>
                      <a:pt x="58531" y="681839"/>
                    </a:cubicBezTo>
                    <a:cubicBezTo>
                      <a:pt x="68488" y="690018"/>
                      <a:pt x="77463" y="689893"/>
                      <a:pt x="87294" y="679559"/>
                    </a:cubicBezTo>
                    <a:cubicBezTo>
                      <a:pt x="87294" y="691524"/>
                      <a:pt x="87294" y="701126"/>
                      <a:pt x="87294" y="710707"/>
                    </a:cubicBezTo>
                    <a:cubicBezTo>
                      <a:pt x="87294" y="733007"/>
                      <a:pt x="87378" y="755285"/>
                      <a:pt x="87211" y="777585"/>
                    </a:cubicBezTo>
                    <a:cubicBezTo>
                      <a:pt x="87148" y="785889"/>
                      <a:pt x="88696" y="792981"/>
                      <a:pt x="97733" y="795763"/>
                    </a:cubicBezTo>
                    <a:cubicBezTo>
                      <a:pt x="101603" y="796955"/>
                      <a:pt x="102063" y="799800"/>
                      <a:pt x="102063" y="803106"/>
                    </a:cubicBezTo>
                    <a:cubicBezTo>
                      <a:pt x="101979" y="848730"/>
                      <a:pt x="101938" y="894374"/>
                      <a:pt x="101854" y="939998"/>
                    </a:cubicBezTo>
                    <a:close/>
                  </a:path>
                </a:pathLst>
              </a:custGeom>
              <a:solidFill>
                <a:srgbClr val="2B2B29"/>
              </a:solidFill>
              <a:ln w="20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66" name="Graphic 2">
            <a:extLst>
              <a:ext uri="{FF2B5EF4-FFF2-40B4-BE49-F238E27FC236}">
                <a16:creationId xmlns:a16="http://schemas.microsoft.com/office/drawing/2014/main" id="{E7810FFB-D8E6-4001-9BEF-A55D4A7BFEE1}"/>
              </a:ext>
            </a:extLst>
          </p:cNvPr>
          <p:cNvGrpSpPr/>
          <p:nvPr/>
        </p:nvGrpSpPr>
        <p:grpSpPr>
          <a:xfrm>
            <a:off x="4624500" y="3063021"/>
            <a:ext cx="4648633" cy="3607188"/>
            <a:chOff x="313713" y="170411"/>
            <a:chExt cx="4419000" cy="3429000"/>
          </a:xfrm>
        </p:grpSpPr>
        <p:sp>
          <p:nvSpPr>
            <p:cNvPr id="167" name="Freeform: Shape 261">
              <a:extLst>
                <a:ext uri="{FF2B5EF4-FFF2-40B4-BE49-F238E27FC236}">
                  <a16:creationId xmlns:a16="http://schemas.microsoft.com/office/drawing/2014/main" id="{C02A04A2-5FE5-4CDE-9F62-2F3CC4AFFB71}"/>
                </a:ext>
              </a:extLst>
            </p:cNvPr>
            <p:cNvSpPr/>
            <p:nvPr/>
          </p:nvSpPr>
          <p:spPr>
            <a:xfrm>
              <a:off x="325899" y="1331731"/>
              <a:ext cx="2608174" cy="2257139"/>
            </a:xfrm>
            <a:custGeom>
              <a:avLst/>
              <a:gdLst>
                <a:gd name="connsiteX0" fmla="*/ 2601863 w 2608174"/>
                <a:gd name="connsiteY0" fmla="*/ 1488729 h 2257139"/>
                <a:gd name="connsiteX1" fmla="*/ 2598713 w 2608174"/>
                <a:gd name="connsiteY1" fmla="*/ 1465329 h 2257139"/>
                <a:gd name="connsiteX2" fmla="*/ 2501063 w 2608174"/>
                <a:gd name="connsiteY2" fmla="*/ 1155279 h 2257139"/>
                <a:gd name="connsiteX3" fmla="*/ 2437613 w 2608174"/>
                <a:gd name="connsiteY3" fmla="*/ 1049529 h 2257139"/>
                <a:gd name="connsiteX4" fmla="*/ 2371013 w 2608174"/>
                <a:gd name="connsiteY4" fmla="*/ 932079 h 2257139"/>
                <a:gd name="connsiteX5" fmla="*/ 2325113 w 2608174"/>
                <a:gd name="connsiteY5" fmla="*/ 877629 h 2257139"/>
                <a:gd name="connsiteX6" fmla="*/ 2275613 w 2608174"/>
                <a:gd name="connsiteY6" fmla="*/ 806979 h 2257139"/>
                <a:gd name="connsiteX7" fmla="*/ 2196863 w 2608174"/>
                <a:gd name="connsiteY7" fmla="*/ 670179 h 2257139"/>
                <a:gd name="connsiteX8" fmla="*/ 2145563 w 2608174"/>
                <a:gd name="connsiteY8" fmla="*/ 558129 h 2257139"/>
                <a:gd name="connsiteX9" fmla="*/ 2096963 w 2608174"/>
                <a:gd name="connsiteY9" fmla="*/ 433929 h 2257139"/>
                <a:gd name="connsiteX10" fmla="*/ 2057813 w 2608174"/>
                <a:gd name="connsiteY10" fmla="*/ 312879 h 2257139"/>
                <a:gd name="connsiteX11" fmla="*/ 2038463 w 2608174"/>
                <a:gd name="connsiteY11" fmla="*/ 218829 h 2257139"/>
                <a:gd name="connsiteX12" fmla="*/ 2011463 w 2608174"/>
                <a:gd name="connsiteY12" fmla="*/ 88779 h 2257139"/>
                <a:gd name="connsiteX13" fmla="*/ 1879613 w 2608174"/>
                <a:gd name="connsiteY13" fmla="*/ 2379 h 2257139"/>
                <a:gd name="connsiteX14" fmla="*/ 231263 w 2608174"/>
                <a:gd name="connsiteY14" fmla="*/ 361029 h 2257139"/>
                <a:gd name="connsiteX15" fmla="*/ 119213 w 2608174"/>
                <a:gd name="connsiteY15" fmla="*/ 447429 h 2257139"/>
                <a:gd name="connsiteX16" fmla="*/ 115613 w 2608174"/>
                <a:gd name="connsiteY16" fmla="*/ 443379 h 2257139"/>
                <a:gd name="connsiteX17" fmla="*/ 80513 w 2608174"/>
                <a:gd name="connsiteY17" fmla="*/ 651729 h 2257139"/>
                <a:gd name="connsiteX18" fmla="*/ 52613 w 2608174"/>
                <a:gd name="connsiteY18" fmla="*/ 802479 h 2257139"/>
                <a:gd name="connsiteX19" fmla="*/ 27863 w 2608174"/>
                <a:gd name="connsiteY19" fmla="*/ 1013979 h 2257139"/>
                <a:gd name="connsiteX20" fmla="*/ 22013 w 2608174"/>
                <a:gd name="connsiteY20" fmla="*/ 1264179 h 2257139"/>
                <a:gd name="connsiteX21" fmla="*/ 26063 w 2608174"/>
                <a:gd name="connsiteY21" fmla="*/ 1686279 h 2257139"/>
                <a:gd name="connsiteX22" fmla="*/ 16613 w 2608174"/>
                <a:gd name="connsiteY22" fmla="*/ 1805079 h 2257139"/>
                <a:gd name="connsiteX23" fmla="*/ 19313 w 2608174"/>
                <a:gd name="connsiteY23" fmla="*/ 1863579 h 2257139"/>
                <a:gd name="connsiteX24" fmla="*/ 33713 w 2608174"/>
                <a:gd name="connsiteY24" fmla="*/ 1911729 h 2257139"/>
                <a:gd name="connsiteX25" fmla="*/ 20663 w 2608174"/>
                <a:gd name="connsiteY25" fmla="*/ 1965279 h 2257139"/>
                <a:gd name="connsiteX26" fmla="*/ 3563 w 2608174"/>
                <a:gd name="connsiteY26" fmla="*/ 2116479 h 2257139"/>
                <a:gd name="connsiteX27" fmla="*/ 14363 w 2608174"/>
                <a:gd name="connsiteY27" fmla="*/ 2245179 h 2257139"/>
                <a:gd name="connsiteX28" fmla="*/ 131363 w 2608174"/>
                <a:gd name="connsiteY28" fmla="*/ 2241129 h 2257139"/>
                <a:gd name="connsiteX29" fmla="*/ 271313 w 2608174"/>
                <a:gd name="connsiteY29" fmla="*/ 2210079 h 2257139"/>
                <a:gd name="connsiteX30" fmla="*/ 707363 w 2608174"/>
                <a:gd name="connsiteY30" fmla="*/ 2111979 h 2257139"/>
                <a:gd name="connsiteX31" fmla="*/ 1808963 w 2608174"/>
                <a:gd name="connsiteY31" fmla="*/ 1852329 h 2257139"/>
                <a:gd name="connsiteX32" fmla="*/ 2550563 w 2608174"/>
                <a:gd name="connsiteY32" fmla="*/ 1684479 h 2257139"/>
                <a:gd name="connsiteX33" fmla="*/ 2582063 w 2608174"/>
                <a:gd name="connsiteY33" fmla="*/ 1662429 h 2257139"/>
                <a:gd name="connsiteX34" fmla="*/ 2594213 w 2608174"/>
                <a:gd name="connsiteY34" fmla="*/ 1648479 h 2257139"/>
                <a:gd name="connsiteX35" fmla="*/ 2601863 w 2608174"/>
                <a:gd name="connsiteY35" fmla="*/ 1488729 h 2257139"/>
                <a:gd name="connsiteX36" fmla="*/ 29663 w 2608174"/>
                <a:gd name="connsiteY36" fmla="*/ 1160229 h 2257139"/>
                <a:gd name="connsiteX37" fmla="*/ 29663 w 2608174"/>
                <a:gd name="connsiteY37" fmla="*/ 1160229 h 2257139"/>
                <a:gd name="connsiteX38" fmla="*/ 29663 w 2608174"/>
                <a:gd name="connsiteY38" fmla="*/ 1159779 h 2257139"/>
                <a:gd name="connsiteX39" fmla="*/ 29663 w 2608174"/>
                <a:gd name="connsiteY39" fmla="*/ 1160229 h 2257139"/>
                <a:gd name="connsiteX40" fmla="*/ 52613 w 2608174"/>
                <a:gd name="connsiteY40" fmla="*/ 2251029 h 2257139"/>
                <a:gd name="connsiteX41" fmla="*/ 52613 w 2608174"/>
                <a:gd name="connsiteY41" fmla="*/ 2251029 h 2257139"/>
                <a:gd name="connsiteX42" fmla="*/ 53063 w 2608174"/>
                <a:gd name="connsiteY42" fmla="*/ 2250129 h 2257139"/>
                <a:gd name="connsiteX43" fmla="*/ 54413 w 2608174"/>
                <a:gd name="connsiteY43" fmla="*/ 2251029 h 2257139"/>
                <a:gd name="connsiteX44" fmla="*/ 52613 w 2608174"/>
                <a:gd name="connsiteY44" fmla="*/ 2251029 h 2257139"/>
                <a:gd name="connsiteX45" fmla="*/ 52613 w 2608174"/>
                <a:gd name="connsiteY45" fmla="*/ 2251029 h 2257139"/>
                <a:gd name="connsiteX46" fmla="*/ 2029013 w 2608174"/>
                <a:gd name="connsiteY46" fmla="*/ 1417179 h 2257139"/>
                <a:gd name="connsiteX47" fmla="*/ 1971863 w 2608174"/>
                <a:gd name="connsiteY47" fmla="*/ 1433379 h 2257139"/>
                <a:gd name="connsiteX48" fmla="*/ 1966463 w 2608174"/>
                <a:gd name="connsiteY48" fmla="*/ 1435629 h 2257139"/>
                <a:gd name="connsiteX49" fmla="*/ 1938563 w 2608174"/>
                <a:gd name="connsiteY49" fmla="*/ 1414929 h 2257139"/>
                <a:gd name="connsiteX50" fmla="*/ 1929113 w 2608174"/>
                <a:gd name="connsiteY50" fmla="*/ 1358679 h 2257139"/>
                <a:gd name="connsiteX51" fmla="*/ 1925513 w 2608174"/>
                <a:gd name="connsiteY51" fmla="*/ 1284879 h 2257139"/>
                <a:gd name="connsiteX52" fmla="*/ 1927763 w 2608174"/>
                <a:gd name="connsiteY52" fmla="*/ 1247979 h 2257139"/>
                <a:gd name="connsiteX53" fmla="*/ 1939463 w 2608174"/>
                <a:gd name="connsiteY53" fmla="*/ 1223679 h 2257139"/>
                <a:gd name="connsiteX54" fmla="*/ 1952963 w 2608174"/>
                <a:gd name="connsiteY54" fmla="*/ 1219629 h 2257139"/>
                <a:gd name="connsiteX55" fmla="*/ 1958813 w 2608174"/>
                <a:gd name="connsiteY55" fmla="*/ 1225929 h 2257139"/>
                <a:gd name="connsiteX56" fmla="*/ 2033963 w 2608174"/>
                <a:gd name="connsiteY56" fmla="*/ 1384779 h 2257139"/>
                <a:gd name="connsiteX57" fmla="*/ 2034863 w 2608174"/>
                <a:gd name="connsiteY57" fmla="*/ 1387479 h 2257139"/>
                <a:gd name="connsiteX58" fmla="*/ 2029013 w 2608174"/>
                <a:gd name="connsiteY58" fmla="*/ 1417179 h 2257139"/>
                <a:gd name="connsiteX59" fmla="*/ 2208563 w 2608174"/>
                <a:gd name="connsiteY59" fmla="*/ 1761879 h 2257139"/>
                <a:gd name="connsiteX60" fmla="*/ 2208563 w 2608174"/>
                <a:gd name="connsiteY60" fmla="*/ 1761879 h 2257139"/>
                <a:gd name="connsiteX61" fmla="*/ 2208563 w 2608174"/>
                <a:gd name="connsiteY61" fmla="*/ 1761879 h 2257139"/>
                <a:gd name="connsiteX62" fmla="*/ 2208563 w 2608174"/>
                <a:gd name="connsiteY62" fmla="*/ 1761879 h 2257139"/>
                <a:gd name="connsiteX63" fmla="*/ 2379113 w 2608174"/>
                <a:gd name="connsiteY63" fmla="*/ 1726779 h 2257139"/>
                <a:gd name="connsiteX64" fmla="*/ 2379113 w 2608174"/>
                <a:gd name="connsiteY64" fmla="*/ 1726779 h 2257139"/>
                <a:gd name="connsiteX65" fmla="*/ 2379113 w 2608174"/>
                <a:gd name="connsiteY65" fmla="*/ 1726779 h 2257139"/>
                <a:gd name="connsiteX66" fmla="*/ 2379113 w 2608174"/>
                <a:gd name="connsiteY66" fmla="*/ 1726779 h 2257139"/>
                <a:gd name="connsiteX67" fmla="*/ 2379113 w 2608174"/>
                <a:gd name="connsiteY67" fmla="*/ 1726779 h 2257139"/>
                <a:gd name="connsiteX68" fmla="*/ 2590613 w 2608174"/>
                <a:gd name="connsiteY68" fmla="*/ 1444629 h 2257139"/>
                <a:gd name="connsiteX69" fmla="*/ 2590613 w 2608174"/>
                <a:gd name="connsiteY69" fmla="*/ 1443729 h 2257139"/>
                <a:gd name="connsiteX70" fmla="*/ 2591063 w 2608174"/>
                <a:gd name="connsiteY70" fmla="*/ 1443729 h 2257139"/>
                <a:gd name="connsiteX71" fmla="*/ 2590613 w 2608174"/>
                <a:gd name="connsiteY71" fmla="*/ 1444629 h 2257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8174" h="2257139">
                  <a:moveTo>
                    <a:pt x="2601863" y="1488729"/>
                  </a:moveTo>
                  <a:cubicBezTo>
                    <a:pt x="2600963" y="1480629"/>
                    <a:pt x="2599613" y="1472979"/>
                    <a:pt x="2598713" y="1465329"/>
                  </a:cubicBezTo>
                  <a:cubicBezTo>
                    <a:pt x="2585213" y="1359129"/>
                    <a:pt x="2556413" y="1247979"/>
                    <a:pt x="2501063" y="1155279"/>
                  </a:cubicBezTo>
                  <a:cubicBezTo>
                    <a:pt x="2479913" y="1120179"/>
                    <a:pt x="2459213" y="1084629"/>
                    <a:pt x="2437613" y="1049529"/>
                  </a:cubicBezTo>
                  <a:cubicBezTo>
                    <a:pt x="2422763" y="1025229"/>
                    <a:pt x="2371463" y="940629"/>
                    <a:pt x="2371013" y="932079"/>
                  </a:cubicBezTo>
                  <a:cubicBezTo>
                    <a:pt x="2370563" y="923529"/>
                    <a:pt x="2337713" y="889329"/>
                    <a:pt x="2325113" y="877629"/>
                  </a:cubicBezTo>
                  <a:cubicBezTo>
                    <a:pt x="2304863" y="858729"/>
                    <a:pt x="2290013" y="829929"/>
                    <a:pt x="2275613" y="806979"/>
                  </a:cubicBezTo>
                  <a:cubicBezTo>
                    <a:pt x="2247713" y="762429"/>
                    <a:pt x="2222063" y="716079"/>
                    <a:pt x="2196863" y="670179"/>
                  </a:cubicBezTo>
                  <a:cubicBezTo>
                    <a:pt x="2177063" y="634179"/>
                    <a:pt x="2159963" y="596829"/>
                    <a:pt x="2145563" y="558129"/>
                  </a:cubicBezTo>
                  <a:cubicBezTo>
                    <a:pt x="2130263" y="518079"/>
                    <a:pt x="2107763" y="475329"/>
                    <a:pt x="2096963" y="433929"/>
                  </a:cubicBezTo>
                  <a:cubicBezTo>
                    <a:pt x="2086613" y="392529"/>
                    <a:pt x="2066813" y="354729"/>
                    <a:pt x="2057813" y="312879"/>
                  </a:cubicBezTo>
                  <a:cubicBezTo>
                    <a:pt x="2051063" y="281829"/>
                    <a:pt x="2044763" y="250329"/>
                    <a:pt x="2038463" y="218829"/>
                  </a:cubicBezTo>
                  <a:cubicBezTo>
                    <a:pt x="2029463" y="175629"/>
                    <a:pt x="2020463" y="131979"/>
                    <a:pt x="2011463" y="88779"/>
                  </a:cubicBezTo>
                  <a:cubicBezTo>
                    <a:pt x="1998863" y="28479"/>
                    <a:pt x="1939913" y="-10221"/>
                    <a:pt x="1879613" y="2379"/>
                  </a:cubicBezTo>
                  <a:cubicBezTo>
                    <a:pt x="1879613" y="2379"/>
                    <a:pt x="259163" y="351579"/>
                    <a:pt x="231263" y="361029"/>
                  </a:cubicBezTo>
                  <a:cubicBezTo>
                    <a:pt x="184913" y="376329"/>
                    <a:pt x="130463" y="393429"/>
                    <a:pt x="119213" y="447429"/>
                  </a:cubicBezTo>
                  <a:cubicBezTo>
                    <a:pt x="117413" y="446529"/>
                    <a:pt x="116063" y="445629"/>
                    <a:pt x="115613" y="443379"/>
                  </a:cubicBezTo>
                  <a:cubicBezTo>
                    <a:pt x="102113" y="512679"/>
                    <a:pt x="71513" y="581529"/>
                    <a:pt x="80513" y="651729"/>
                  </a:cubicBezTo>
                  <a:cubicBezTo>
                    <a:pt x="88163" y="711579"/>
                    <a:pt x="63413" y="752079"/>
                    <a:pt x="52613" y="802479"/>
                  </a:cubicBezTo>
                  <a:cubicBezTo>
                    <a:pt x="40463" y="872229"/>
                    <a:pt x="34613" y="943329"/>
                    <a:pt x="27863" y="1013979"/>
                  </a:cubicBezTo>
                  <a:cubicBezTo>
                    <a:pt x="19313" y="1102179"/>
                    <a:pt x="18413" y="1175529"/>
                    <a:pt x="22013" y="1264179"/>
                  </a:cubicBezTo>
                  <a:cubicBezTo>
                    <a:pt x="27863" y="1398279"/>
                    <a:pt x="-23437" y="1558929"/>
                    <a:pt x="26063" y="1686279"/>
                  </a:cubicBezTo>
                  <a:cubicBezTo>
                    <a:pt x="41813" y="1726779"/>
                    <a:pt x="23813" y="1765479"/>
                    <a:pt x="16613" y="1805079"/>
                  </a:cubicBezTo>
                  <a:cubicBezTo>
                    <a:pt x="13013" y="1824879"/>
                    <a:pt x="11663" y="1844679"/>
                    <a:pt x="19313" y="1863579"/>
                  </a:cubicBezTo>
                  <a:cubicBezTo>
                    <a:pt x="26513" y="1882029"/>
                    <a:pt x="35063" y="1891929"/>
                    <a:pt x="33713" y="1911729"/>
                  </a:cubicBezTo>
                  <a:cubicBezTo>
                    <a:pt x="32363" y="1930179"/>
                    <a:pt x="26063" y="1947729"/>
                    <a:pt x="20663" y="1965279"/>
                  </a:cubicBezTo>
                  <a:cubicBezTo>
                    <a:pt x="5813" y="2014329"/>
                    <a:pt x="4013" y="2065629"/>
                    <a:pt x="3563" y="2116479"/>
                  </a:cubicBezTo>
                  <a:cubicBezTo>
                    <a:pt x="3563" y="2148429"/>
                    <a:pt x="-9487" y="2220429"/>
                    <a:pt x="14363" y="2245179"/>
                  </a:cubicBezTo>
                  <a:cubicBezTo>
                    <a:pt x="38663" y="2270829"/>
                    <a:pt x="99413" y="2248329"/>
                    <a:pt x="131363" y="2241129"/>
                  </a:cubicBezTo>
                  <a:cubicBezTo>
                    <a:pt x="178163" y="2230779"/>
                    <a:pt x="224513" y="2220429"/>
                    <a:pt x="271313" y="2210079"/>
                  </a:cubicBezTo>
                  <a:cubicBezTo>
                    <a:pt x="416663" y="2177679"/>
                    <a:pt x="562013" y="2144829"/>
                    <a:pt x="707363" y="2111979"/>
                  </a:cubicBezTo>
                  <a:cubicBezTo>
                    <a:pt x="891413" y="2070579"/>
                    <a:pt x="1622663" y="1895079"/>
                    <a:pt x="1808963" y="1852329"/>
                  </a:cubicBezTo>
                  <a:cubicBezTo>
                    <a:pt x="1960613" y="1817679"/>
                    <a:pt x="2542913" y="1687179"/>
                    <a:pt x="2550563" y="1684479"/>
                  </a:cubicBezTo>
                  <a:cubicBezTo>
                    <a:pt x="2562713" y="1679979"/>
                    <a:pt x="2573963" y="1673679"/>
                    <a:pt x="2582063" y="1662429"/>
                  </a:cubicBezTo>
                  <a:cubicBezTo>
                    <a:pt x="2586113" y="1657929"/>
                    <a:pt x="2590163" y="1653429"/>
                    <a:pt x="2594213" y="1648479"/>
                  </a:cubicBezTo>
                  <a:cubicBezTo>
                    <a:pt x="2614463" y="1601229"/>
                    <a:pt x="2608613" y="1542279"/>
                    <a:pt x="2601863" y="1488729"/>
                  </a:cubicBezTo>
                  <a:close/>
                  <a:moveTo>
                    <a:pt x="29663" y="1160229"/>
                  </a:moveTo>
                  <a:cubicBezTo>
                    <a:pt x="29663" y="1160229"/>
                    <a:pt x="29663" y="1160229"/>
                    <a:pt x="29663" y="1160229"/>
                  </a:cubicBezTo>
                  <a:cubicBezTo>
                    <a:pt x="29213" y="1160229"/>
                    <a:pt x="29663" y="1159779"/>
                    <a:pt x="29663" y="1159779"/>
                  </a:cubicBezTo>
                  <a:cubicBezTo>
                    <a:pt x="29663" y="1159779"/>
                    <a:pt x="29663" y="1160229"/>
                    <a:pt x="29663" y="1160229"/>
                  </a:cubicBezTo>
                  <a:close/>
                  <a:moveTo>
                    <a:pt x="52613" y="2251029"/>
                  </a:moveTo>
                  <a:cubicBezTo>
                    <a:pt x="52613" y="2251029"/>
                    <a:pt x="52613" y="2251029"/>
                    <a:pt x="52613" y="2251029"/>
                  </a:cubicBezTo>
                  <a:lnTo>
                    <a:pt x="53063" y="2250129"/>
                  </a:lnTo>
                  <a:cubicBezTo>
                    <a:pt x="53513" y="2250579"/>
                    <a:pt x="53963" y="2250579"/>
                    <a:pt x="54413" y="2251029"/>
                  </a:cubicBezTo>
                  <a:cubicBezTo>
                    <a:pt x="53513" y="2251029"/>
                    <a:pt x="53063" y="2251029"/>
                    <a:pt x="52613" y="2251029"/>
                  </a:cubicBezTo>
                  <a:cubicBezTo>
                    <a:pt x="52613" y="2251029"/>
                    <a:pt x="52613" y="2251029"/>
                    <a:pt x="52613" y="2251029"/>
                  </a:cubicBezTo>
                  <a:close/>
                  <a:moveTo>
                    <a:pt x="2029013" y="1417179"/>
                  </a:moveTo>
                  <a:cubicBezTo>
                    <a:pt x="2010113" y="1422579"/>
                    <a:pt x="1990763" y="1427979"/>
                    <a:pt x="1971863" y="1433379"/>
                  </a:cubicBezTo>
                  <a:cubicBezTo>
                    <a:pt x="1970063" y="1433829"/>
                    <a:pt x="1968263" y="1434729"/>
                    <a:pt x="1966463" y="1435629"/>
                  </a:cubicBezTo>
                  <a:cubicBezTo>
                    <a:pt x="1946663" y="1448229"/>
                    <a:pt x="1942163" y="1430679"/>
                    <a:pt x="1938563" y="1414929"/>
                  </a:cubicBezTo>
                  <a:cubicBezTo>
                    <a:pt x="1934513" y="1396479"/>
                    <a:pt x="1931363" y="1377579"/>
                    <a:pt x="1929113" y="1358679"/>
                  </a:cubicBezTo>
                  <a:cubicBezTo>
                    <a:pt x="1926413" y="1333929"/>
                    <a:pt x="1925063" y="1309629"/>
                    <a:pt x="1925513" y="1284879"/>
                  </a:cubicBezTo>
                  <a:cubicBezTo>
                    <a:pt x="1925963" y="1273629"/>
                    <a:pt x="1924163" y="1258779"/>
                    <a:pt x="1927763" y="1247979"/>
                  </a:cubicBezTo>
                  <a:cubicBezTo>
                    <a:pt x="1930463" y="1239879"/>
                    <a:pt x="1935863" y="1231779"/>
                    <a:pt x="1939463" y="1223679"/>
                  </a:cubicBezTo>
                  <a:cubicBezTo>
                    <a:pt x="1942163" y="1216929"/>
                    <a:pt x="1946663" y="1215579"/>
                    <a:pt x="1952963" y="1219629"/>
                  </a:cubicBezTo>
                  <a:cubicBezTo>
                    <a:pt x="1955213" y="1220979"/>
                    <a:pt x="1957463" y="1223229"/>
                    <a:pt x="1958813" y="1225929"/>
                  </a:cubicBezTo>
                  <a:cubicBezTo>
                    <a:pt x="1987613" y="1277229"/>
                    <a:pt x="2019563" y="1327179"/>
                    <a:pt x="2033963" y="1384779"/>
                  </a:cubicBezTo>
                  <a:cubicBezTo>
                    <a:pt x="2034413" y="1385679"/>
                    <a:pt x="2034413" y="1386579"/>
                    <a:pt x="2034863" y="1387479"/>
                  </a:cubicBezTo>
                  <a:cubicBezTo>
                    <a:pt x="2039813" y="1398279"/>
                    <a:pt x="2049263" y="1409979"/>
                    <a:pt x="2029013" y="1417179"/>
                  </a:cubicBezTo>
                  <a:close/>
                  <a:moveTo>
                    <a:pt x="2208563" y="1761879"/>
                  </a:moveTo>
                  <a:cubicBezTo>
                    <a:pt x="2208563" y="1761879"/>
                    <a:pt x="2208563" y="1761879"/>
                    <a:pt x="2208563" y="1761879"/>
                  </a:cubicBezTo>
                  <a:cubicBezTo>
                    <a:pt x="2208563" y="1761879"/>
                    <a:pt x="2208563" y="1762329"/>
                    <a:pt x="2208563" y="1761879"/>
                  </a:cubicBezTo>
                  <a:cubicBezTo>
                    <a:pt x="2208563" y="1762329"/>
                    <a:pt x="2208563" y="1761879"/>
                    <a:pt x="2208563" y="1761879"/>
                  </a:cubicBezTo>
                  <a:close/>
                  <a:moveTo>
                    <a:pt x="2379113" y="1726779"/>
                  </a:moveTo>
                  <a:lnTo>
                    <a:pt x="2379113" y="1726779"/>
                  </a:lnTo>
                  <a:cubicBezTo>
                    <a:pt x="2379113" y="1726779"/>
                    <a:pt x="2379113" y="1726779"/>
                    <a:pt x="2379113" y="1726779"/>
                  </a:cubicBezTo>
                  <a:cubicBezTo>
                    <a:pt x="2379113" y="1726779"/>
                    <a:pt x="2379113" y="1726779"/>
                    <a:pt x="2379113" y="1726779"/>
                  </a:cubicBezTo>
                  <a:cubicBezTo>
                    <a:pt x="2379113" y="1726779"/>
                    <a:pt x="2379113" y="1726779"/>
                    <a:pt x="2379113" y="1726779"/>
                  </a:cubicBezTo>
                  <a:close/>
                  <a:moveTo>
                    <a:pt x="2590613" y="1444629"/>
                  </a:moveTo>
                  <a:cubicBezTo>
                    <a:pt x="2590613" y="1444179"/>
                    <a:pt x="2590613" y="1444179"/>
                    <a:pt x="2590613" y="1443729"/>
                  </a:cubicBezTo>
                  <a:cubicBezTo>
                    <a:pt x="2590613" y="1443729"/>
                    <a:pt x="2590613" y="1443729"/>
                    <a:pt x="2591063" y="1443729"/>
                  </a:cubicBezTo>
                  <a:cubicBezTo>
                    <a:pt x="2590613" y="1443729"/>
                    <a:pt x="2590613" y="1444179"/>
                    <a:pt x="2590613" y="1444629"/>
                  </a:cubicBezTo>
                  <a:close/>
                </a:path>
              </a:pathLst>
            </a:custGeom>
            <a:solidFill>
              <a:srgbClr val="4D403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262">
              <a:extLst>
                <a:ext uri="{FF2B5EF4-FFF2-40B4-BE49-F238E27FC236}">
                  <a16:creationId xmlns:a16="http://schemas.microsoft.com/office/drawing/2014/main" id="{99C1D1BB-5835-44E8-B7B8-785616CCFDEE}"/>
                </a:ext>
              </a:extLst>
            </p:cNvPr>
            <p:cNvSpPr/>
            <p:nvPr/>
          </p:nvSpPr>
          <p:spPr>
            <a:xfrm>
              <a:off x="312255" y="1641905"/>
              <a:ext cx="1138668" cy="1959251"/>
            </a:xfrm>
            <a:custGeom>
              <a:avLst/>
              <a:gdLst>
                <a:gd name="connsiteX0" fmla="*/ 1118358 w 1138668"/>
                <a:gd name="connsiteY0" fmla="*/ 1243355 h 1959251"/>
                <a:gd name="connsiteX1" fmla="*/ 1103508 w 1138668"/>
                <a:gd name="connsiteY1" fmla="*/ 992255 h 1959251"/>
                <a:gd name="connsiteX2" fmla="*/ 1085508 w 1138668"/>
                <a:gd name="connsiteY2" fmla="*/ 825755 h 1959251"/>
                <a:gd name="connsiteX3" fmla="*/ 1044108 w 1138668"/>
                <a:gd name="connsiteY3" fmla="*/ 532805 h 1959251"/>
                <a:gd name="connsiteX4" fmla="*/ 951858 w 1138668"/>
                <a:gd name="connsiteY4" fmla="*/ 166955 h 1959251"/>
                <a:gd name="connsiteX5" fmla="*/ 939708 w 1138668"/>
                <a:gd name="connsiteY5" fmla="*/ 151655 h 1959251"/>
                <a:gd name="connsiteX6" fmla="*/ 918108 w 1138668"/>
                <a:gd name="connsiteY6" fmla="*/ 190805 h 1959251"/>
                <a:gd name="connsiteX7" fmla="*/ 981108 w 1138668"/>
                <a:gd name="connsiteY7" fmla="*/ 556205 h 1959251"/>
                <a:gd name="connsiteX8" fmla="*/ 1010808 w 1138668"/>
                <a:gd name="connsiteY8" fmla="*/ 951305 h 1959251"/>
                <a:gd name="connsiteX9" fmla="*/ 977508 w 1138668"/>
                <a:gd name="connsiteY9" fmla="*/ 1159205 h 1959251"/>
                <a:gd name="connsiteX10" fmla="*/ 940608 w 1138668"/>
                <a:gd name="connsiteY10" fmla="*/ 1235705 h 1959251"/>
                <a:gd name="connsiteX11" fmla="*/ 907758 w 1138668"/>
                <a:gd name="connsiteY11" fmla="*/ 1254605 h 1959251"/>
                <a:gd name="connsiteX12" fmla="*/ 884808 w 1138668"/>
                <a:gd name="connsiteY12" fmla="*/ 1224005 h 1959251"/>
                <a:gd name="connsiteX13" fmla="*/ 874908 w 1138668"/>
                <a:gd name="connsiteY13" fmla="*/ 1155155 h 1959251"/>
                <a:gd name="connsiteX14" fmla="*/ 856458 w 1138668"/>
                <a:gd name="connsiteY14" fmla="*/ 1008455 h 1959251"/>
                <a:gd name="connsiteX15" fmla="*/ 820908 w 1138668"/>
                <a:gd name="connsiteY15" fmla="*/ 913055 h 1959251"/>
                <a:gd name="connsiteX16" fmla="*/ 681408 w 1138668"/>
                <a:gd name="connsiteY16" fmla="*/ 1120505 h 1959251"/>
                <a:gd name="connsiteX17" fmla="*/ 622908 w 1138668"/>
                <a:gd name="connsiteY17" fmla="*/ 1231205 h 1959251"/>
                <a:gd name="connsiteX18" fmla="*/ 571158 w 1138668"/>
                <a:gd name="connsiteY18" fmla="*/ 1261355 h 1959251"/>
                <a:gd name="connsiteX19" fmla="*/ 534708 w 1138668"/>
                <a:gd name="connsiteY19" fmla="*/ 1214105 h 1959251"/>
                <a:gd name="connsiteX20" fmla="*/ 513558 w 1138668"/>
                <a:gd name="connsiteY20" fmla="*/ 1099355 h 1959251"/>
                <a:gd name="connsiteX21" fmla="*/ 502758 w 1138668"/>
                <a:gd name="connsiteY21" fmla="*/ 1017005 h 1959251"/>
                <a:gd name="connsiteX22" fmla="*/ 459558 w 1138668"/>
                <a:gd name="connsiteY22" fmla="*/ 1000805 h 1959251"/>
                <a:gd name="connsiteX23" fmla="*/ 430758 w 1138668"/>
                <a:gd name="connsiteY23" fmla="*/ 1025555 h 1959251"/>
                <a:gd name="connsiteX24" fmla="*/ 307908 w 1138668"/>
                <a:gd name="connsiteY24" fmla="*/ 1210505 h 1959251"/>
                <a:gd name="connsiteX25" fmla="*/ 260658 w 1138668"/>
                <a:gd name="connsiteY25" fmla="*/ 1372955 h 1959251"/>
                <a:gd name="connsiteX26" fmla="*/ 296208 w 1138668"/>
                <a:gd name="connsiteY26" fmla="*/ 1399505 h 1959251"/>
                <a:gd name="connsiteX27" fmla="*/ 341208 w 1138668"/>
                <a:gd name="connsiteY27" fmla="*/ 1377005 h 1959251"/>
                <a:gd name="connsiteX28" fmla="*/ 455508 w 1138668"/>
                <a:gd name="connsiteY28" fmla="*/ 1294205 h 1959251"/>
                <a:gd name="connsiteX29" fmla="*/ 472158 w 1138668"/>
                <a:gd name="connsiteY29" fmla="*/ 1287455 h 1959251"/>
                <a:gd name="connsiteX30" fmla="*/ 473508 w 1138668"/>
                <a:gd name="connsiteY30" fmla="*/ 1306355 h 1959251"/>
                <a:gd name="connsiteX31" fmla="*/ 424908 w 1138668"/>
                <a:gd name="connsiteY31" fmla="*/ 1390055 h 1959251"/>
                <a:gd name="connsiteX32" fmla="*/ 342558 w 1138668"/>
                <a:gd name="connsiteY32" fmla="*/ 1448105 h 1959251"/>
                <a:gd name="connsiteX33" fmla="*/ 286308 w 1138668"/>
                <a:gd name="connsiteY33" fmla="*/ 1476005 h 1959251"/>
                <a:gd name="connsiteX34" fmla="*/ 178758 w 1138668"/>
                <a:gd name="connsiteY34" fmla="*/ 1515155 h 1959251"/>
                <a:gd name="connsiteX35" fmla="*/ 96408 w 1138668"/>
                <a:gd name="connsiteY35" fmla="*/ 1460255 h 1959251"/>
                <a:gd name="connsiteX36" fmla="*/ 105858 w 1138668"/>
                <a:gd name="connsiteY36" fmla="*/ 1336055 h 1959251"/>
                <a:gd name="connsiteX37" fmla="*/ 185058 w 1138668"/>
                <a:gd name="connsiteY37" fmla="*/ 1201505 h 1959251"/>
                <a:gd name="connsiteX38" fmla="*/ 330858 w 1138668"/>
                <a:gd name="connsiteY38" fmla="*/ 1075955 h 1959251"/>
                <a:gd name="connsiteX39" fmla="*/ 342108 w 1138668"/>
                <a:gd name="connsiteY39" fmla="*/ 1053455 h 1959251"/>
                <a:gd name="connsiteX40" fmla="*/ 320058 w 1138668"/>
                <a:gd name="connsiteY40" fmla="*/ 1040855 h 1959251"/>
                <a:gd name="connsiteX41" fmla="*/ 273258 w 1138668"/>
                <a:gd name="connsiteY41" fmla="*/ 1035455 h 1959251"/>
                <a:gd name="connsiteX42" fmla="*/ 166608 w 1138668"/>
                <a:gd name="connsiteY42" fmla="*/ 1011155 h 1959251"/>
                <a:gd name="connsiteX43" fmla="*/ 73458 w 1138668"/>
                <a:gd name="connsiteY43" fmla="*/ 872105 h 1959251"/>
                <a:gd name="connsiteX44" fmla="*/ 100458 w 1138668"/>
                <a:gd name="connsiteY44" fmla="*/ 897755 h 1959251"/>
                <a:gd name="connsiteX45" fmla="*/ 158508 w 1138668"/>
                <a:gd name="connsiteY45" fmla="*/ 966155 h 1959251"/>
                <a:gd name="connsiteX46" fmla="*/ 188208 w 1138668"/>
                <a:gd name="connsiteY46" fmla="*/ 985955 h 1959251"/>
                <a:gd name="connsiteX47" fmla="*/ 219708 w 1138668"/>
                <a:gd name="connsiteY47" fmla="*/ 960305 h 1959251"/>
                <a:gd name="connsiteX48" fmla="*/ 209358 w 1138668"/>
                <a:gd name="connsiteY48" fmla="*/ 933305 h 1959251"/>
                <a:gd name="connsiteX49" fmla="*/ 181458 w 1138668"/>
                <a:gd name="connsiteY49" fmla="*/ 884705 h 1959251"/>
                <a:gd name="connsiteX50" fmla="*/ 109008 w 1138668"/>
                <a:gd name="connsiteY50" fmla="*/ 653405 h 1959251"/>
                <a:gd name="connsiteX51" fmla="*/ 117108 w 1138668"/>
                <a:gd name="connsiteY51" fmla="*/ 427055 h 1959251"/>
                <a:gd name="connsiteX52" fmla="*/ 155808 w 1138668"/>
                <a:gd name="connsiteY52" fmla="*/ 238055 h 1959251"/>
                <a:gd name="connsiteX53" fmla="*/ 179208 w 1138668"/>
                <a:gd name="connsiteY53" fmla="*/ 205655 h 1959251"/>
                <a:gd name="connsiteX54" fmla="*/ 205308 w 1138668"/>
                <a:gd name="connsiteY54" fmla="*/ 235355 h 1959251"/>
                <a:gd name="connsiteX55" fmla="*/ 235008 w 1138668"/>
                <a:gd name="connsiteY55" fmla="*/ 341105 h 1959251"/>
                <a:gd name="connsiteX56" fmla="*/ 250308 w 1138668"/>
                <a:gd name="connsiteY56" fmla="*/ 369455 h 1959251"/>
                <a:gd name="connsiteX57" fmla="*/ 260658 w 1138668"/>
                <a:gd name="connsiteY57" fmla="*/ 312755 h 1959251"/>
                <a:gd name="connsiteX58" fmla="*/ 365958 w 1138668"/>
                <a:gd name="connsiteY58" fmla="*/ 120155 h 1959251"/>
                <a:gd name="connsiteX59" fmla="*/ 420408 w 1138668"/>
                <a:gd name="connsiteY59" fmla="*/ 80105 h 1959251"/>
                <a:gd name="connsiteX60" fmla="*/ 421758 w 1138668"/>
                <a:gd name="connsiteY60" fmla="*/ 75605 h 1959251"/>
                <a:gd name="connsiteX61" fmla="*/ 422208 w 1138668"/>
                <a:gd name="connsiteY61" fmla="*/ 73805 h 1959251"/>
                <a:gd name="connsiteX62" fmla="*/ 422208 w 1138668"/>
                <a:gd name="connsiteY62" fmla="*/ 29255 h 1959251"/>
                <a:gd name="connsiteX63" fmla="*/ 421758 w 1138668"/>
                <a:gd name="connsiteY63" fmla="*/ 25205 h 1959251"/>
                <a:gd name="connsiteX64" fmla="*/ 417258 w 1138668"/>
                <a:gd name="connsiteY64" fmla="*/ 3605 h 1959251"/>
                <a:gd name="connsiteX65" fmla="*/ 347058 w 1138668"/>
                <a:gd name="connsiteY65" fmla="*/ 15305 h 1959251"/>
                <a:gd name="connsiteX66" fmla="*/ 201708 w 1138668"/>
                <a:gd name="connsiteY66" fmla="*/ 55805 h 1959251"/>
                <a:gd name="connsiteX67" fmla="*/ 130158 w 1138668"/>
                <a:gd name="connsiteY67" fmla="*/ 103055 h 1959251"/>
                <a:gd name="connsiteX68" fmla="*/ 108558 w 1138668"/>
                <a:gd name="connsiteY68" fmla="*/ 183605 h 1959251"/>
                <a:gd name="connsiteX69" fmla="*/ 100908 w 1138668"/>
                <a:gd name="connsiteY69" fmla="*/ 213305 h 1959251"/>
                <a:gd name="connsiteX70" fmla="*/ 88308 w 1138668"/>
                <a:gd name="connsiteY70" fmla="*/ 294755 h 1959251"/>
                <a:gd name="connsiteX71" fmla="*/ 71658 w 1138668"/>
                <a:gd name="connsiteY71" fmla="*/ 383405 h 1959251"/>
                <a:gd name="connsiteX72" fmla="*/ 37008 w 1138668"/>
                <a:gd name="connsiteY72" fmla="*/ 676355 h 1959251"/>
                <a:gd name="connsiteX73" fmla="*/ 22608 w 1138668"/>
                <a:gd name="connsiteY73" fmla="*/ 825305 h 1959251"/>
                <a:gd name="connsiteX74" fmla="*/ 30258 w 1138668"/>
                <a:gd name="connsiteY74" fmla="*/ 972455 h 1959251"/>
                <a:gd name="connsiteX75" fmla="*/ 19908 w 1138668"/>
                <a:gd name="connsiteY75" fmla="*/ 1148855 h 1959251"/>
                <a:gd name="connsiteX76" fmla="*/ 15858 w 1138668"/>
                <a:gd name="connsiteY76" fmla="*/ 1309505 h 1959251"/>
                <a:gd name="connsiteX77" fmla="*/ 31158 w 1138668"/>
                <a:gd name="connsiteY77" fmla="*/ 1397255 h 1959251"/>
                <a:gd name="connsiteX78" fmla="*/ 19908 w 1138668"/>
                <a:gd name="connsiteY78" fmla="*/ 1490855 h 1959251"/>
                <a:gd name="connsiteX79" fmla="*/ 30258 w 1138668"/>
                <a:gd name="connsiteY79" fmla="*/ 1581755 h 1959251"/>
                <a:gd name="connsiteX80" fmla="*/ 15408 w 1138668"/>
                <a:gd name="connsiteY80" fmla="*/ 1667255 h 1959251"/>
                <a:gd name="connsiteX81" fmla="*/ 3708 w 1138668"/>
                <a:gd name="connsiteY81" fmla="*/ 1831055 h 1959251"/>
                <a:gd name="connsiteX82" fmla="*/ 8658 w 1138668"/>
                <a:gd name="connsiteY82" fmla="*/ 1935005 h 1959251"/>
                <a:gd name="connsiteX83" fmla="*/ 78408 w 1138668"/>
                <a:gd name="connsiteY83" fmla="*/ 1955255 h 1959251"/>
                <a:gd name="connsiteX84" fmla="*/ 222858 w 1138668"/>
                <a:gd name="connsiteY84" fmla="*/ 1897655 h 1959251"/>
                <a:gd name="connsiteX85" fmla="*/ 788058 w 1138668"/>
                <a:gd name="connsiteY85" fmla="*/ 1727555 h 1959251"/>
                <a:gd name="connsiteX86" fmla="*/ 1138608 w 1138668"/>
                <a:gd name="connsiteY86" fmla="*/ 1663655 h 1959251"/>
                <a:gd name="connsiteX87" fmla="*/ 1118358 w 1138668"/>
                <a:gd name="connsiteY87" fmla="*/ 1243355 h 195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138668" h="1959251">
                  <a:moveTo>
                    <a:pt x="1118358" y="1243355"/>
                  </a:moveTo>
                  <a:cubicBezTo>
                    <a:pt x="1119258" y="1159205"/>
                    <a:pt x="1108458" y="1075955"/>
                    <a:pt x="1103508" y="992255"/>
                  </a:cubicBezTo>
                  <a:cubicBezTo>
                    <a:pt x="1096758" y="936905"/>
                    <a:pt x="1090458" y="881555"/>
                    <a:pt x="1085508" y="825755"/>
                  </a:cubicBezTo>
                  <a:cubicBezTo>
                    <a:pt x="1080558" y="803255"/>
                    <a:pt x="1039608" y="545405"/>
                    <a:pt x="1044108" y="532805"/>
                  </a:cubicBezTo>
                  <a:cubicBezTo>
                    <a:pt x="1042308" y="499055"/>
                    <a:pt x="971658" y="230855"/>
                    <a:pt x="951858" y="166955"/>
                  </a:cubicBezTo>
                  <a:cubicBezTo>
                    <a:pt x="950058" y="160655"/>
                    <a:pt x="946458" y="154805"/>
                    <a:pt x="939708" y="151655"/>
                  </a:cubicBezTo>
                  <a:cubicBezTo>
                    <a:pt x="917658" y="156605"/>
                    <a:pt x="919458" y="174605"/>
                    <a:pt x="918108" y="190805"/>
                  </a:cubicBezTo>
                  <a:cubicBezTo>
                    <a:pt x="938808" y="312755"/>
                    <a:pt x="963558" y="433805"/>
                    <a:pt x="981108" y="556205"/>
                  </a:cubicBezTo>
                  <a:cubicBezTo>
                    <a:pt x="999558" y="687155"/>
                    <a:pt x="1019358" y="818105"/>
                    <a:pt x="1010808" y="951305"/>
                  </a:cubicBezTo>
                  <a:cubicBezTo>
                    <a:pt x="1006308" y="1021955"/>
                    <a:pt x="997758" y="1091255"/>
                    <a:pt x="977508" y="1159205"/>
                  </a:cubicBezTo>
                  <a:cubicBezTo>
                    <a:pt x="969408" y="1186655"/>
                    <a:pt x="958608" y="1212755"/>
                    <a:pt x="940608" y="1235705"/>
                  </a:cubicBezTo>
                  <a:cubicBezTo>
                    <a:pt x="932058" y="1246505"/>
                    <a:pt x="923058" y="1258205"/>
                    <a:pt x="907758" y="1254605"/>
                  </a:cubicBezTo>
                  <a:cubicBezTo>
                    <a:pt x="892908" y="1251455"/>
                    <a:pt x="887958" y="1237505"/>
                    <a:pt x="884808" y="1224005"/>
                  </a:cubicBezTo>
                  <a:cubicBezTo>
                    <a:pt x="879408" y="1201505"/>
                    <a:pt x="877158" y="1178555"/>
                    <a:pt x="874908" y="1155155"/>
                  </a:cubicBezTo>
                  <a:cubicBezTo>
                    <a:pt x="870858" y="1106105"/>
                    <a:pt x="868158" y="1056605"/>
                    <a:pt x="856458" y="1008455"/>
                  </a:cubicBezTo>
                  <a:cubicBezTo>
                    <a:pt x="848808" y="976955"/>
                    <a:pt x="837108" y="946805"/>
                    <a:pt x="820908" y="913055"/>
                  </a:cubicBezTo>
                  <a:cubicBezTo>
                    <a:pt x="809658" y="935555"/>
                    <a:pt x="684108" y="1112855"/>
                    <a:pt x="681408" y="1120505"/>
                  </a:cubicBezTo>
                  <a:cubicBezTo>
                    <a:pt x="667458" y="1160555"/>
                    <a:pt x="649908" y="1198355"/>
                    <a:pt x="622908" y="1231205"/>
                  </a:cubicBezTo>
                  <a:cubicBezTo>
                    <a:pt x="609408" y="1247405"/>
                    <a:pt x="594558" y="1264955"/>
                    <a:pt x="571158" y="1261355"/>
                  </a:cubicBezTo>
                  <a:cubicBezTo>
                    <a:pt x="546858" y="1257305"/>
                    <a:pt x="541008" y="1233905"/>
                    <a:pt x="534708" y="1214105"/>
                  </a:cubicBezTo>
                  <a:cubicBezTo>
                    <a:pt x="523008" y="1176755"/>
                    <a:pt x="517608" y="1138055"/>
                    <a:pt x="513558" y="1099355"/>
                  </a:cubicBezTo>
                  <a:cubicBezTo>
                    <a:pt x="510858" y="1071905"/>
                    <a:pt x="509508" y="1044005"/>
                    <a:pt x="502758" y="1017005"/>
                  </a:cubicBezTo>
                  <a:cubicBezTo>
                    <a:pt x="496458" y="991805"/>
                    <a:pt x="480708" y="985955"/>
                    <a:pt x="459558" y="1000805"/>
                  </a:cubicBezTo>
                  <a:cubicBezTo>
                    <a:pt x="449208" y="1008005"/>
                    <a:pt x="439308" y="1016105"/>
                    <a:pt x="430758" y="1025555"/>
                  </a:cubicBezTo>
                  <a:cubicBezTo>
                    <a:pt x="382158" y="1081805"/>
                    <a:pt x="340308" y="1143005"/>
                    <a:pt x="307908" y="1210505"/>
                  </a:cubicBezTo>
                  <a:cubicBezTo>
                    <a:pt x="303858" y="1219055"/>
                    <a:pt x="262008" y="1325705"/>
                    <a:pt x="260658" y="1372955"/>
                  </a:cubicBezTo>
                  <a:cubicBezTo>
                    <a:pt x="259758" y="1399505"/>
                    <a:pt x="271008" y="1407155"/>
                    <a:pt x="296208" y="1399505"/>
                  </a:cubicBezTo>
                  <a:cubicBezTo>
                    <a:pt x="312858" y="1394555"/>
                    <a:pt x="326358" y="1388705"/>
                    <a:pt x="341208" y="1377005"/>
                  </a:cubicBezTo>
                  <a:cubicBezTo>
                    <a:pt x="375858" y="1356755"/>
                    <a:pt x="430758" y="1309955"/>
                    <a:pt x="455508" y="1294205"/>
                  </a:cubicBezTo>
                  <a:cubicBezTo>
                    <a:pt x="460908" y="1291055"/>
                    <a:pt x="465408" y="1282055"/>
                    <a:pt x="472158" y="1287455"/>
                  </a:cubicBezTo>
                  <a:cubicBezTo>
                    <a:pt x="477558" y="1291505"/>
                    <a:pt x="475308" y="1300055"/>
                    <a:pt x="473508" y="1306355"/>
                  </a:cubicBezTo>
                  <a:cubicBezTo>
                    <a:pt x="464958" y="1338755"/>
                    <a:pt x="449658" y="1367105"/>
                    <a:pt x="424908" y="1390055"/>
                  </a:cubicBezTo>
                  <a:cubicBezTo>
                    <a:pt x="425808" y="1395005"/>
                    <a:pt x="354258" y="1442705"/>
                    <a:pt x="342558" y="1448105"/>
                  </a:cubicBezTo>
                  <a:cubicBezTo>
                    <a:pt x="323658" y="1456655"/>
                    <a:pt x="305658" y="1467905"/>
                    <a:pt x="286308" y="1476005"/>
                  </a:cubicBezTo>
                  <a:cubicBezTo>
                    <a:pt x="251208" y="1490405"/>
                    <a:pt x="216558" y="1507955"/>
                    <a:pt x="178758" y="1515155"/>
                  </a:cubicBezTo>
                  <a:cubicBezTo>
                    <a:pt x="131508" y="1524155"/>
                    <a:pt x="102258" y="1505255"/>
                    <a:pt x="96408" y="1460255"/>
                  </a:cubicBezTo>
                  <a:cubicBezTo>
                    <a:pt x="90558" y="1418405"/>
                    <a:pt x="93258" y="1376555"/>
                    <a:pt x="105858" y="1336055"/>
                  </a:cubicBezTo>
                  <a:cubicBezTo>
                    <a:pt x="121608" y="1285205"/>
                    <a:pt x="150408" y="1241555"/>
                    <a:pt x="185058" y="1201505"/>
                  </a:cubicBezTo>
                  <a:cubicBezTo>
                    <a:pt x="197208" y="1183505"/>
                    <a:pt x="294858" y="1102505"/>
                    <a:pt x="330858" y="1075955"/>
                  </a:cubicBezTo>
                  <a:cubicBezTo>
                    <a:pt x="337608" y="1070555"/>
                    <a:pt x="345258" y="1063355"/>
                    <a:pt x="342108" y="1053455"/>
                  </a:cubicBezTo>
                  <a:cubicBezTo>
                    <a:pt x="338958" y="1043555"/>
                    <a:pt x="329058" y="1041755"/>
                    <a:pt x="320058" y="1040855"/>
                  </a:cubicBezTo>
                  <a:cubicBezTo>
                    <a:pt x="304308" y="1039505"/>
                    <a:pt x="289008" y="1036805"/>
                    <a:pt x="273258" y="1035455"/>
                  </a:cubicBezTo>
                  <a:cubicBezTo>
                    <a:pt x="236808" y="1031855"/>
                    <a:pt x="200358" y="1027805"/>
                    <a:pt x="166608" y="1011155"/>
                  </a:cubicBezTo>
                  <a:cubicBezTo>
                    <a:pt x="110358" y="983255"/>
                    <a:pt x="87408" y="933305"/>
                    <a:pt x="73458" y="872105"/>
                  </a:cubicBezTo>
                  <a:cubicBezTo>
                    <a:pt x="88308" y="879305"/>
                    <a:pt x="93708" y="889205"/>
                    <a:pt x="100458" y="897755"/>
                  </a:cubicBezTo>
                  <a:cubicBezTo>
                    <a:pt x="118908" y="921605"/>
                    <a:pt x="136458" y="945455"/>
                    <a:pt x="158508" y="966155"/>
                  </a:cubicBezTo>
                  <a:cubicBezTo>
                    <a:pt x="167508" y="974255"/>
                    <a:pt x="176508" y="981905"/>
                    <a:pt x="188208" y="985955"/>
                  </a:cubicBezTo>
                  <a:cubicBezTo>
                    <a:pt x="208908" y="993155"/>
                    <a:pt x="222408" y="982355"/>
                    <a:pt x="219708" y="960305"/>
                  </a:cubicBezTo>
                  <a:cubicBezTo>
                    <a:pt x="218808" y="950405"/>
                    <a:pt x="214308" y="941405"/>
                    <a:pt x="209358" y="933305"/>
                  </a:cubicBezTo>
                  <a:cubicBezTo>
                    <a:pt x="200358" y="917105"/>
                    <a:pt x="191358" y="900455"/>
                    <a:pt x="181458" y="884705"/>
                  </a:cubicBezTo>
                  <a:cubicBezTo>
                    <a:pt x="136908" y="814055"/>
                    <a:pt x="112158" y="736205"/>
                    <a:pt x="109008" y="653405"/>
                  </a:cubicBezTo>
                  <a:cubicBezTo>
                    <a:pt x="106308" y="577805"/>
                    <a:pt x="105858" y="502205"/>
                    <a:pt x="117108" y="427055"/>
                  </a:cubicBezTo>
                  <a:cubicBezTo>
                    <a:pt x="126558" y="363155"/>
                    <a:pt x="135558" y="299255"/>
                    <a:pt x="155808" y="238055"/>
                  </a:cubicBezTo>
                  <a:cubicBezTo>
                    <a:pt x="160308" y="225005"/>
                    <a:pt x="163008" y="207005"/>
                    <a:pt x="179208" y="205655"/>
                  </a:cubicBezTo>
                  <a:cubicBezTo>
                    <a:pt x="196308" y="204305"/>
                    <a:pt x="199458" y="223205"/>
                    <a:pt x="205308" y="235355"/>
                  </a:cubicBezTo>
                  <a:cubicBezTo>
                    <a:pt x="220608" y="269105"/>
                    <a:pt x="226908" y="305555"/>
                    <a:pt x="235008" y="341105"/>
                  </a:cubicBezTo>
                  <a:cubicBezTo>
                    <a:pt x="237258" y="351005"/>
                    <a:pt x="236808" y="362255"/>
                    <a:pt x="250308" y="369455"/>
                  </a:cubicBezTo>
                  <a:cubicBezTo>
                    <a:pt x="258408" y="351005"/>
                    <a:pt x="258858" y="331655"/>
                    <a:pt x="260658" y="312755"/>
                  </a:cubicBezTo>
                  <a:cubicBezTo>
                    <a:pt x="268758" y="233555"/>
                    <a:pt x="299358" y="167405"/>
                    <a:pt x="365958" y="120155"/>
                  </a:cubicBezTo>
                  <a:cubicBezTo>
                    <a:pt x="384408" y="107105"/>
                    <a:pt x="403758" y="95405"/>
                    <a:pt x="420408" y="80105"/>
                  </a:cubicBezTo>
                  <a:cubicBezTo>
                    <a:pt x="420858" y="78755"/>
                    <a:pt x="421308" y="77405"/>
                    <a:pt x="421758" y="75605"/>
                  </a:cubicBezTo>
                  <a:cubicBezTo>
                    <a:pt x="421758" y="75155"/>
                    <a:pt x="422208" y="74255"/>
                    <a:pt x="422208" y="73805"/>
                  </a:cubicBezTo>
                  <a:cubicBezTo>
                    <a:pt x="422658" y="58955"/>
                    <a:pt x="422658" y="44105"/>
                    <a:pt x="422208" y="29255"/>
                  </a:cubicBezTo>
                  <a:cubicBezTo>
                    <a:pt x="422208" y="28355"/>
                    <a:pt x="421758" y="26555"/>
                    <a:pt x="421758" y="25205"/>
                  </a:cubicBezTo>
                  <a:cubicBezTo>
                    <a:pt x="420408" y="18005"/>
                    <a:pt x="422658" y="9905"/>
                    <a:pt x="417258" y="3605"/>
                  </a:cubicBezTo>
                  <a:cubicBezTo>
                    <a:pt x="407358" y="-8095"/>
                    <a:pt x="357858" y="12155"/>
                    <a:pt x="347058" y="15305"/>
                  </a:cubicBezTo>
                  <a:cubicBezTo>
                    <a:pt x="318258" y="23405"/>
                    <a:pt x="222408" y="49505"/>
                    <a:pt x="201708" y="55805"/>
                  </a:cubicBezTo>
                  <a:cubicBezTo>
                    <a:pt x="172908" y="64805"/>
                    <a:pt x="148608" y="76955"/>
                    <a:pt x="130158" y="103055"/>
                  </a:cubicBezTo>
                  <a:cubicBezTo>
                    <a:pt x="112158" y="128705"/>
                    <a:pt x="114858" y="154355"/>
                    <a:pt x="108558" y="183605"/>
                  </a:cubicBezTo>
                  <a:cubicBezTo>
                    <a:pt x="106308" y="193955"/>
                    <a:pt x="100908" y="214655"/>
                    <a:pt x="100908" y="213305"/>
                  </a:cubicBezTo>
                  <a:cubicBezTo>
                    <a:pt x="86508" y="220955"/>
                    <a:pt x="91908" y="277655"/>
                    <a:pt x="88308" y="294755"/>
                  </a:cubicBezTo>
                  <a:cubicBezTo>
                    <a:pt x="82008" y="324005"/>
                    <a:pt x="76608" y="353705"/>
                    <a:pt x="71658" y="383405"/>
                  </a:cubicBezTo>
                  <a:cubicBezTo>
                    <a:pt x="55908" y="480605"/>
                    <a:pt x="47358" y="578255"/>
                    <a:pt x="37008" y="676355"/>
                  </a:cubicBezTo>
                  <a:cubicBezTo>
                    <a:pt x="31608" y="725855"/>
                    <a:pt x="24858" y="775355"/>
                    <a:pt x="22608" y="825305"/>
                  </a:cubicBezTo>
                  <a:cubicBezTo>
                    <a:pt x="20808" y="868505"/>
                    <a:pt x="16308" y="931955"/>
                    <a:pt x="30258" y="972455"/>
                  </a:cubicBezTo>
                  <a:cubicBezTo>
                    <a:pt x="33408" y="1030505"/>
                    <a:pt x="23958" y="1090805"/>
                    <a:pt x="19908" y="1148855"/>
                  </a:cubicBezTo>
                  <a:cubicBezTo>
                    <a:pt x="15858" y="1202405"/>
                    <a:pt x="12708" y="1255505"/>
                    <a:pt x="15858" y="1309505"/>
                  </a:cubicBezTo>
                  <a:cubicBezTo>
                    <a:pt x="17658" y="1339205"/>
                    <a:pt x="26658" y="1367555"/>
                    <a:pt x="31158" y="1397255"/>
                  </a:cubicBezTo>
                  <a:cubicBezTo>
                    <a:pt x="36108" y="1429655"/>
                    <a:pt x="23508" y="1458905"/>
                    <a:pt x="19908" y="1490855"/>
                  </a:cubicBezTo>
                  <a:cubicBezTo>
                    <a:pt x="16758" y="1521905"/>
                    <a:pt x="27108" y="1551155"/>
                    <a:pt x="30258" y="1581755"/>
                  </a:cubicBezTo>
                  <a:cubicBezTo>
                    <a:pt x="33408" y="1612355"/>
                    <a:pt x="22158" y="1637555"/>
                    <a:pt x="15408" y="1667255"/>
                  </a:cubicBezTo>
                  <a:cubicBezTo>
                    <a:pt x="3258" y="1721255"/>
                    <a:pt x="5058" y="1776155"/>
                    <a:pt x="3708" y="1831055"/>
                  </a:cubicBezTo>
                  <a:cubicBezTo>
                    <a:pt x="2808" y="1864805"/>
                    <a:pt x="-6642" y="1903055"/>
                    <a:pt x="8658" y="1935005"/>
                  </a:cubicBezTo>
                  <a:cubicBezTo>
                    <a:pt x="23058" y="1964705"/>
                    <a:pt x="50058" y="1961105"/>
                    <a:pt x="78408" y="1955255"/>
                  </a:cubicBezTo>
                  <a:cubicBezTo>
                    <a:pt x="127908" y="1945355"/>
                    <a:pt x="179658" y="1923305"/>
                    <a:pt x="222858" y="1897655"/>
                  </a:cubicBezTo>
                  <a:lnTo>
                    <a:pt x="788058" y="1727555"/>
                  </a:lnTo>
                  <a:cubicBezTo>
                    <a:pt x="811908" y="1713605"/>
                    <a:pt x="1138158" y="1666355"/>
                    <a:pt x="1138608" y="1663655"/>
                  </a:cubicBezTo>
                  <a:cubicBezTo>
                    <a:pt x="1139958" y="1634405"/>
                    <a:pt x="1118358" y="1249205"/>
                    <a:pt x="1118358" y="1243355"/>
                  </a:cubicBezTo>
                  <a:close/>
                </a:path>
              </a:pathLst>
            </a:custGeom>
            <a:solidFill>
              <a:srgbClr val="40352F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263">
              <a:extLst>
                <a:ext uri="{FF2B5EF4-FFF2-40B4-BE49-F238E27FC236}">
                  <a16:creationId xmlns:a16="http://schemas.microsoft.com/office/drawing/2014/main" id="{AFFD2D7C-B60D-401B-9A4F-DDBFFE5C2394}"/>
                </a:ext>
              </a:extLst>
            </p:cNvPr>
            <p:cNvSpPr/>
            <p:nvPr/>
          </p:nvSpPr>
          <p:spPr>
            <a:xfrm>
              <a:off x="1250145" y="1700389"/>
              <a:ext cx="760067" cy="1441370"/>
            </a:xfrm>
            <a:custGeom>
              <a:avLst/>
              <a:gdLst>
                <a:gd name="connsiteX0" fmla="*/ 732618 w 760067"/>
                <a:gd name="connsiteY0" fmla="*/ 1033671 h 1441370"/>
                <a:gd name="connsiteX1" fmla="*/ 656568 w 760067"/>
                <a:gd name="connsiteY1" fmla="*/ 732171 h 1441370"/>
                <a:gd name="connsiteX2" fmla="*/ 622368 w 760067"/>
                <a:gd name="connsiteY2" fmla="*/ 561621 h 1441370"/>
                <a:gd name="connsiteX3" fmla="*/ 602118 w 760067"/>
                <a:gd name="connsiteY3" fmla="*/ 443271 h 1441370"/>
                <a:gd name="connsiteX4" fmla="*/ 456318 w 760067"/>
                <a:gd name="connsiteY4" fmla="*/ 178671 h 1441370"/>
                <a:gd name="connsiteX5" fmla="*/ 32868 w 760067"/>
                <a:gd name="connsiteY5" fmla="*/ 21 h 1441370"/>
                <a:gd name="connsiteX6" fmla="*/ 468 w 760067"/>
                <a:gd name="connsiteY6" fmla="*/ 102621 h 1441370"/>
                <a:gd name="connsiteX7" fmla="*/ 127818 w 760067"/>
                <a:gd name="connsiteY7" fmla="*/ 661521 h 1441370"/>
                <a:gd name="connsiteX8" fmla="*/ 161568 w 760067"/>
                <a:gd name="connsiteY8" fmla="*/ 934221 h 1441370"/>
                <a:gd name="connsiteX9" fmla="*/ 185868 w 760067"/>
                <a:gd name="connsiteY9" fmla="*/ 1279371 h 1441370"/>
                <a:gd name="connsiteX10" fmla="*/ 188568 w 760067"/>
                <a:gd name="connsiteY10" fmla="*/ 1381971 h 1441370"/>
                <a:gd name="connsiteX11" fmla="*/ 188568 w 760067"/>
                <a:gd name="connsiteY11" fmla="*/ 1441371 h 1441370"/>
                <a:gd name="connsiteX12" fmla="*/ 391068 w 760067"/>
                <a:gd name="connsiteY12" fmla="*/ 1393221 h 1441370"/>
                <a:gd name="connsiteX13" fmla="*/ 380268 w 760067"/>
                <a:gd name="connsiteY13" fmla="*/ 1318071 h 1441370"/>
                <a:gd name="connsiteX14" fmla="*/ 406818 w 760067"/>
                <a:gd name="connsiteY14" fmla="*/ 1295121 h 1441370"/>
                <a:gd name="connsiteX15" fmla="*/ 437868 w 760067"/>
                <a:gd name="connsiteY15" fmla="*/ 1285671 h 1441370"/>
                <a:gd name="connsiteX16" fmla="*/ 496818 w 760067"/>
                <a:gd name="connsiteY16" fmla="*/ 1264071 h 1441370"/>
                <a:gd name="connsiteX17" fmla="*/ 555768 w 760067"/>
                <a:gd name="connsiteY17" fmla="*/ 1246971 h 1441370"/>
                <a:gd name="connsiteX18" fmla="*/ 581418 w 760067"/>
                <a:gd name="connsiteY18" fmla="*/ 1240221 h 1441370"/>
                <a:gd name="connsiteX19" fmla="*/ 615168 w 760067"/>
                <a:gd name="connsiteY19" fmla="*/ 1228971 h 1441370"/>
                <a:gd name="connsiteX20" fmla="*/ 690768 w 760067"/>
                <a:gd name="connsiteY20" fmla="*/ 1202871 h 1441370"/>
                <a:gd name="connsiteX21" fmla="*/ 760068 w 760067"/>
                <a:gd name="connsiteY21" fmla="*/ 1180371 h 1441370"/>
                <a:gd name="connsiteX22" fmla="*/ 732618 w 760067"/>
                <a:gd name="connsiteY22" fmla="*/ 1033671 h 144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0067" h="1441370">
                  <a:moveTo>
                    <a:pt x="732618" y="1033671"/>
                  </a:moveTo>
                  <a:cubicBezTo>
                    <a:pt x="707418" y="932871"/>
                    <a:pt x="681768" y="832521"/>
                    <a:pt x="656568" y="732171"/>
                  </a:cubicBezTo>
                  <a:cubicBezTo>
                    <a:pt x="645318" y="675471"/>
                    <a:pt x="633618" y="618771"/>
                    <a:pt x="622368" y="561621"/>
                  </a:cubicBezTo>
                  <a:cubicBezTo>
                    <a:pt x="616968" y="521571"/>
                    <a:pt x="613368" y="481971"/>
                    <a:pt x="602118" y="443271"/>
                  </a:cubicBezTo>
                  <a:cubicBezTo>
                    <a:pt x="594018" y="414921"/>
                    <a:pt x="471168" y="206571"/>
                    <a:pt x="456318" y="178671"/>
                  </a:cubicBezTo>
                  <a:cubicBezTo>
                    <a:pt x="444618" y="176871"/>
                    <a:pt x="40968" y="-2229"/>
                    <a:pt x="32868" y="21"/>
                  </a:cubicBezTo>
                  <a:cubicBezTo>
                    <a:pt x="25218" y="20271"/>
                    <a:pt x="-4032" y="86871"/>
                    <a:pt x="468" y="102621"/>
                  </a:cubicBezTo>
                  <a:cubicBezTo>
                    <a:pt x="62568" y="282171"/>
                    <a:pt x="98568" y="473871"/>
                    <a:pt x="127818" y="661521"/>
                  </a:cubicBezTo>
                  <a:cubicBezTo>
                    <a:pt x="141768" y="751971"/>
                    <a:pt x="153018" y="842871"/>
                    <a:pt x="161568" y="934221"/>
                  </a:cubicBezTo>
                  <a:cubicBezTo>
                    <a:pt x="165618" y="979671"/>
                    <a:pt x="183618" y="1226271"/>
                    <a:pt x="185868" y="1279371"/>
                  </a:cubicBezTo>
                  <a:cubicBezTo>
                    <a:pt x="187218" y="1313571"/>
                    <a:pt x="187218" y="1347771"/>
                    <a:pt x="188568" y="1381971"/>
                  </a:cubicBezTo>
                  <a:cubicBezTo>
                    <a:pt x="189018" y="1393671"/>
                    <a:pt x="188118" y="1422021"/>
                    <a:pt x="188568" y="1441371"/>
                  </a:cubicBezTo>
                  <a:cubicBezTo>
                    <a:pt x="202518" y="1441371"/>
                    <a:pt x="370818" y="1402671"/>
                    <a:pt x="391068" y="1393221"/>
                  </a:cubicBezTo>
                  <a:cubicBezTo>
                    <a:pt x="391068" y="1389621"/>
                    <a:pt x="381168" y="1326621"/>
                    <a:pt x="380268" y="1318071"/>
                  </a:cubicBezTo>
                  <a:cubicBezTo>
                    <a:pt x="384318" y="1304571"/>
                    <a:pt x="394218" y="1297821"/>
                    <a:pt x="406818" y="1295121"/>
                  </a:cubicBezTo>
                  <a:cubicBezTo>
                    <a:pt x="418068" y="1292871"/>
                    <a:pt x="427968" y="1289721"/>
                    <a:pt x="437868" y="1285671"/>
                  </a:cubicBezTo>
                  <a:cubicBezTo>
                    <a:pt x="453618" y="1278921"/>
                    <a:pt x="480168" y="1269021"/>
                    <a:pt x="496818" y="1264071"/>
                  </a:cubicBezTo>
                  <a:lnTo>
                    <a:pt x="555768" y="1246971"/>
                  </a:lnTo>
                  <a:cubicBezTo>
                    <a:pt x="564318" y="1244721"/>
                    <a:pt x="572868" y="1242471"/>
                    <a:pt x="581418" y="1240221"/>
                  </a:cubicBezTo>
                  <a:cubicBezTo>
                    <a:pt x="594468" y="1237071"/>
                    <a:pt x="613818" y="1228971"/>
                    <a:pt x="615168" y="1228971"/>
                  </a:cubicBezTo>
                  <a:cubicBezTo>
                    <a:pt x="643968" y="1224021"/>
                    <a:pt x="662868" y="1208721"/>
                    <a:pt x="690768" y="1202871"/>
                  </a:cubicBezTo>
                  <a:cubicBezTo>
                    <a:pt x="712368" y="1197921"/>
                    <a:pt x="722268" y="1189821"/>
                    <a:pt x="760068" y="1180371"/>
                  </a:cubicBezTo>
                  <a:cubicBezTo>
                    <a:pt x="747018" y="1120071"/>
                    <a:pt x="742068" y="1065621"/>
                    <a:pt x="732618" y="1033671"/>
                  </a:cubicBezTo>
                  <a:close/>
                </a:path>
              </a:pathLst>
            </a:custGeom>
            <a:solidFill>
              <a:srgbClr val="FEFEFE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264">
              <a:extLst>
                <a:ext uri="{FF2B5EF4-FFF2-40B4-BE49-F238E27FC236}">
                  <a16:creationId xmlns:a16="http://schemas.microsoft.com/office/drawing/2014/main" id="{1BB3732D-2E46-4AD3-9376-E10D87C6C370}"/>
                </a:ext>
              </a:extLst>
            </p:cNvPr>
            <p:cNvSpPr/>
            <p:nvPr/>
          </p:nvSpPr>
          <p:spPr>
            <a:xfrm>
              <a:off x="1428675" y="1963210"/>
              <a:ext cx="580187" cy="1179450"/>
            </a:xfrm>
            <a:custGeom>
              <a:avLst/>
              <a:gdLst>
                <a:gd name="connsiteX0" fmla="*/ 401987 w 580187"/>
                <a:gd name="connsiteY0" fmla="*/ 978300 h 1179450"/>
                <a:gd name="connsiteX1" fmla="*/ 376337 w 580187"/>
                <a:gd name="connsiteY1" fmla="*/ 985050 h 1179450"/>
                <a:gd name="connsiteX2" fmla="*/ 317387 w 580187"/>
                <a:gd name="connsiteY2" fmla="*/ 1002150 h 1179450"/>
                <a:gd name="connsiteX3" fmla="*/ 258437 w 580187"/>
                <a:gd name="connsiteY3" fmla="*/ 1023750 h 1179450"/>
                <a:gd name="connsiteX4" fmla="*/ 227387 w 580187"/>
                <a:gd name="connsiteY4" fmla="*/ 1033200 h 1179450"/>
                <a:gd name="connsiteX5" fmla="*/ 200837 w 580187"/>
                <a:gd name="connsiteY5" fmla="*/ 1056150 h 1179450"/>
                <a:gd name="connsiteX6" fmla="*/ 211637 w 580187"/>
                <a:gd name="connsiteY6" fmla="*/ 1131300 h 1179450"/>
                <a:gd name="connsiteX7" fmla="*/ 9137 w 580187"/>
                <a:gd name="connsiteY7" fmla="*/ 1179450 h 1179450"/>
                <a:gd name="connsiteX8" fmla="*/ 9137 w 580187"/>
                <a:gd name="connsiteY8" fmla="*/ 1120050 h 1179450"/>
                <a:gd name="connsiteX9" fmla="*/ 6437 w 580187"/>
                <a:gd name="connsiteY9" fmla="*/ 1017450 h 1179450"/>
                <a:gd name="connsiteX10" fmla="*/ 1037 w 580187"/>
                <a:gd name="connsiteY10" fmla="*/ 859050 h 1179450"/>
                <a:gd name="connsiteX11" fmla="*/ 18137 w 580187"/>
                <a:gd name="connsiteY11" fmla="*/ 840150 h 1179450"/>
                <a:gd name="connsiteX12" fmla="*/ 94187 w 580187"/>
                <a:gd name="connsiteY12" fmla="*/ 810000 h 1179450"/>
                <a:gd name="connsiteX13" fmla="*/ 165287 w 580187"/>
                <a:gd name="connsiteY13" fmla="*/ 814050 h 1179450"/>
                <a:gd name="connsiteX14" fmla="*/ 159437 w 580187"/>
                <a:gd name="connsiteY14" fmla="*/ 851850 h 1179450"/>
                <a:gd name="connsiteX15" fmla="*/ 103637 w 580187"/>
                <a:gd name="connsiteY15" fmla="*/ 927900 h 1179450"/>
                <a:gd name="connsiteX16" fmla="*/ 93737 w 580187"/>
                <a:gd name="connsiteY16" fmla="*/ 960300 h 1179450"/>
                <a:gd name="connsiteX17" fmla="*/ 145937 w 580187"/>
                <a:gd name="connsiteY17" fmla="*/ 974250 h 1179450"/>
                <a:gd name="connsiteX18" fmla="*/ 196337 w 580187"/>
                <a:gd name="connsiteY18" fmla="*/ 963000 h 1179450"/>
                <a:gd name="connsiteX19" fmla="*/ 227837 w 580187"/>
                <a:gd name="connsiteY19" fmla="*/ 871650 h 1179450"/>
                <a:gd name="connsiteX20" fmla="*/ 207587 w 580187"/>
                <a:gd name="connsiteY20" fmla="*/ 720900 h 1179450"/>
                <a:gd name="connsiteX21" fmla="*/ 250337 w 580187"/>
                <a:gd name="connsiteY21" fmla="*/ 686700 h 1179450"/>
                <a:gd name="connsiteX22" fmla="*/ 311087 w 580187"/>
                <a:gd name="connsiteY22" fmla="*/ 702450 h 1179450"/>
                <a:gd name="connsiteX23" fmla="*/ 333137 w 580187"/>
                <a:gd name="connsiteY23" fmla="*/ 759600 h 1179450"/>
                <a:gd name="connsiteX24" fmla="*/ 300287 w 580187"/>
                <a:gd name="connsiteY24" fmla="*/ 807750 h 1179450"/>
                <a:gd name="connsiteX25" fmla="*/ 316937 w 580187"/>
                <a:gd name="connsiteY25" fmla="*/ 837900 h 1179450"/>
                <a:gd name="connsiteX26" fmla="*/ 428987 w 580187"/>
                <a:gd name="connsiteY26" fmla="*/ 809550 h 1179450"/>
                <a:gd name="connsiteX27" fmla="*/ 476237 w 580187"/>
                <a:gd name="connsiteY27" fmla="*/ 727650 h 1179450"/>
                <a:gd name="connsiteX28" fmla="*/ 430337 w 580187"/>
                <a:gd name="connsiteY28" fmla="*/ 465750 h 1179450"/>
                <a:gd name="connsiteX29" fmla="*/ 385787 w 580187"/>
                <a:gd name="connsiteY29" fmla="*/ 454050 h 1179450"/>
                <a:gd name="connsiteX30" fmla="*/ 284537 w 580187"/>
                <a:gd name="connsiteY30" fmla="*/ 535950 h 1179450"/>
                <a:gd name="connsiteX31" fmla="*/ 247187 w 580187"/>
                <a:gd name="connsiteY31" fmla="*/ 548100 h 1179450"/>
                <a:gd name="connsiteX32" fmla="*/ 249887 w 580187"/>
                <a:gd name="connsiteY32" fmla="*/ 508950 h 1179450"/>
                <a:gd name="connsiteX33" fmla="*/ 323237 w 580187"/>
                <a:gd name="connsiteY33" fmla="*/ 335250 h 1179450"/>
                <a:gd name="connsiteX34" fmla="*/ 353387 w 580187"/>
                <a:gd name="connsiteY34" fmla="*/ 215550 h 1179450"/>
                <a:gd name="connsiteX35" fmla="*/ 303887 w 580187"/>
                <a:gd name="connsiteY35" fmla="*/ 107100 h 1179450"/>
                <a:gd name="connsiteX36" fmla="*/ 297137 w 580187"/>
                <a:gd name="connsiteY36" fmla="*/ 15300 h 1179450"/>
                <a:gd name="connsiteX37" fmla="*/ 318737 w 580187"/>
                <a:gd name="connsiteY37" fmla="*/ 0 h 1179450"/>
                <a:gd name="connsiteX38" fmla="*/ 422237 w 580187"/>
                <a:gd name="connsiteY38" fmla="*/ 180900 h 1179450"/>
                <a:gd name="connsiteX39" fmla="*/ 442487 w 580187"/>
                <a:gd name="connsiteY39" fmla="*/ 299250 h 1179450"/>
                <a:gd name="connsiteX40" fmla="*/ 476687 w 580187"/>
                <a:gd name="connsiteY40" fmla="*/ 469800 h 1179450"/>
                <a:gd name="connsiteX41" fmla="*/ 552737 w 580187"/>
                <a:gd name="connsiteY41" fmla="*/ 771300 h 1179450"/>
                <a:gd name="connsiteX42" fmla="*/ 580187 w 580187"/>
                <a:gd name="connsiteY42" fmla="*/ 918900 h 1179450"/>
                <a:gd name="connsiteX43" fmla="*/ 510887 w 580187"/>
                <a:gd name="connsiteY43" fmla="*/ 941400 h 1179450"/>
                <a:gd name="connsiteX44" fmla="*/ 435287 w 580187"/>
                <a:gd name="connsiteY44" fmla="*/ 967500 h 1179450"/>
                <a:gd name="connsiteX45" fmla="*/ 401987 w 580187"/>
                <a:gd name="connsiteY45" fmla="*/ 978300 h 11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80187" h="1179450">
                  <a:moveTo>
                    <a:pt x="401987" y="978300"/>
                  </a:moveTo>
                  <a:cubicBezTo>
                    <a:pt x="393437" y="980550"/>
                    <a:pt x="384887" y="982800"/>
                    <a:pt x="376337" y="985050"/>
                  </a:cubicBezTo>
                  <a:lnTo>
                    <a:pt x="317387" y="1002150"/>
                  </a:lnTo>
                  <a:cubicBezTo>
                    <a:pt x="300737" y="1007100"/>
                    <a:pt x="274187" y="1017000"/>
                    <a:pt x="258437" y="1023750"/>
                  </a:cubicBezTo>
                  <a:cubicBezTo>
                    <a:pt x="248537" y="1027800"/>
                    <a:pt x="238637" y="1030950"/>
                    <a:pt x="227387" y="1033200"/>
                  </a:cubicBezTo>
                  <a:cubicBezTo>
                    <a:pt x="214787" y="1035900"/>
                    <a:pt x="204887" y="1042650"/>
                    <a:pt x="200837" y="1056150"/>
                  </a:cubicBezTo>
                  <a:cubicBezTo>
                    <a:pt x="201737" y="1064250"/>
                    <a:pt x="211637" y="1127700"/>
                    <a:pt x="211637" y="1131300"/>
                  </a:cubicBezTo>
                  <a:cubicBezTo>
                    <a:pt x="191387" y="1140750"/>
                    <a:pt x="23087" y="1179450"/>
                    <a:pt x="9137" y="1179450"/>
                  </a:cubicBezTo>
                  <a:cubicBezTo>
                    <a:pt x="9137" y="1160100"/>
                    <a:pt x="9587" y="1131750"/>
                    <a:pt x="9137" y="1120050"/>
                  </a:cubicBezTo>
                  <a:cubicBezTo>
                    <a:pt x="7787" y="1085850"/>
                    <a:pt x="7787" y="1051650"/>
                    <a:pt x="6437" y="1017450"/>
                  </a:cubicBezTo>
                  <a:cubicBezTo>
                    <a:pt x="4187" y="964800"/>
                    <a:pt x="-2563" y="911700"/>
                    <a:pt x="1037" y="859050"/>
                  </a:cubicBezTo>
                  <a:cubicBezTo>
                    <a:pt x="2837" y="849150"/>
                    <a:pt x="10037" y="843750"/>
                    <a:pt x="18137" y="840150"/>
                  </a:cubicBezTo>
                  <a:cubicBezTo>
                    <a:pt x="42887" y="828450"/>
                    <a:pt x="68087" y="817200"/>
                    <a:pt x="94187" y="810000"/>
                  </a:cubicBezTo>
                  <a:cubicBezTo>
                    <a:pt x="112637" y="805050"/>
                    <a:pt x="152687" y="793350"/>
                    <a:pt x="165287" y="814050"/>
                  </a:cubicBezTo>
                  <a:cubicBezTo>
                    <a:pt x="173387" y="827550"/>
                    <a:pt x="166637" y="840150"/>
                    <a:pt x="159437" y="851850"/>
                  </a:cubicBezTo>
                  <a:cubicBezTo>
                    <a:pt x="143237" y="878850"/>
                    <a:pt x="121637" y="902250"/>
                    <a:pt x="103637" y="927900"/>
                  </a:cubicBezTo>
                  <a:cubicBezTo>
                    <a:pt x="96887" y="937350"/>
                    <a:pt x="86987" y="947700"/>
                    <a:pt x="93737" y="960300"/>
                  </a:cubicBezTo>
                  <a:cubicBezTo>
                    <a:pt x="102737" y="976500"/>
                    <a:pt x="130187" y="974700"/>
                    <a:pt x="145937" y="974250"/>
                  </a:cubicBezTo>
                  <a:cubicBezTo>
                    <a:pt x="163037" y="974250"/>
                    <a:pt x="181487" y="971550"/>
                    <a:pt x="196337" y="963000"/>
                  </a:cubicBezTo>
                  <a:cubicBezTo>
                    <a:pt x="229637" y="944550"/>
                    <a:pt x="230537" y="904950"/>
                    <a:pt x="227837" y="871650"/>
                  </a:cubicBezTo>
                  <a:cubicBezTo>
                    <a:pt x="223787" y="821250"/>
                    <a:pt x="211637" y="771300"/>
                    <a:pt x="207587" y="720900"/>
                  </a:cubicBezTo>
                  <a:cubicBezTo>
                    <a:pt x="203987" y="679050"/>
                    <a:pt x="211187" y="673200"/>
                    <a:pt x="250337" y="686700"/>
                  </a:cubicBezTo>
                  <a:cubicBezTo>
                    <a:pt x="270137" y="693450"/>
                    <a:pt x="291287" y="696150"/>
                    <a:pt x="311087" y="702450"/>
                  </a:cubicBezTo>
                  <a:cubicBezTo>
                    <a:pt x="344837" y="713700"/>
                    <a:pt x="350687" y="729450"/>
                    <a:pt x="333137" y="759600"/>
                  </a:cubicBezTo>
                  <a:cubicBezTo>
                    <a:pt x="323237" y="776250"/>
                    <a:pt x="309737" y="790650"/>
                    <a:pt x="300287" y="807750"/>
                  </a:cubicBezTo>
                  <a:cubicBezTo>
                    <a:pt x="289037" y="828000"/>
                    <a:pt x="293987" y="837900"/>
                    <a:pt x="316937" y="837900"/>
                  </a:cubicBezTo>
                  <a:cubicBezTo>
                    <a:pt x="356537" y="837900"/>
                    <a:pt x="394337" y="828900"/>
                    <a:pt x="428987" y="809550"/>
                  </a:cubicBezTo>
                  <a:cubicBezTo>
                    <a:pt x="460937" y="792000"/>
                    <a:pt x="474887" y="762750"/>
                    <a:pt x="476237" y="727650"/>
                  </a:cubicBezTo>
                  <a:cubicBezTo>
                    <a:pt x="480737" y="637200"/>
                    <a:pt x="459137" y="550800"/>
                    <a:pt x="430337" y="465750"/>
                  </a:cubicBezTo>
                  <a:cubicBezTo>
                    <a:pt x="421337" y="439650"/>
                    <a:pt x="407837" y="436950"/>
                    <a:pt x="385787" y="454050"/>
                  </a:cubicBezTo>
                  <a:cubicBezTo>
                    <a:pt x="351587" y="480600"/>
                    <a:pt x="319637" y="510300"/>
                    <a:pt x="284537" y="535950"/>
                  </a:cubicBezTo>
                  <a:cubicBezTo>
                    <a:pt x="273287" y="544050"/>
                    <a:pt x="260687" y="558450"/>
                    <a:pt x="247187" y="548100"/>
                  </a:cubicBezTo>
                  <a:cubicBezTo>
                    <a:pt x="233237" y="537300"/>
                    <a:pt x="244487" y="521550"/>
                    <a:pt x="249887" y="508950"/>
                  </a:cubicBezTo>
                  <a:cubicBezTo>
                    <a:pt x="274637" y="450900"/>
                    <a:pt x="300737" y="393750"/>
                    <a:pt x="323237" y="335250"/>
                  </a:cubicBezTo>
                  <a:cubicBezTo>
                    <a:pt x="338087" y="296550"/>
                    <a:pt x="349787" y="256950"/>
                    <a:pt x="353387" y="215550"/>
                  </a:cubicBezTo>
                  <a:cubicBezTo>
                    <a:pt x="356987" y="171000"/>
                    <a:pt x="344387" y="131400"/>
                    <a:pt x="303887" y="107100"/>
                  </a:cubicBezTo>
                  <a:cubicBezTo>
                    <a:pt x="248087" y="73800"/>
                    <a:pt x="261137" y="47700"/>
                    <a:pt x="297137" y="15300"/>
                  </a:cubicBezTo>
                  <a:cubicBezTo>
                    <a:pt x="303887" y="9450"/>
                    <a:pt x="309287" y="2250"/>
                    <a:pt x="318737" y="0"/>
                  </a:cubicBezTo>
                  <a:cubicBezTo>
                    <a:pt x="355637" y="67950"/>
                    <a:pt x="414137" y="151650"/>
                    <a:pt x="422237" y="180900"/>
                  </a:cubicBezTo>
                  <a:cubicBezTo>
                    <a:pt x="433037" y="219600"/>
                    <a:pt x="437087" y="259200"/>
                    <a:pt x="442487" y="299250"/>
                  </a:cubicBezTo>
                  <a:cubicBezTo>
                    <a:pt x="453737" y="355950"/>
                    <a:pt x="465437" y="412650"/>
                    <a:pt x="476687" y="469800"/>
                  </a:cubicBezTo>
                  <a:cubicBezTo>
                    <a:pt x="501887" y="570600"/>
                    <a:pt x="527537" y="670950"/>
                    <a:pt x="552737" y="771300"/>
                  </a:cubicBezTo>
                  <a:cubicBezTo>
                    <a:pt x="562187" y="803250"/>
                    <a:pt x="567137" y="857700"/>
                    <a:pt x="580187" y="918900"/>
                  </a:cubicBezTo>
                  <a:cubicBezTo>
                    <a:pt x="542837" y="928350"/>
                    <a:pt x="532487" y="936450"/>
                    <a:pt x="510887" y="941400"/>
                  </a:cubicBezTo>
                  <a:cubicBezTo>
                    <a:pt x="482987" y="947700"/>
                    <a:pt x="463637" y="962550"/>
                    <a:pt x="435287" y="967500"/>
                  </a:cubicBezTo>
                  <a:cubicBezTo>
                    <a:pt x="434387" y="967500"/>
                    <a:pt x="415037" y="975150"/>
                    <a:pt x="401987" y="978300"/>
                  </a:cubicBezTo>
                  <a:close/>
                </a:path>
              </a:pathLst>
            </a:custGeom>
            <a:solidFill>
              <a:srgbClr val="E5E5E5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265">
              <a:extLst>
                <a:ext uri="{FF2B5EF4-FFF2-40B4-BE49-F238E27FC236}">
                  <a16:creationId xmlns:a16="http://schemas.microsoft.com/office/drawing/2014/main" id="{729336A4-9CA6-4D33-A423-20384027EB0A}"/>
                </a:ext>
              </a:extLst>
            </p:cNvPr>
            <p:cNvSpPr/>
            <p:nvPr/>
          </p:nvSpPr>
          <p:spPr>
            <a:xfrm>
              <a:off x="1844163" y="2145010"/>
              <a:ext cx="1061260" cy="747900"/>
            </a:xfrm>
            <a:custGeom>
              <a:avLst/>
              <a:gdLst>
                <a:gd name="connsiteX0" fmla="*/ 0 w 1061260"/>
                <a:gd name="connsiteY0" fmla="*/ 0 h 747900"/>
                <a:gd name="connsiteX1" fmla="*/ 544050 w 1061260"/>
                <a:gd name="connsiteY1" fmla="*/ 277200 h 747900"/>
                <a:gd name="connsiteX2" fmla="*/ 548550 w 1061260"/>
                <a:gd name="connsiteY2" fmla="*/ 278100 h 747900"/>
                <a:gd name="connsiteX3" fmla="*/ 731700 w 1061260"/>
                <a:gd name="connsiteY3" fmla="*/ 239850 h 747900"/>
                <a:gd name="connsiteX4" fmla="*/ 760500 w 1061260"/>
                <a:gd name="connsiteY4" fmla="*/ 239850 h 747900"/>
                <a:gd name="connsiteX5" fmla="*/ 747900 w 1061260"/>
                <a:gd name="connsiteY5" fmla="*/ 265950 h 747900"/>
                <a:gd name="connsiteX6" fmla="*/ 676800 w 1061260"/>
                <a:gd name="connsiteY6" fmla="*/ 324900 h 747900"/>
                <a:gd name="connsiteX7" fmla="*/ 652950 w 1061260"/>
                <a:gd name="connsiteY7" fmla="*/ 359550 h 747900"/>
                <a:gd name="connsiteX8" fmla="*/ 695250 w 1061260"/>
                <a:gd name="connsiteY8" fmla="*/ 370350 h 747900"/>
                <a:gd name="connsiteX9" fmla="*/ 823050 w 1061260"/>
                <a:gd name="connsiteY9" fmla="*/ 361800 h 747900"/>
                <a:gd name="connsiteX10" fmla="*/ 948600 w 1061260"/>
                <a:gd name="connsiteY10" fmla="*/ 400050 h 747900"/>
                <a:gd name="connsiteX11" fmla="*/ 972000 w 1061260"/>
                <a:gd name="connsiteY11" fmla="*/ 433350 h 747900"/>
                <a:gd name="connsiteX12" fmla="*/ 933750 w 1061260"/>
                <a:gd name="connsiteY12" fmla="*/ 433350 h 747900"/>
                <a:gd name="connsiteX13" fmla="*/ 779850 w 1061260"/>
                <a:gd name="connsiteY13" fmla="*/ 406350 h 747900"/>
                <a:gd name="connsiteX14" fmla="*/ 718200 w 1061260"/>
                <a:gd name="connsiteY14" fmla="*/ 426150 h 747900"/>
                <a:gd name="connsiteX15" fmla="*/ 793800 w 1061260"/>
                <a:gd name="connsiteY15" fmla="*/ 427500 h 747900"/>
                <a:gd name="connsiteX16" fmla="*/ 881100 w 1061260"/>
                <a:gd name="connsiteY16" fmla="*/ 429300 h 747900"/>
                <a:gd name="connsiteX17" fmla="*/ 905850 w 1061260"/>
                <a:gd name="connsiteY17" fmla="*/ 444150 h 747900"/>
                <a:gd name="connsiteX18" fmla="*/ 882000 w 1061260"/>
                <a:gd name="connsiteY18" fmla="*/ 459450 h 747900"/>
                <a:gd name="connsiteX19" fmla="*/ 760950 w 1061260"/>
                <a:gd name="connsiteY19" fmla="*/ 475200 h 747900"/>
                <a:gd name="connsiteX20" fmla="*/ 954000 w 1061260"/>
                <a:gd name="connsiteY20" fmla="*/ 556650 h 747900"/>
                <a:gd name="connsiteX21" fmla="*/ 1057050 w 1061260"/>
                <a:gd name="connsiteY21" fmla="*/ 663750 h 747900"/>
                <a:gd name="connsiteX22" fmla="*/ 1057950 w 1061260"/>
                <a:gd name="connsiteY22" fmla="*/ 691650 h 747900"/>
                <a:gd name="connsiteX23" fmla="*/ 1053900 w 1061260"/>
                <a:gd name="connsiteY23" fmla="*/ 747900 h 747900"/>
                <a:gd name="connsiteX24" fmla="*/ 992250 w 1061260"/>
                <a:gd name="connsiteY24" fmla="*/ 630450 h 747900"/>
                <a:gd name="connsiteX25" fmla="*/ 830250 w 1061260"/>
                <a:gd name="connsiteY25" fmla="*/ 516150 h 747900"/>
                <a:gd name="connsiteX26" fmla="*/ 744750 w 1061260"/>
                <a:gd name="connsiteY26" fmla="*/ 502200 h 747900"/>
                <a:gd name="connsiteX27" fmla="*/ 711450 w 1061260"/>
                <a:gd name="connsiteY27" fmla="*/ 536850 h 747900"/>
                <a:gd name="connsiteX28" fmla="*/ 682650 w 1061260"/>
                <a:gd name="connsiteY28" fmla="*/ 559800 h 747900"/>
                <a:gd name="connsiteX29" fmla="*/ 565200 w 1061260"/>
                <a:gd name="connsiteY29" fmla="*/ 587700 h 747900"/>
                <a:gd name="connsiteX30" fmla="*/ 522900 w 1061260"/>
                <a:gd name="connsiteY30" fmla="*/ 596250 h 747900"/>
                <a:gd name="connsiteX31" fmla="*/ 439650 w 1061260"/>
                <a:gd name="connsiteY31" fmla="*/ 402750 h 747900"/>
                <a:gd name="connsiteX32" fmla="*/ 426600 w 1061260"/>
                <a:gd name="connsiteY32" fmla="*/ 405000 h 747900"/>
                <a:gd name="connsiteX33" fmla="*/ 417600 w 1061260"/>
                <a:gd name="connsiteY33" fmla="*/ 420750 h 747900"/>
                <a:gd name="connsiteX34" fmla="*/ 415350 w 1061260"/>
                <a:gd name="connsiteY34" fmla="*/ 502650 h 747900"/>
                <a:gd name="connsiteX35" fmla="*/ 435600 w 1061260"/>
                <a:gd name="connsiteY35" fmla="*/ 628200 h 747900"/>
                <a:gd name="connsiteX36" fmla="*/ 166500 w 1061260"/>
                <a:gd name="connsiteY36" fmla="*/ 734850 h 747900"/>
                <a:gd name="connsiteX37" fmla="*/ 104400 w 1061260"/>
                <a:gd name="connsiteY37" fmla="*/ 468900 h 747900"/>
                <a:gd name="connsiteX38" fmla="*/ 0 w 1061260"/>
                <a:gd name="connsiteY38" fmla="*/ 0 h 7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61260" h="747900">
                  <a:moveTo>
                    <a:pt x="0" y="0"/>
                  </a:moveTo>
                  <a:cubicBezTo>
                    <a:pt x="16200" y="11700"/>
                    <a:pt x="542700" y="278550"/>
                    <a:pt x="544050" y="277200"/>
                  </a:cubicBezTo>
                  <a:cubicBezTo>
                    <a:pt x="545850" y="276750"/>
                    <a:pt x="547200" y="276750"/>
                    <a:pt x="548550" y="278100"/>
                  </a:cubicBezTo>
                  <a:cubicBezTo>
                    <a:pt x="570600" y="278550"/>
                    <a:pt x="692550" y="253800"/>
                    <a:pt x="731700" y="239850"/>
                  </a:cubicBezTo>
                  <a:cubicBezTo>
                    <a:pt x="741150" y="236700"/>
                    <a:pt x="753750" y="228600"/>
                    <a:pt x="760500" y="239850"/>
                  </a:cubicBezTo>
                  <a:cubicBezTo>
                    <a:pt x="766800" y="250650"/>
                    <a:pt x="754650" y="258750"/>
                    <a:pt x="747900" y="265950"/>
                  </a:cubicBezTo>
                  <a:cubicBezTo>
                    <a:pt x="726300" y="288000"/>
                    <a:pt x="699750" y="303750"/>
                    <a:pt x="676800" y="324900"/>
                  </a:cubicBezTo>
                  <a:cubicBezTo>
                    <a:pt x="666450" y="334350"/>
                    <a:pt x="647100" y="343800"/>
                    <a:pt x="652950" y="359550"/>
                  </a:cubicBezTo>
                  <a:cubicBezTo>
                    <a:pt x="659250" y="377550"/>
                    <a:pt x="680400" y="371700"/>
                    <a:pt x="695250" y="370350"/>
                  </a:cubicBezTo>
                  <a:cubicBezTo>
                    <a:pt x="737550" y="366750"/>
                    <a:pt x="779850" y="359550"/>
                    <a:pt x="823050" y="361800"/>
                  </a:cubicBezTo>
                  <a:cubicBezTo>
                    <a:pt x="868500" y="364050"/>
                    <a:pt x="910350" y="376200"/>
                    <a:pt x="948600" y="400050"/>
                  </a:cubicBezTo>
                  <a:cubicBezTo>
                    <a:pt x="960750" y="407700"/>
                    <a:pt x="979650" y="418050"/>
                    <a:pt x="972000" y="433350"/>
                  </a:cubicBezTo>
                  <a:cubicBezTo>
                    <a:pt x="964350" y="449100"/>
                    <a:pt x="946350" y="437400"/>
                    <a:pt x="933750" y="433350"/>
                  </a:cubicBezTo>
                  <a:cubicBezTo>
                    <a:pt x="883800" y="416700"/>
                    <a:pt x="832950" y="403200"/>
                    <a:pt x="779850" y="406350"/>
                  </a:cubicBezTo>
                  <a:cubicBezTo>
                    <a:pt x="757800" y="407700"/>
                    <a:pt x="737100" y="411300"/>
                    <a:pt x="718200" y="426150"/>
                  </a:cubicBezTo>
                  <a:cubicBezTo>
                    <a:pt x="743400" y="430200"/>
                    <a:pt x="768600" y="431100"/>
                    <a:pt x="793800" y="427500"/>
                  </a:cubicBezTo>
                  <a:cubicBezTo>
                    <a:pt x="823050" y="423450"/>
                    <a:pt x="852300" y="423450"/>
                    <a:pt x="881100" y="429300"/>
                  </a:cubicBezTo>
                  <a:cubicBezTo>
                    <a:pt x="891000" y="431100"/>
                    <a:pt x="905400" y="431550"/>
                    <a:pt x="905850" y="444150"/>
                  </a:cubicBezTo>
                  <a:cubicBezTo>
                    <a:pt x="906300" y="457650"/>
                    <a:pt x="891900" y="457650"/>
                    <a:pt x="882000" y="459450"/>
                  </a:cubicBezTo>
                  <a:cubicBezTo>
                    <a:pt x="843300" y="467100"/>
                    <a:pt x="803700" y="468450"/>
                    <a:pt x="760950" y="475200"/>
                  </a:cubicBezTo>
                  <a:cubicBezTo>
                    <a:pt x="830700" y="495900"/>
                    <a:pt x="893700" y="522900"/>
                    <a:pt x="954000" y="556650"/>
                  </a:cubicBezTo>
                  <a:cubicBezTo>
                    <a:pt x="997650" y="580950"/>
                    <a:pt x="1042200" y="612900"/>
                    <a:pt x="1057050" y="663750"/>
                  </a:cubicBezTo>
                  <a:cubicBezTo>
                    <a:pt x="1057950" y="673200"/>
                    <a:pt x="1063350" y="682200"/>
                    <a:pt x="1057950" y="691650"/>
                  </a:cubicBezTo>
                  <a:cubicBezTo>
                    <a:pt x="1053900" y="709650"/>
                    <a:pt x="1070100" y="729000"/>
                    <a:pt x="1053900" y="747900"/>
                  </a:cubicBezTo>
                  <a:cubicBezTo>
                    <a:pt x="1034100" y="707400"/>
                    <a:pt x="1014750" y="668250"/>
                    <a:pt x="992250" y="630450"/>
                  </a:cubicBezTo>
                  <a:cubicBezTo>
                    <a:pt x="954900" y="567900"/>
                    <a:pt x="898200" y="534600"/>
                    <a:pt x="830250" y="516150"/>
                  </a:cubicBezTo>
                  <a:cubicBezTo>
                    <a:pt x="802350" y="508500"/>
                    <a:pt x="774450" y="500400"/>
                    <a:pt x="744750" y="502200"/>
                  </a:cubicBezTo>
                  <a:cubicBezTo>
                    <a:pt x="716400" y="504000"/>
                    <a:pt x="711900" y="508950"/>
                    <a:pt x="711450" y="536850"/>
                  </a:cubicBezTo>
                  <a:cubicBezTo>
                    <a:pt x="711000" y="555300"/>
                    <a:pt x="694800" y="557100"/>
                    <a:pt x="682650" y="559800"/>
                  </a:cubicBezTo>
                  <a:cubicBezTo>
                    <a:pt x="643500" y="568800"/>
                    <a:pt x="604350" y="576900"/>
                    <a:pt x="565200" y="587700"/>
                  </a:cubicBezTo>
                  <a:cubicBezTo>
                    <a:pt x="551250" y="591300"/>
                    <a:pt x="537750" y="598950"/>
                    <a:pt x="522900" y="596250"/>
                  </a:cubicBezTo>
                  <a:cubicBezTo>
                    <a:pt x="517950" y="585000"/>
                    <a:pt x="468450" y="454050"/>
                    <a:pt x="439650" y="402750"/>
                  </a:cubicBezTo>
                  <a:cubicBezTo>
                    <a:pt x="433800" y="395550"/>
                    <a:pt x="429300" y="394650"/>
                    <a:pt x="426600" y="405000"/>
                  </a:cubicBezTo>
                  <a:cubicBezTo>
                    <a:pt x="425250" y="411300"/>
                    <a:pt x="421650" y="416250"/>
                    <a:pt x="417600" y="420750"/>
                  </a:cubicBezTo>
                  <a:cubicBezTo>
                    <a:pt x="407700" y="447750"/>
                    <a:pt x="411750" y="475200"/>
                    <a:pt x="415350" y="502650"/>
                  </a:cubicBezTo>
                  <a:cubicBezTo>
                    <a:pt x="418500" y="516600"/>
                    <a:pt x="439200" y="622800"/>
                    <a:pt x="435600" y="628200"/>
                  </a:cubicBezTo>
                  <a:cubicBezTo>
                    <a:pt x="414000" y="644850"/>
                    <a:pt x="184950" y="728100"/>
                    <a:pt x="166500" y="734850"/>
                  </a:cubicBezTo>
                  <a:cubicBezTo>
                    <a:pt x="160200" y="705600"/>
                    <a:pt x="120600" y="541350"/>
                    <a:pt x="104400" y="468900"/>
                  </a:cubicBezTo>
                  <a:cubicBezTo>
                    <a:pt x="67500" y="314550"/>
                    <a:pt x="40500" y="153900"/>
                    <a:pt x="0" y="0"/>
                  </a:cubicBezTo>
                  <a:close/>
                </a:path>
              </a:pathLst>
            </a:custGeom>
            <a:solidFill>
              <a:srgbClr val="40352F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266">
              <a:extLst>
                <a:ext uri="{FF2B5EF4-FFF2-40B4-BE49-F238E27FC236}">
                  <a16:creationId xmlns:a16="http://schemas.microsoft.com/office/drawing/2014/main" id="{ABBDEBC5-904D-411A-9257-20AE7247749A}"/>
                </a:ext>
              </a:extLst>
            </p:cNvPr>
            <p:cNvSpPr/>
            <p:nvPr/>
          </p:nvSpPr>
          <p:spPr>
            <a:xfrm>
              <a:off x="2302262" y="3125561"/>
              <a:ext cx="1984950" cy="445500"/>
            </a:xfrm>
            <a:custGeom>
              <a:avLst/>
              <a:gdLst>
                <a:gd name="connsiteX0" fmla="*/ 1075050 w 1984950"/>
                <a:gd name="connsiteY0" fmla="*/ 445500 h 445500"/>
                <a:gd name="connsiteX1" fmla="*/ 0 w 1984950"/>
                <a:gd name="connsiteY1" fmla="*/ 440100 h 445500"/>
                <a:gd name="connsiteX2" fmla="*/ 1154250 w 1984950"/>
                <a:gd name="connsiteY2" fmla="*/ 0 h 445500"/>
                <a:gd name="connsiteX3" fmla="*/ 1984950 w 1984950"/>
                <a:gd name="connsiteY3" fmla="*/ 59400 h 44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4950" h="445500">
                  <a:moveTo>
                    <a:pt x="1075050" y="445500"/>
                  </a:moveTo>
                  <a:lnTo>
                    <a:pt x="0" y="440100"/>
                  </a:lnTo>
                  <a:lnTo>
                    <a:pt x="1154250" y="0"/>
                  </a:lnTo>
                  <a:lnTo>
                    <a:pt x="1984950" y="59400"/>
                  </a:lnTo>
                  <a:close/>
                </a:path>
              </a:pathLst>
            </a:custGeom>
            <a:solidFill>
              <a:srgbClr val="949596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3" name="Graphic 2">
              <a:extLst>
                <a:ext uri="{FF2B5EF4-FFF2-40B4-BE49-F238E27FC236}">
                  <a16:creationId xmlns:a16="http://schemas.microsoft.com/office/drawing/2014/main" id="{C91906DE-EDB2-49EC-8C79-BD62647D05F8}"/>
                </a:ext>
              </a:extLst>
            </p:cNvPr>
            <p:cNvGrpSpPr/>
            <p:nvPr/>
          </p:nvGrpSpPr>
          <p:grpSpPr>
            <a:xfrm>
              <a:off x="554148" y="170374"/>
              <a:ext cx="2038873" cy="2601273"/>
              <a:chOff x="554148" y="170374"/>
              <a:chExt cx="2038873" cy="2601273"/>
            </a:xfrm>
            <a:solidFill>
              <a:srgbClr val="BE7E56"/>
            </a:solidFill>
          </p:grpSpPr>
          <p:sp>
            <p:nvSpPr>
              <p:cNvPr id="193" name="Freeform: Shape 287">
                <a:extLst>
                  <a:ext uri="{FF2B5EF4-FFF2-40B4-BE49-F238E27FC236}">
                    <a16:creationId xmlns:a16="http://schemas.microsoft.com/office/drawing/2014/main" id="{F5DBBB12-4804-4843-9A57-E5E11DE00B7E}"/>
                  </a:ext>
                </a:extLst>
              </p:cNvPr>
              <p:cNvSpPr/>
              <p:nvPr/>
            </p:nvSpPr>
            <p:spPr>
              <a:xfrm>
                <a:off x="554148" y="170374"/>
                <a:ext cx="2038873" cy="2601273"/>
              </a:xfrm>
              <a:custGeom>
                <a:avLst/>
                <a:gdLst>
                  <a:gd name="connsiteX0" fmla="*/ 2037914 w 2038873"/>
                  <a:gd name="connsiteY0" fmla="*/ 2055187 h 2601273"/>
                  <a:gd name="connsiteX1" fmla="*/ 1980765 w 2038873"/>
                  <a:gd name="connsiteY1" fmla="*/ 2055637 h 2601273"/>
                  <a:gd name="connsiteX2" fmla="*/ 1883114 w 2038873"/>
                  <a:gd name="connsiteY2" fmla="*/ 2121787 h 2601273"/>
                  <a:gd name="connsiteX3" fmla="*/ 1848465 w 2038873"/>
                  <a:gd name="connsiteY3" fmla="*/ 2125837 h 2601273"/>
                  <a:gd name="connsiteX4" fmla="*/ 1825965 w 2038873"/>
                  <a:gd name="connsiteY4" fmla="*/ 2101537 h 2601273"/>
                  <a:gd name="connsiteX5" fmla="*/ 1842614 w 2038873"/>
                  <a:gd name="connsiteY5" fmla="*/ 2077237 h 2601273"/>
                  <a:gd name="connsiteX6" fmla="*/ 1871414 w 2038873"/>
                  <a:gd name="connsiteY6" fmla="*/ 2066887 h 2601273"/>
                  <a:gd name="connsiteX7" fmla="*/ 1942515 w 2038873"/>
                  <a:gd name="connsiteY7" fmla="*/ 2013337 h 2601273"/>
                  <a:gd name="connsiteX8" fmla="*/ 1964114 w 2038873"/>
                  <a:gd name="connsiteY8" fmla="*/ 1931437 h 2601273"/>
                  <a:gd name="connsiteX9" fmla="*/ 1937565 w 2038873"/>
                  <a:gd name="connsiteY9" fmla="*/ 1947187 h 2601273"/>
                  <a:gd name="connsiteX10" fmla="*/ 1690965 w 2038873"/>
                  <a:gd name="connsiteY10" fmla="*/ 1797787 h 2601273"/>
                  <a:gd name="connsiteX11" fmla="*/ 1718864 w 2038873"/>
                  <a:gd name="connsiteY11" fmla="*/ 1669087 h 2601273"/>
                  <a:gd name="connsiteX12" fmla="*/ 1802114 w 2038873"/>
                  <a:gd name="connsiteY12" fmla="*/ 1569637 h 2601273"/>
                  <a:gd name="connsiteX13" fmla="*/ 1763864 w 2038873"/>
                  <a:gd name="connsiteY13" fmla="*/ 1367587 h 2601273"/>
                  <a:gd name="connsiteX14" fmla="*/ 1674315 w 2038873"/>
                  <a:gd name="connsiteY14" fmla="*/ 1292437 h 2601273"/>
                  <a:gd name="connsiteX15" fmla="*/ 1640565 w 2038873"/>
                  <a:gd name="connsiteY15" fmla="*/ 1246987 h 2601273"/>
                  <a:gd name="connsiteX16" fmla="*/ 1681965 w 2038873"/>
                  <a:gd name="connsiteY16" fmla="*/ 1212787 h 2601273"/>
                  <a:gd name="connsiteX17" fmla="*/ 1726065 w 2038873"/>
                  <a:gd name="connsiteY17" fmla="*/ 1141687 h 2601273"/>
                  <a:gd name="connsiteX18" fmla="*/ 1702664 w 2038873"/>
                  <a:gd name="connsiteY18" fmla="*/ 1018837 h 2601273"/>
                  <a:gd name="connsiteX19" fmla="*/ 1625715 w 2038873"/>
                  <a:gd name="connsiteY19" fmla="*/ 914887 h 2601273"/>
                  <a:gd name="connsiteX20" fmla="*/ 1587465 w 2038873"/>
                  <a:gd name="connsiteY20" fmla="*/ 794737 h 2601273"/>
                  <a:gd name="connsiteX21" fmla="*/ 1526265 w 2038873"/>
                  <a:gd name="connsiteY21" fmla="*/ 635887 h 2601273"/>
                  <a:gd name="connsiteX22" fmla="*/ 1431765 w 2038873"/>
                  <a:gd name="connsiteY22" fmla="*/ 488737 h 2601273"/>
                  <a:gd name="connsiteX23" fmla="*/ 1308015 w 2038873"/>
                  <a:gd name="connsiteY23" fmla="*/ 363187 h 2601273"/>
                  <a:gd name="connsiteX24" fmla="*/ 1096965 w 2038873"/>
                  <a:gd name="connsiteY24" fmla="*/ 86437 h 2601273"/>
                  <a:gd name="connsiteX25" fmla="*/ 778364 w 2038873"/>
                  <a:gd name="connsiteY25" fmla="*/ 1387 h 2601273"/>
                  <a:gd name="connsiteX26" fmla="*/ 789614 w 2038873"/>
                  <a:gd name="connsiteY26" fmla="*/ 1837 h 2601273"/>
                  <a:gd name="connsiteX27" fmla="*/ 678914 w 2038873"/>
                  <a:gd name="connsiteY27" fmla="*/ 25687 h 2601273"/>
                  <a:gd name="connsiteX28" fmla="*/ 566864 w 2038873"/>
                  <a:gd name="connsiteY28" fmla="*/ 30187 h 2601273"/>
                  <a:gd name="connsiteX29" fmla="*/ 497114 w 2038873"/>
                  <a:gd name="connsiteY29" fmla="*/ 87787 h 2601273"/>
                  <a:gd name="connsiteX30" fmla="*/ 417464 w 2038873"/>
                  <a:gd name="connsiteY30" fmla="*/ 194887 h 2601273"/>
                  <a:gd name="connsiteX31" fmla="*/ 331514 w 2038873"/>
                  <a:gd name="connsiteY31" fmla="*/ 328087 h 2601273"/>
                  <a:gd name="connsiteX32" fmla="*/ 214964 w 2038873"/>
                  <a:gd name="connsiteY32" fmla="*/ 622387 h 2601273"/>
                  <a:gd name="connsiteX33" fmla="*/ 234764 w 2038873"/>
                  <a:gd name="connsiteY33" fmla="*/ 942337 h 2601273"/>
                  <a:gd name="connsiteX34" fmla="*/ 250964 w 2038873"/>
                  <a:gd name="connsiteY34" fmla="*/ 1066537 h 2601273"/>
                  <a:gd name="connsiteX35" fmla="*/ 192464 w 2038873"/>
                  <a:gd name="connsiteY35" fmla="*/ 1266337 h 2601273"/>
                  <a:gd name="connsiteX36" fmla="*/ 189764 w 2038873"/>
                  <a:gd name="connsiteY36" fmla="*/ 1498987 h 2601273"/>
                  <a:gd name="connsiteX37" fmla="*/ 143864 w 2038873"/>
                  <a:gd name="connsiteY37" fmla="*/ 1606987 h 2601273"/>
                  <a:gd name="connsiteX38" fmla="*/ 67814 w 2038873"/>
                  <a:gd name="connsiteY38" fmla="*/ 1699237 h 2601273"/>
                  <a:gd name="connsiteX39" fmla="*/ 63314 w 2038873"/>
                  <a:gd name="connsiteY39" fmla="*/ 1933687 h 2601273"/>
                  <a:gd name="connsiteX40" fmla="*/ 14714 w 2038873"/>
                  <a:gd name="connsiteY40" fmla="*/ 2010187 h 2601273"/>
                  <a:gd name="connsiteX41" fmla="*/ 91214 w 2038873"/>
                  <a:gd name="connsiteY41" fmla="*/ 2329687 h 2601273"/>
                  <a:gd name="connsiteX42" fmla="*/ 77714 w 2038873"/>
                  <a:gd name="connsiteY42" fmla="*/ 2377837 h 2601273"/>
                  <a:gd name="connsiteX43" fmla="*/ 46214 w 2038873"/>
                  <a:gd name="connsiteY43" fmla="*/ 2423737 h 2601273"/>
                  <a:gd name="connsiteX44" fmla="*/ 116864 w 2038873"/>
                  <a:gd name="connsiteY44" fmla="*/ 2422387 h 2601273"/>
                  <a:gd name="connsiteX45" fmla="*/ 177164 w 2038873"/>
                  <a:gd name="connsiteY45" fmla="*/ 2358037 h 2601273"/>
                  <a:gd name="connsiteX46" fmla="*/ 183914 w 2038873"/>
                  <a:gd name="connsiteY46" fmla="*/ 2263987 h 2601273"/>
                  <a:gd name="connsiteX47" fmla="*/ 166364 w 2038873"/>
                  <a:gd name="connsiteY47" fmla="*/ 2087137 h 2601273"/>
                  <a:gd name="connsiteX48" fmla="*/ 241964 w 2038873"/>
                  <a:gd name="connsiteY48" fmla="*/ 2082637 h 2601273"/>
                  <a:gd name="connsiteX49" fmla="*/ 286964 w 2038873"/>
                  <a:gd name="connsiteY49" fmla="*/ 2149687 h 2601273"/>
                  <a:gd name="connsiteX50" fmla="*/ 406214 w 2038873"/>
                  <a:gd name="connsiteY50" fmla="*/ 2377387 h 2601273"/>
                  <a:gd name="connsiteX51" fmla="*/ 408014 w 2038873"/>
                  <a:gd name="connsiteY51" fmla="*/ 2499787 h 2601273"/>
                  <a:gd name="connsiteX52" fmla="*/ 378764 w 2038873"/>
                  <a:gd name="connsiteY52" fmla="*/ 2558737 h 2601273"/>
                  <a:gd name="connsiteX53" fmla="*/ 377864 w 2038873"/>
                  <a:gd name="connsiteY53" fmla="*/ 2601037 h 2601273"/>
                  <a:gd name="connsiteX54" fmla="*/ 397664 w 2038873"/>
                  <a:gd name="connsiteY54" fmla="*/ 2597887 h 2601273"/>
                  <a:gd name="connsiteX55" fmla="*/ 522314 w 2038873"/>
                  <a:gd name="connsiteY55" fmla="*/ 2533087 h 2601273"/>
                  <a:gd name="connsiteX56" fmla="*/ 535364 w 2038873"/>
                  <a:gd name="connsiteY56" fmla="*/ 2264887 h 2601273"/>
                  <a:gd name="connsiteX57" fmla="*/ 478664 w 2038873"/>
                  <a:gd name="connsiteY57" fmla="*/ 2108287 h 2601273"/>
                  <a:gd name="connsiteX58" fmla="*/ 516014 w 2038873"/>
                  <a:gd name="connsiteY58" fmla="*/ 2028187 h 2601273"/>
                  <a:gd name="connsiteX59" fmla="*/ 575864 w 2038873"/>
                  <a:gd name="connsiteY59" fmla="*/ 2098837 h 2601273"/>
                  <a:gd name="connsiteX60" fmla="*/ 668564 w 2038873"/>
                  <a:gd name="connsiteY60" fmla="*/ 2166337 h 2601273"/>
                  <a:gd name="connsiteX61" fmla="*/ 720764 w 2038873"/>
                  <a:gd name="connsiteY61" fmla="*/ 2190187 h 2601273"/>
                  <a:gd name="connsiteX62" fmla="*/ 727064 w 2038873"/>
                  <a:gd name="connsiteY62" fmla="*/ 2173087 h 2601273"/>
                  <a:gd name="connsiteX63" fmla="*/ 652814 w 2038873"/>
                  <a:gd name="connsiteY63" fmla="*/ 2060137 h 2601273"/>
                  <a:gd name="connsiteX64" fmla="*/ 615014 w 2038873"/>
                  <a:gd name="connsiteY64" fmla="*/ 1882387 h 2601273"/>
                  <a:gd name="connsiteX65" fmla="*/ 655964 w 2038873"/>
                  <a:gd name="connsiteY65" fmla="*/ 1695187 h 2601273"/>
                  <a:gd name="connsiteX66" fmla="*/ 704564 w 2038873"/>
                  <a:gd name="connsiteY66" fmla="*/ 1610587 h 2601273"/>
                  <a:gd name="connsiteX67" fmla="*/ 731564 w 2038873"/>
                  <a:gd name="connsiteY67" fmla="*/ 1528237 h 2601273"/>
                  <a:gd name="connsiteX68" fmla="*/ 1146465 w 2038873"/>
                  <a:gd name="connsiteY68" fmla="*/ 1707787 h 2601273"/>
                  <a:gd name="connsiteX69" fmla="*/ 1217565 w 2038873"/>
                  <a:gd name="connsiteY69" fmla="*/ 1829737 h 2601273"/>
                  <a:gd name="connsiteX70" fmla="*/ 1298565 w 2038873"/>
                  <a:gd name="connsiteY70" fmla="*/ 1988587 h 2601273"/>
                  <a:gd name="connsiteX71" fmla="*/ 1486664 w 2038873"/>
                  <a:gd name="connsiteY71" fmla="*/ 2448937 h 2601273"/>
                  <a:gd name="connsiteX72" fmla="*/ 1489364 w 2038873"/>
                  <a:gd name="connsiteY72" fmla="*/ 2553787 h 2601273"/>
                  <a:gd name="connsiteX73" fmla="*/ 1581614 w 2038873"/>
                  <a:gd name="connsiteY73" fmla="*/ 2449387 h 2601273"/>
                  <a:gd name="connsiteX74" fmla="*/ 1516815 w 2038873"/>
                  <a:gd name="connsiteY74" fmla="*/ 2154187 h 2601273"/>
                  <a:gd name="connsiteX75" fmla="*/ 1565864 w 2038873"/>
                  <a:gd name="connsiteY75" fmla="*/ 2184337 h 2601273"/>
                  <a:gd name="connsiteX76" fmla="*/ 1863765 w 2038873"/>
                  <a:gd name="connsiteY76" fmla="*/ 2246437 h 2601273"/>
                  <a:gd name="connsiteX77" fmla="*/ 2037914 w 2038873"/>
                  <a:gd name="connsiteY77" fmla="*/ 2055187 h 2601273"/>
                  <a:gd name="connsiteX78" fmla="*/ 209114 w 2038873"/>
                  <a:gd name="connsiteY78" fmla="*/ 823987 h 2601273"/>
                  <a:gd name="connsiteX79" fmla="*/ 209114 w 2038873"/>
                  <a:gd name="connsiteY79" fmla="*/ 823987 h 2601273"/>
                  <a:gd name="connsiteX80" fmla="*/ 209114 w 2038873"/>
                  <a:gd name="connsiteY80" fmla="*/ 823987 h 2601273"/>
                  <a:gd name="connsiteX81" fmla="*/ 209114 w 2038873"/>
                  <a:gd name="connsiteY81" fmla="*/ 823987 h 2601273"/>
                  <a:gd name="connsiteX82" fmla="*/ 209114 w 2038873"/>
                  <a:gd name="connsiteY82" fmla="*/ 823987 h 2601273"/>
                  <a:gd name="connsiteX83" fmla="*/ 209114 w 2038873"/>
                  <a:gd name="connsiteY83" fmla="*/ 823987 h 2601273"/>
                  <a:gd name="connsiteX84" fmla="*/ 846314 w 2038873"/>
                  <a:gd name="connsiteY84" fmla="*/ 1749187 h 2601273"/>
                  <a:gd name="connsiteX85" fmla="*/ 844964 w 2038873"/>
                  <a:gd name="connsiteY85" fmla="*/ 1725337 h 2601273"/>
                  <a:gd name="connsiteX86" fmla="*/ 844514 w 2038873"/>
                  <a:gd name="connsiteY86" fmla="*/ 1724437 h 2601273"/>
                  <a:gd name="connsiteX87" fmla="*/ 846764 w 2038873"/>
                  <a:gd name="connsiteY87" fmla="*/ 1727137 h 2601273"/>
                  <a:gd name="connsiteX88" fmla="*/ 846314 w 2038873"/>
                  <a:gd name="connsiteY88" fmla="*/ 1749187 h 2601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2038873" h="2601273">
                    <a:moveTo>
                      <a:pt x="2037914" y="2055187"/>
                    </a:moveTo>
                    <a:cubicBezTo>
                      <a:pt x="2032965" y="2008837"/>
                      <a:pt x="1997414" y="2036737"/>
                      <a:pt x="1980765" y="2055637"/>
                    </a:cubicBezTo>
                    <a:cubicBezTo>
                      <a:pt x="1954664" y="2085787"/>
                      <a:pt x="1920914" y="2108737"/>
                      <a:pt x="1883114" y="2121787"/>
                    </a:cubicBezTo>
                    <a:cubicBezTo>
                      <a:pt x="1871864" y="2125387"/>
                      <a:pt x="1859715" y="2128537"/>
                      <a:pt x="1848465" y="2125837"/>
                    </a:cubicBezTo>
                    <a:cubicBezTo>
                      <a:pt x="1836765" y="2123137"/>
                      <a:pt x="1826414" y="2113237"/>
                      <a:pt x="1825965" y="2101537"/>
                    </a:cubicBezTo>
                    <a:cubicBezTo>
                      <a:pt x="1825965" y="2091187"/>
                      <a:pt x="1833614" y="2082187"/>
                      <a:pt x="1842614" y="2077237"/>
                    </a:cubicBezTo>
                    <a:cubicBezTo>
                      <a:pt x="1851614" y="2072287"/>
                      <a:pt x="1861965" y="2070037"/>
                      <a:pt x="1871414" y="2066887"/>
                    </a:cubicBezTo>
                    <a:cubicBezTo>
                      <a:pt x="1900215" y="2057887"/>
                      <a:pt x="1925414" y="2038087"/>
                      <a:pt x="1942515" y="2013337"/>
                    </a:cubicBezTo>
                    <a:cubicBezTo>
                      <a:pt x="1950614" y="2001637"/>
                      <a:pt x="1982565" y="1941787"/>
                      <a:pt x="1964114" y="1931437"/>
                    </a:cubicBezTo>
                    <a:cubicBezTo>
                      <a:pt x="1952864" y="1925137"/>
                      <a:pt x="1944315" y="1939087"/>
                      <a:pt x="1937565" y="1947187"/>
                    </a:cubicBezTo>
                    <a:cubicBezTo>
                      <a:pt x="1836765" y="2064187"/>
                      <a:pt x="1699965" y="1899487"/>
                      <a:pt x="1690965" y="1797787"/>
                    </a:cubicBezTo>
                    <a:cubicBezTo>
                      <a:pt x="1686914" y="1753237"/>
                      <a:pt x="1697265" y="1708237"/>
                      <a:pt x="1718864" y="1669087"/>
                    </a:cubicBezTo>
                    <a:cubicBezTo>
                      <a:pt x="1740015" y="1630837"/>
                      <a:pt x="1785465" y="1607887"/>
                      <a:pt x="1802114" y="1569637"/>
                    </a:cubicBezTo>
                    <a:cubicBezTo>
                      <a:pt x="1830015" y="1503937"/>
                      <a:pt x="1811565" y="1418887"/>
                      <a:pt x="1763864" y="1367587"/>
                    </a:cubicBezTo>
                    <a:cubicBezTo>
                      <a:pt x="1737315" y="1338787"/>
                      <a:pt x="1702664" y="1318987"/>
                      <a:pt x="1674315" y="1292437"/>
                    </a:cubicBezTo>
                    <a:cubicBezTo>
                      <a:pt x="1664414" y="1282987"/>
                      <a:pt x="1639664" y="1262737"/>
                      <a:pt x="1640565" y="1246987"/>
                    </a:cubicBezTo>
                    <a:cubicBezTo>
                      <a:pt x="1641914" y="1228087"/>
                      <a:pt x="1668914" y="1222237"/>
                      <a:pt x="1681965" y="1212787"/>
                    </a:cubicBezTo>
                    <a:cubicBezTo>
                      <a:pt x="1704914" y="1195687"/>
                      <a:pt x="1720664" y="1169587"/>
                      <a:pt x="1726065" y="1141687"/>
                    </a:cubicBezTo>
                    <a:cubicBezTo>
                      <a:pt x="1734614" y="1099837"/>
                      <a:pt x="1722914" y="1056187"/>
                      <a:pt x="1702664" y="1018837"/>
                    </a:cubicBezTo>
                    <a:cubicBezTo>
                      <a:pt x="1681965" y="980587"/>
                      <a:pt x="1646414" y="951787"/>
                      <a:pt x="1625715" y="914887"/>
                    </a:cubicBezTo>
                    <a:cubicBezTo>
                      <a:pt x="1605465" y="878437"/>
                      <a:pt x="1598265" y="834337"/>
                      <a:pt x="1587465" y="794737"/>
                    </a:cubicBezTo>
                    <a:cubicBezTo>
                      <a:pt x="1572614" y="739837"/>
                      <a:pt x="1551914" y="686287"/>
                      <a:pt x="1526265" y="635887"/>
                    </a:cubicBezTo>
                    <a:cubicBezTo>
                      <a:pt x="1500164" y="583687"/>
                      <a:pt x="1468215" y="534637"/>
                      <a:pt x="1431765" y="488737"/>
                    </a:cubicBezTo>
                    <a:cubicBezTo>
                      <a:pt x="1394414" y="441937"/>
                      <a:pt x="1348515" y="406387"/>
                      <a:pt x="1308015" y="363187"/>
                    </a:cubicBezTo>
                    <a:cubicBezTo>
                      <a:pt x="1227914" y="277687"/>
                      <a:pt x="1191914" y="161587"/>
                      <a:pt x="1096965" y="86437"/>
                    </a:cubicBezTo>
                    <a:cubicBezTo>
                      <a:pt x="1009215" y="17137"/>
                      <a:pt x="887264" y="-6263"/>
                      <a:pt x="778364" y="1387"/>
                    </a:cubicBezTo>
                    <a:cubicBezTo>
                      <a:pt x="781964" y="1387"/>
                      <a:pt x="786014" y="1837"/>
                      <a:pt x="789614" y="1837"/>
                    </a:cubicBezTo>
                    <a:cubicBezTo>
                      <a:pt x="754514" y="37"/>
                      <a:pt x="714014" y="22087"/>
                      <a:pt x="678914" y="25687"/>
                    </a:cubicBezTo>
                    <a:cubicBezTo>
                      <a:pt x="641564" y="29737"/>
                      <a:pt x="603314" y="20287"/>
                      <a:pt x="566864" y="30187"/>
                    </a:cubicBezTo>
                    <a:cubicBezTo>
                      <a:pt x="534464" y="39187"/>
                      <a:pt x="517814" y="63487"/>
                      <a:pt x="497114" y="87787"/>
                    </a:cubicBezTo>
                    <a:cubicBezTo>
                      <a:pt x="468314" y="121987"/>
                      <a:pt x="441314" y="157087"/>
                      <a:pt x="417464" y="194887"/>
                    </a:cubicBezTo>
                    <a:cubicBezTo>
                      <a:pt x="389114" y="239437"/>
                      <a:pt x="360314" y="283987"/>
                      <a:pt x="331514" y="328087"/>
                    </a:cubicBezTo>
                    <a:cubicBezTo>
                      <a:pt x="273914" y="417187"/>
                      <a:pt x="232964" y="517537"/>
                      <a:pt x="214964" y="622387"/>
                    </a:cubicBezTo>
                    <a:cubicBezTo>
                      <a:pt x="195614" y="733537"/>
                      <a:pt x="213164" y="833437"/>
                      <a:pt x="234764" y="942337"/>
                    </a:cubicBezTo>
                    <a:cubicBezTo>
                      <a:pt x="242864" y="983287"/>
                      <a:pt x="250964" y="1024687"/>
                      <a:pt x="250964" y="1066537"/>
                    </a:cubicBezTo>
                    <a:cubicBezTo>
                      <a:pt x="250514" y="1141687"/>
                      <a:pt x="212714" y="1197487"/>
                      <a:pt x="192464" y="1266337"/>
                    </a:cubicBezTo>
                    <a:cubicBezTo>
                      <a:pt x="169514" y="1343287"/>
                      <a:pt x="164564" y="1422037"/>
                      <a:pt x="189764" y="1498987"/>
                    </a:cubicBezTo>
                    <a:cubicBezTo>
                      <a:pt x="197864" y="1523287"/>
                      <a:pt x="156464" y="1586737"/>
                      <a:pt x="143864" y="1606987"/>
                    </a:cubicBezTo>
                    <a:cubicBezTo>
                      <a:pt x="123614" y="1639837"/>
                      <a:pt x="84464" y="1666387"/>
                      <a:pt x="67814" y="1699237"/>
                    </a:cubicBezTo>
                    <a:cubicBezTo>
                      <a:pt x="30914" y="1771237"/>
                      <a:pt x="100214" y="1858087"/>
                      <a:pt x="63314" y="1933687"/>
                    </a:cubicBezTo>
                    <a:cubicBezTo>
                      <a:pt x="50264" y="1960687"/>
                      <a:pt x="29564" y="1983637"/>
                      <a:pt x="14714" y="2010187"/>
                    </a:cubicBezTo>
                    <a:cubicBezTo>
                      <a:pt x="-46486" y="2119087"/>
                      <a:pt x="103814" y="2215837"/>
                      <a:pt x="91214" y="2329687"/>
                    </a:cubicBezTo>
                    <a:cubicBezTo>
                      <a:pt x="89414" y="2346337"/>
                      <a:pt x="84914" y="2362987"/>
                      <a:pt x="77714" y="2377837"/>
                    </a:cubicBezTo>
                    <a:cubicBezTo>
                      <a:pt x="71864" y="2389987"/>
                      <a:pt x="46214" y="2411587"/>
                      <a:pt x="46214" y="2423737"/>
                    </a:cubicBezTo>
                    <a:cubicBezTo>
                      <a:pt x="46664" y="2454787"/>
                      <a:pt x="102464" y="2429587"/>
                      <a:pt x="116864" y="2422387"/>
                    </a:cubicBezTo>
                    <a:cubicBezTo>
                      <a:pt x="143414" y="2408887"/>
                      <a:pt x="165464" y="2385487"/>
                      <a:pt x="177164" y="2358037"/>
                    </a:cubicBezTo>
                    <a:cubicBezTo>
                      <a:pt x="189314" y="2328337"/>
                      <a:pt x="189764" y="2295487"/>
                      <a:pt x="183914" y="2263987"/>
                    </a:cubicBezTo>
                    <a:cubicBezTo>
                      <a:pt x="173564" y="2207737"/>
                      <a:pt x="129914" y="2142487"/>
                      <a:pt x="166364" y="2087137"/>
                    </a:cubicBezTo>
                    <a:cubicBezTo>
                      <a:pt x="187514" y="2055187"/>
                      <a:pt x="217214" y="2053387"/>
                      <a:pt x="241964" y="2082637"/>
                    </a:cubicBezTo>
                    <a:cubicBezTo>
                      <a:pt x="259514" y="2103337"/>
                      <a:pt x="272564" y="2126737"/>
                      <a:pt x="286964" y="2149687"/>
                    </a:cubicBezTo>
                    <a:cubicBezTo>
                      <a:pt x="332414" y="2221687"/>
                      <a:pt x="383714" y="2294137"/>
                      <a:pt x="406214" y="2377387"/>
                    </a:cubicBezTo>
                    <a:cubicBezTo>
                      <a:pt x="417014" y="2417437"/>
                      <a:pt x="419714" y="2459737"/>
                      <a:pt x="408014" y="2499787"/>
                    </a:cubicBezTo>
                    <a:cubicBezTo>
                      <a:pt x="401714" y="2520937"/>
                      <a:pt x="391364" y="2540737"/>
                      <a:pt x="378764" y="2558737"/>
                    </a:cubicBezTo>
                    <a:cubicBezTo>
                      <a:pt x="369314" y="2571787"/>
                      <a:pt x="346364" y="2597437"/>
                      <a:pt x="377864" y="2601037"/>
                    </a:cubicBezTo>
                    <a:cubicBezTo>
                      <a:pt x="384614" y="2601937"/>
                      <a:pt x="391364" y="2600137"/>
                      <a:pt x="397664" y="2597887"/>
                    </a:cubicBezTo>
                    <a:cubicBezTo>
                      <a:pt x="442664" y="2584387"/>
                      <a:pt x="485864" y="2562787"/>
                      <a:pt x="522314" y="2533087"/>
                    </a:cubicBezTo>
                    <a:cubicBezTo>
                      <a:pt x="605114" y="2466037"/>
                      <a:pt x="570914" y="2349037"/>
                      <a:pt x="535364" y="2264887"/>
                    </a:cubicBezTo>
                    <a:cubicBezTo>
                      <a:pt x="513764" y="2214037"/>
                      <a:pt x="489464" y="2163187"/>
                      <a:pt x="478664" y="2108287"/>
                    </a:cubicBezTo>
                    <a:cubicBezTo>
                      <a:pt x="474164" y="2085337"/>
                      <a:pt x="466514" y="1971487"/>
                      <a:pt x="516014" y="2028187"/>
                    </a:cubicBezTo>
                    <a:cubicBezTo>
                      <a:pt x="536264" y="2051587"/>
                      <a:pt x="552914" y="2077237"/>
                      <a:pt x="575864" y="2098837"/>
                    </a:cubicBezTo>
                    <a:cubicBezTo>
                      <a:pt x="603764" y="2125387"/>
                      <a:pt x="634814" y="2147887"/>
                      <a:pt x="668564" y="2166337"/>
                    </a:cubicBezTo>
                    <a:cubicBezTo>
                      <a:pt x="680714" y="2173087"/>
                      <a:pt x="706814" y="2191087"/>
                      <a:pt x="720764" y="2190187"/>
                    </a:cubicBezTo>
                    <a:cubicBezTo>
                      <a:pt x="740114" y="2188837"/>
                      <a:pt x="732014" y="2185237"/>
                      <a:pt x="727064" y="2173087"/>
                    </a:cubicBezTo>
                    <a:cubicBezTo>
                      <a:pt x="711764" y="2132587"/>
                      <a:pt x="670814" y="2100637"/>
                      <a:pt x="652814" y="2060137"/>
                    </a:cubicBezTo>
                    <a:cubicBezTo>
                      <a:pt x="628064" y="2004337"/>
                      <a:pt x="615014" y="1943587"/>
                      <a:pt x="615014" y="1882387"/>
                    </a:cubicBezTo>
                    <a:cubicBezTo>
                      <a:pt x="615014" y="1818037"/>
                      <a:pt x="628964" y="1753687"/>
                      <a:pt x="655964" y="1695187"/>
                    </a:cubicBezTo>
                    <a:cubicBezTo>
                      <a:pt x="669464" y="1665937"/>
                      <a:pt x="692414" y="1640287"/>
                      <a:pt x="704564" y="1610587"/>
                    </a:cubicBezTo>
                    <a:cubicBezTo>
                      <a:pt x="715364" y="1584487"/>
                      <a:pt x="721214" y="1554787"/>
                      <a:pt x="731564" y="1528237"/>
                    </a:cubicBezTo>
                    <a:cubicBezTo>
                      <a:pt x="773864" y="1478737"/>
                      <a:pt x="1018215" y="1589437"/>
                      <a:pt x="1146465" y="1707787"/>
                    </a:cubicBezTo>
                    <a:cubicBezTo>
                      <a:pt x="1142414" y="1712737"/>
                      <a:pt x="1213065" y="1820737"/>
                      <a:pt x="1217565" y="1829737"/>
                    </a:cubicBezTo>
                    <a:cubicBezTo>
                      <a:pt x="1244565" y="1882837"/>
                      <a:pt x="1271565" y="1935487"/>
                      <a:pt x="1298565" y="1988587"/>
                    </a:cubicBezTo>
                    <a:cubicBezTo>
                      <a:pt x="1371015" y="2133487"/>
                      <a:pt x="1479465" y="2282887"/>
                      <a:pt x="1486664" y="2448937"/>
                    </a:cubicBezTo>
                    <a:cubicBezTo>
                      <a:pt x="1487565" y="2470987"/>
                      <a:pt x="1468215" y="2541637"/>
                      <a:pt x="1489364" y="2553787"/>
                    </a:cubicBezTo>
                    <a:cubicBezTo>
                      <a:pt x="1524914" y="2574487"/>
                      <a:pt x="1573515" y="2474137"/>
                      <a:pt x="1581614" y="2449387"/>
                    </a:cubicBezTo>
                    <a:cubicBezTo>
                      <a:pt x="1615815" y="2343637"/>
                      <a:pt x="1552364" y="2250037"/>
                      <a:pt x="1516815" y="2154187"/>
                    </a:cubicBezTo>
                    <a:cubicBezTo>
                      <a:pt x="1537965" y="2164087"/>
                      <a:pt x="1551914" y="2174437"/>
                      <a:pt x="1565864" y="2184337"/>
                    </a:cubicBezTo>
                    <a:cubicBezTo>
                      <a:pt x="1651815" y="2243287"/>
                      <a:pt x="1761164" y="2268487"/>
                      <a:pt x="1863765" y="2246437"/>
                    </a:cubicBezTo>
                    <a:cubicBezTo>
                      <a:pt x="1959614" y="2226637"/>
                      <a:pt x="2049164" y="2161837"/>
                      <a:pt x="2037914" y="2055187"/>
                    </a:cubicBezTo>
                    <a:close/>
                    <a:moveTo>
                      <a:pt x="209114" y="823987"/>
                    </a:move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8664" y="823987"/>
                      <a:pt x="209114" y="823987"/>
                    </a:cubicBezTo>
                    <a:cubicBezTo>
                      <a:pt x="208664" y="823987"/>
                      <a:pt x="209114" y="823987"/>
                      <a:pt x="209114" y="823987"/>
                    </a:cubicBezTo>
                    <a:close/>
                    <a:moveTo>
                      <a:pt x="846314" y="1749187"/>
                    </a:moveTo>
                    <a:cubicBezTo>
                      <a:pt x="845864" y="1741087"/>
                      <a:pt x="845414" y="1732987"/>
                      <a:pt x="844964" y="1725337"/>
                    </a:cubicBezTo>
                    <a:cubicBezTo>
                      <a:pt x="844964" y="1724437"/>
                      <a:pt x="844514" y="1723987"/>
                      <a:pt x="844514" y="1724437"/>
                    </a:cubicBezTo>
                    <a:cubicBezTo>
                      <a:pt x="841814" y="1725337"/>
                      <a:pt x="846764" y="1721737"/>
                      <a:pt x="846764" y="1727137"/>
                    </a:cubicBezTo>
                    <a:cubicBezTo>
                      <a:pt x="846314" y="1733887"/>
                      <a:pt x="846314" y="1741537"/>
                      <a:pt x="846314" y="1749187"/>
                    </a:cubicBezTo>
                    <a:close/>
                  </a:path>
                </a:pathLst>
              </a:custGeom>
              <a:solidFill>
                <a:srgbClr val="BE7E56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288">
                <a:extLst>
                  <a:ext uri="{FF2B5EF4-FFF2-40B4-BE49-F238E27FC236}">
                    <a16:creationId xmlns:a16="http://schemas.microsoft.com/office/drawing/2014/main" id="{7EF8BC11-CC87-485F-8627-309BA40715AB}"/>
                  </a:ext>
                </a:extLst>
              </p:cNvPr>
              <p:cNvSpPr/>
              <p:nvPr/>
            </p:nvSpPr>
            <p:spPr>
              <a:xfrm>
                <a:off x="2099762" y="997060"/>
                <a:ext cx="8200" cy="21149"/>
              </a:xfrm>
              <a:custGeom>
                <a:avLst/>
                <a:gdLst>
                  <a:gd name="connsiteX0" fmla="*/ 0 w 8200"/>
                  <a:gd name="connsiteY0" fmla="*/ 0 h 21149"/>
                  <a:gd name="connsiteX1" fmla="*/ 6750 w 8200"/>
                  <a:gd name="connsiteY1" fmla="*/ 21150 h 21149"/>
                  <a:gd name="connsiteX2" fmla="*/ 0 w 8200"/>
                  <a:gd name="connsiteY2" fmla="*/ 0 h 21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00" h="21149">
                    <a:moveTo>
                      <a:pt x="0" y="0"/>
                    </a:moveTo>
                    <a:cubicBezTo>
                      <a:pt x="2700" y="8100"/>
                      <a:pt x="4050" y="12600"/>
                      <a:pt x="6750" y="21150"/>
                    </a:cubicBezTo>
                    <a:cubicBezTo>
                      <a:pt x="9450" y="9900"/>
                      <a:pt x="9000" y="4950"/>
                      <a:pt x="0" y="0"/>
                    </a:cubicBezTo>
                    <a:close/>
                  </a:path>
                </a:pathLst>
              </a:custGeom>
              <a:solidFill>
                <a:srgbClr val="BE7E56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4" name="Freeform: Shape 268">
              <a:extLst>
                <a:ext uri="{FF2B5EF4-FFF2-40B4-BE49-F238E27FC236}">
                  <a16:creationId xmlns:a16="http://schemas.microsoft.com/office/drawing/2014/main" id="{7DBC9B35-C9EA-4DED-A72F-8191C4B8E366}"/>
                </a:ext>
              </a:extLst>
            </p:cNvPr>
            <p:cNvSpPr/>
            <p:nvPr/>
          </p:nvSpPr>
          <p:spPr>
            <a:xfrm>
              <a:off x="341601" y="3407918"/>
              <a:ext cx="98111" cy="190414"/>
            </a:xfrm>
            <a:custGeom>
              <a:avLst/>
              <a:gdLst>
                <a:gd name="connsiteX0" fmla="*/ 81912 w 98111"/>
                <a:gd name="connsiteY0" fmla="*/ 242 h 190414"/>
                <a:gd name="connsiteX1" fmla="*/ 98112 w 98111"/>
                <a:gd name="connsiteY1" fmla="*/ 181143 h 190414"/>
                <a:gd name="connsiteX2" fmla="*/ 36462 w 98111"/>
                <a:gd name="connsiteY2" fmla="*/ 188793 h 190414"/>
                <a:gd name="connsiteX3" fmla="*/ 13062 w 98111"/>
                <a:gd name="connsiteY3" fmla="*/ 188793 h 190414"/>
                <a:gd name="connsiteX4" fmla="*/ 12 w 98111"/>
                <a:gd name="connsiteY4" fmla="*/ 148293 h 190414"/>
                <a:gd name="connsiteX5" fmla="*/ 9912 w 98111"/>
                <a:gd name="connsiteY5" fmla="*/ 107342 h 190414"/>
                <a:gd name="connsiteX6" fmla="*/ 59412 w 98111"/>
                <a:gd name="connsiteY6" fmla="*/ 15092 h 190414"/>
                <a:gd name="connsiteX7" fmla="*/ 81912 w 98111"/>
                <a:gd name="connsiteY7" fmla="*/ 242 h 19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111" h="190414">
                  <a:moveTo>
                    <a:pt x="81912" y="242"/>
                  </a:moveTo>
                  <a:cubicBezTo>
                    <a:pt x="66162" y="59642"/>
                    <a:pt x="76962" y="123543"/>
                    <a:pt x="98112" y="181143"/>
                  </a:cubicBezTo>
                  <a:cubicBezTo>
                    <a:pt x="94062" y="185192"/>
                    <a:pt x="45462" y="187442"/>
                    <a:pt x="36462" y="188793"/>
                  </a:cubicBezTo>
                  <a:cubicBezTo>
                    <a:pt x="28812" y="189692"/>
                    <a:pt x="20712" y="191942"/>
                    <a:pt x="13062" y="188793"/>
                  </a:cubicBezTo>
                  <a:cubicBezTo>
                    <a:pt x="-888" y="178442"/>
                    <a:pt x="12" y="162692"/>
                    <a:pt x="12" y="148293"/>
                  </a:cubicBezTo>
                  <a:cubicBezTo>
                    <a:pt x="12" y="134342"/>
                    <a:pt x="2712" y="119942"/>
                    <a:pt x="9912" y="107342"/>
                  </a:cubicBezTo>
                  <a:cubicBezTo>
                    <a:pt x="27462" y="77192"/>
                    <a:pt x="46812" y="47942"/>
                    <a:pt x="59412" y="15092"/>
                  </a:cubicBezTo>
                  <a:cubicBezTo>
                    <a:pt x="63012" y="6992"/>
                    <a:pt x="69762" y="-1558"/>
                    <a:pt x="81912" y="242"/>
                  </a:cubicBezTo>
                  <a:close/>
                </a:path>
              </a:pathLst>
            </a:custGeom>
            <a:solidFill>
              <a:srgbClr val="CBCBCB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269">
              <a:extLst>
                <a:ext uri="{FF2B5EF4-FFF2-40B4-BE49-F238E27FC236}">
                  <a16:creationId xmlns:a16="http://schemas.microsoft.com/office/drawing/2014/main" id="{E6D0B6A4-CCA5-4457-9F11-C03EBF761E4E}"/>
                </a:ext>
              </a:extLst>
            </p:cNvPr>
            <p:cNvSpPr/>
            <p:nvPr/>
          </p:nvSpPr>
          <p:spPr>
            <a:xfrm>
              <a:off x="459963" y="2774561"/>
              <a:ext cx="333072" cy="382049"/>
            </a:xfrm>
            <a:custGeom>
              <a:avLst/>
              <a:gdLst>
                <a:gd name="connsiteX0" fmla="*/ 318600 w 333072"/>
                <a:gd name="connsiteY0" fmla="*/ 351000 h 382049"/>
                <a:gd name="connsiteX1" fmla="*/ 327150 w 333072"/>
                <a:gd name="connsiteY1" fmla="*/ 382050 h 382049"/>
                <a:gd name="connsiteX2" fmla="*/ 189450 w 333072"/>
                <a:gd name="connsiteY2" fmla="*/ 252000 h 382049"/>
                <a:gd name="connsiteX3" fmla="*/ 22050 w 333072"/>
                <a:gd name="connsiteY3" fmla="*/ 47250 h 382049"/>
                <a:gd name="connsiteX4" fmla="*/ 0 w 333072"/>
                <a:gd name="connsiteY4" fmla="*/ 21150 h 382049"/>
                <a:gd name="connsiteX5" fmla="*/ 26550 w 333072"/>
                <a:gd name="connsiteY5" fmla="*/ 0 h 382049"/>
                <a:gd name="connsiteX6" fmla="*/ 318600 w 333072"/>
                <a:gd name="connsiteY6" fmla="*/ 351000 h 382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072" h="382049">
                  <a:moveTo>
                    <a:pt x="318600" y="351000"/>
                  </a:moveTo>
                  <a:cubicBezTo>
                    <a:pt x="327150" y="360900"/>
                    <a:pt x="341100" y="367200"/>
                    <a:pt x="327150" y="382050"/>
                  </a:cubicBezTo>
                  <a:cubicBezTo>
                    <a:pt x="270900" y="350100"/>
                    <a:pt x="230400" y="300600"/>
                    <a:pt x="189450" y="252000"/>
                  </a:cubicBezTo>
                  <a:cubicBezTo>
                    <a:pt x="132750" y="184500"/>
                    <a:pt x="78750" y="115200"/>
                    <a:pt x="22050" y="47250"/>
                  </a:cubicBezTo>
                  <a:cubicBezTo>
                    <a:pt x="16200" y="40500"/>
                    <a:pt x="5400" y="28800"/>
                    <a:pt x="0" y="21150"/>
                  </a:cubicBezTo>
                  <a:cubicBezTo>
                    <a:pt x="9450" y="12150"/>
                    <a:pt x="17100" y="5850"/>
                    <a:pt x="26550" y="0"/>
                  </a:cubicBezTo>
                  <a:cubicBezTo>
                    <a:pt x="38700" y="13500"/>
                    <a:pt x="313200" y="343800"/>
                    <a:pt x="318600" y="351000"/>
                  </a:cubicBezTo>
                  <a:close/>
                </a:path>
              </a:pathLst>
            </a:custGeom>
            <a:solidFill>
              <a:srgbClr val="FDDCA5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270">
              <a:extLst>
                <a:ext uri="{FF2B5EF4-FFF2-40B4-BE49-F238E27FC236}">
                  <a16:creationId xmlns:a16="http://schemas.microsoft.com/office/drawing/2014/main" id="{4886EABB-3A27-4E59-ACAC-F599E5217053}"/>
                </a:ext>
              </a:extLst>
            </p:cNvPr>
            <p:cNvSpPr/>
            <p:nvPr/>
          </p:nvSpPr>
          <p:spPr>
            <a:xfrm>
              <a:off x="446012" y="2791211"/>
              <a:ext cx="341099" cy="365399"/>
            </a:xfrm>
            <a:custGeom>
              <a:avLst/>
              <a:gdLst>
                <a:gd name="connsiteX0" fmla="*/ 18900 w 341099"/>
                <a:gd name="connsiteY0" fmla="*/ 0 h 365399"/>
                <a:gd name="connsiteX1" fmla="*/ 236250 w 341099"/>
                <a:gd name="connsiteY1" fmla="*/ 265050 h 365399"/>
                <a:gd name="connsiteX2" fmla="*/ 332100 w 341099"/>
                <a:gd name="connsiteY2" fmla="*/ 355950 h 365399"/>
                <a:gd name="connsiteX3" fmla="*/ 341100 w 341099"/>
                <a:gd name="connsiteY3" fmla="*/ 365400 h 365399"/>
                <a:gd name="connsiteX4" fmla="*/ 264600 w 341099"/>
                <a:gd name="connsiteY4" fmla="*/ 334800 h 365399"/>
                <a:gd name="connsiteX5" fmla="*/ 0 w 341099"/>
                <a:gd name="connsiteY5" fmla="*/ 14850 h 365399"/>
                <a:gd name="connsiteX6" fmla="*/ 18900 w 341099"/>
                <a:gd name="connsiteY6" fmla="*/ 0 h 36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099" h="365399">
                  <a:moveTo>
                    <a:pt x="18900" y="0"/>
                  </a:moveTo>
                  <a:cubicBezTo>
                    <a:pt x="35550" y="19350"/>
                    <a:pt x="177300" y="194400"/>
                    <a:pt x="236250" y="265050"/>
                  </a:cubicBezTo>
                  <a:cubicBezTo>
                    <a:pt x="264600" y="298800"/>
                    <a:pt x="297000" y="328950"/>
                    <a:pt x="332100" y="355950"/>
                  </a:cubicBezTo>
                  <a:cubicBezTo>
                    <a:pt x="335700" y="358650"/>
                    <a:pt x="339750" y="360450"/>
                    <a:pt x="341100" y="365400"/>
                  </a:cubicBezTo>
                  <a:cubicBezTo>
                    <a:pt x="313650" y="360000"/>
                    <a:pt x="291150" y="342900"/>
                    <a:pt x="264600" y="334800"/>
                  </a:cubicBezTo>
                  <a:cubicBezTo>
                    <a:pt x="222750" y="294300"/>
                    <a:pt x="13950" y="32850"/>
                    <a:pt x="0" y="14850"/>
                  </a:cubicBezTo>
                  <a:cubicBezTo>
                    <a:pt x="4950" y="9000"/>
                    <a:pt x="12150" y="4950"/>
                    <a:pt x="18900" y="0"/>
                  </a:cubicBezTo>
                  <a:close/>
                </a:path>
              </a:pathLst>
            </a:custGeom>
            <a:solidFill>
              <a:srgbClr val="BCA17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271">
              <a:extLst>
                <a:ext uri="{FF2B5EF4-FFF2-40B4-BE49-F238E27FC236}">
                  <a16:creationId xmlns:a16="http://schemas.microsoft.com/office/drawing/2014/main" id="{9BD19596-8CF1-4832-AB0D-2B6F99ACAE47}"/>
                </a:ext>
              </a:extLst>
            </p:cNvPr>
            <p:cNvSpPr/>
            <p:nvPr/>
          </p:nvSpPr>
          <p:spPr>
            <a:xfrm>
              <a:off x="689912" y="2937348"/>
              <a:ext cx="94783" cy="116212"/>
            </a:xfrm>
            <a:custGeom>
              <a:avLst/>
              <a:gdLst>
                <a:gd name="connsiteX0" fmla="*/ 37800 w 94783"/>
                <a:gd name="connsiteY0" fmla="*/ 116213 h 116212"/>
                <a:gd name="connsiteX1" fmla="*/ 0 w 94783"/>
                <a:gd name="connsiteY1" fmla="*/ 70313 h 116212"/>
                <a:gd name="connsiteX2" fmla="*/ 80100 w 94783"/>
                <a:gd name="connsiteY2" fmla="*/ 3262 h 116212"/>
                <a:gd name="connsiteX3" fmla="*/ 93600 w 94783"/>
                <a:gd name="connsiteY3" fmla="*/ 6863 h 116212"/>
                <a:gd name="connsiteX4" fmla="*/ 37800 w 94783"/>
                <a:gd name="connsiteY4" fmla="*/ 116213 h 11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783" h="116212">
                  <a:moveTo>
                    <a:pt x="37800" y="116213"/>
                  </a:moveTo>
                  <a:cubicBezTo>
                    <a:pt x="25200" y="100912"/>
                    <a:pt x="12600" y="85613"/>
                    <a:pt x="0" y="70313"/>
                  </a:cubicBezTo>
                  <a:cubicBezTo>
                    <a:pt x="22950" y="43313"/>
                    <a:pt x="52200" y="24412"/>
                    <a:pt x="80100" y="3262"/>
                  </a:cubicBezTo>
                  <a:cubicBezTo>
                    <a:pt x="84600" y="113"/>
                    <a:pt x="90450" y="-3488"/>
                    <a:pt x="93600" y="6863"/>
                  </a:cubicBezTo>
                  <a:cubicBezTo>
                    <a:pt x="101700" y="35213"/>
                    <a:pt x="66600" y="104963"/>
                    <a:pt x="37800" y="116213"/>
                  </a:cubicBezTo>
                  <a:close/>
                </a:path>
              </a:pathLst>
            </a:custGeom>
            <a:solidFill>
              <a:srgbClr val="4D403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272">
              <a:extLst>
                <a:ext uri="{FF2B5EF4-FFF2-40B4-BE49-F238E27FC236}">
                  <a16:creationId xmlns:a16="http://schemas.microsoft.com/office/drawing/2014/main" id="{0BC4B6B2-77BA-43A7-A819-1EE4D911EAD5}"/>
                </a:ext>
              </a:extLst>
            </p:cNvPr>
            <p:cNvSpPr/>
            <p:nvPr/>
          </p:nvSpPr>
          <p:spPr>
            <a:xfrm>
              <a:off x="866695" y="405937"/>
              <a:ext cx="1207568" cy="2299323"/>
            </a:xfrm>
            <a:custGeom>
              <a:avLst/>
              <a:gdLst>
                <a:gd name="connsiteX0" fmla="*/ 1196617 w 1207568"/>
                <a:gd name="connsiteY0" fmla="*/ 2076124 h 2299323"/>
                <a:gd name="connsiteX1" fmla="*/ 1035517 w 1207568"/>
                <a:gd name="connsiteY1" fmla="*/ 1650874 h 2299323"/>
                <a:gd name="connsiteX2" fmla="*/ 949567 w 1207568"/>
                <a:gd name="connsiteY2" fmla="*/ 1429474 h 2299323"/>
                <a:gd name="connsiteX3" fmla="*/ 938767 w 1207568"/>
                <a:gd name="connsiteY3" fmla="*/ 1213024 h 2299323"/>
                <a:gd name="connsiteX4" fmla="*/ 1037317 w 1207568"/>
                <a:gd name="connsiteY4" fmla="*/ 1175224 h 2299323"/>
                <a:gd name="connsiteX5" fmla="*/ 1096267 w 1207568"/>
                <a:gd name="connsiteY5" fmla="*/ 1232823 h 2299323"/>
                <a:gd name="connsiteX6" fmla="*/ 1179967 w 1207568"/>
                <a:gd name="connsiteY6" fmla="*/ 1373224 h 2299323"/>
                <a:gd name="connsiteX7" fmla="*/ 1193017 w 1207568"/>
                <a:gd name="connsiteY7" fmla="*/ 1385374 h 2299323"/>
                <a:gd name="connsiteX8" fmla="*/ 1099417 w 1207568"/>
                <a:gd name="connsiteY8" fmla="*/ 1091524 h 2299323"/>
                <a:gd name="connsiteX9" fmla="*/ 1023367 w 1207568"/>
                <a:gd name="connsiteY9" fmla="*/ 878674 h 2299323"/>
                <a:gd name="connsiteX10" fmla="*/ 1047217 w 1207568"/>
                <a:gd name="connsiteY10" fmla="*/ 714424 h 2299323"/>
                <a:gd name="connsiteX11" fmla="*/ 1077367 w 1207568"/>
                <a:gd name="connsiteY11" fmla="*/ 834123 h 2299323"/>
                <a:gd name="connsiteX12" fmla="*/ 1114267 w 1207568"/>
                <a:gd name="connsiteY12" fmla="*/ 763473 h 2299323"/>
                <a:gd name="connsiteX13" fmla="*/ 1037767 w 1207568"/>
                <a:gd name="connsiteY13" fmla="*/ 531273 h 2299323"/>
                <a:gd name="connsiteX14" fmla="*/ 851017 w 1207568"/>
                <a:gd name="connsiteY14" fmla="*/ 424174 h 2299323"/>
                <a:gd name="connsiteX15" fmla="*/ 622417 w 1207568"/>
                <a:gd name="connsiteY15" fmla="*/ 184323 h 2299323"/>
                <a:gd name="connsiteX16" fmla="*/ 513967 w 1207568"/>
                <a:gd name="connsiteY16" fmla="*/ 37623 h 2299323"/>
                <a:gd name="connsiteX17" fmla="*/ 313717 w 1207568"/>
                <a:gd name="connsiteY17" fmla="*/ 33123 h 2299323"/>
                <a:gd name="connsiteX18" fmla="*/ 239017 w 1207568"/>
                <a:gd name="connsiteY18" fmla="*/ 37173 h 2299323"/>
                <a:gd name="connsiteX19" fmla="*/ 182317 w 1207568"/>
                <a:gd name="connsiteY19" fmla="*/ 70923 h 2299323"/>
                <a:gd name="connsiteX20" fmla="*/ 114367 w 1207568"/>
                <a:gd name="connsiteY20" fmla="*/ 192423 h 2299323"/>
                <a:gd name="connsiteX21" fmla="*/ 113917 w 1207568"/>
                <a:gd name="connsiteY21" fmla="*/ 193773 h 2299323"/>
                <a:gd name="connsiteX22" fmla="*/ 65317 w 1207568"/>
                <a:gd name="connsiteY22" fmla="*/ 282423 h 2299323"/>
                <a:gd name="connsiteX23" fmla="*/ 41917 w 1207568"/>
                <a:gd name="connsiteY23" fmla="*/ 411573 h 2299323"/>
                <a:gd name="connsiteX24" fmla="*/ 2767 w 1207568"/>
                <a:gd name="connsiteY24" fmla="*/ 544324 h 2299323"/>
                <a:gd name="connsiteX25" fmla="*/ 1867 w 1207568"/>
                <a:gd name="connsiteY25" fmla="*/ 556924 h 2299323"/>
                <a:gd name="connsiteX26" fmla="*/ 15817 w 1207568"/>
                <a:gd name="connsiteY26" fmla="*/ 553773 h 2299323"/>
                <a:gd name="connsiteX27" fmla="*/ 83767 w 1207568"/>
                <a:gd name="connsiteY27" fmla="*/ 447573 h 2299323"/>
                <a:gd name="connsiteX28" fmla="*/ 95467 w 1207568"/>
                <a:gd name="connsiteY28" fmla="*/ 435873 h 2299323"/>
                <a:gd name="connsiteX29" fmla="*/ 107167 w 1207568"/>
                <a:gd name="connsiteY29" fmla="*/ 448023 h 2299323"/>
                <a:gd name="connsiteX30" fmla="*/ 123367 w 1207568"/>
                <a:gd name="connsiteY30" fmla="*/ 497973 h 2299323"/>
                <a:gd name="connsiteX31" fmla="*/ 173767 w 1207568"/>
                <a:gd name="connsiteY31" fmla="*/ 894873 h 2299323"/>
                <a:gd name="connsiteX32" fmla="*/ 343867 w 1207568"/>
                <a:gd name="connsiteY32" fmla="*/ 1233724 h 2299323"/>
                <a:gd name="connsiteX33" fmla="*/ 228217 w 1207568"/>
                <a:gd name="connsiteY33" fmla="*/ 1659424 h 2299323"/>
                <a:gd name="connsiteX34" fmla="*/ 292117 w 1207568"/>
                <a:gd name="connsiteY34" fmla="*/ 1826374 h 2299323"/>
                <a:gd name="connsiteX35" fmla="*/ 419017 w 1207568"/>
                <a:gd name="connsiteY35" fmla="*/ 1946073 h 2299323"/>
                <a:gd name="connsiteX36" fmla="*/ 351517 w 1207568"/>
                <a:gd name="connsiteY36" fmla="*/ 1845274 h 2299323"/>
                <a:gd name="connsiteX37" fmla="*/ 307417 w 1207568"/>
                <a:gd name="connsiteY37" fmla="*/ 1712974 h 2299323"/>
                <a:gd name="connsiteX38" fmla="*/ 370867 w 1207568"/>
                <a:gd name="connsiteY38" fmla="*/ 1428573 h 2299323"/>
                <a:gd name="connsiteX39" fmla="*/ 417217 w 1207568"/>
                <a:gd name="connsiteY39" fmla="*/ 1289974 h 2299323"/>
                <a:gd name="connsiteX40" fmla="*/ 828517 w 1207568"/>
                <a:gd name="connsiteY40" fmla="*/ 1469974 h 2299323"/>
                <a:gd name="connsiteX41" fmla="*/ 1008067 w 1207568"/>
                <a:gd name="connsiteY41" fmla="*/ 1794874 h 2299323"/>
                <a:gd name="connsiteX42" fmla="*/ 1150717 w 1207568"/>
                <a:gd name="connsiteY42" fmla="*/ 2087374 h 2299323"/>
                <a:gd name="connsiteX43" fmla="*/ 1176367 w 1207568"/>
                <a:gd name="connsiteY43" fmla="*/ 2196724 h 2299323"/>
                <a:gd name="connsiteX44" fmla="*/ 1170967 w 1207568"/>
                <a:gd name="connsiteY44" fmla="*/ 2299324 h 2299323"/>
                <a:gd name="connsiteX45" fmla="*/ 1196617 w 1207568"/>
                <a:gd name="connsiteY45" fmla="*/ 2076124 h 229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07568" h="2299323">
                  <a:moveTo>
                    <a:pt x="1196617" y="2076124"/>
                  </a:moveTo>
                  <a:cubicBezTo>
                    <a:pt x="1157017" y="1928974"/>
                    <a:pt x="1100767" y="1788573"/>
                    <a:pt x="1035517" y="1650874"/>
                  </a:cubicBezTo>
                  <a:cubicBezTo>
                    <a:pt x="1001767" y="1579323"/>
                    <a:pt x="969817" y="1506424"/>
                    <a:pt x="949567" y="1429474"/>
                  </a:cubicBezTo>
                  <a:cubicBezTo>
                    <a:pt x="931117" y="1357924"/>
                    <a:pt x="920317" y="1285924"/>
                    <a:pt x="938767" y="1213024"/>
                  </a:cubicBezTo>
                  <a:cubicBezTo>
                    <a:pt x="952267" y="1159024"/>
                    <a:pt x="990967" y="1144624"/>
                    <a:pt x="1037317" y="1175224"/>
                  </a:cubicBezTo>
                  <a:cubicBezTo>
                    <a:pt x="1060717" y="1190974"/>
                    <a:pt x="1079617" y="1211224"/>
                    <a:pt x="1096267" y="1232823"/>
                  </a:cubicBezTo>
                  <a:cubicBezTo>
                    <a:pt x="1130017" y="1276024"/>
                    <a:pt x="1152517" y="1325974"/>
                    <a:pt x="1179967" y="1373224"/>
                  </a:cubicBezTo>
                  <a:cubicBezTo>
                    <a:pt x="1184017" y="1379974"/>
                    <a:pt x="1184917" y="1385374"/>
                    <a:pt x="1193017" y="1385374"/>
                  </a:cubicBezTo>
                  <a:cubicBezTo>
                    <a:pt x="1212367" y="1291323"/>
                    <a:pt x="1139467" y="1172524"/>
                    <a:pt x="1099417" y="1091524"/>
                  </a:cubicBezTo>
                  <a:cubicBezTo>
                    <a:pt x="1066117" y="1024023"/>
                    <a:pt x="1033717" y="953823"/>
                    <a:pt x="1023367" y="878674"/>
                  </a:cubicBezTo>
                  <a:cubicBezTo>
                    <a:pt x="1018867" y="846273"/>
                    <a:pt x="1006267" y="732873"/>
                    <a:pt x="1047217" y="714424"/>
                  </a:cubicBezTo>
                  <a:cubicBezTo>
                    <a:pt x="1088617" y="695523"/>
                    <a:pt x="1078717" y="812523"/>
                    <a:pt x="1077367" y="834123"/>
                  </a:cubicBezTo>
                  <a:cubicBezTo>
                    <a:pt x="1098967" y="817023"/>
                    <a:pt x="1106617" y="788674"/>
                    <a:pt x="1114267" y="763473"/>
                  </a:cubicBezTo>
                  <a:cubicBezTo>
                    <a:pt x="1140367" y="677523"/>
                    <a:pt x="1109767" y="584824"/>
                    <a:pt x="1037767" y="531273"/>
                  </a:cubicBezTo>
                  <a:cubicBezTo>
                    <a:pt x="979717" y="488073"/>
                    <a:pt x="915367" y="456123"/>
                    <a:pt x="851017" y="424174"/>
                  </a:cubicBezTo>
                  <a:cubicBezTo>
                    <a:pt x="751567" y="375123"/>
                    <a:pt x="675067" y="279273"/>
                    <a:pt x="622417" y="184323"/>
                  </a:cubicBezTo>
                  <a:cubicBezTo>
                    <a:pt x="592717" y="130773"/>
                    <a:pt x="562567" y="75423"/>
                    <a:pt x="513967" y="37623"/>
                  </a:cubicBezTo>
                  <a:cubicBezTo>
                    <a:pt x="462217" y="-2877"/>
                    <a:pt x="364567" y="-19527"/>
                    <a:pt x="313717" y="33123"/>
                  </a:cubicBezTo>
                  <a:cubicBezTo>
                    <a:pt x="288967" y="34923"/>
                    <a:pt x="264217" y="35823"/>
                    <a:pt x="239017" y="37173"/>
                  </a:cubicBezTo>
                  <a:cubicBezTo>
                    <a:pt x="214267" y="38523"/>
                    <a:pt x="198067" y="52023"/>
                    <a:pt x="182317" y="70923"/>
                  </a:cubicBezTo>
                  <a:cubicBezTo>
                    <a:pt x="152167" y="107373"/>
                    <a:pt x="129667" y="148323"/>
                    <a:pt x="114367" y="192423"/>
                  </a:cubicBezTo>
                  <a:cubicBezTo>
                    <a:pt x="114367" y="192873"/>
                    <a:pt x="113917" y="193323"/>
                    <a:pt x="113917" y="193773"/>
                  </a:cubicBezTo>
                  <a:cubicBezTo>
                    <a:pt x="88717" y="218523"/>
                    <a:pt x="75667" y="249573"/>
                    <a:pt x="65317" y="282423"/>
                  </a:cubicBezTo>
                  <a:cubicBezTo>
                    <a:pt x="51817" y="324273"/>
                    <a:pt x="48217" y="368373"/>
                    <a:pt x="41917" y="411573"/>
                  </a:cubicBezTo>
                  <a:cubicBezTo>
                    <a:pt x="35167" y="457473"/>
                    <a:pt x="18517" y="500674"/>
                    <a:pt x="2767" y="544324"/>
                  </a:cubicBezTo>
                  <a:cubicBezTo>
                    <a:pt x="1417" y="547924"/>
                    <a:pt x="-2183" y="553324"/>
                    <a:pt x="1867" y="556924"/>
                  </a:cubicBezTo>
                  <a:cubicBezTo>
                    <a:pt x="7267" y="561424"/>
                    <a:pt x="12217" y="556473"/>
                    <a:pt x="15817" y="553773"/>
                  </a:cubicBezTo>
                  <a:cubicBezTo>
                    <a:pt x="33367" y="538473"/>
                    <a:pt x="75667" y="465123"/>
                    <a:pt x="83767" y="447573"/>
                  </a:cubicBezTo>
                  <a:cubicBezTo>
                    <a:pt x="86017" y="442623"/>
                    <a:pt x="87817" y="435424"/>
                    <a:pt x="95467" y="435873"/>
                  </a:cubicBezTo>
                  <a:cubicBezTo>
                    <a:pt x="102667" y="436323"/>
                    <a:pt x="104917" y="442623"/>
                    <a:pt x="107167" y="448023"/>
                  </a:cubicBezTo>
                  <a:cubicBezTo>
                    <a:pt x="113017" y="461523"/>
                    <a:pt x="125167" y="494373"/>
                    <a:pt x="123367" y="497973"/>
                  </a:cubicBezTo>
                  <a:cubicBezTo>
                    <a:pt x="160717" y="628023"/>
                    <a:pt x="118867" y="767523"/>
                    <a:pt x="173767" y="894873"/>
                  </a:cubicBezTo>
                  <a:cubicBezTo>
                    <a:pt x="223267" y="1009624"/>
                    <a:pt x="358267" y="1096024"/>
                    <a:pt x="343867" y="1233724"/>
                  </a:cubicBezTo>
                  <a:cubicBezTo>
                    <a:pt x="328567" y="1381323"/>
                    <a:pt x="224167" y="1509124"/>
                    <a:pt x="228217" y="1659424"/>
                  </a:cubicBezTo>
                  <a:cubicBezTo>
                    <a:pt x="230017" y="1720174"/>
                    <a:pt x="253867" y="1779573"/>
                    <a:pt x="292117" y="1826374"/>
                  </a:cubicBezTo>
                  <a:cubicBezTo>
                    <a:pt x="313717" y="1852924"/>
                    <a:pt x="372217" y="1933924"/>
                    <a:pt x="419017" y="1946073"/>
                  </a:cubicBezTo>
                  <a:cubicBezTo>
                    <a:pt x="407317" y="1922674"/>
                    <a:pt x="370417" y="1880823"/>
                    <a:pt x="351517" y="1845274"/>
                  </a:cubicBezTo>
                  <a:cubicBezTo>
                    <a:pt x="330817" y="1806124"/>
                    <a:pt x="313267" y="1757073"/>
                    <a:pt x="307417" y="1712974"/>
                  </a:cubicBezTo>
                  <a:cubicBezTo>
                    <a:pt x="293467" y="1602724"/>
                    <a:pt x="334417" y="1526224"/>
                    <a:pt x="370867" y="1428573"/>
                  </a:cubicBezTo>
                  <a:cubicBezTo>
                    <a:pt x="387967" y="1382224"/>
                    <a:pt x="405067" y="1336774"/>
                    <a:pt x="417217" y="1289974"/>
                  </a:cubicBezTo>
                  <a:cubicBezTo>
                    <a:pt x="431167" y="1301224"/>
                    <a:pt x="828967" y="1472224"/>
                    <a:pt x="828517" y="1469974"/>
                  </a:cubicBezTo>
                  <a:cubicBezTo>
                    <a:pt x="890167" y="1570323"/>
                    <a:pt x="954517" y="1691374"/>
                    <a:pt x="1008067" y="1794874"/>
                  </a:cubicBezTo>
                  <a:cubicBezTo>
                    <a:pt x="1058467" y="1892073"/>
                    <a:pt x="1123717" y="1980724"/>
                    <a:pt x="1150717" y="2087374"/>
                  </a:cubicBezTo>
                  <a:cubicBezTo>
                    <a:pt x="1159717" y="2122923"/>
                    <a:pt x="1173217" y="2159824"/>
                    <a:pt x="1176367" y="2196724"/>
                  </a:cubicBezTo>
                  <a:cubicBezTo>
                    <a:pt x="1177717" y="2215173"/>
                    <a:pt x="1169617" y="2245324"/>
                    <a:pt x="1170967" y="2299324"/>
                  </a:cubicBezTo>
                  <a:cubicBezTo>
                    <a:pt x="1211017" y="2234074"/>
                    <a:pt x="1215967" y="2149024"/>
                    <a:pt x="1196617" y="2076124"/>
                  </a:cubicBezTo>
                  <a:close/>
                </a:path>
              </a:pathLst>
            </a:custGeom>
            <a:solidFill>
              <a:srgbClr val="A06A4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273">
              <a:extLst>
                <a:ext uri="{FF2B5EF4-FFF2-40B4-BE49-F238E27FC236}">
                  <a16:creationId xmlns:a16="http://schemas.microsoft.com/office/drawing/2014/main" id="{B2739220-3A3C-4AD4-B80F-16B424CCC0C7}"/>
                </a:ext>
              </a:extLst>
            </p:cNvPr>
            <p:cNvSpPr/>
            <p:nvPr/>
          </p:nvSpPr>
          <p:spPr>
            <a:xfrm>
              <a:off x="974160" y="440652"/>
              <a:ext cx="768315" cy="1041175"/>
            </a:xfrm>
            <a:custGeom>
              <a:avLst/>
              <a:gdLst>
                <a:gd name="connsiteX0" fmla="*/ 14103 w 768315"/>
                <a:gd name="connsiteY0" fmla="*/ 166709 h 1041175"/>
                <a:gd name="connsiteX1" fmla="*/ 82053 w 768315"/>
                <a:gd name="connsiteY1" fmla="*/ 45209 h 1041175"/>
                <a:gd name="connsiteX2" fmla="*/ 138753 w 768315"/>
                <a:gd name="connsiteY2" fmla="*/ 11459 h 1041175"/>
                <a:gd name="connsiteX3" fmla="*/ 233703 w 768315"/>
                <a:gd name="connsiteY3" fmla="*/ 5609 h 1041175"/>
                <a:gd name="connsiteX4" fmla="*/ 312903 w 768315"/>
                <a:gd name="connsiteY4" fmla="*/ 2909 h 1041175"/>
                <a:gd name="connsiteX5" fmla="*/ 494253 w 768315"/>
                <a:gd name="connsiteY5" fmla="*/ 199559 h 1041175"/>
                <a:gd name="connsiteX6" fmla="*/ 589653 w 768315"/>
                <a:gd name="connsiteY6" fmla="*/ 305759 h 1041175"/>
                <a:gd name="connsiteX7" fmla="*/ 644553 w 768315"/>
                <a:gd name="connsiteY7" fmla="*/ 344009 h 1041175"/>
                <a:gd name="connsiteX8" fmla="*/ 702153 w 768315"/>
                <a:gd name="connsiteY8" fmla="*/ 867809 h 1041175"/>
                <a:gd name="connsiteX9" fmla="*/ 449703 w 768315"/>
                <a:gd name="connsiteY9" fmla="*/ 1041059 h 1041175"/>
                <a:gd name="connsiteX10" fmla="*/ 337653 w 768315"/>
                <a:gd name="connsiteY10" fmla="*/ 1003259 h 1041175"/>
                <a:gd name="connsiteX11" fmla="*/ 98703 w 768315"/>
                <a:gd name="connsiteY11" fmla="*/ 746759 h 1041175"/>
                <a:gd name="connsiteX12" fmla="*/ 46953 w 768315"/>
                <a:gd name="connsiteY12" fmla="*/ 537509 h 1041175"/>
                <a:gd name="connsiteX13" fmla="*/ 13203 w 768315"/>
                <a:gd name="connsiteY13" fmla="*/ 352109 h 1041175"/>
                <a:gd name="connsiteX14" fmla="*/ 8703 w 768315"/>
                <a:gd name="connsiteY14" fmla="*/ 182459 h 1041175"/>
                <a:gd name="connsiteX15" fmla="*/ 14103 w 768315"/>
                <a:gd name="connsiteY15" fmla="*/ 166709 h 104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8315" h="1041175">
                  <a:moveTo>
                    <a:pt x="14103" y="166709"/>
                  </a:moveTo>
                  <a:cubicBezTo>
                    <a:pt x="29853" y="122609"/>
                    <a:pt x="51903" y="81209"/>
                    <a:pt x="82053" y="45209"/>
                  </a:cubicBezTo>
                  <a:cubicBezTo>
                    <a:pt x="97803" y="26309"/>
                    <a:pt x="114003" y="12809"/>
                    <a:pt x="138753" y="11459"/>
                  </a:cubicBezTo>
                  <a:cubicBezTo>
                    <a:pt x="170703" y="10109"/>
                    <a:pt x="202203" y="8759"/>
                    <a:pt x="233703" y="5609"/>
                  </a:cubicBezTo>
                  <a:cubicBezTo>
                    <a:pt x="259353" y="2909"/>
                    <a:pt x="287703" y="-3841"/>
                    <a:pt x="312903" y="2909"/>
                  </a:cubicBezTo>
                  <a:cubicBezTo>
                    <a:pt x="397953" y="26759"/>
                    <a:pt x="446103" y="133409"/>
                    <a:pt x="494253" y="199559"/>
                  </a:cubicBezTo>
                  <a:cubicBezTo>
                    <a:pt x="522153" y="238259"/>
                    <a:pt x="552753" y="275609"/>
                    <a:pt x="589653" y="305759"/>
                  </a:cubicBezTo>
                  <a:cubicBezTo>
                    <a:pt x="606753" y="319709"/>
                    <a:pt x="628803" y="329159"/>
                    <a:pt x="644553" y="344009"/>
                  </a:cubicBezTo>
                  <a:cubicBezTo>
                    <a:pt x="784953" y="478559"/>
                    <a:pt x="808353" y="705359"/>
                    <a:pt x="702153" y="867809"/>
                  </a:cubicBezTo>
                  <a:cubicBezTo>
                    <a:pt x="650403" y="947459"/>
                    <a:pt x="549153" y="1036559"/>
                    <a:pt x="449703" y="1041059"/>
                  </a:cubicBezTo>
                  <a:cubicBezTo>
                    <a:pt x="407853" y="1042859"/>
                    <a:pt x="373653" y="1023509"/>
                    <a:pt x="337653" y="1003259"/>
                  </a:cubicBezTo>
                  <a:cubicBezTo>
                    <a:pt x="231453" y="943859"/>
                    <a:pt x="142803" y="861959"/>
                    <a:pt x="98703" y="746759"/>
                  </a:cubicBezTo>
                  <a:cubicBezTo>
                    <a:pt x="73053" y="679709"/>
                    <a:pt x="60003" y="608609"/>
                    <a:pt x="46953" y="537509"/>
                  </a:cubicBezTo>
                  <a:cubicBezTo>
                    <a:pt x="35703" y="475859"/>
                    <a:pt x="24453" y="413759"/>
                    <a:pt x="13203" y="352109"/>
                  </a:cubicBezTo>
                  <a:cubicBezTo>
                    <a:pt x="3303" y="297659"/>
                    <a:pt x="-8397" y="236909"/>
                    <a:pt x="8703" y="182459"/>
                  </a:cubicBezTo>
                  <a:cubicBezTo>
                    <a:pt x="10503" y="177509"/>
                    <a:pt x="12303" y="172109"/>
                    <a:pt x="14103" y="166709"/>
                  </a:cubicBezTo>
                  <a:close/>
                </a:path>
              </a:pathLst>
            </a:custGeom>
            <a:solidFill>
              <a:srgbClr val="F9D6BA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274">
              <a:extLst>
                <a:ext uri="{FF2B5EF4-FFF2-40B4-BE49-F238E27FC236}">
                  <a16:creationId xmlns:a16="http://schemas.microsoft.com/office/drawing/2014/main" id="{19B27159-3616-4604-95C9-EB60B4A689FF}"/>
                </a:ext>
              </a:extLst>
            </p:cNvPr>
            <p:cNvSpPr/>
            <p:nvPr/>
          </p:nvSpPr>
          <p:spPr>
            <a:xfrm>
              <a:off x="1177262" y="797261"/>
              <a:ext cx="586130" cy="1474133"/>
            </a:xfrm>
            <a:custGeom>
              <a:avLst/>
              <a:gdLst>
                <a:gd name="connsiteX0" fmla="*/ 525150 w 586130"/>
                <a:gd name="connsiteY0" fmla="*/ 1090350 h 1474133"/>
                <a:gd name="connsiteX1" fmla="*/ 455400 w 586130"/>
                <a:gd name="connsiteY1" fmla="*/ 1223550 h 1474133"/>
                <a:gd name="connsiteX2" fmla="*/ 380700 w 586130"/>
                <a:gd name="connsiteY2" fmla="*/ 1473300 h 1474133"/>
                <a:gd name="connsiteX3" fmla="*/ 360000 w 586130"/>
                <a:gd name="connsiteY3" fmla="*/ 1459350 h 1474133"/>
                <a:gd name="connsiteX4" fmla="*/ 252900 w 586130"/>
                <a:gd name="connsiteY4" fmla="*/ 1296000 h 1474133"/>
                <a:gd name="connsiteX5" fmla="*/ 213750 w 586130"/>
                <a:gd name="connsiteY5" fmla="*/ 1056600 h 1474133"/>
                <a:gd name="connsiteX6" fmla="*/ 149850 w 586130"/>
                <a:gd name="connsiteY6" fmla="*/ 948150 h 1474133"/>
                <a:gd name="connsiteX7" fmla="*/ 108900 w 586130"/>
                <a:gd name="connsiteY7" fmla="*/ 904050 h 1474133"/>
                <a:gd name="connsiteX8" fmla="*/ 130500 w 586130"/>
                <a:gd name="connsiteY8" fmla="*/ 818100 h 1474133"/>
                <a:gd name="connsiteX9" fmla="*/ 130500 w 586130"/>
                <a:gd name="connsiteY9" fmla="*/ 750600 h 1474133"/>
                <a:gd name="connsiteX10" fmla="*/ 52200 w 586130"/>
                <a:gd name="connsiteY10" fmla="*/ 607500 h 1474133"/>
                <a:gd name="connsiteX11" fmla="*/ 0 w 586130"/>
                <a:gd name="connsiteY11" fmla="*/ 543600 h 1474133"/>
                <a:gd name="connsiteX12" fmla="*/ 140400 w 586130"/>
                <a:gd name="connsiteY12" fmla="*/ 648900 h 1474133"/>
                <a:gd name="connsiteX13" fmla="*/ 366300 w 586130"/>
                <a:gd name="connsiteY13" fmla="*/ 634050 h 1474133"/>
                <a:gd name="connsiteX14" fmla="*/ 504000 w 586130"/>
                <a:gd name="connsiteY14" fmla="*/ 496800 h 1474133"/>
                <a:gd name="connsiteX15" fmla="*/ 552600 w 586130"/>
                <a:gd name="connsiteY15" fmla="*/ 360900 h 1474133"/>
                <a:gd name="connsiteX16" fmla="*/ 544950 w 586130"/>
                <a:gd name="connsiteY16" fmla="*/ 167400 h 1474133"/>
                <a:gd name="connsiteX17" fmla="*/ 482400 w 586130"/>
                <a:gd name="connsiteY17" fmla="*/ 49050 h 1474133"/>
                <a:gd name="connsiteX18" fmla="*/ 445500 w 586130"/>
                <a:gd name="connsiteY18" fmla="*/ 0 h 1474133"/>
                <a:gd name="connsiteX19" fmla="*/ 546750 w 586130"/>
                <a:gd name="connsiteY19" fmla="*/ 54450 h 1474133"/>
                <a:gd name="connsiteX20" fmla="*/ 584100 w 586130"/>
                <a:gd name="connsiteY20" fmla="*/ 154800 h 1474133"/>
                <a:gd name="connsiteX21" fmla="*/ 582300 w 586130"/>
                <a:gd name="connsiteY21" fmla="*/ 285300 h 1474133"/>
                <a:gd name="connsiteX22" fmla="*/ 555750 w 586130"/>
                <a:gd name="connsiteY22" fmla="*/ 423450 h 1474133"/>
                <a:gd name="connsiteX23" fmla="*/ 506250 w 586130"/>
                <a:gd name="connsiteY23" fmla="*/ 556200 h 1474133"/>
                <a:gd name="connsiteX24" fmla="*/ 473850 w 586130"/>
                <a:gd name="connsiteY24" fmla="*/ 851400 h 1474133"/>
                <a:gd name="connsiteX25" fmla="*/ 488250 w 586130"/>
                <a:gd name="connsiteY25" fmla="*/ 980100 h 1474133"/>
                <a:gd name="connsiteX26" fmla="*/ 525150 w 586130"/>
                <a:gd name="connsiteY26" fmla="*/ 1090350 h 147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6130" h="1474133">
                  <a:moveTo>
                    <a:pt x="525150" y="1090350"/>
                  </a:moveTo>
                  <a:cubicBezTo>
                    <a:pt x="488700" y="1131300"/>
                    <a:pt x="474750" y="1173150"/>
                    <a:pt x="455400" y="1223550"/>
                  </a:cubicBezTo>
                  <a:cubicBezTo>
                    <a:pt x="426600" y="1296900"/>
                    <a:pt x="389700" y="1469700"/>
                    <a:pt x="380700" y="1473300"/>
                  </a:cubicBezTo>
                  <a:cubicBezTo>
                    <a:pt x="370350" y="1477350"/>
                    <a:pt x="364950" y="1465650"/>
                    <a:pt x="360000" y="1459350"/>
                  </a:cubicBezTo>
                  <a:cubicBezTo>
                    <a:pt x="319500" y="1407600"/>
                    <a:pt x="283950" y="1353600"/>
                    <a:pt x="252900" y="1296000"/>
                  </a:cubicBezTo>
                  <a:cubicBezTo>
                    <a:pt x="222750" y="1240200"/>
                    <a:pt x="225900" y="1098900"/>
                    <a:pt x="213750" y="1056600"/>
                  </a:cubicBezTo>
                  <a:cubicBezTo>
                    <a:pt x="202050" y="1015650"/>
                    <a:pt x="178200" y="979650"/>
                    <a:pt x="149850" y="948150"/>
                  </a:cubicBezTo>
                  <a:cubicBezTo>
                    <a:pt x="136350" y="933300"/>
                    <a:pt x="126000" y="915300"/>
                    <a:pt x="108900" y="904050"/>
                  </a:cubicBezTo>
                  <a:cubicBezTo>
                    <a:pt x="116100" y="875250"/>
                    <a:pt x="128250" y="847800"/>
                    <a:pt x="130500" y="818100"/>
                  </a:cubicBezTo>
                  <a:cubicBezTo>
                    <a:pt x="130050" y="795600"/>
                    <a:pt x="135450" y="777600"/>
                    <a:pt x="130500" y="750600"/>
                  </a:cubicBezTo>
                  <a:cubicBezTo>
                    <a:pt x="120600" y="693900"/>
                    <a:pt x="85950" y="651150"/>
                    <a:pt x="52200" y="607500"/>
                  </a:cubicBezTo>
                  <a:cubicBezTo>
                    <a:pt x="35550" y="585900"/>
                    <a:pt x="17550" y="564750"/>
                    <a:pt x="0" y="543600"/>
                  </a:cubicBezTo>
                  <a:cubicBezTo>
                    <a:pt x="37350" y="575100"/>
                    <a:pt x="102150" y="629100"/>
                    <a:pt x="140400" y="648900"/>
                  </a:cubicBezTo>
                  <a:cubicBezTo>
                    <a:pt x="214200" y="686700"/>
                    <a:pt x="296100" y="688050"/>
                    <a:pt x="366300" y="634050"/>
                  </a:cubicBezTo>
                  <a:cubicBezTo>
                    <a:pt x="418050" y="594450"/>
                    <a:pt x="464850" y="549000"/>
                    <a:pt x="504000" y="496800"/>
                  </a:cubicBezTo>
                  <a:cubicBezTo>
                    <a:pt x="534150" y="456300"/>
                    <a:pt x="545400" y="409050"/>
                    <a:pt x="552600" y="360900"/>
                  </a:cubicBezTo>
                  <a:cubicBezTo>
                    <a:pt x="562050" y="296100"/>
                    <a:pt x="562500" y="231300"/>
                    <a:pt x="544950" y="167400"/>
                  </a:cubicBezTo>
                  <a:cubicBezTo>
                    <a:pt x="531000" y="118350"/>
                    <a:pt x="516600" y="86400"/>
                    <a:pt x="482400" y="49050"/>
                  </a:cubicBezTo>
                  <a:cubicBezTo>
                    <a:pt x="472050" y="37350"/>
                    <a:pt x="464850" y="20250"/>
                    <a:pt x="445500" y="0"/>
                  </a:cubicBezTo>
                  <a:cubicBezTo>
                    <a:pt x="481950" y="13500"/>
                    <a:pt x="515700" y="31500"/>
                    <a:pt x="546750" y="54450"/>
                  </a:cubicBezTo>
                  <a:cubicBezTo>
                    <a:pt x="576450" y="76500"/>
                    <a:pt x="581850" y="120600"/>
                    <a:pt x="584100" y="154800"/>
                  </a:cubicBezTo>
                  <a:cubicBezTo>
                    <a:pt x="587250" y="198450"/>
                    <a:pt x="586800" y="242100"/>
                    <a:pt x="582300" y="285300"/>
                  </a:cubicBezTo>
                  <a:cubicBezTo>
                    <a:pt x="577800" y="332100"/>
                    <a:pt x="568800" y="378450"/>
                    <a:pt x="555750" y="423450"/>
                  </a:cubicBezTo>
                  <a:cubicBezTo>
                    <a:pt x="542250" y="469350"/>
                    <a:pt x="521550" y="511650"/>
                    <a:pt x="506250" y="556200"/>
                  </a:cubicBezTo>
                  <a:cubicBezTo>
                    <a:pt x="472500" y="655650"/>
                    <a:pt x="478350" y="747450"/>
                    <a:pt x="473850" y="851400"/>
                  </a:cubicBezTo>
                  <a:cubicBezTo>
                    <a:pt x="477450" y="891450"/>
                    <a:pt x="479250" y="940950"/>
                    <a:pt x="488250" y="980100"/>
                  </a:cubicBezTo>
                  <a:cubicBezTo>
                    <a:pt x="498600" y="1023300"/>
                    <a:pt x="517950" y="1067400"/>
                    <a:pt x="525150" y="1090350"/>
                  </a:cubicBezTo>
                  <a:close/>
                </a:path>
              </a:pathLst>
            </a:custGeom>
            <a:solidFill>
              <a:srgbClr val="E2C2A7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275">
              <a:extLst>
                <a:ext uri="{FF2B5EF4-FFF2-40B4-BE49-F238E27FC236}">
                  <a16:creationId xmlns:a16="http://schemas.microsoft.com/office/drawing/2014/main" id="{AA7065EF-78CD-4697-9889-7D92FA4B4989}"/>
                </a:ext>
              </a:extLst>
            </p:cNvPr>
            <p:cNvSpPr/>
            <p:nvPr/>
          </p:nvSpPr>
          <p:spPr>
            <a:xfrm>
              <a:off x="3386763" y="1842184"/>
              <a:ext cx="1346561" cy="1679826"/>
            </a:xfrm>
            <a:custGeom>
              <a:avLst/>
              <a:gdLst>
                <a:gd name="connsiteX0" fmla="*/ 1143900 w 1346561"/>
                <a:gd name="connsiteY0" fmla="*/ 1227127 h 1679826"/>
                <a:gd name="connsiteX1" fmla="*/ 0 w 1346561"/>
                <a:gd name="connsiteY1" fmla="*/ 1679826 h 1679826"/>
                <a:gd name="connsiteX2" fmla="*/ 178650 w 1346561"/>
                <a:gd name="connsiteY2" fmla="*/ 375726 h 1679826"/>
                <a:gd name="connsiteX3" fmla="*/ 272700 w 1346561"/>
                <a:gd name="connsiteY3" fmla="*/ 281676 h 1679826"/>
                <a:gd name="connsiteX4" fmla="*/ 1224900 w 1346561"/>
                <a:gd name="connsiteY4" fmla="*/ 32376 h 1679826"/>
                <a:gd name="connsiteX5" fmla="*/ 1340550 w 1346561"/>
                <a:gd name="connsiteY5" fmla="*/ 94926 h 1679826"/>
                <a:gd name="connsiteX6" fmla="*/ 1143900 w 1346561"/>
                <a:gd name="connsiteY6" fmla="*/ 1227127 h 167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6561" h="1679826">
                  <a:moveTo>
                    <a:pt x="1143900" y="1227127"/>
                  </a:moveTo>
                  <a:lnTo>
                    <a:pt x="0" y="1679826"/>
                  </a:lnTo>
                  <a:lnTo>
                    <a:pt x="178650" y="375726"/>
                  </a:lnTo>
                  <a:cubicBezTo>
                    <a:pt x="178650" y="308226"/>
                    <a:pt x="204750" y="281676"/>
                    <a:pt x="272700" y="281676"/>
                  </a:cubicBezTo>
                  <a:lnTo>
                    <a:pt x="1224900" y="32376"/>
                  </a:lnTo>
                  <a:cubicBezTo>
                    <a:pt x="1327950" y="6276"/>
                    <a:pt x="1361700" y="-48624"/>
                    <a:pt x="1340550" y="94926"/>
                  </a:cubicBezTo>
                  <a:lnTo>
                    <a:pt x="1143900" y="1227127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276">
              <a:extLst>
                <a:ext uri="{FF2B5EF4-FFF2-40B4-BE49-F238E27FC236}">
                  <a16:creationId xmlns:a16="http://schemas.microsoft.com/office/drawing/2014/main" id="{B0F78255-420E-4F2C-8DF7-29C1410268C8}"/>
                </a:ext>
              </a:extLst>
            </p:cNvPr>
            <p:cNvSpPr/>
            <p:nvPr/>
          </p:nvSpPr>
          <p:spPr>
            <a:xfrm>
              <a:off x="3445713" y="1841155"/>
              <a:ext cx="1281823" cy="1208355"/>
            </a:xfrm>
            <a:custGeom>
              <a:avLst/>
              <a:gdLst>
                <a:gd name="connsiteX0" fmla="*/ 1160100 w 1281823"/>
                <a:gd name="connsiteY0" fmla="*/ 32505 h 1208355"/>
                <a:gd name="connsiteX1" fmla="*/ 207900 w 1281823"/>
                <a:gd name="connsiteY1" fmla="*/ 281805 h 1208355"/>
                <a:gd name="connsiteX2" fmla="*/ 113850 w 1281823"/>
                <a:gd name="connsiteY2" fmla="*/ 375855 h 1208355"/>
                <a:gd name="connsiteX3" fmla="*/ 0 w 1281823"/>
                <a:gd name="connsiteY3" fmla="*/ 1208355 h 1208355"/>
                <a:gd name="connsiteX4" fmla="*/ 1280250 w 1281823"/>
                <a:gd name="connsiteY4" fmla="*/ 60855 h 1208355"/>
                <a:gd name="connsiteX5" fmla="*/ 1160100 w 1281823"/>
                <a:gd name="connsiteY5" fmla="*/ 32505 h 120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1823" h="1208355">
                  <a:moveTo>
                    <a:pt x="1160100" y="32505"/>
                  </a:moveTo>
                  <a:lnTo>
                    <a:pt x="207900" y="281805"/>
                  </a:lnTo>
                  <a:cubicBezTo>
                    <a:pt x="140400" y="281805"/>
                    <a:pt x="113850" y="307905"/>
                    <a:pt x="113850" y="375855"/>
                  </a:cubicBezTo>
                  <a:lnTo>
                    <a:pt x="0" y="1208355"/>
                  </a:lnTo>
                  <a:lnTo>
                    <a:pt x="1280250" y="60855"/>
                  </a:lnTo>
                  <a:cubicBezTo>
                    <a:pt x="1290150" y="-39045"/>
                    <a:pt x="1253700" y="8655"/>
                    <a:pt x="1160100" y="32505"/>
                  </a:cubicBez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277">
              <a:extLst>
                <a:ext uri="{FF2B5EF4-FFF2-40B4-BE49-F238E27FC236}">
                  <a16:creationId xmlns:a16="http://schemas.microsoft.com/office/drawing/2014/main" id="{D9058D0A-72A6-4F8D-A22C-E2DA64CEB819}"/>
                </a:ext>
              </a:extLst>
            </p:cNvPr>
            <p:cNvSpPr/>
            <p:nvPr/>
          </p:nvSpPr>
          <p:spPr>
            <a:xfrm>
              <a:off x="2330163" y="3081461"/>
              <a:ext cx="1981350" cy="445049"/>
            </a:xfrm>
            <a:custGeom>
              <a:avLst/>
              <a:gdLst>
                <a:gd name="connsiteX0" fmla="*/ 1071450 w 1981350"/>
                <a:gd name="connsiteY0" fmla="*/ 445050 h 445049"/>
                <a:gd name="connsiteX1" fmla="*/ 0 w 1981350"/>
                <a:gd name="connsiteY1" fmla="*/ 389250 h 445049"/>
                <a:gd name="connsiteX2" fmla="*/ 1150200 w 1981350"/>
                <a:gd name="connsiteY2" fmla="*/ 0 h 445049"/>
                <a:gd name="connsiteX3" fmla="*/ 1981350 w 1981350"/>
                <a:gd name="connsiteY3" fmla="*/ 58950 h 44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350" h="445049">
                  <a:moveTo>
                    <a:pt x="1071450" y="445050"/>
                  </a:moveTo>
                  <a:lnTo>
                    <a:pt x="0" y="389250"/>
                  </a:lnTo>
                  <a:lnTo>
                    <a:pt x="1150200" y="0"/>
                  </a:lnTo>
                  <a:lnTo>
                    <a:pt x="1981350" y="58950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278">
              <a:extLst>
                <a:ext uri="{FF2B5EF4-FFF2-40B4-BE49-F238E27FC236}">
                  <a16:creationId xmlns:a16="http://schemas.microsoft.com/office/drawing/2014/main" id="{768FE9A0-BA69-4C53-84B2-5D74DFFDD9A6}"/>
                </a:ext>
              </a:extLst>
            </p:cNvPr>
            <p:cNvSpPr/>
            <p:nvPr/>
          </p:nvSpPr>
          <p:spPr>
            <a:xfrm>
              <a:off x="2330163" y="3090461"/>
              <a:ext cx="1135350" cy="380250"/>
            </a:xfrm>
            <a:custGeom>
              <a:avLst/>
              <a:gdLst>
                <a:gd name="connsiteX0" fmla="*/ 1135350 w 1135350"/>
                <a:gd name="connsiteY0" fmla="*/ 0 h 380250"/>
                <a:gd name="connsiteX1" fmla="*/ 1094850 w 1135350"/>
                <a:gd name="connsiteY1" fmla="*/ 362250 h 380250"/>
                <a:gd name="connsiteX2" fmla="*/ 0 w 1135350"/>
                <a:gd name="connsiteY2" fmla="*/ 380250 h 38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350" h="380250">
                  <a:moveTo>
                    <a:pt x="1135350" y="0"/>
                  </a:moveTo>
                  <a:lnTo>
                    <a:pt x="1094850" y="362250"/>
                  </a:lnTo>
                  <a:lnTo>
                    <a:pt x="0" y="380250"/>
                  </a:ln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279">
              <a:extLst>
                <a:ext uri="{FF2B5EF4-FFF2-40B4-BE49-F238E27FC236}">
                  <a16:creationId xmlns:a16="http://schemas.microsoft.com/office/drawing/2014/main" id="{F3F73510-433E-4E9C-8799-C701B1FD5268}"/>
                </a:ext>
              </a:extLst>
            </p:cNvPr>
            <p:cNvSpPr/>
            <p:nvPr/>
          </p:nvSpPr>
          <p:spPr>
            <a:xfrm>
              <a:off x="2836412" y="3196661"/>
              <a:ext cx="613800" cy="242550"/>
            </a:xfrm>
            <a:custGeom>
              <a:avLst/>
              <a:gdLst>
                <a:gd name="connsiteX0" fmla="*/ 613800 w 613800"/>
                <a:gd name="connsiteY0" fmla="*/ 0 h 242550"/>
                <a:gd name="connsiteX1" fmla="*/ 590850 w 613800"/>
                <a:gd name="connsiteY1" fmla="*/ 229050 h 242550"/>
                <a:gd name="connsiteX2" fmla="*/ 0 w 613800"/>
                <a:gd name="connsiteY2" fmla="*/ 242550 h 24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800" h="242550">
                  <a:moveTo>
                    <a:pt x="613800" y="0"/>
                  </a:moveTo>
                  <a:lnTo>
                    <a:pt x="590850" y="229050"/>
                  </a:lnTo>
                  <a:lnTo>
                    <a:pt x="0" y="242550"/>
                  </a:lnTo>
                  <a:close/>
                </a:path>
              </a:pathLst>
            </a:custGeom>
            <a:solidFill>
              <a:srgbClr val="9599A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280">
              <a:extLst>
                <a:ext uri="{FF2B5EF4-FFF2-40B4-BE49-F238E27FC236}">
                  <a16:creationId xmlns:a16="http://schemas.microsoft.com/office/drawing/2014/main" id="{D4537CE3-F0A3-4158-9864-EDE9C758D6C9}"/>
                </a:ext>
              </a:extLst>
            </p:cNvPr>
            <p:cNvSpPr/>
            <p:nvPr/>
          </p:nvSpPr>
          <p:spPr>
            <a:xfrm>
              <a:off x="406443" y="3083032"/>
              <a:ext cx="1343618" cy="516877"/>
            </a:xfrm>
            <a:custGeom>
              <a:avLst/>
              <a:gdLst>
                <a:gd name="connsiteX0" fmla="*/ 1338270 w 1343618"/>
                <a:gd name="connsiteY0" fmla="*/ 174828 h 516877"/>
                <a:gd name="connsiteX1" fmla="*/ 1263120 w 1343618"/>
                <a:gd name="connsiteY1" fmla="*/ 58728 h 516877"/>
                <a:gd name="connsiteX2" fmla="*/ 1194270 w 1343618"/>
                <a:gd name="connsiteY2" fmla="*/ 6078 h 516877"/>
                <a:gd name="connsiteX3" fmla="*/ 1045320 w 1343618"/>
                <a:gd name="connsiteY3" fmla="*/ 29028 h 516877"/>
                <a:gd name="connsiteX4" fmla="*/ 874320 w 1343618"/>
                <a:gd name="connsiteY4" fmla="*/ 73128 h 516877"/>
                <a:gd name="connsiteX5" fmla="*/ 830670 w 1343618"/>
                <a:gd name="connsiteY5" fmla="*/ 85728 h 516877"/>
                <a:gd name="connsiteX6" fmla="*/ 815820 w 1343618"/>
                <a:gd name="connsiteY6" fmla="*/ 90678 h 516877"/>
                <a:gd name="connsiteX7" fmla="*/ 794220 w 1343618"/>
                <a:gd name="connsiteY7" fmla="*/ 96978 h 516877"/>
                <a:gd name="connsiteX8" fmla="*/ 744270 w 1343618"/>
                <a:gd name="connsiteY8" fmla="*/ 119928 h 516877"/>
                <a:gd name="connsiteX9" fmla="*/ 699270 w 1343618"/>
                <a:gd name="connsiteY9" fmla="*/ 151428 h 516877"/>
                <a:gd name="connsiteX10" fmla="*/ 662370 w 1343618"/>
                <a:gd name="connsiteY10" fmla="*/ 184728 h 516877"/>
                <a:gd name="connsiteX11" fmla="*/ 628620 w 1343618"/>
                <a:gd name="connsiteY11" fmla="*/ 233778 h 516877"/>
                <a:gd name="connsiteX12" fmla="*/ 626370 w 1343618"/>
                <a:gd name="connsiteY12" fmla="*/ 234678 h 516877"/>
                <a:gd name="connsiteX13" fmla="*/ 624570 w 1343618"/>
                <a:gd name="connsiteY13" fmla="*/ 234228 h 516877"/>
                <a:gd name="connsiteX14" fmla="*/ 637170 w 1343618"/>
                <a:gd name="connsiteY14" fmla="*/ 201378 h 516877"/>
                <a:gd name="connsiteX15" fmla="*/ 676320 w 1343618"/>
                <a:gd name="connsiteY15" fmla="*/ 132078 h 516877"/>
                <a:gd name="connsiteX16" fmla="*/ 676320 w 1343618"/>
                <a:gd name="connsiteY16" fmla="*/ 125328 h 516877"/>
                <a:gd name="connsiteX17" fmla="*/ 629970 w 1343618"/>
                <a:gd name="connsiteY17" fmla="*/ 70428 h 516877"/>
                <a:gd name="connsiteX18" fmla="*/ 548070 w 1343618"/>
                <a:gd name="connsiteY18" fmla="*/ 33528 h 516877"/>
                <a:gd name="connsiteX19" fmla="*/ 529170 w 1343618"/>
                <a:gd name="connsiteY19" fmla="*/ 26778 h 516877"/>
                <a:gd name="connsiteX20" fmla="*/ 476070 w 1343618"/>
                <a:gd name="connsiteY20" fmla="*/ 15078 h 516877"/>
                <a:gd name="connsiteX21" fmla="*/ 443670 w 1343618"/>
                <a:gd name="connsiteY21" fmla="*/ 15528 h 516877"/>
                <a:gd name="connsiteX22" fmla="*/ 388320 w 1343618"/>
                <a:gd name="connsiteY22" fmla="*/ 35778 h 516877"/>
                <a:gd name="connsiteX23" fmla="*/ 375270 w 1343618"/>
                <a:gd name="connsiteY23" fmla="*/ 45228 h 516877"/>
                <a:gd name="connsiteX24" fmla="*/ 378420 w 1343618"/>
                <a:gd name="connsiteY24" fmla="*/ 68178 h 516877"/>
                <a:gd name="connsiteX25" fmla="*/ 353670 w 1343618"/>
                <a:gd name="connsiteY25" fmla="*/ 59628 h 516877"/>
                <a:gd name="connsiteX26" fmla="*/ 306420 w 1343618"/>
                <a:gd name="connsiteY26" fmla="*/ 43428 h 516877"/>
                <a:gd name="connsiteX27" fmla="*/ 255120 w 1343618"/>
                <a:gd name="connsiteY27" fmla="*/ 46578 h 516877"/>
                <a:gd name="connsiteX28" fmla="*/ 191220 w 1343618"/>
                <a:gd name="connsiteY28" fmla="*/ 96078 h 516877"/>
                <a:gd name="connsiteX29" fmla="*/ 97170 w 1343618"/>
                <a:gd name="connsiteY29" fmla="*/ 204528 h 516877"/>
                <a:gd name="connsiteX30" fmla="*/ 11220 w 1343618"/>
                <a:gd name="connsiteY30" fmla="*/ 337728 h 516877"/>
                <a:gd name="connsiteX31" fmla="*/ 19320 w 1343618"/>
                <a:gd name="connsiteY31" fmla="*/ 503778 h 516877"/>
                <a:gd name="connsiteX32" fmla="*/ 92220 w 1343618"/>
                <a:gd name="connsiteY32" fmla="*/ 512328 h 516877"/>
                <a:gd name="connsiteX33" fmla="*/ 192570 w 1343618"/>
                <a:gd name="connsiteY33" fmla="*/ 506928 h 516877"/>
                <a:gd name="connsiteX34" fmla="*/ 437820 w 1343618"/>
                <a:gd name="connsiteY34" fmla="*/ 487128 h 516877"/>
                <a:gd name="connsiteX35" fmla="*/ 517020 w 1343618"/>
                <a:gd name="connsiteY35" fmla="*/ 397128 h 516877"/>
                <a:gd name="connsiteX36" fmla="*/ 534570 w 1343618"/>
                <a:gd name="connsiteY36" fmla="*/ 379128 h 516877"/>
                <a:gd name="connsiteX37" fmla="*/ 539070 w 1343618"/>
                <a:gd name="connsiteY37" fmla="*/ 374178 h 516877"/>
                <a:gd name="connsiteX38" fmla="*/ 571020 w 1343618"/>
                <a:gd name="connsiteY38" fmla="*/ 389928 h 516877"/>
                <a:gd name="connsiteX39" fmla="*/ 599370 w 1343618"/>
                <a:gd name="connsiteY39" fmla="*/ 405678 h 516877"/>
                <a:gd name="connsiteX40" fmla="*/ 661920 w 1343618"/>
                <a:gd name="connsiteY40" fmla="*/ 403878 h 516877"/>
                <a:gd name="connsiteX41" fmla="*/ 794220 w 1343618"/>
                <a:gd name="connsiteY41" fmla="*/ 358878 h 516877"/>
                <a:gd name="connsiteX42" fmla="*/ 818970 w 1343618"/>
                <a:gd name="connsiteY42" fmla="*/ 360678 h 516877"/>
                <a:gd name="connsiteX43" fmla="*/ 845070 w 1343618"/>
                <a:gd name="connsiteY43" fmla="*/ 338628 h 516877"/>
                <a:gd name="connsiteX44" fmla="*/ 903570 w 1343618"/>
                <a:gd name="connsiteY44" fmla="*/ 301728 h 516877"/>
                <a:gd name="connsiteX45" fmla="*/ 913470 w 1343618"/>
                <a:gd name="connsiteY45" fmla="*/ 297228 h 516877"/>
                <a:gd name="connsiteX46" fmla="*/ 1196070 w 1343618"/>
                <a:gd name="connsiteY46" fmla="*/ 229728 h 516877"/>
                <a:gd name="connsiteX47" fmla="*/ 1340070 w 1343618"/>
                <a:gd name="connsiteY47" fmla="*/ 198228 h 516877"/>
                <a:gd name="connsiteX48" fmla="*/ 1338270 w 1343618"/>
                <a:gd name="connsiteY48" fmla="*/ 174828 h 516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343618" h="516877">
                  <a:moveTo>
                    <a:pt x="1338270" y="174828"/>
                  </a:moveTo>
                  <a:cubicBezTo>
                    <a:pt x="1319370" y="132078"/>
                    <a:pt x="1294170" y="93378"/>
                    <a:pt x="1263120" y="58728"/>
                  </a:cubicBezTo>
                  <a:cubicBezTo>
                    <a:pt x="1243770" y="37128"/>
                    <a:pt x="1221720" y="17778"/>
                    <a:pt x="1194270" y="6078"/>
                  </a:cubicBezTo>
                  <a:cubicBezTo>
                    <a:pt x="1151070" y="-12822"/>
                    <a:pt x="1087620" y="17328"/>
                    <a:pt x="1045320" y="29028"/>
                  </a:cubicBezTo>
                  <a:cubicBezTo>
                    <a:pt x="988620" y="44328"/>
                    <a:pt x="929670" y="55578"/>
                    <a:pt x="874320" y="73128"/>
                  </a:cubicBezTo>
                  <a:cubicBezTo>
                    <a:pt x="860370" y="79428"/>
                    <a:pt x="845070" y="80778"/>
                    <a:pt x="830670" y="85728"/>
                  </a:cubicBezTo>
                  <a:cubicBezTo>
                    <a:pt x="825720" y="87978"/>
                    <a:pt x="820770" y="89328"/>
                    <a:pt x="815820" y="90678"/>
                  </a:cubicBezTo>
                  <a:cubicBezTo>
                    <a:pt x="808620" y="92478"/>
                    <a:pt x="801420" y="94728"/>
                    <a:pt x="794220" y="96978"/>
                  </a:cubicBezTo>
                  <a:cubicBezTo>
                    <a:pt x="776670" y="102378"/>
                    <a:pt x="756870" y="105078"/>
                    <a:pt x="744270" y="119928"/>
                  </a:cubicBezTo>
                  <a:cubicBezTo>
                    <a:pt x="731670" y="134778"/>
                    <a:pt x="716370" y="143778"/>
                    <a:pt x="699270" y="151428"/>
                  </a:cubicBezTo>
                  <a:cubicBezTo>
                    <a:pt x="683070" y="158178"/>
                    <a:pt x="667770" y="167178"/>
                    <a:pt x="662370" y="184728"/>
                  </a:cubicBezTo>
                  <a:cubicBezTo>
                    <a:pt x="656520" y="204978"/>
                    <a:pt x="644370" y="220278"/>
                    <a:pt x="628620" y="233778"/>
                  </a:cubicBezTo>
                  <a:cubicBezTo>
                    <a:pt x="627720" y="234228"/>
                    <a:pt x="627270" y="234678"/>
                    <a:pt x="626370" y="234678"/>
                  </a:cubicBezTo>
                  <a:cubicBezTo>
                    <a:pt x="625920" y="234678"/>
                    <a:pt x="624570" y="234228"/>
                    <a:pt x="624570" y="234228"/>
                  </a:cubicBezTo>
                  <a:cubicBezTo>
                    <a:pt x="626370" y="222528"/>
                    <a:pt x="630420" y="211728"/>
                    <a:pt x="637170" y="201378"/>
                  </a:cubicBezTo>
                  <a:cubicBezTo>
                    <a:pt x="650220" y="178428"/>
                    <a:pt x="670020" y="159078"/>
                    <a:pt x="676320" y="132078"/>
                  </a:cubicBezTo>
                  <a:cubicBezTo>
                    <a:pt x="676770" y="129828"/>
                    <a:pt x="676320" y="127578"/>
                    <a:pt x="676320" y="125328"/>
                  </a:cubicBezTo>
                  <a:cubicBezTo>
                    <a:pt x="672270" y="97878"/>
                    <a:pt x="650670" y="83928"/>
                    <a:pt x="629970" y="70428"/>
                  </a:cubicBezTo>
                  <a:cubicBezTo>
                    <a:pt x="604770" y="54228"/>
                    <a:pt x="575520" y="45228"/>
                    <a:pt x="548070" y="33528"/>
                  </a:cubicBezTo>
                  <a:cubicBezTo>
                    <a:pt x="541770" y="31278"/>
                    <a:pt x="535470" y="29028"/>
                    <a:pt x="529170" y="26778"/>
                  </a:cubicBezTo>
                  <a:cubicBezTo>
                    <a:pt x="511620" y="21378"/>
                    <a:pt x="494970" y="13728"/>
                    <a:pt x="476070" y="15078"/>
                  </a:cubicBezTo>
                  <a:cubicBezTo>
                    <a:pt x="465270" y="18228"/>
                    <a:pt x="454470" y="18228"/>
                    <a:pt x="443670" y="15528"/>
                  </a:cubicBezTo>
                  <a:cubicBezTo>
                    <a:pt x="422520" y="15078"/>
                    <a:pt x="406320" y="28128"/>
                    <a:pt x="388320" y="35778"/>
                  </a:cubicBezTo>
                  <a:cubicBezTo>
                    <a:pt x="383370" y="38478"/>
                    <a:pt x="378870" y="40728"/>
                    <a:pt x="375270" y="45228"/>
                  </a:cubicBezTo>
                  <a:cubicBezTo>
                    <a:pt x="369420" y="53778"/>
                    <a:pt x="381120" y="60078"/>
                    <a:pt x="378420" y="68178"/>
                  </a:cubicBezTo>
                  <a:cubicBezTo>
                    <a:pt x="369420" y="68178"/>
                    <a:pt x="361770" y="63228"/>
                    <a:pt x="353670" y="59628"/>
                  </a:cubicBezTo>
                  <a:cubicBezTo>
                    <a:pt x="338370" y="52878"/>
                    <a:pt x="323970" y="43428"/>
                    <a:pt x="306420" y="43428"/>
                  </a:cubicBezTo>
                  <a:cubicBezTo>
                    <a:pt x="289770" y="47928"/>
                    <a:pt x="272220" y="45228"/>
                    <a:pt x="255120" y="46578"/>
                  </a:cubicBezTo>
                  <a:cubicBezTo>
                    <a:pt x="224970" y="51528"/>
                    <a:pt x="209220" y="75378"/>
                    <a:pt x="191220" y="96078"/>
                  </a:cubicBezTo>
                  <a:cubicBezTo>
                    <a:pt x="159270" y="132528"/>
                    <a:pt x="131820" y="170778"/>
                    <a:pt x="97170" y="204528"/>
                  </a:cubicBezTo>
                  <a:cubicBezTo>
                    <a:pt x="59820" y="240978"/>
                    <a:pt x="28770" y="288228"/>
                    <a:pt x="11220" y="337728"/>
                  </a:cubicBezTo>
                  <a:cubicBezTo>
                    <a:pt x="-5880" y="393978"/>
                    <a:pt x="-3630" y="449328"/>
                    <a:pt x="19320" y="503778"/>
                  </a:cubicBezTo>
                  <a:cubicBezTo>
                    <a:pt x="29220" y="525828"/>
                    <a:pt x="69720" y="513678"/>
                    <a:pt x="92220" y="512328"/>
                  </a:cubicBezTo>
                  <a:cubicBezTo>
                    <a:pt x="125520" y="510528"/>
                    <a:pt x="158820" y="508728"/>
                    <a:pt x="192570" y="506928"/>
                  </a:cubicBezTo>
                  <a:cubicBezTo>
                    <a:pt x="272670" y="506928"/>
                    <a:pt x="359520" y="503778"/>
                    <a:pt x="437820" y="487128"/>
                  </a:cubicBezTo>
                  <a:cubicBezTo>
                    <a:pt x="518820" y="469578"/>
                    <a:pt x="513870" y="460128"/>
                    <a:pt x="517020" y="397128"/>
                  </a:cubicBezTo>
                  <a:cubicBezTo>
                    <a:pt x="522870" y="391278"/>
                    <a:pt x="528720" y="384978"/>
                    <a:pt x="534570" y="379128"/>
                  </a:cubicBezTo>
                  <a:cubicBezTo>
                    <a:pt x="536370" y="377778"/>
                    <a:pt x="537720" y="375978"/>
                    <a:pt x="539070" y="374178"/>
                  </a:cubicBezTo>
                  <a:cubicBezTo>
                    <a:pt x="552570" y="372828"/>
                    <a:pt x="562920" y="377778"/>
                    <a:pt x="571020" y="389928"/>
                  </a:cubicBezTo>
                  <a:cubicBezTo>
                    <a:pt x="577320" y="399378"/>
                    <a:pt x="587220" y="405678"/>
                    <a:pt x="599370" y="405678"/>
                  </a:cubicBezTo>
                  <a:cubicBezTo>
                    <a:pt x="620070" y="406128"/>
                    <a:pt x="641220" y="404328"/>
                    <a:pt x="661920" y="403878"/>
                  </a:cubicBezTo>
                  <a:cubicBezTo>
                    <a:pt x="710520" y="402528"/>
                    <a:pt x="748770" y="368328"/>
                    <a:pt x="794220" y="358878"/>
                  </a:cubicBezTo>
                  <a:cubicBezTo>
                    <a:pt x="800970" y="361128"/>
                    <a:pt x="809070" y="361578"/>
                    <a:pt x="818970" y="360678"/>
                  </a:cubicBezTo>
                  <a:cubicBezTo>
                    <a:pt x="829320" y="355728"/>
                    <a:pt x="838770" y="348528"/>
                    <a:pt x="845070" y="338628"/>
                  </a:cubicBezTo>
                  <a:cubicBezTo>
                    <a:pt x="864420" y="326478"/>
                    <a:pt x="880170" y="307578"/>
                    <a:pt x="903570" y="301728"/>
                  </a:cubicBezTo>
                  <a:cubicBezTo>
                    <a:pt x="906720" y="300378"/>
                    <a:pt x="909870" y="298128"/>
                    <a:pt x="913470" y="297228"/>
                  </a:cubicBezTo>
                  <a:cubicBezTo>
                    <a:pt x="1006620" y="270678"/>
                    <a:pt x="1101570" y="251778"/>
                    <a:pt x="1196070" y="229728"/>
                  </a:cubicBezTo>
                  <a:cubicBezTo>
                    <a:pt x="1243770" y="218478"/>
                    <a:pt x="1291470" y="206328"/>
                    <a:pt x="1340070" y="198228"/>
                  </a:cubicBezTo>
                  <a:cubicBezTo>
                    <a:pt x="1347270" y="191028"/>
                    <a:pt x="1341870" y="182478"/>
                    <a:pt x="1338270" y="174828"/>
                  </a:cubicBezTo>
                  <a:close/>
                </a:path>
              </a:pathLst>
            </a:custGeom>
            <a:solidFill>
              <a:srgbClr val="F9D6BA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7" name="Graphic 2">
              <a:extLst>
                <a:ext uri="{FF2B5EF4-FFF2-40B4-BE49-F238E27FC236}">
                  <a16:creationId xmlns:a16="http://schemas.microsoft.com/office/drawing/2014/main" id="{B46C4ECA-855E-4FF5-A222-20D8D756AA30}"/>
                </a:ext>
              </a:extLst>
            </p:cNvPr>
            <p:cNvGrpSpPr/>
            <p:nvPr/>
          </p:nvGrpSpPr>
          <p:grpSpPr>
            <a:xfrm>
              <a:off x="405553" y="3082808"/>
              <a:ext cx="1344393" cy="517325"/>
              <a:chOff x="405553" y="3082808"/>
              <a:chExt cx="1344393" cy="517325"/>
            </a:xfrm>
            <a:solidFill>
              <a:srgbClr val="E2C2A7"/>
            </a:solidFill>
          </p:grpSpPr>
          <p:sp>
            <p:nvSpPr>
              <p:cNvPr id="189" name="Freeform: Shape 283">
                <a:extLst>
                  <a:ext uri="{FF2B5EF4-FFF2-40B4-BE49-F238E27FC236}">
                    <a16:creationId xmlns:a16="http://schemas.microsoft.com/office/drawing/2014/main" id="{2F503398-3DD7-4CF1-BC4A-E7515228E211}"/>
                  </a:ext>
                </a:extLst>
              </p:cNvPr>
              <p:cNvSpPr/>
              <p:nvPr/>
            </p:nvSpPr>
            <p:spPr>
              <a:xfrm>
                <a:off x="405553" y="3359561"/>
                <a:ext cx="517459" cy="240572"/>
              </a:xfrm>
              <a:custGeom>
                <a:avLst/>
                <a:gdLst>
                  <a:gd name="connsiteX0" fmla="*/ 472909 w 517459"/>
                  <a:gd name="connsiteY0" fmla="*/ 76500 h 240572"/>
                  <a:gd name="connsiteX1" fmla="*/ 308209 w 517459"/>
                  <a:gd name="connsiteY1" fmla="*/ 27000 h 240572"/>
                  <a:gd name="connsiteX2" fmla="*/ 260059 w 517459"/>
                  <a:gd name="connsiteY2" fmla="*/ 18450 h 240572"/>
                  <a:gd name="connsiteX3" fmla="*/ 275359 w 517459"/>
                  <a:gd name="connsiteY3" fmla="*/ 27450 h 240572"/>
                  <a:gd name="connsiteX4" fmla="*/ 408559 w 517459"/>
                  <a:gd name="connsiteY4" fmla="*/ 67050 h 240572"/>
                  <a:gd name="connsiteX5" fmla="*/ 482809 w 517459"/>
                  <a:gd name="connsiteY5" fmla="*/ 103050 h 240572"/>
                  <a:gd name="connsiteX6" fmla="*/ 501709 w 517459"/>
                  <a:gd name="connsiteY6" fmla="*/ 153000 h 240572"/>
                  <a:gd name="connsiteX7" fmla="*/ 460309 w 517459"/>
                  <a:gd name="connsiteY7" fmla="*/ 170550 h 240572"/>
                  <a:gd name="connsiteX8" fmla="*/ 409459 w 517459"/>
                  <a:gd name="connsiteY8" fmla="*/ 163800 h 240572"/>
                  <a:gd name="connsiteX9" fmla="*/ 278959 w 517459"/>
                  <a:gd name="connsiteY9" fmla="*/ 135900 h 240572"/>
                  <a:gd name="connsiteX10" fmla="*/ 343309 w 517459"/>
                  <a:gd name="connsiteY10" fmla="*/ 165150 h 240572"/>
                  <a:gd name="connsiteX11" fmla="*/ 371659 w 517459"/>
                  <a:gd name="connsiteY11" fmla="*/ 192600 h 240572"/>
                  <a:gd name="connsiteX12" fmla="*/ 336559 w 517459"/>
                  <a:gd name="connsiteY12" fmla="*/ 211050 h 240572"/>
                  <a:gd name="connsiteX13" fmla="*/ 181759 w 517459"/>
                  <a:gd name="connsiteY13" fmla="*/ 201150 h 240572"/>
                  <a:gd name="connsiteX14" fmla="*/ 80059 w 517459"/>
                  <a:gd name="connsiteY14" fmla="*/ 192600 h 240572"/>
                  <a:gd name="connsiteX15" fmla="*/ 62059 w 517459"/>
                  <a:gd name="connsiteY15" fmla="*/ 186300 h 240572"/>
                  <a:gd name="connsiteX16" fmla="*/ 35509 w 517459"/>
                  <a:gd name="connsiteY16" fmla="*/ 133200 h 240572"/>
                  <a:gd name="connsiteX17" fmla="*/ 34159 w 517459"/>
                  <a:gd name="connsiteY17" fmla="*/ 49050 h 240572"/>
                  <a:gd name="connsiteX18" fmla="*/ 41809 w 517459"/>
                  <a:gd name="connsiteY18" fmla="*/ 0 h 240572"/>
                  <a:gd name="connsiteX19" fmla="*/ 11659 w 517459"/>
                  <a:gd name="connsiteY19" fmla="*/ 62550 h 240572"/>
                  <a:gd name="connsiteX20" fmla="*/ 19759 w 517459"/>
                  <a:gd name="connsiteY20" fmla="*/ 228600 h 240572"/>
                  <a:gd name="connsiteX21" fmla="*/ 205609 w 517459"/>
                  <a:gd name="connsiteY21" fmla="*/ 231300 h 240572"/>
                  <a:gd name="connsiteX22" fmla="*/ 438259 w 517459"/>
                  <a:gd name="connsiteY22" fmla="*/ 211950 h 240572"/>
                  <a:gd name="connsiteX23" fmla="*/ 517459 w 517459"/>
                  <a:gd name="connsiteY23" fmla="*/ 121950 h 240572"/>
                  <a:gd name="connsiteX24" fmla="*/ 472909 w 517459"/>
                  <a:gd name="connsiteY24" fmla="*/ 76500 h 240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459" h="240572">
                    <a:moveTo>
                      <a:pt x="472909" y="76500"/>
                    </a:moveTo>
                    <a:cubicBezTo>
                      <a:pt x="421159" y="49950"/>
                      <a:pt x="364009" y="40050"/>
                      <a:pt x="308209" y="27000"/>
                    </a:cubicBezTo>
                    <a:cubicBezTo>
                      <a:pt x="292909" y="23400"/>
                      <a:pt x="277609" y="15300"/>
                      <a:pt x="260059" y="18450"/>
                    </a:cubicBezTo>
                    <a:cubicBezTo>
                      <a:pt x="263659" y="25650"/>
                      <a:pt x="269959" y="25650"/>
                      <a:pt x="275359" y="27450"/>
                    </a:cubicBezTo>
                    <a:cubicBezTo>
                      <a:pt x="319909" y="40500"/>
                      <a:pt x="364009" y="54000"/>
                      <a:pt x="408559" y="67050"/>
                    </a:cubicBezTo>
                    <a:cubicBezTo>
                      <a:pt x="435109" y="75150"/>
                      <a:pt x="460759" y="85950"/>
                      <a:pt x="482809" y="103050"/>
                    </a:cubicBezTo>
                    <a:cubicBezTo>
                      <a:pt x="499009" y="115650"/>
                      <a:pt x="505759" y="135000"/>
                      <a:pt x="501709" y="153000"/>
                    </a:cubicBezTo>
                    <a:cubicBezTo>
                      <a:pt x="497209" y="171900"/>
                      <a:pt x="476959" y="171900"/>
                      <a:pt x="460309" y="170550"/>
                    </a:cubicBezTo>
                    <a:cubicBezTo>
                      <a:pt x="443209" y="169200"/>
                      <a:pt x="426109" y="166950"/>
                      <a:pt x="409459" y="163800"/>
                    </a:cubicBezTo>
                    <a:cubicBezTo>
                      <a:pt x="365809" y="154800"/>
                      <a:pt x="322609" y="145350"/>
                      <a:pt x="278959" y="135900"/>
                    </a:cubicBezTo>
                    <a:cubicBezTo>
                      <a:pt x="299659" y="147150"/>
                      <a:pt x="321709" y="155700"/>
                      <a:pt x="343309" y="165150"/>
                    </a:cubicBezTo>
                    <a:cubicBezTo>
                      <a:pt x="355909" y="171000"/>
                      <a:pt x="374359" y="176400"/>
                      <a:pt x="371659" y="192600"/>
                    </a:cubicBezTo>
                    <a:cubicBezTo>
                      <a:pt x="369409" y="208350"/>
                      <a:pt x="350059" y="208800"/>
                      <a:pt x="336559" y="211050"/>
                    </a:cubicBezTo>
                    <a:cubicBezTo>
                      <a:pt x="284359" y="221400"/>
                      <a:pt x="232609" y="216000"/>
                      <a:pt x="181759" y="201150"/>
                    </a:cubicBezTo>
                    <a:cubicBezTo>
                      <a:pt x="148459" y="191250"/>
                      <a:pt x="116059" y="173700"/>
                      <a:pt x="80059" y="192600"/>
                    </a:cubicBezTo>
                    <a:cubicBezTo>
                      <a:pt x="73759" y="196200"/>
                      <a:pt x="67459" y="191250"/>
                      <a:pt x="62059" y="186300"/>
                    </a:cubicBezTo>
                    <a:cubicBezTo>
                      <a:pt x="46309" y="171900"/>
                      <a:pt x="40009" y="153000"/>
                      <a:pt x="35509" y="133200"/>
                    </a:cubicBezTo>
                    <a:cubicBezTo>
                      <a:pt x="28309" y="101700"/>
                      <a:pt x="27409" y="79650"/>
                      <a:pt x="34159" y="49050"/>
                    </a:cubicBezTo>
                    <a:cubicBezTo>
                      <a:pt x="36409" y="38700"/>
                      <a:pt x="40459" y="16200"/>
                      <a:pt x="41809" y="0"/>
                    </a:cubicBezTo>
                    <a:cubicBezTo>
                      <a:pt x="34159" y="8550"/>
                      <a:pt x="14359" y="56250"/>
                      <a:pt x="11659" y="62550"/>
                    </a:cubicBezTo>
                    <a:cubicBezTo>
                      <a:pt x="-5441" y="118800"/>
                      <a:pt x="-4541" y="154350"/>
                      <a:pt x="19759" y="228600"/>
                    </a:cubicBezTo>
                    <a:cubicBezTo>
                      <a:pt x="27859" y="253350"/>
                      <a:pt x="152509" y="232200"/>
                      <a:pt x="205609" y="231300"/>
                    </a:cubicBezTo>
                    <a:cubicBezTo>
                      <a:pt x="283459" y="225450"/>
                      <a:pt x="361309" y="228600"/>
                      <a:pt x="438259" y="211950"/>
                    </a:cubicBezTo>
                    <a:cubicBezTo>
                      <a:pt x="519259" y="194400"/>
                      <a:pt x="514309" y="184950"/>
                      <a:pt x="517459" y="121950"/>
                    </a:cubicBezTo>
                    <a:cubicBezTo>
                      <a:pt x="508909" y="100350"/>
                      <a:pt x="492259" y="86400"/>
                      <a:pt x="472909" y="7650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284">
                <a:extLst>
                  <a:ext uri="{FF2B5EF4-FFF2-40B4-BE49-F238E27FC236}">
                    <a16:creationId xmlns:a16="http://schemas.microsoft.com/office/drawing/2014/main" id="{A1893D03-288F-4848-BBD3-78F56B9C833B}"/>
                  </a:ext>
                </a:extLst>
              </p:cNvPr>
              <p:cNvSpPr/>
              <p:nvPr/>
            </p:nvSpPr>
            <p:spPr>
              <a:xfrm>
                <a:off x="691713" y="3244811"/>
                <a:ext cx="533250" cy="244421"/>
              </a:xfrm>
              <a:custGeom>
                <a:avLst/>
                <a:gdLst>
                  <a:gd name="connsiteX0" fmla="*/ 497700 w 533250"/>
                  <a:gd name="connsiteY0" fmla="*/ 157500 h 244421"/>
                  <a:gd name="connsiteX1" fmla="*/ 515700 w 533250"/>
                  <a:gd name="connsiteY1" fmla="*/ 51750 h 244421"/>
                  <a:gd name="connsiteX2" fmla="*/ 522450 w 533250"/>
                  <a:gd name="connsiteY2" fmla="*/ 0 h 244421"/>
                  <a:gd name="connsiteX3" fmla="*/ 501300 w 533250"/>
                  <a:gd name="connsiteY3" fmla="*/ 97200 h 244421"/>
                  <a:gd name="connsiteX4" fmla="*/ 451800 w 533250"/>
                  <a:gd name="connsiteY4" fmla="*/ 192150 h 244421"/>
                  <a:gd name="connsiteX5" fmla="*/ 414900 w 533250"/>
                  <a:gd name="connsiteY5" fmla="*/ 198900 h 244421"/>
                  <a:gd name="connsiteX6" fmla="*/ 409500 w 533250"/>
                  <a:gd name="connsiteY6" fmla="*/ 164250 h 244421"/>
                  <a:gd name="connsiteX7" fmla="*/ 428400 w 533250"/>
                  <a:gd name="connsiteY7" fmla="*/ 102150 h 244421"/>
                  <a:gd name="connsiteX8" fmla="*/ 446400 w 533250"/>
                  <a:gd name="connsiteY8" fmla="*/ 37800 h 244421"/>
                  <a:gd name="connsiteX9" fmla="*/ 427050 w 533250"/>
                  <a:gd name="connsiteY9" fmla="*/ 75600 h 244421"/>
                  <a:gd name="connsiteX10" fmla="*/ 377100 w 533250"/>
                  <a:gd name="connsiteY10" fmla="*/ 192600 h 244421"/>
                  <a:gd name="connsiteX11" fmla="*/ 339300 w 533250"/>
                  <a:gd name="connsiteY11" fmla="*/ 207900 h 244421"/>
                  <a:gd name="connsiteX12" fmla="*/ 321300 w 533250"/>
                  <a:gd name="connsiteY12" fmla="*/ 176850 h 244421"/>
                  <a:gd name="connsiteX13" fmla="*/ 321300 w 533250"/>
                  <a:gd name="connsiteY13" fmla="*/ 147600 h 244421"/>
                  <a:gd name="connsiteX14" fmla="*/ 304650 w 533250"/>
                  <a:gd name="connsiteY14" fmla="*/ 137250 h 244421"/>
                  <a:gd name="connsiteX15" fmla="*/ 270900 w 533250"/>
                  <a:gd name="connsiteY15" fmla="*/ 126900 h 244421"/>
                  <a:gd name="connsiteX16" fmla="*/ 246600 w 533250"/>
                  <a:gd name="connsiteY16" fmla="*/ 59400 h 244421"/>
                  <a:gd name="connsiteX17" fmla="*/ 173700 w 533250"/>
                  <a:gd name="connsiteY17" fmla="*/ 70200 h 244421"/>
                  <a:gd name="connsiteX18" fmla="*/ 28800 w 533250"/>
                  <a:gd name="connsiteY18" fmla="*/ 10350 h 244421"/>
                  <a:gd name="connsiteX19" fmla="*/ 0 w 533250"/>
                  <a:gd name="connsiteY19" fmla="*/ 11700 h 244421"/>
                  <a:gd name="connsiteX20" fmla="*/ 57600 w 533250"/>
                  <a:gd name="connsiteY20" fmla="*/ 40500 h 244421"/>
                  <a:gd name="connsiteX21" fmla="*/ 218250 w 533250"/>
                  <a:gd name="connsiteY21" fmla="*/ 91800 h 244421"/>
                  <a:gd name="connsiteX22" fmla="*/ 241200 w 533250"/>
                  <a:gd name="connsiteY22" fmla="*/ 107100 h 244421"/>
                  <a:gd name="connsiteX23" fmla="*/ 248850 w 533250"/>
                  <a:gd name="connsiteY23" fmla="*/ 213300 h 244421"/>
                  <a:gd name="connsiteX24" fmla="*/ 285300 w 533250"/>
                  <a:gd name="connsiteY24" fmla="*/ 228600 h 244421"/>
                  <a:gd name="connsiteX25" fmla="*/ 313650 w 533250"/>
                  <a:gd name="connsiteY25" fmla="*/ 244350 h 244421"/>
                  <a:gd name="connsiteX26" fmla="*/ 376200 w 533250"/>
                  <a:gd name="connsiteY26" fmla="*/ 242550 h 244421"/>
                  <a:gd name="connsiteX27" fmla="*/ 533250 w 533250"/>
                  <a:gd name="connsiteY27" fmla="*/ 194850 h 244421"/>
                  <a:gd name="connsiteX28" fmla="*/ 497700 w 533250"/>
                  <a:gd name="connsiteY28" fmla="*/ 157500 h 244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33250" h="244421">
                    <a:moveTo>
                      <a:pt x="497700" y="157500"/>
                    </a:moveTo>
                    <a:cubicBezTo>
                      <a:pt x="508050" y="122850"/>
                      <a:pt x="509400" y="86850"/>
                      <a:pt x="515700" y="51750"/>
                    </a:cubicBezTo>
                    <a:cubicBezTo>
                      <a:pt x="518400" y="36900"/>
                      <a:pt x="524250" y="22050"/>
                      <a:pt x="522450" y="0"/>
                    </a:cubicBezTo>
                    <a:cubicBezTo>
                      <a:pt x="510750" y="36000"/>
                      <a:pt x="505800" y="66600"/>
                      <a:pt x="501300" y="97200"/>
                    </a:cubicBezTo>
                    <a:cubicBezTo>
                      <a:pt x="495900" y="134550"/>
                      <a:pt x="483300" y="168750"/>
                      <a:pt x="451800" y="192150"/>
                    </a:cubicBezTo>
                    <a:cubicBezTo>
                      <a:pt x="441450" y="199800"/>
                      <a:pt x="428400" y="208350"/>
                      <a:pt x="414900" y="198900"/>
                    </a:cubicBezTo>
                    <a:cubicBezTo>
                      <a:pt x="401400" y="189900"/>
                      <a:pt x="405900" y="176400"/>
                      <a:pt x="409500" y="164250"/>
                    </a:cubicBezTo>
                    <a:cubicBezTo>
                      <a:pt x="415350" y="143550"/>
                      <a:pt x="422550" y="122850"/>
                      <a:pt x="428400" y="102150"/>
                    </a:cubicBezTo>
                    <a:cubicBezTo>
                      <a:pt x="434700" y="81000"/>
                      <a:pt x="440550" y="59400"/>
                      <a:pt x="446400" y="37800"/>
                    </a:cubicBezTo>
                    <a:cubicBezTo>
                      <a:pt x="433800" y="48150"/>
                      <a:pt x="429750" y="62100"/>
                      <a:pt x="427050" y="75600"/>
                    </a:cubicBezTo>
                    <a:cubicBezTo>
                      <a:pt x="418950" y="118350"/>
                      <a:pt x="398250" y="155250"/>
                      <a:pt x="377100" y="192600"/>
                    </a:cubicBezTo>
                    <a:cubicBezTo>
                      <a:pt x="367650" y="209250"/>
                      <a:pt x="354600" y="211050"/>
                      <a:pt x="339300" y="207900"/>
                    </a:cubicBezTo>
                    <a:cubicBezTo>
                      <a:pt x="322200" y="204750"/>
                      <a:pt x="319950" y="191700"/>
                      <a:pt x="321300" y="176850"/>
                    </a:cubicBezTo>
                    <a:cubicBezTo>
                      <a:pt x="322200" y="166950"/>
                      <a:pt x="321750" y="157500"/>
                      <a:pt x="321300" y="147600"/>
                    </a:cubicBezTo>
                    <a:cubicBezTo>
                      <a:pt x="320850" y="137250"/>
                      <a:pt x="318150" y="129150"/>
                      <a:pt x="304650" y="137250"/>
                    </a:cubicBezTo>
                    <a:cubicBezTo>
                      <a:pt x="289800" y="146250"/>
                      <a:pt x="280350" y="139950"/>
                      <a:pt x="270900" y="126900"/>
                    </a:cubicBezTo>
                    <a:cubicBezTo>
                      <a:pt x="256950" y="107100"/>
                      <a:pt x="250200" y="85050"/>
                      <a:pt x="246600" y="59400"/>
                    </a:cubicBezTo>
                    <a:cubicBezTo>
                      <a:pt x="222750" y="77850"/>
                      <a:pt x="198450" y="75150"/>
                      <a:pt x="173700" y="70200"/>
                    </a:cubicBezTo>
                    <a:cubicBezTo>
                      <a:pt x="121500" y="59400"/>
                      <a:pt x="77400" y="29250"/>
                      <a:pt x="28800" y="10350"/>
                    </a:cubicBezTo>
                    <a:cubicBezTo>
                      <a:pt x="20700" y="7200"/>
                      <a:pt x="12600" y="3150"/>
                      <a:pt x="0" y="11700"/>
                    </a:cubicBezTo>
                    <a:cubicBezTo>
                      <a:pt x="20700" y="22500"/>
                      <a:pt x="38700" y="32850"/>
                      <a:pt x="57600" y="40500"/>
                    </a:cubicBezTo>
                    <a:cubicBezTo>
                      <a:pt x="109800" y="62100"/>
                      <a:pt x="159300" y="91800"/>
                      <a:pt x="218250" y="91800"/>
                    </a:cubicBezTo>
                    <a:cubicBezTo>
                      <a:pt x="228150" y="91800"/>
                      <a:pt x="236250" y="97650"/>
                      <a:pt x="241200" y="107100"/>
                    </a:cubicBezTo>
                    <a:cubicBezTo>
                      <a:pt x="259650" y="141300"/>
                      <a:pt x="269100" y="175950"/>
                      <a:pt x="248850" y="213300"/>
                    </a:cubicBezTo>
                    <a:cubicBezTo>
                      <a:pt x="264150" y="210150"/>
                      <a:pt x="276300" y="215100"/>
                      <a:pt x="285300" y="228600"/>
                    </a:cubicBezTo>
                    <a:cubicBezTo>
                      <a:pt x="291600" y="238050"/>
                      <a:pt x="301500" y="244350"/>
                      <a:pt x="313650" y="244350"/>
                    </a:cubicBezTo>
                    <a:cubicBezTo>
                      <a:pt x="334350" y="244800"/>
                      <a:pt x="355500" y="243000"/>
                      <a:pt x="376200" y="242550"/>
                    </a:cubicBezTo>
                    <a:cubicBezTo>
                      <a:pt x="433350" y="240750"/>
                      <a:pt x="476100" y="194400"/>
                      <a:pt x="533250" y="194850"/>
                    </a:cubicBezTo>
                    <a:cubicBezTo>
                      <a:pt x="500400" y="190350"/>
                      <a:pt x="490500" y="181800"/>
                      <a:pt x="497700" y="15750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285">
                <a:extLst>
                  <a:ext uri="{FF2B5EF4-FFF2-40B4-BE49-F238E27FC236}">
                    <a16:creationId xmlns:a16="http://schemas.microsoft.com/office/drawing/2014/main" id="{D2A66DDC-A8EF-4E06-B1AE-94C7B01CFE33}"/>
                  </a:ext>
                </a:extLst>
              </p:cNvPr>
              <p:cNvSpPr/>
              <p:nvPr/>
            </p:nvSpPr>
            <p:spPr>
              <a:xfrm>
                <a:off x="809162" y="3164711"/>
                <a:ext cx="178650" cy="136349"/>
              </a:xfrm>
              <a:custGeom>
                <a:avLst/>
                <a:gdLst>
                  <a:gd name="connsiteX0" fmla="*/ 178650 w 178650"/>
                  <a:gd name="connsiteY0" fmla="*/ 136350 h 136349"/>
                  <a:gd name="connsiteX1" fmla="*/ 168300 w 178650"/>
                  <a:gd name="connsiteY1" fmla="*/ 119250 h 136349"/>
                  <a:gd name="connsiteX2" fmla="*/ 173700 w 178650"/>
                  <a:gd name="connsiteY2" fmla="*/ 47250 h 136349"/>
                  <a:gd name="connsiteX3" fmla="*/ 177750 w 178650"/>
                  <a:gd name="connsiteY3" fmla="*/ 37800 h 136349"/>
                  <a:gd name="connsiteX4" fmla="*/ 166050 w 178650"/>
                  <a:gd name="connsiteY4" fmla="*/ 33300 h 136349"/>
                  <a:gd name="connsiteX5" fmla="*/ 93600 w 178650"/>
                  <a:gd name="connsiteY5" fmla="*/ 14850 h 136349"/>
                  <a:gd name="connsiteX6" fmla="*/ 0 w 178650"/>
                  <a:gd name="connsiteY6" fmla="*/ 0 h 136349"/>
                  <a:gd name="connsiteX7" fmla="*/ 102150 w 178650"/>
                  <a:gd name="connsiteY7" fmla="*/ 46800 h 136349"/>
                  <a:gd name="connsiteX8" fmla="*/ 178650 w 178650"/>
                  <a:gd name="connsiteY8" fmla="*/ 136350 h 136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650" h="136349">
                    <a:moveTo>
                      <a:pt x="178650" y="136350"/>
                    </a:moveTo>
                    <a:cubicBezTo>
                      <a:pt x="173250" y="127350"/>
                      <a:pt x="170550" y="123300"/>
                      <a:pt x="168300" y="119250"/>
                    </a:cubicBezTo>
                    <a:cubicBezTo>
                      <a:pt x="149400" y="85950"/>
                      <a:pt x="149850" y="78300"/>
                      <a:pt x="173700" y="47250"/>
                    </a:cubicBezTo>
                    <a:cubicBezTo>
                      <a:pt x="175950" y="44550"/>
                      <a:pt x="180000" y="41850"/>
                      <a:pt x="177750" y="37800"/>
                    </a:cubicBezTo>
                    <a:cubicBezTo>
                      <a:pt x="175500" y="33300"/>
                      <a:pt x="170550" y="32400"/>
                      <a:pt x="166050" y="33300"/>
                    </a:cubicBezTo>
                    <a:cubicBezTo>
                      <a:pt x="139050" y="37350"/>
                      <a:pt x="117000" y="24750"/>
                      <a:pt x="93600" y="14850"/>
                    </a:cubicBezTo>
                    <a:cubicBezTo>
                      <a:pt x="64350" y="2250"/>
                      <a:pt x="31950" y="2700"/>
                      <a:pt x="0" y="0"/>
                    </a:cubicBezTo>
                    <a:cubicBezTo>
                      <a:pt x="34200" y="15750"/>
                      <a:pt x="72450" y="22500"/>
                      <a:pt x="102150" y="46800"/>
                    </a:cubicBezTo>
                    <a:cubicBezTo>
                      <a:pt x="131850" y="70200"/>
                      <a:pt x="140850" y="111150"/>
                      <a:pt x="178650" y="13635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286">
                <a:extLst>
                  <a:ext uri="{FF2B5EF4-FFF2-40B4-BE49-F238E27FC236}">
                    <a16:creationId xmlns:a16="http://schemas.microsoft.com/office/drawing/2014/main" id="{010747CF-04BA-4AB4-9636-E3DDFFF0DE59}"/>
                  </a:ext>
                </a:extLst>
              </p:cNvPr>
              <p:cNvSpPr/>
              <p:nvPr/>
            </p:nvSpPr>
            <p:spPr>
              <a:xfrm>
                <a:off x="1250554" y="3082808"/>
                <a:ext cx="499392" cy="340652"/>
              </a:xfrm>
              <a:custGeom>
                <a:avLst/>
                <a:gdLst>
                  <a:gd name="connsiteX0" fmla="*/ 494159 w 499392"/>
                  <a:gd name="connsiteY0" fmla="*/ 175053 h 340652"/>
                  <a:gd name="connsiteX1" fmla="*/ 419008 w 499392"/>
                  <a:gd name="connsiteY1" fmla="*/ 58953 h 340652"/>
                  <a:gd name="connsiteX2" fmla="*/ 350159 w 499392"/>
                  <a:gd name="connsiteY2" fmla="*/ 6303 h 340652"/>
                  <a:gd name="connsiteX3" fmla="*/ 293909 w 499392"/>
                  <a:gd name="connsiteY3" fmla="*/ 2253 h 340652"/>
                  <a:gd name="connsiteX4" fmla="*/ 337559 w 499392"/>
                  <a:gd name="connsiteY4" fmla="*/ 39603 h 340652"/>
                  <a:gd name="connsiteX5" fmla="*/ 392459 w 499392"/>
                  <a:gd name="connsiteY5" fmla="*/ 135903 h 340652"/>
                  <a:gd name="connsiteX6" fmla="*/ 372209 w 499392"/>
                  <a:gd name="connsiteY6" fmla="*/ 181353 h 340652"/>
                  <a:gd name="connsiteX7" fmla="*/ 333059 w 499392"/>
                  <a:gd name="connsiteY7" fmla="*/ 164253 h 340652"/>
                  <a:gd name="connsiteX8" fmla="*/ 319559 w 499392"/>
                  <a:gd name="connsiteY8" fmla="*/ 153903 h 340652"/>
                  <a:gd name="connsiteX9" fmla="*/ 309209 w 499392"/>
                  <a:gd name="connsiteY9" fmla="*/ 169203 h 340652"/>
                  <a:gd name="connsiteX10" fmla="*/ 256559 w 499392"/>
                  <a:gd name="connsiteY10" fmla="*/ 217803 h 340652"/>
                  <a:gd name="connsiteX11" fmla="*/ 96359 w 499392"/>
                  <a:gd name="connsiteY11" fmla="*/ 207453 h 340652"/>
                  <a:gd name="connsiteX12" fmla="*/ 72509 w 499392"/>
                  <a:gd name="connsiteY12" fmla="*/ 205653 h 340652"/>
                  <a:gd name="connsiteX13" fmla="*/ 509 w 499392"/>
                  <a:gd name="connsiteY13" fmla="*/ 340653 h 340652"/>
                  <a:gd name="connsiteX14" fmla="*/ 59009 w 499392"/>
                  <a:gd name="connsiteY14" fmla="*/ 301953 h 340652"/>
                  <a:gd name="connsiteX15" fmla="*/ 68909 w 499392"/>
                  <a:gd name="connsiteY15" fmla="*/ 299253 h 340652"/>
                  <a:gd name="connsiteX16" fmla="*/ 351508 w 499392"/>
                  <a:gd name="connsiteY16" fmla="*/ 231753 h 340652"/>
                  <a:gd name="connsiteX17" fmla="*/ 495508 w 499392"/>
                  <a:gd name="connsiteY17" fmla="*/ 200253 h 340652"/>
                  <a:gd name="connsiteX18" fmla="*/ 494159 w 499392"/>
                  <a:gd name="connsiteY18" fmla="*/ 175053 h 340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99392" h="340652">
                    <a:moveTo>
                      <a:pt x="494159" y="175053"/>
                    </a:moveTo>
                    <a:cubicBezTo>
                      <a:pt x="475258" y="132303"/>
                      <a:pt x="450059" y="93603"/>
                      <a:pt x="419008" y="58953"/>
                    </a:cubicBezTo>
                    <a:cubicBezTo>
                      <a:pt x="399659" y="37353"/>
                      <a:pt x="377609" y="18003"/>
                      <a:pt x="350159" y="6303"/>
                    </a:cubicBezTo>
                    <a:cubicBezTo>
                      <a:pt x="338459" y="1353"/>
                      <a:pt x="324959" y="-2697"/>
                      <a:pt x="293909" y="2253"/>
                    </a:cubicBezTo>
                    <a:cubicBezTo>
                      <a:pt x="319109" y="16653"/>
                      <a:pt x="328559" y="30153"/>
                      <a:pt x="337559" y="39603"/>
                    </a:cubicBezTo>
                    <a:cubicBezTo>
                      <a:pt x="363209" y="67503"/>
                      <a:pt x="384359" y="98103"/>
                      <a:pt x="392459" y="135903"/>
                    </a:cubicBezTo>
                    <a:cubicBezTo>
                      <a:pt x="396959" y="156603"/>
                      <a:pt x="387959" y="175053"/>
                      <a:pt x="372209" y="181353"/>
                    </a:cubicBezTo>
                    <a:cubicBezTo>
                      <a:pt x="353758" y="188553"/>
                      <a:pt x="342059" y="179553"/>
                      <a:pt x="333059" y="164253"/>
                    </a:cubicBezTo>
                    <a:cubicBezTo>
                      <a:pt x="329909" y="159303"/>
                      <a:pt x="326758" y="153003"/>
                      <a:pt x="319559" y="153903"/>
                    </a:cubicBezTo>
                    <a:cubicBezTo>
                      <a:pt x="311008" y="154803"/>
                      <a:pt x="309659" y="162903"/>
                      <a:pt x="309209" y="169203"/>
                    </a:cubicBezTo>
                    <a:cubicBezTo>
                      <a:pt x="305609" y="200703"/>
                      <a:pt x="285809" y="214203"/>
                      <a:pt x="256559" y="217803"/>
                    </a:cubicBezTo>
                    <a:cubicBezTo>
                      <a:pt x="202559" y="224103"/>
                      <a:pt x="149009" y="222303"/>
                      <a:pt x="96359" y="207453"/>
                    </a:cubicBezTo>
                    <a:cubicBezTo>
                      <a:pt x="88259" y="205203"/>
                      <a:pt x="81059" y="201603"/>
                      <a:pt x="72509" y="205653"/>
                    </a:cubicBezTo>
                    <a:cubicBezTo>
                      <a:pt x="40559" y="220053"/>
                      <a:pt x="-5341" y="305103"/>
                      <a:pt x="509" y="340653"/>
                    </a:cubicBezTo>
                    <a:cubicBezTo>
                      <a:pt x="19859" y="328503"/>
                      <a:pt x="30208" y="311403"/>
                      <a:pt x="59009" y="301953"/>
                    </a:cubicBezTo>
                    <a:cubicBezTo>
                      <a:pt x="62159" y="300603"/>
                      <a:pt x="65309" y="300153"/>
                      <a:pt x="68909" y="299253"/>
                    </a:cubicBezTo>
                    <a:cubicBezTo>
                      <a:pt x="162059" y="272703"/>
                      <a:pt x="257008" y="253803"/>
                      <a:pt x="351508" y="231753"/>
                    </a:cubicBezTo>
                    <a:cubicBezTo>
                      <a:pt x="399209" y="220503"/>
                      <a:pt x="446909" y="208353"/>
                      <a:pt x="495508" y="200253"/>
                    </a:cubicBezTo>
                    <a:cubicBezTo>
                      <a:pt x="503159" y="191253"/>
                      <a:pt x="497758" y="182703"/>
                      <a:pt x="494159" y="175053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8" name="Freeform: Shape 282">
              <a:extLst>
                <a:ext uri="{FF2B5EF4-FFF2-40B4-BE49-F238E27FC236}">
                  <a16:creationId xmlns:a16="http://schemas.microsoft.com/office/drawing/2014/main" id="{0085D777-DB4A-4C12-A37C-E4749372DC89}"/>
                </a:ext>
              </a:extLst>
            </p:cNvPr>
            <p:cNvSpPr/>
            <p:nvPr/>
          </p:nvSpPr>
          <p:spPr>
            <a:xfrm>
              <a:off x="1545237" y="3039433"/>
              <a:ext cx="216512" cy="243177"/>
            </a:xfrm>
            <a:custGeom>
              <a:avLst/>
              <a:gdLst>
                <a:gd name="connsiteX0" fmla="*/ 200825 w 216512"/>
                <a:gd name="connsiteY0" fmla="*/ 243177 h 243177"/>
                <a:gd name="connsiteX1" fmla="*/ 142775 w 216512"/>
                <a:gd name="connsiteY1" fmla="*/ 133827 h 243177"/>
                <a:gd name="connsiteX2" fmla="*/ 78875 w 216512"/>
                <a:gd name="connsiteY2" fmla="*/ 69027 h 243177"/>
                <a:gd name="connsiteX3" fmla="*/ 125 w 216512"/>
                <a:gd name="connsiteY3" fmla="*/ 45177 h 243177"/>
                <a:gd name="connsiteX4" fmla="*/ 12725 w 216512"/>
                <a:gd name="connsiteY4" fmla="*/ 31677 h 243177"/>
                <a:gd name="connsiteX5" fmla="*/ 68075 w 216512"/>
                <a:gd name="connsiteY5" fmla="*/ 8727 h 243177"/>
                <a:gd name="connsiteX6" fmla="*/ 86525 w 216512"/>
                <a:gd name="connsiteY6" fmla="*/ 3777 h 243177"/>
                <a:gd name="connsiteX7" fmla="*/ 98675 w 216512"/>
                <a:gd name="connsiteY7" fmla="*/ 627 h 243177"/>
                <a:gd name="connsiteX8" fmla="*/ 111275 w 216512"/>
                <a:gd name="connsiteY8" fmla="*/ 1077 h 243177"/>
                <a:gd name="connsiteX9" fmla="*/ 145025 w 216512"/>
                <a:gd name="connsiteY9" fmla="*/ 24927 h 243177"/>
                <a:gd name="connsiteX10" fmla="*/ 175625 w 216512"/>
                <a:gd name="connsiteY10" fmla="*/ 83877 h 243177"/>
                <a:gd name="connsiteX11" fmla="*/ 215225 w 216512"/>
                <a:gd name="connsiteY11" fmla="*/ 204927 h 243177"/>
                <a:gd name="connsiteX12" fmla="*/ 205775 w 216512"/>
                <a:gd name="connsiteY12" fmla="*/ 242727 h 243177"/>
                <a:gd name="connsiteX13" fmla="*/ 200825 w 216512"/>
                <a:gd name="connsiteY13" fmla="*/ 243177 h 24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6512" h="243177">
                  <a:moveTo>
                    <a:pt x="200825" y="243177"/>
                  </a:moveTo>
                  <a:cubicBezTo>
                    <a:pt x="190925" y="201777"/>
                    <a:pt x="166625" y="168027"/>
                    <a:pt x="142775" y="133827"/>
                  </a:cubicBezTo>
                  <a:cubicBezTo>
                    <a:pt x="125225" y="108627"/>
                    <a:pt x="103625" y="87477"/>
                    <a:pt x="78875" y="69027"/>
                  </a:cubicBezTo>
                  <a:cubicBezTo>
                    <a:pt x="61775" y="56427"/>
                    <a:pt x="10475" y="45177"/>
                    <a:pt x="125" y="45177"/>
                  </a:cubicBezTo>
                  <a:cubicBezTo>
                    <a:pt x="-1225" y="39327"/>
                    <a:pt x="8675" y="34377"/>
                    <a:pt x="12725" y="31677"/>
                  </a:cubicBezTo>
                  <a:cubicBezTo>
                    <a:pt x="29825" y="21327"/>
                    <a:pt x="49175" y="14577"/>
                    <a:pt x="68075" y="8727"/>
                  </a:cubicBezTo>
                  <a:cubicBezTo>
                    <a:pt x="74375" y="6927"/>
                    <a:pt x="80225" y="5127"/>
                    <a:pt x="86525" y="3777"/>
                  </a:cubicBezTo>
                  <a:cubicBezTo>
                    <a:pt x="90575" y="2877"/>
                    <a:pt x="94625" y="1977"/>
                    <a:pt x="98675" y="627"/>
                  </a:cubicBezTo>
                  <a:cubicBezTo>
                    <a:pt x="103175" y="-273"/>
                    <a:pt x="107225" y="-273"/>
                    <a:pt x="111275" y="1077"/>
                  </a:cubicBezTo>
                  <a:cubicBezTo>
                    <a:pt x="125675" y="4677"/>
                    <a:pt x="136475" y="13677"/>
                    <a:pt x="145025" y="24927"/>
                  </a:cubicBezTo>
                  <a:cubicBezTo>
                    <a:pt x="152225" y="35277"/>
                    <a:pt x="171575" y="73077"/>
                    <a:pt x="175625" y="83877"/>
                  </a:cubicBezTo>
                  <a:cubicBezTo>
                    <a:pt x="185525" y="105927"/>
                    <a:pt x="213425" y="192777"/>
                    <a:pt x="215225" y="204927"/>
                  </a:cubicBezTo>
                  <a:cubicBezTo>
                    <a:pt x="215675" y="218427"/>
                    <a:pt x="221075" y="233277"/>
                    <a:pt x="205775" y="242727"/>
                  </a:cubicBezTo>
                  <a:cubicBezTo>
                    <a:pt x="203975" y="243177"/>
                    <a:pt x="202625" y="243177"/>
                    <a:pt x="200825" y="243177"/>
                  </a:cubicBezTo>
                  <a:close/>
                </a:path>
              </a:pathLst>
            </a:custGeom>
            <a:solidFill>
              <a:srgbClr val="FEFEFE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2" name="자유형: 도형 231">
            <a:extLst>
              <a:ext uri="{FF2B5EF4-FFF2-40B4-BE49-F238E27FC236}">
                <a16:creationId xmlns:a16="http://schemas.microsoft.com/office/drawing/2014/main" id="{198AA61D-FB85-497B-860C-79904193D94C}"/>
              </a:ext>
            </a:extLst>
          </p:cNvPr>
          <p:cNvSpPr/>
          <p:nvPr/>
        </p:nvSpPr>
        <p:spPr>
          <a:xfrm>
            <a:off x="2878842" y="1326787"/>
            <a:ext cx="620368" cy="1430919"/>
          </a:xfrm>
          <a:custGeom>
            <a:avLst/>
            <a:gdLst>
              <a:gd name="connsiteX0" fmla="*/ 144401 w 1137408"/>
              <a:gd name="connsiteY0" fmla="*/ 799930 h 2623506"/>
              <a:gd name="connsiteX1" fmla="*/ 991954 w 1137408"/>
              <a:gd name="connsiteY1" fmla="*/ 799930 h 2623506"/>
              <a:gd name="connsiteX2" fmla="*/ 991954 w 1137408"/>
              <a:gd name="connsiteY2" fmla="*/ 815107 h 2623506"/>
              <a:gd name="connsiteX3" fmla="*/ 991280 w 1137408"/>
              <a:gd name="connsiteY3" fmla="*/ 1126583 h 2623506"/>
              <a:gd name="connsiteX4" fmla="*/ 828024 w 1137408"/>
              <a:gd name="connsiteY4" fmla="*/ 1457527 h 2623506"/>
              <a:gd name="connsiteX5" fmla="*/ 412936 w 1137408"/>
              <a:gd name="connsiteY5" fmla="*/ 1517773 h 2623506"/>
              <a:gd name="connsiteX6" fmla="*/ 163585 w 1137408"/>
              <a:gd name="connsiteY6" fmla="*/ 1250160 h 2623506"/>
              <a:gd name="connsiteX7" fmla="*/ 145040 w 1137408"/>
              <a:gd name="connsiteY7" fmla="*/ 1141299 h 2623506"/>
              <a:gd name="connsiteX8" fmla="*/ 143621 w 1137408"/>
              <a:gd name="connsiteY8" fmla="*/ 810817 h 2623506"/>
              <a:gd name="connsiteX9" fmla="*/ 144401 w 1137408"/>
              <a:gd name="connsiteY9" fmla="*/ 799930 h 2623506"/>
              <a:gd name="connsiteX10" fmla="*/ 18626 w 1137408"/>
              <a:gd name="connsiteY10" fmla="*/ 799008 h 2623506"/>
              <a:gd name="connsiteX11" fmla="*/ 60859 w 1137408"/>
              <a:gd name="connsiteY11" fmla="*/ 799257 h 2623506"/>
              <a:gd name="connsiteX12" fmla="*/ 60859 w 1137408"/>
              <a:gd name="connsiteY12" fmla="*/ 817766 h 2623506"/>
              <a:gd name="connsiteX13" fmla="*/ 61568 w 1137408"/>
              <a:gd name="connsiteY13" fmla="*/ 1133675 h 2623506"/>
              <a:gd name="connsiteX14" fmla="*/ 131849 w 1137408"/>
              <a:gd name="connsiteY14" fmla="*/ 1374835 h 2623506"/>
              <a:gd name="connsiteX15" fmla="*/ 426624 w 1137408"/>
              <a:gd name="connsiteY15" fmla="*/ 1604470 h 2623506"/>
              <a:gd name="connsiteX16" fmla="*/ 631757 w 1137408"/>
              <a:gd name="connsiteY16" fmla="*/ 1620144 h 2623506"/>
              <a:gd name="connsiteX17" fmla="*/ 848485 w 1137408"/>
              <a:gd name="connsiteY17" fmla="*/ 1539650 h 2623506"/>
              <a:gd name="connsiteX18" fmla="*/ 1050355 w 1137408"/>
              <a:gd name="connsiteY18" fmla="*/ 1275371 h 2623506"/>
              <a:gd name="connsiteX19" fmla="*/ 1076419 w 1137408"/>
              <a:gd name="connsiteY19" fmla="*/ 1110271 h 2623506"/>
              <a:gd name="connsiteX20" fmla="*/ 1076666 w 1137408"/>
              <a:gd name="connsiteY20" fmla="*/ 819220 h 2623506"/>
              <a:gd name="connsiteX21" fmla="*/ 1076666 w 1137408"/>
              <a:gd name="connsiteY21" fmla="*/ 799824 h 2623506"/>
              <a:gd name="connsiteX22" fmla="*/ 1130530 w 1137408"/>
              <a:gd name="connsiteY22" fmla="*/ 800178 h 2623506"/>
              <a:gd name="connsiteX23" fmla="*/ 1136699 w 1137408"/>
              <a:gd name="connsiteY23" fmla="*/ 807944 h 2623506"/>
              <a:gd name="connsiteX24" fmla="*/ 1137267 w 1137408"/>
              <a:gd name="connsiteY24" fmla="*/ 821029 h 2623506"/>
              <a:gd name="connsiteX25" fmla="*/ 1137160 w 1137408"/>
              <a:gd name="connsiteY25" fmla="*/ 1110626 h 2623506"/>
              <a:gd name="connsiteX26" fmla="*/ 1094396 w 1137408"/>
              <a:gd name="connsiteY26" fmla="*/ 1332922 h 2623506"/>
              <a:gd name="connsiteX27" fmla="*/ 988231 w 1137408"/>
              <a:gd name="connsiteY27" fmla="*/ 1499440 h 2623506"/>
              <a:gd name="connsiteX28" fmla="*/ 817706 w 1137408"/>
              <a:gd name="connsiteY28" fmla="*/ 1627732 h 2623506"/>
              <a:gd name="connsiteX29" fmla="*/ 716718 w 1137408"/>
              <a:gd name="connsiteY29" fmla="*/ 1665673 h 2623506"/>
              <a:gd name="connsiteX30" fmla="*/ 705548 w 1137408"/>
              <a:gd name="connsiteY30" fmla="*/ 1679255 h 2623506"/>
              <a:gd name="connsiteX31" fmla="*/ 705689 w 1137408"/>
              <a:gd name="connsiteY31" fmla="*/ 2308164 h 2623506"/>
              <a:gd name="connsiteX32" fmla="*/ 706470 w 1137408"/>
              <a:gd name="connsiteY32" fmla="*/ 2316958 h 2623506"/>
              <a:gd name="connsiteX33" fmla="*/ 987734 w 1137408"/>
              <a:gd name="connsiteY33" fmla="*/ 2316958 h 2623506"/>
              <a:gd name="connsiteX34" fmla="*/ 987734 w 1137408"/>
              <a:gd name="connsiteY34" fmla="*/ 2335468 h 2623506"/>
              <a:gd name="connsiteX35" fmla="*/ 987770 w 1137408"/>
              <a:gd name="connsiteY35" fmla="*/ 2606024 h 2623506"/>
              <a:gd name="connsiteX36" fmla="*/ 988479 w 1137408"/>
              <a:gd name="connsiteY36" fmla="*/ 2623506 h 2623506"/>
              <a:gd name="connsiteX37" fmla="*/ 149047 w 1137408"/>
              <a:gd name="connsiteY37" fmla="*/ 2623506 h 2623506"/>
              <a:gd name="connsiteX38" fmla="*/ 149898 w 1137408"/>
              <a:gd name="connsiteY38" fmla="*/ 2560707 h 2623506"/>
              <a:gd name="connsiteX39" fmla="*/ 149933 w 1137408"/>
              <a:gd name="connsiteY39" fmla="*/ 2335468 h 2623506"/>
              <a:gd name="connsiteX40" fmla="*/ 149933 w 1137408"/>
              <a:gd name="connsiteY40" fmla="*/ 2317986 h 2623506"/>
              <a:gd name="connsiteX41" fmla="*/ 458395 w 1137408"/>
              <a:gd name="connsiteY41" fmla="*/ 2317986 h 2623506"/>
              <a:gd name="connsiteX42" fmla="*/ 458395 w 1137408"/>
              <a:gd name="connsiteY42" fmla="*/ 1676382 h 2623506"/>
              <a:gd name="connsiteX43" fmla="*/ 384108 w 1137408"/>
              <a:gd name="connsiteY43" fmla="*/ 1654326 h 2623506"/>
              <a:gd name="connsiteX44" fmla="*/ 151742 w 1137408"/>
              <a:gd name="connsiteY44" fmla="*/ 1502702 h 2623506"/>
              <a:gd name="connsiteX45" fmla="*/ 968 w 1137408"/>
              <a:gd name="connsiteY45" fmla="*/ 1132576 h 2623506"/>
              <a:gd name="connsiteX46" fmla="*/ 46 w 1137408"/>
              <a:gd name="connsiteY46" fmla="*/ 818156 h 2623506"/>
              <a:gd name="connsiteX47" fmla="*/ 18626 w 1137408"/>
              <a:gd name="connsiteY47" fmla="*/ 799008 h 2623506"/>
              <a:gd name="connsiteX48" fmla="*/ 144543 w 1137408"/>
              <a:gd name="connsiteY48" fmla="*/ 677524 h 2623506"/>
              <a:gd name="connsiteX49" fmla="*/ 991244 w 1137408"/>
              <a:gd name="connsiteY49" fmla="*/ 677524 h 2623506"/>
              <a:gd name="connsiteX50" fmla="*/ 991244 w 1137408"/>
              <a:gd name="connsiteY50" fmla="*/ 772414 h 2623506"/>
              <a:gd name="connsiteX51" fmla="*/ 144543 w 1137408"/>
              <a:gd name="connsiteY51" fmla="*/ 772414 h 2623506"/>
              <a:gd name="connsiteX52" fmla="*/ 144543 w 1137408"/>
              <a:gd name="connsiteY52" fmla="*/ 677524 h 2623506"/>
              <a:gd name="connsiteX53" fmla="*/ 970998 w 1137408"/>
              <a:gd name="connsiteY53" fmla="*/ 285590 h 2623506"/>
              <a:gd name="connsiteX54" fmla="*/ 988373 w 1137408"/>
              <a:gd name="connsiteY54" fmla="*/ 369700 h 2623506"/>
              <a:gd name="connsiteX55" fmla="*/ 991813 w 1137408"/>
              <a:gd name="connsiteY55" fmla="*/ 590116 h 2623506"/>
              <a:gd name="connsiteX56" fmla="*/ 991848 w 1137408"/>
              <a:gd name="connsiteY56" fmla="*/ 648057 h 2623506"/>
              <a:gd name="connsiteX57" fmla="*/ 966211 w 1137408"/>
              <a:gd name="connsiteY57" fmla="*/ 648057 h 2623506"/>
              <a:gd name="connsiteX58" fmla="*/ 966211 w 1137408"/>
              <a:gd name="connsiteY58" fmla="*/ 286547 h 2623506"/>
              <a:gd name="connsiteX59" fmla="*/ 970998 w 1137408"/>
              <a:gd name="connsiteY59" fmla="*/ 285590 h 2623506"/>
              <a:gd name="connsiteX60" fmla="*/ 174152 w 1137408"/>
              <a:gd name="connsiteY60" fmla="*/ 273570 h 2623506"/>
              <a:gd name="connsiteX61" fmla="*/ 174188 w 1137408"/>
              <a:gd name="connsiteY61" fmla="*/ 647916 h 2623506"/>
              <a:gd name="connsiteX62" fmla="*/ 145465 w 1137408"/>
              <a:gd name="connsiteY62" fmla="*/ 647916 h 2623506"/>
              <a:gd name="connsiteX63" fmla="*/ 144544 w 1137408"/>
              <a:gd name="connsiteY63" fmla="*/ 634761 h 2623506"/>
              <a:gd name="connsiteX64" fmla="*/ 145253 w 1137408"/>
              <a:gd name="connsiteY64" fmla="*/ 402536 h 2623506"/>
              <a:gd name="connsiteX65" fmla="*/ 174152 w 1137408"/>
              <a:gd name="connsiteY65" fmla="*/ 273570 h 2623506"/>
              <a:gd name="connsiteX66" fmla="*/ 871144 w 1137408"/>
              <a:gd name="connsiteY66" fmla="*/ 127831 h 2623506"/>
              <a:gd name="connsiteX67" fmla="*/ 908448 w 1137408"/>
              <a:gd name="connsiteY67" fmla="*/ 171588 h 2623506"/>
              <a:gd name="connsiteX68" fmla="*/ 937702 w 1137408"/>
              <a:gd name="connsiteY68" fmla="*/ 259953 h 2623506"/>
              <a:gd name="connsiteX69" fmla="*/ 937702 w 1137408"/>
              <a:gd name="connsiteY69" fmla="*/ 634086 h 2623506"/>
              <a:gd name="connsiteX70" fmla="*/ 937099 w 1137408"/>
              <a:gd name="connsiteY70" fmla="*/ 647951 h 2623506"/>
              <a:gd name="connsiteX71" fmla="*/ 871109 w 1137408"/>
              <a:gd name="connsiteY71" fmla="*/ 647951 h 2623506"/>
              <a:gd name="connsiteX72" fmla="*/ 871144 w 1137408"/>
              <a:gd name="connsiteY72" fmla="*/ 127831 h 2623506"/>
              <a:gd name="connsiteX73" fmla="*/ 270141 w 1137408"/>
              <a:gd name="connsiteY73" fmla="*/ 125314 h 2623506"/>
              <a:gd name="connsiteX74" fmla="*/ 270141 w 1137408"/>
              <a:gd name="connsiteY74" fmla="*/ 648519 h 2623506"/>
              <a:gd name="connsiteX75" fmla="*/ 202768 w 1137408"/>
              <a:gd name="connsiteY75" fmla="*/ 648519 h 2623506"/>
              <a:gd name="connsiteX76" fmla="*/ 202768 w 1137408"/>
              <a:gd name="connsiteY76" fmla="*/ 632491 h 2623506"/>
              <a:gd name="connsiteX77" fmla="*/ 203087 w 1137408"/>
              <a:gd name="connsiteY77" fmla="*/ 221586 h 2623506"/>
              <a:gd name="connsiteX78" fmla="*/ 210640 w 1137408"/>
              <a:gd name="connsiteY78" fmla="*/ 197509 h 2623506"/>
              <a:gd name="connsiteX79" fmla="*/ 260000 w 1137408"/>
              <a:gd name="connsiteY79" fmla="*/ 134250 h 2623506"/>
              <a:gd name="connsiteX80" fmla="*/ 270141 w 1137408"/>
              <a:gd name="connsiteY80" fmla="*/ 125314 h 2623506"/>
              <a:gd name="connsiteX81" fmla="*/ 773667 w 1137408"/>
              <a:gd name="connsiteY81" fmla="*/ 51416 h 2623506"/>
              <a:gd name="connsiteX82" fmla="*/ 839516 w 1137408"/>
              <a:gd name="connsiteY82" fmla="*/ 99747 h 2623506"/>
              <a:gd name="connsiteX83" fmla="*/ 842033 w 1137408"/>
              <a:gd name="connsiteY83" fmla="*/ 110527 h 2623506"/>
              <a:gd name="connsiteX84" fmla="*/ 841465 w 1137408"/>
              <a:gd name="connsiteY84" fmla="*/ 639688 h 2623506"/>
              <a:gd name="connsiteX85" fmla="*/ 840615 w 1137408"/>
              <a:gd name="connsiteY85" fmla="*/ 647703 h 2623506"/>
              <a:gd name="connsiteX86" fmla="*/ 773667 w 1137408"/>
              <a:gd name="connsiteY86" fmla="*/ 647703 h 2623506"/>
              <a:gd name="connsiteX87" fmla="*/ 773667 w 1137408"/>
              <a:gd name="connsiteY87" fmla="*/ 51416 h 2623506"/>
              <a:gd name="connsiteX88" fmla="*/ 364215 w 1137408"/>
              <a:gd name="connsiteY88" fmla="*/ 51416 h 2623506"/>
              <a:gd name="connsiteX89" fmla="*/ 364215 w 1137408"/>
              <a:gd name="connsiteY89" fmla="*/ 647738 h 2623506"/>
              <a:gd name="connsiteX90" fmla="*/ 298828 w 1137408"/>
              <a:gd name="connsiteY90" fmla="*/ 647738 h 2623506"/>
              <a:gd name="connsiteX91" fmla="*/ 298828 w 1137408"/>
              <a:gd name="connsiteY91" fmla="*/ 631001 h 2623506"/>
              <a:gd name="connsiteX92" fmla="*/ 298154 w 1137408"/>
              <a:gd name="connsiteY92" fmla="*/ 111981 h 2623506"/>
              <a:gd name="connsiteX93" fmla="*/ 308402 w 1137408"/>
              <a:gd name="connsiteY93" fmla="*/ 89854 h 2623506"/>
              <a:gd name="connsiteX94" fmla="*/ 364215 w 1137408"/>
              <a:gd name="connsiteY94" fmla="*/ 51416 h 2623506"/>
              <a:gd name="connsiteX95" fmla="*/ 678493 w 1137408"/>
              <a:gd name="connsiteY95" fmla="*/ 14432 h 2623506"/>
              <a:gd name="connsiteX96" fmla="*/ 740334 w 1137408"/>
              <a:gd name="connsiteY96" fmla="*/ 37587 h 2623506"/>
              <a:gd name="connsiteX97" fmla="*/ 746256 w 1137408"/>
              <a:gd name="connsiteY97" fmla="*/ 51806 h 2623506"/>
              <a:gd name="connsiteX98" fmla="*/ 746362 w 1137408"/>
              <a:gd name="connsiteY98" fmla="*/ 157085 h 2623506"/>
              <a:gd name="connsiteX99" fmla="*/ 745831 w 1137408"/>
              <a:gd name="connsiteY99" fmla="*/ 629441 h 2623506"/>
              <a:gd name="connsiteX100" fmla="*/ 745866 w 1137408"/>
              <a:gd name="connsiteY100" fmla="*/ 647525 h 2623506"/>
              <a:gd name="connsiteX101" fmla="*/ 678493 w 1137408"/>
              <a:gd name="connsiteY101" fmla="*/ 647525 h 2623506"/>
              <a:gd name="connsiteX102" fmla="*/ 678493 w 1137408"/>
              <a:gd name="connsiteY102" fmla="*/ 14432 h 2623506"/>
              <a:gd name="connsiteX103" fmla="*/ 460240 w 1137408"/>
              <a:gd name="connsiteY103" fmla="*/ 14042 h 2623506"/>
              <a:gd name="connsiteX104" fmla="*/ 460240 w 1137408"/>
              <a:gd name="connsiteY104" fmla="*/ 647065 h 2623506"/>
              <a:gd name="connsiteX105" fmla="*/ 393966 w 1137408"/>
              <a:gd name="connsiteY105" fmla="*/ 647065 h 2623506"/>
              <a:gd name="connsiteX106" fmla="*/ 392903 w 1137408"/>
              <a:gd name="connsiteY106" fmla="*/ 636959 h 2623506"/>
              <a:gd name="connsiteX107" fmla="*/ 392690 w 1137408"/>
              <a:gd name="connsiteY107" fmla="*/ 62338 h 2623506"/>
              <a:gd name="connsiteX108" fmla="*/ 416271 w 1137408"/>
              <a:gd name="connsiteY108" fmla="*/ 28828 h 2623506"/>
              <a:gd name="connsiteX109" fmla="*/ 460240 w 1137408"/>
              <a:gd name="connsiteY109" fmla="*/ 14042 h 2623506"/>
              <a:gd name="connsiteX110" fmla="*/ 582220 w 1137408"/>
              <a:gd name="connsiteY110" fmla="*/ 1914 h 2623506"/>
              <a:gd name="connsiteX111" fmla="*/ 603211 w 1137408"/>
              <a:gd name="connsiteY111" fmla="*/ 2021 h 2623506"/>
              <a:gd name="connsiteX112" fmla="*/ 648493 w 1137408"/>
              <a:gd name="connsiteY112" fmla="*/ 7517 h 2623506"/>
              <a:gd name="connsiteX113" fmla="*/ 648493 w 1137408"/>
              <a:gd name="connsiteY113" fmla="*/ 647561 h 2623506"/>
              <a:gd name="connsiteX114" fmla="*/ 582220 w 1137408"/>
              <a:gd name="connsiteY114" fmla="*/ 647561 h 2623506"/>
              <a:gd name="connsiteX115" fmla="*/ 582220 w 1137408"/>
              <a:gd name="connsiteY115" fmla="*/ 1914 h 2623506"/>
              <a:gd name="connsiteX116" fmla="*/ 554739 w 1137408"/>
              <a:gd name="connsiteY116" fmla="*/ 0 h 2623506"/>
              <a:gd name="connsiteX117" fmla="*/ 554739 w 1137408"/>
              <a:gd name="connsiteY117" fmla="*/ 648306 h 2623506"/>
              <a:gd name="connsiteX118" fmla="*/ 490274 w 1137408"/>
              <a:gd name="connsiteY118" fmla="*/ 648306 h 2623506"/>
              <a:gd name="connsiteX119" fmla="*/ 490274 w 1137408"/>
              <a:gd name="connsiteY119" fmla="*/ 7482 h 2623506"/>
              <a:gd name="connsiteX120" fmla="*/ 554739 w 1137408"/>
              <a:gd name="connsiteY120" fmla="*/ 0 h 262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137408" h="2623506">
                <a:moveTo>
                  <a:pt x="144401" y="799930"/>
                </a:moveTo>
                <a:cubicBezTo>
                  <a:pt x="426836" y="799930"/>
                  <a:pt x="708668" y="799930"/>
                  <a:pt x="991954" y="799930"/>
                </a:cubicBezTo>
                <a:cubicBezTo>
                  <a:pt x="991954" y="805568"/>
                  <a:pt x="991954" y="810320"/>
                  <a:pt x="991954" y="815107"/>
                </a:cubicBezTo>
                <a:cubicBezTo>
                  <a:pt x="991741" y="918933"/>
                  <a:pt x="991492" y="1022758"/>
                  <a:pt x="991280" y="1126583"/>
                </a:cubicBezTo>
                <a:cubicBezTo>
                  <a:pt x="991032" y="1263670"/>
                  <a:pt x="934545" y="1374516"/>
                  <a:pt x="828024" y="1457527"/>
                </a:cubicBezTo>
                <a:cubicBezTo>
                  <a:pt x="702321" y="1555431"/>
                  <a:pt x="560412" y="1574579"/>
                  <a:pt x="412936" y="1517773"/>
                </a:cubicBezTo>
                <a:cubicBezTo>
                  <a:pt x="288651" y="1469867"/>
                  <a:pt x="205463" y="1377885"/>
                  <a:pt x="163585" y="1250160"/>
                </a:cubicBezTo>
                <a:cubicBezTo>
                  <a:pt x="151990" y="1214771"/>
                  <a:pt x="145146" y="1178674"/>
                  <a:pt x="145040" y="1141299"/>
                </a:cubicBezTo>
                <a:cubicBezTo>
                  <a:pt x="144720" y="1031126"/>
                  <a:pt x="144082" y="920989"/>
                  <a:pt x="143621" y="810817"/>
                </a:cubicBezTo>
                <a:cubicBezTo>
                  <a:pt x="143656" y="807483"/>
                  <a:pt x="144117" y="804185"/>
                  <a:pt x="144401" y="799930"/>
                </a:cubicBezTo>
                <a:close/>
                <a:moveTo>
                  <a:pt x="18626" y="799008"/>
                </a:moveTo>
                <a:cubicBezTo>
                  <a:pt x="32066" y="800107"/>
                  <a:pt x="45647" y="799257"/>
                  <a:pt x="60859" y="799257"/>
                </a:cubicBezTo>
                <a:cubicBezTo>
                  <a:pt x="60859" y="806384"/>
                  <a:pt x="60859" y="812093"/>
                  <a:pt x="60859" y="817766"/>
                </a:cubicBezTo>
                <a:cubicBezTo>
                  <a:pt x="61071" y="923081"/>
                  <a:pt x="61036" y="1028360"/>
                  <a:pt x="61568" y="1133675"/>
                </a:cubicBezTo>
                <a:cubicBezTo>
                  <a:pt x="62029" y="1220657"/>
                  <a:pt x="88056" y="1300618"/>
                  <a:pt x="131849" y="1374835"/>
                </a:cubicBezTo>
                <a:cubicBezTo>
                  <a:pt x="199754" y="1490007"/>
                  <a:pt x="299643" y="1565040"/>
                  <a:pt x="426624" y="1604470"/>
                </a:cubicBezTo>
                <a:cubicBezTo>
                  <a:pt x="493642" y="1625285"/>
                  <a:pt x="562362" y="1627413"/>
                  <a:pt x="631757" y="1620144"/>
                </a:cubicBezTo>
                <a:cubicBezTo>
                  <a:pt x="710973" y="1611846"/>
                  <a:pt x="782956" y="1583479"/>
                  <a:pt x="848485" y="1539650"/>
                </a:cubicBezTo>
                <a:cubicBezTo>
                  <a:pt x="945537" y="1474760"/>
                  <a:pt x="1013052" y="1386643"/>
                  <a:pt x="1050355" y="1275371"/>
                </a:cubicBezTo>
                <a:cubicBezTo>
                  <a:pt x="1068369" y="1221614"/>
                  <a:pt x="1076312" y="1166652"/>
                  <a:pt x="1076419" y="1110271"/>
                </a:cubicBezTo>
                <a:cubicBezTo>
                  <a:pt x="1076560" y="1013255"/>
                  <a:pt x="1076596" y="916237"/>
                  <a:pt x="1076666" y="819220"/>
                </a:cubicBezTo>
                <a:cubicBezTo>
                  <a:pt x="1076666" y="813405"/>
                  <a:pt x="1076666" y="807554"/>
                  <a:pt x="1076666" y="799824"/>
                </a:cubicBezTo>
                <a:cubicBezTo>
                  <a:pt x="1095070" y="799824"/>
                  <a:pt x="1112800" y="799540"/>
                  <a:pt x="1130530" y="800178"/>
                </a:cubicBezTo>
                <a:cubicBezTo>
                  <a:pt x="1132763" y="800249"/>
                  <a:pt x="1135884" y="804895"/>
                  <a:pt x="1136699" y="807944"/>
                </a:cubicBezTo>
                <a:cubicBezTo>
                  <a:pt x="1137834" y="812057"/>
                  <a:pt x="1137267" y="816632"/>
                  <a:pt x="1137267" y="821029"/>
                </a:cubicBezTo>
                <a:cubicBezTo>
                  <a:pt x="1137231" y="917549"/>
                  <a:pt x="1137018" y="1014070"/>
                  <a:pt x="1137160" y="1110626"/>
                </a:cubicBezTo>
                <a:cubicBezTo>
                  <a:pt x="1137267" y="1187538"/>
                  <a:pt x="1123898" y="1261861"/>
                  <a:pt x="1094396" y="1332922"/>
                </a:cubicBezTo>
                <a:cubicBezTo>
                  <a:pt x="1068795" y="1394550"/>
                  <a:pt x="1033832" y="1450293"/>
                  <a:pt x="988231" y="1499440"/>
                </a:cubicBezTo>
                <a:cubicBezTo>
                  <a:pt x="938978" y="1552523"/>
                  <a:pt x="883413" y="1597237"/>
                  <a:pt x="817706" y="1627732"/>
                </a:cubicBezTo>
                <a:cubicBezTo>
                  <a:pt x="785190" y="1642838"/>
                  <a:pt x="750653" y="1653724"/>
                  <a:pt x="716718" y="1665673"/>
                </a:cubicBezTo>
                <a:cubicBezTo>
                  <a:pt x="709236" y="1668298"/>
                  <a:pt x="705548" y="1670532"/>
                  <a:pt x="705548" y="1679255"/>
                </a:cubicBezTo>
                <a:cubicBezTo>
                  <a:pt x="705760" y="1888891"/>
                  <a:pt x="705689" y="2098528"/>
                  <a:pt x="705689" y="2308164"/>
                </a:cubicBezTo>
                <a:cubicBezTo>
                  <a:pt x="705689" y="2310540"/>
                  <a:pt x="706080" y="2312881"/>
                  <a:pt x="706470" y="2316958"/>
                </a:cubicBezTo>
                <a:cubicBezTo>
                  <a:pt x="799764" y="2316958"/>
                  <a:pt x="892561" y="2316958"/>
                  <a:pt x="987734" y="2316958"/>
                </a:cubicBezTo>
                <a:cubicBezTo>
                  <a:pt x="987734" y="2324298"/>
                  <a:pt x="987734" y="2329865"/>
                  <a:pt x="987734" y="2335468"/>
                </a:cubicBezTo>
                <a:cubicBezTo>
                  <a:pt x="987734" y="2425642"/>
                  <a:pt x="987734" y="2515850"/>
                  <a:pt x="987770" y="2606024"/>
                </a:cubicBezTo>
                <a:cubicBezTo>
                  <a:pt x="987770" y="2611839"/>
                  <a:pt x="988231" y="2617690"/>
                  <a:pt x="988479" y="2623506"/>
                </a:cubicBezTo>
                <a:cubicBezTo>
                  <a:pt x="708633" y="2623506"/>
                  <a:pt x="428822" y="2623506"/>
                  <a:pt x="149047" y="2623506"/>
                </a:cubicBezTo>
                <a:cubicBezTo>
                  <a:pt x="149331" y="2602584"/>
                  <a:pt x="149862" y="2581628"/>
                  <a:pt x="149898" y="2560707"/>
                </a:cubicBezTo>
                <a:cubicBezTo>
                  <a:pt x="150004" y="2485639"/>
                  <a:pt x="149933" y="2410536"/>
                  <a:pt x="149933" y="2335468"/>
                </a:cubicBezTo>
                <a:cubicBezTo>
                  <a:pt x="149933" y="2330185"/>
                  <a:pt x="149933" y="2324937"/>
                  <a:pt x="149933" y="2317986"/>
                </a:cubicBezTo>
                <a:cubicBezTo>
                  <a:pt x="253333" y="2317986"/>
                  <a:pt x="355386" y="2317986"/>
                  <a:pt x="458395" y="2317986"/>
                </a:cubicBezTo>
                <a:cubicBezTo>
                  <a:pt x="458395" y="2102996"/>
                  <a:pt x="458395" y="1889671"/>
                  <a:pt x="458395" y="1676382"/>
                </a:cubicBezTo>
                <a:cubicBezTo>
                  <a:pt x="433361" y="1669007"/>
                  <a:pt x="408468" y="1662518"/>
                  <a:pt x="384108" y="1654326"/>
                </a:cubicBezTo>
                <a:cubicBezTo>
                  <a:pt x="293580" y="1623938"/>
                  <a:pt x="216385" y="1572876"/>
                  <a:pt x="151742" y="1502702"/>
                </a:cubicBezTo>
                <a:cubicBezTo>
                  <a:pt x="55398" y="1398132"/>
                  <a:pt x="3556" y="1274910"/>
                  <a:pt x="968" y="1132576"/>
                </a:cubicBezTo>
                <a:cubicBezTo>
                  <a:pt x="-947" y="1027793"/>
                  <a:pt x="684" y="922939"/>
                  <a:pt x="46" y="818156"/>
                </a:cubicBezTo>
                <a:cubicBezTo>
                  <a:pt x="-25" y="803759"/>
                  <a:pt x="3592" y="797767"/>
                  <a:pt x="18626" y="799008"/>
                </a:cubicBezTo>
                <a:close/>
                <a:moveTo>
                  <a:pt x="144543" y="677524"/>
                </a:moveTo>
                <a:cubicBezTo>
                  <a:pt x="426730" y="677524"/>
                  <a:pt x="708172" y="677524"/>
                  <a:pt x="991244" y="677524"/>
                </a:cubicBezTo>
                <a:cubicBezTo>
                  <a:pt x="991244" y="709579"/>
                  <a:pt x="991244" y="740571"/>
                  <a:pt x="991244" y="772414"/>
                </a:cubicBezTo>
                <a:cubicBezTo>
                  <a:pt x="708739" y="772414"/>
                  <a:pt x="426907" y="772414"/>
                  <a:pt x="144543" y="772414"/>
                </a:cubicBezTo>
                <a:cubicBezTo>
                  <a:pt x="144543" y="740430"/>
                  <a:pt x="144543" y="709508"/>
                  <a:pt x="144543" y="677524"/>
                </a:cubicBezTo>
                <a:close/>
                <a:moveTo>
                  <a:pt x="970998" y="285590"/>
                </a:moveTo>
                <a:cubicBezTo>
                  <a:pt x="977062" y="313603"/>
                  <a:pt x="987133" y="341474"/>
                  <a:pt x="988373" y="369700"/>
                </a:cubicBezTo>
                <a:cubicBezTo>
                  <a:pt x="991600" y="443066"/>
                  <a:pt x="990997" y="516645"/>
                  <a:pt x="991813" y="590116"/>
                </a:cubicBezTo>
                <a:cubicBezTo>
                  <a:pt x="992026" y="609052"/>
                  <a:pt x="991848" y="627987"/>
                  <a:pt x="991848" y="648057"/>
                </a:cubicBezTo>
                <a:cubicBezTo>
                  <a:pt x="982487" y="648057"/>
                  <a:pt x="974899" y="648057"/>
                  <a:pt x="966211" y="648057"/>
                </a:cubicBezTo>
                <a:cubicBezTo>
                  <a:pt x="966211" y="526963"/>
                  <a:pt x="966211" y="406755"/>
                  <a:pt x="966211" y="286547"/>
                </a:cubicBezTo>
                <a:cubicBezTo>
                  <a:pt x="967807" y="286229"/>
                  <a:pt x="969403" y="285909"/>
                  <a:pt x="970998" y="285590"/>
                </a:cubicBezTo>
                <a:close/>
                <a:moveTo>
                  <a:pt x="174152" y="273570"/>
                </a:moveTo>
                <a:cubicBezTo>
                  <a:pt x="174188" y="399274"/>
                  <a:pt x="174188" y="522851"/>
                  <a:pt x="174188" y="647916"/>
                </a:cubicBezTo>
                <a:cubicBezTo>
                  <a:pt x="164011" y="647916"/>
                  <a:pt x="155324" y="647916"/>
                  <a:pt x="145465" y="647916"/>
                </a:cubicBezTo>
                <a:cubicBezTo>
                  <a:pt x="145147" y="643236"/>
                  <a:pt x="144544" y="639016"/>
                  <a:pt x="144544" y="634761"/>
                </a:cubicBezTo>
                <a:cubicBezTo>
                  <a:pt x="144721" y="557353"/>
                  <a:pt x="144721" y="479944"/>
                  <a:pt x="145253" y="402536"/>
                </a:cubicBezTo>
                <a:cubicBezTo>
                  <a:pt x="145536" y="360056"/>
                  <a:pt x="158798" y="301477"/>
                  <a:pt x="174152" y="273570"/>
                </a:cubicBezTo>
                <a:close/>
                <a:moveTo>
                  <a:pt x="871144" y="127831"/>
                </a:moveTo>
                <a:cubicBezTo>
                  <a:pt x="884832" y="143929"/>
                  <a:pt x="896214" y="158149"/>
                  <a:pt x="908448" y="171588"/>
                </a:cubicBezTo>
                <a:cubicBezTo>
                  <a:pt x="931461" y="196800"/>
                  <a:pt x="938021" y="226089"/>
                  <a:pt x="937702" y="259953"/>
                </a:cubicBezTo>
                <a:cubicBezTo>
                  <a:pt x="936532" y="384664"/>
                  <a:pt x="937560" y="509375"/>
                  <a:pt x="937702" y="634086"/>
                </a:cubicBezTo>
                <a:cubicBezTo>
                  <a:pt x="937702" y="638377"/>
                  <a:pt x="937347" y="642703"/>
                  <a:pt x="937099" y="647951"/>
                </a:cubicBezTo>
                <a:cubicBezTo>
                  <a:pt x="915256" y="647951"/>
                  <a:pt x="894122" y="647951"/>
                  <a:pt x="871109" y="647951"/>
                </a:cubicBezTo>
                <a:cubicBezTo>
                  <a:pt x="871144" y="475618"/>
                  <a:pt x="871144" y="303710"/>
                  <a:pt x="871144" y="127831"/>
                </a:cubicBezTo>
                <a:close/>
                <a:moveTo>
                  <a:pt x="270141" y="125314"/>
                </a:moveTo>
                <a:cubicBezTo>
                  <a:pt x="270141" y="300732"/>
                  <a:pt x="270141" y="473916"/>
                  <a:pt x="270141" y="648519"/>
                </a:cubicBezTo>
                <a:cubicBezTo>
                  <a:pt x="247625" y="648519"/>
                  <a:pt x="226278" y="648519"/>
                  <a:pt x="202768" y="648519"/>
                </a:cubicBezTo>
                <a:cubicBezTo>
                  <a:pt x="202768" y="642845"/>
                  <a:pt x="202768" y="637668"/>
                  <a:pt x="202768" y="632491"/>
                </a:cubicBezTo>
                <a:cubicBezTo>
                  <a:pt x="202768" y="495511"/>
                  <a:pt x="202627" y="358566"/>
                  <a:pt x="203087" y="221586"/>
                </a:cubicBezTo>
                <a:cubicBezTo>
                  <a:pt x="203123" y="213466"/>
                  <a:pt x="205924" y="204034"/>
                  <a:pt x="210640" y="197509"/>
                </a:cubicBezTo>
                <a:cubicBezTo>
                  <a:pt x="226278" y="175843"/>
                  <a:pt x="243299" y="155171"/>
                  <a:pt x="260000" y="134250"/>
                </a:cubicBezTo>
                <a:cubicBezTo>
                  <a:pt x="262269" y="131377"/>
                  <a:pt x="265567" y="129321"/>
                  <a:pt x="270141" y="125314"/>
                </a:cubicBezTo>
                <a:close/>
                <a:moveTo>
                  <a:pt x="773667" y="51416"/>
                </a:moveTo>
                <a:cubicBezTo>
                  <a:pt x="797070" y="68437"/>
                  <a:pt x="818523" y="83790"/>
                  <a:pt x="839516" y="99747"/>
                </a:cubicBezTo>
                <a:cubicBezTo>
                  <a:pt x="841785" y="101485"/>
                  <a:pt x="842033" y="106839"/>
                  <a:pt x="842033" y="110527"/>
                </a:cubicBezTo>
                <a:cubicBezTo>
                  <a:pt x="841927" y="286903"/>
                  <a:pt x="841714" y="463313"/>
                  <a:pt x="841465" y="639688"/>
                </a:cubicBezTo>
                <a:cubicBezTo>
                  <a:pt x="841465" y="641994"/>
                  <a:pt x="840969" y="644334"/>
                  <a:pt x="840615" y="647703"/>
                </a:cubicBezTo>
                <a:cubicBezTo>
                  <a:pt x="817601" y="647703"/>
                  <a:pt x="796326" y="647703"/>
                  <a:pt x="773667" y="647703"/>
                </a:cubicBezTo>
                <a:cubicBezTo>
                  <a:pt x="773667" y="450016"/>
                  <a:pt x="773667" y="253003"/>
                  <a:pt x="773667" y="51416"/>
                </a:cubicBezTo>
                <a:close/>
                <a:moveTo>
                  <a:pt x="364215" y="51416"/>
                </a:moveTo>
                <a:cubicBezTo>
                  <a:pt x="364215" y="252187"/>
                  <a:pt x="364215" y="449449"/>
                  <a:pt x="364215" y="647738"/>
                </a:cubicBezTo>
                <a:cubicBezTo>
                  <a:pt x="342691" y="647738"/>
                  <a:pt x="321593" y="647738"/>
                  <a:pt x="298828" y="647738"/>
                </a:cubicBezTo>
                <a:cubicBezTo>
                  <a:pt x="298828" y="641462"/>
                  <a:pt x="298828" y="636250"/>
                  <a:pt x="298828" y="631001"/>
                </a:cubicBezTo>
                <a:cubicBezTo>
                  <a:pt x="298651" y="457995"/>
                  <a:pt x="298544" y="284988"/>
                  <a:pt x="298154" y="111981"/>
                </a:cubicBezTo>
                <a:cubicBezTo>
                  <a:pt x="298119" y="102406"/>
                  <a:pt x="300034" y="95350"/>
                  <a:pt x="308402" y="89854"/>
                </a:cubicBezTo>
                <a:cubicBezTo>
                  <a:pt x="326203" y="78117"/>
                  <a:pt x="343577" y="65706"/>
                  <a:pt x="364215" y="51416"/>
                </a:cubicBezTo>
                <a:close/>
                <a:moveTo>
                  <a:pt x="678493" y="14432"/>
                </a:moveTo>
                <a:cubicBezTo>
                  <a:pt x="699982" y="22304"/>
                  <a:pt x="720477" y="29183"/>
                  <a:pt x="740334" y="37587"/>
                </a:cubicBezTo>
                <a:cubicBezTo>
                  <a:pt x="743774" y="39041"/>
                  <a:pt x="746221" y="46877"/>
                  <a:pt x="746256" y="51806"/>
                </a:cubicBezTo>
                <a:cubicBezTo>
                  <a:pt x="746717" y="86911"/>
                  <a:pt x="746398" y="122016"/>
                  <a:pt x="746362" y="157085"/>
                </a:cubicBezTo>
                <a:cubicBezTo>
                  <a:pt x="746186" y="314526"/>
                  <a:pt x="746008" y="472001"/>
                  <a:pt x="745831" y="629441"/>
                </a:cubicBezTo>
                <a:cubicBezTo>
                  <a:pt x="745866" y="635221"/>
                  <a:pt x="745866" y="640930"/>
                  <a:pt x="745866" y="647525"/>
                </a:cubicBezTo>
                <a:cubicBezTo>
                  <a:pt x="722746" y="647525"/>
                  <a:pt x="701152" y="647525"/>
                  <a:pt x="678493" y="647525"/>
                </a:cubicBezTo>
                <a:cubicBezTo>
                  <a:pt x="678493" y="436861"/>
                  <a:pt x="678493" y="226976"/>
                  <a:pt x="678493" y="14432"/>
                </a:cubicBezTo>
                <a:close/>
                <a:moveTo>
                  <a:pt x="460240" y="14042"/>
                </a:moveTo>
                <a:cubicBezTo>
                  <a:pt x="460240" y="226160"/>
                  <a:pt x="460240" y="435939"/>
                  <a:pt x="460240" y="647065"/>
                </a:cubicBezTo>
                <a:cubicBezTo>
                  <a:pt x="438610" y="647065"/>
                  <a:pt x="416660" y="647065"/>
                  <a:pt x="393966" y="647065"/>
                </a:cubicBezTo>
                <a:cubicBezTo>
                  <a:pt x="393576" y="643554"/>
                  <a:pt x="392903" y="640257"/>
                  <a:pt x="392903" y="636959"/>
                </a:cubicBezTo>
                <a:cubicBezTo>
                  <a:pt x="392903" y="445407"/>
                  <a:pt x="393222" y="253890"/>
                  <a:pt x="392690" y="62338"/>
                </a:cubicBezTo>
                <a:cubicBezTo>
                  <a:pt x="392654" y="43863"/>
                  <a:pt x="397938" y="33367"/>
                  <a:pt x="416271" y="28828"/>
                </a:cubicBezTo>
                <a:cubicBezTo>
                  <a:pt x="430632" y="25247"/>
                  <a:pt x="444496" y="19432"/>
                  <a:pt x="460240" y="14042"/>
                </a:cubicBezTo>
                <a:close/>
                <a:moveTo>
                  <a:pt x="582220" y="1914"/>
                </a:moveTo>
                <a:cubicBezTo>
                  <a:pt x="589844" y="1914"/>
                  <a:pt x="596581" y="1347"/>
                  <a:pt x="603211" y="2021"/>
                </a:cubicBezTo>
                <a:cubicBezTo>
                  <a:pt x="618211" y="3510"/>
                  <a:pt x="633139" y="5602"/>
                  <a:pt x="648493" y="7517"/>
                </a:cubicBezTo>
                <a:cubicBezTo>
                  <a:pt x="648493" y="221125"/>
                  <a:pt x="648493" y="433917"/>
                  <a:pt x="648493" y="647561"/>
                </a:cubicBezTo>
                <a:cubicBezTo>
                  <a:pt x="626225" y="647561"/>
                  <a:pt x="604984" y="647561"/>
                  <a:pt x="582220" y="647561"/>
                </a:cubicBezTo>
                <a:cubicBezTo>
                  <a:pt x="582220" y="432463"/>
                  <a:pt x="582220" y="217437"/>
                  <a:pt x="582220" y="1914"/>
                </a:cubicBezTo>
                <a:close/>
                <a:moveTo>
                  <a:pt x="554739" y="0"/>
                </a:moveTo>
                <a:cubicBezTo>
                  <a:pt x="554739" y="217225"/>
                  <a:pt x="554739" y="431933"/>
                  <a:pt x="554739" y="648306"/>
                </a:cubicBezTo>
                <a:cubicBezTo>
                  <a:pt x="532258" y="648306"/>
                  <a:pt x="511869" y="648306"/>
                  <a:pt x="490274" y="648306"/>
                </a:cubicBezTo>
                <a:cubicBezTo>
                  <a:pt x="490274" y="435336"/>
                  <a:pt x="490274" y="222579"/>
                  <a:pt x="490274" y="7482"/>
                </a:cubicBezTo>
                <a:cubicBezTo>
                  <a:pt x="511798" y="4964"/>
                  <a:pt x="532719" y="2553"/>
                  <a:pt x="554739" y="0"/>
                </a:cubicBezTo>
                <a:close/>
              </a:path>
            </a:pathLst>
          </a:custGeom>
          <a:solidFill>
            <a:schemeClr val="accent6"/>
          </a:solidFill>
          <a:ln w="6484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74A4E8C6-6B75-4689-A2C7-27D5A4055443}"/>
              </a:ext>
            </a:extLst>
          </p:cNvPr>
          <p:cNvGrpSpPr/>
          <p:nvPr/>
        </p:nvGrpSpPr>
        <p:grpSpPr>
          <a:xfrm>
            <a:off x="432566" y="1044750"/>
            <a:ext cx="3564667" cy="5457298"/>
            <a:chOff x="4693385" y="1691909"/>
            <a:chExt cx="2882538" cy="4412998"/>
          </a:xfrm>
        </p:grpSpPr>
        <p:sp>
          <p:nvSpPr>
            <p:cNvPr id="234" name="Freeform: Shape 6">
              <a:extLst>
                <a:ext uri="{FF2B5EF4-FFF2-40B4-BE49-F238E27FC236}">
                  <a16:creationId xmlns:a16="http://schemas.microsoft.com/office/drawing/2014/main" id="{4C89C1FF-F08C-490A-879D-9B91A6890BF7}"/>
                </a:ext>
              </a:extLst>
            </p:cNvPr>
            <p:cNvSpPr/>
            <p:nvPr/>
          </p:nvSpPr>
          <p:spPr>
            <a:xfrm>
              <a:off x="4734228" y="2457256"/>
              <a:ext cx="2162724" cy="2186794"/>
            </a:xfrm>
            <a:custGeom>
              <a:avLst/>
              <a:gdLst>
                <a:gd name="connsiteX0" fmla="*/ 2671750 w 2671755"/>
                <a:gd name="connsiteY0" fmla="*/ 2220579 h 2701490"/>
                <a:gd name="connsiteX1" fmla="*/ 2391821 w 2671755"/>
                <a:gd name="connsiteY1" fmla="*/ 2027444 h 2701490"/>
                <a:gd name="connsiteX2" fmla="*/ 1756116 w 2671755"/>
                <a:gd name="connsiteY2" fmla="*/ 1949252 h 2701490"/>
                <a:gd name="connsiteX3" fmla="*/ 1485570 w 2671755"/>
                <a:gd name="connsiteY3" fmla="*/ 187576 h 2701490"/>
                <a:gd name="connsiteX4" fmla="*/ 1238482 w 2671755"/>
                <a:gd name="connsiteY4" fmla="*/ 2259 h 2701490"/>
                <a:gd name="connsiteX5" fmla="*/ 187576 w 2671755"/>
                <a:gd name="connsiteY5" fmla="*/ 28063 h 2701490"/>
                <a:gd name="connsiteX6" fmla="*/ 2259 w 2671755"/>
                <a:gd name="connsiteY6" fmla="*/ 275151 h 2701490"/>
                <a:gd name="connsiteX7" fmla="*/ 216507 w 2671755"/>
                <a:gd name="connsiteY7" fmla="*/ 1768627 h 2701490"/>
                <a:gd name="connsiteX8" fmla="*/ 220416 w 2671755"/>
                <a:gd name="connsiteY8" fmla="*/ 1850729 h 2701490"/>
                <a:gd name="connsiteX9" fmla="*/ 282188 w 2671755"/>
                <a:gd name="connsiteY9" fmla="*/ 2273750 h 2701490"/>
                <a:gd name="connsiteX10" fmla="*/ 580102 w 2671755"/>
                <a:gd name="connsiteY10" fmla="*/ 2543514 h 2701490"/>
                <a:gd name="connsiteX11" fmla="*/ 852212 w 2671755"/>
                <a:gd name="connsiteY11" fmla="*/ 2562281 h 2701490"/>
                <a:gd name="connsiteX12" fmla="*/ 1053948 w 2671755"/>
                <a:gd name="connsiteY12" fmla="*/ 2616233 h 2701490"/>
                <a:gd name="connsiteX13" fmla="*/ 1127449 w 2671755"/>
                <a:gd name="connsiteY13" fmla="*/ 2663149 h 2701490"/>
                <a:gd name="connsiteX14" fmla="*/ 1209551 w 2671755"/>
                <a:gd name="connsiteY14" fmla="*/ 2696771 h 2701490"/>
                <a:gd name="connsiteX15" fmla="*/ 1401905 w 2671755"/>
                <a:gd name="connsiteY15" fmla="*/ 2685043 h 2701490"/>
                <a:gd name="connsiteX16" fmla="*/ 2526312 w 2671755"/>
                <a:gd name="connsiteY16" fmla="*/ 2345687 h 2701490"/>
                <a:gd name="connsiteX17" fmla="*/ 2671750 w 2671755"/>
                <a:gd name="connsiteY17" fmla="*/ 2220579 h 270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71755" h="2701490">
                  <a:moveTo>
                    <a:pt x="2671750" y="2220579"/>
                  </a:moveTo>
                  <a:cubicBezTo>
                    <a:pt x="2638909" y="2073578"/>
                    <a:pt x="2539605" y="1993821"/>
                    <a:pt x="2391821" y="2027444"/>
                  </a:cubicBezTo>
                  <a:cubicBezTo>
                    <a:pt x="2391821" y="2027444"/>
                    <a:pt x="1760808" y="1980529"/>
                    <a:pt x="1756116" y="1949252"/>
                  </a:cubicBezTo>
                  <a:lnTo>
                    <a:pt x="1485570" y="187576"/>
                  </a:lnTo>
                  <a:cubicBezTo>
                    <a:pt x="1468368" y="67941"/>
                    <a:pt x="1357335" y="-14943"/>
                    <a:pt x="1238482" y="2259"/>
                  </a:cubicBezTo>
                  <a:lnTo>
                    <a:pt x="187576" y="28063"/>
                  </a:lnTo>
                  <a:cubicBezTo>
                    <a:pt x="67941" y="45265"/>
                    <a:pt x="-14943" y="156299"/>
                    <a:pt x="2259" y="275151"/>
                  </a:cubicBezTo>
                  <a:lnTo>
                    <a:pt x="216507" y="1768627"/>
                  </a:lnTo>
                  <a:cubicBezTo>
                    <a:pt x="218071" y="1795994"/>
                    <a:pt x="218853" y="1823362"/>
                    <a:pt x="220416" y="1850729"/>
                  </a:cubicBezTo>
                  <a:cubicBezTo>
                    <a:pt x="225890" y="1993821"/>
                    <a:pt x="239965" y="2136132"/>
                    <a:pt x="282188" y="2273750"/>
                  </a:cubicBezTo>
                  <a:cubicBezTo>
                    <a:pt x="328322" y="2423880"/>
                    <a:pt x="423717" y="2516929"/>
                    <a:pt x="580102" y="2543514"/>
                  </a:cubicBezTo>
                  <a:cubicBezTo>
                    <a:pt x="670023" y="2559153"/>
                    <a:pt x="760726" y="2560717"/>
                    <a:pt x="852212" y="2562281"/>
                  </a:cubicBezTo>
                  <a:cubicBezTo>
                    <a:pt x="924149" y="2563063"/>
                    <a:pt x="992958" y="2575573"/>
                    <a:pt x="1053948" y="2616233"/>
                  </a:cubicBezTo>
                  <a:cubicBezTo>
                    <a:pt x="1078188" y="2632654"/>
                    <a:pt x="1103209" y="2646728"/>
                    <a:pt x="1127449" y="2663149"/>
                  </a:cubicBezTo>
                  <a:cubicBezTo>
                    <a:pt x="1152471" y="2680351"/>
                    <a:pt x="1179838" y="2691298"/>
                    <a:pt x="1209551" y="2696771"/>
                  </a:cubicBezTo>
                  <a:cubicBezTo>
                    <a:pt x="1274451" y="2708500"/>
                    <a:pt x="1337787" y="2695990"/>
                    <a:pt x="1401905" y="2685043"/>
                  </a:cubicBezTo>
                  <a:cubicBezTo>
                    <a:pt x="1424580" y="2674096"/>
                    <a:pt x="2526312" y="2345687"/>
                    <a:pt x="2526312" y="2345687"/>
                  </a:cubicBezTo>
                  <a:cubicBezTo>
                    <a:pt x="2674878" y="2312847"/>
                    <a:pt x="2671750" y="2220579"/>
                    <a:pt x="2671750" y="2220579"/>
                  </a:cubicBezTo>
                  <a:close/>
                </a:path>
              </a:pathLst>
            </a:custGeom>
            <a:solidFill>
              <a:srgbClr val="000101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7">
              <a:extLst>
                <a:ext uri="{FF2B5EF4-FFF2-40B4-BE49-F238E27FC236}">
                  <a16:creationId xmlns:a16="http://schemas.microsoft.com/office/drawing/2014/main" id="{3A5AAA6F-231F-4815-83E0-74C775FDCD58}"/>
                </a:ext>
              </a:extLst>
            </p:cNvPr>
            <p:cNvSpPr/>
            <p:nvPr/>
          </p:nvSpPr>
          <p:spPr>
            <a:xfrm>
              <a:off x="5210056" y="1691909"/>
              <a:ext cx="570542" cy="1078586"/>
            </a:xfrm>
            <a:custGeom>
              <a:avLst/>
              <a:gdLst>
                <a:gd name="connsiteX0" fmla="*/ 637368 w 704828"/>
                <a:gd name="connsiteY0" fmla="*/ 121248 h 1332448"/>
                <a:gd name="connsiteX1" fmla="*/ 186980 w 704828"/>
                <a:gd name="connsiteY1" fmla="*/ 51657 h 1332448"/>
                <a:gd name="connsiteX2" fmla="*/ 48579 w 704828"/>
                <a:gd name="connsiteY2" fmla="*/ 289362 h 1332448"/>
                <a:gd name="connsiteX3" fmla="*/ 36068 w 704828"/>
                <a:gd name="connsiteY3" fmla="*/ 438709 h 1332448"/>
                <a:gd name="connsiteX4" fmla="*/ 6355 w 704828"/>
                <a:gd name="connsiteY4" fmla="*/ 467640 h 1332448"/>
                <a:gd name="connsiteX5" fmla="*/ 17302 w 704828"/>
                <a:gd name="connsiteY5" fmla="*/ 595094 h 1332448"/>
                <a:gd name="connsiteX6" fmla="*/ 79856 w 704828"/>
                <a:gd name="connsiteY6" fmla="*/ 696744 h 1332448"/>
                <a:gd name="connsiteX7" fmla="*/ 98622 w 704828"/>
                <a:gd name="connsiteY7" fmla="*/ 720984 h 1332448"/>
                <a:gd name="connsiteX8" fmla="*/ 104878 w 704828"/>
                <a:gd name="connsiteY8" fmla="*/ 817943 h 1332448"/>
                <a:gd name="connsiteX9" fmla="*/ 68127 w 704828"/>
                <a:gd name="connsiteY9" fmla="*/ 963381 h 1332448"/>
                <a:gd name="connsiteX10" fmla="*/ 11047 w 704828"/>
                <a:gd name="connsiteY10" fmla="*/ 1005605 h 1332448"/>
                <a:gd name="connsiteX11" fmla="*/ 11828 w 704828"/>
                <a:gd name="connsiteY11" fmla="*/ 1050174 h 1332448"/>
                <a:gd name="connsiteX12" fmla="*/ 455962 w 704828"/>
                <a:gd name="connsiteY12" fmla="*/ 1332449 h 1332448"/>
                <a:gd name="connsiteX13" fmla="*/ 563085 w 704828"/>
                <a:gd name="connsiteY13" fmla="*/ 1039227 h 1332448"/>
                <a:gd name="connsiteX14" fmla="*/ 526335 w 704828"/>
                <a:gd name="connsiteY14" fmla="*/ 1023589 h 1332448"/>
                <a:gd name="connsiteX15" fmla="*/ 549793 w 704828"/>
                <a:gd name="connsiteY15" fmla="*/ 953216 h 1332448"/>
                <a:gd name="connsiteX16" fmla="*/ 568559 w 704828"/>
                <a:gd name="connsiteY16" fmla="*/ 928976 h 1332448"/>
                <a:gd name="connsiteX17" fmla="*/ 649097 w 704828"/>
                <a:gd name="connsiteY17" fmla="*/ 767899 h 1332448"/>
                <a:gd name="connsiteX18" fmla="*/ 677246 w 704828"/>
                <a:gd name="connsiteY18" fmla="*/ 669377 h 1332448"/>
                <a:gd name="connsiteX19" fmla="*/ 694449 w 704828"/>
                <a:gd name="connsiteY19" fmla="*/ 366772 h 1332448"/>
                <a:gd name="connsiteX20" fmla="*/ 701486 w 704828"/>
                <a:gd name="connsiteY20" fmla="*/ 344878 h 1332448"/>
                <a:gd name="connsiteX21" fmla="*/ 637368 w 704828"/>
                <a:gd name="connsiteY21" fmla="*/ 121248 h 1332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04828" h="1332448">
                  <a:moveTo>
                    <a:pt x="637368" y="121248"/>
                  </a:moveTo>
                  <a:cubicBezTo>
                    <a:pt x="524771" y="-26536"/>
                    <a:pt x="312088" y="-25754"/>
                    <a:pt x="186980" y="51657"/>
                  </a:cubicBezTo>
                  <a:cubicBezTo>
                    <a:pt x="98622" y="106391"/>
                    <a:pt x="64217" y="191621"/>
                    <a:pt x="48579" y="289362"/>
                  </a:cubicBezTo>
                  <a:cubicBezTo>
                    <a:pt x="40760" y="338623"/>
                    <a:pt x="42324" y="388666"/>
                    <a:pt x="36068" y="438709"/>
                  </a:cubicBezTo>
                  <a:cubicBezTo>
                    <a:pt x="16520" y="437927"/>
                    <a:pt x="7919" y="448092"/>
                    <a:pt x="6355" y="467640"/>
                  </a:cubicBezTo>
                  <a:cubicBezTo>
                    <a:pt x="2445" y="510646"/>
                    <a:pt x="7137" y="553652"/>
                    <a:pt x="17302" y="595094"/>
                  </a:cubicBezTo>
                  <a:cubicBezTo>
                    <a:pt x="26685" y="634972"/>
                    <a:pt x="39978" y="674069"/>
                    <a:pt x="79856" y="696744"/>
                  </a:cubicBezTo>
                  <a:cubicBezTo>
                    <a:pt x="88457" y="701436"/>
                    <a:pt x="96276" y="710037"/>
                    <a:pt x="98622" y="720984"/>
                  </a:cubicBezTo>
                  <a:cubicBezTo>
                    <a:pt x="104096" y="753043"/>
                    <a:pt x="109569" y="785102"/>
                    <a:pt x="104878" y="817943"/>
                  </a:cubicBezTo>
                  <a:cubicBezTo>
                    <a:pt x="97840" y="867986"/>
                    <a:pt x="87675" y="916465"/>
                    <a:pt x="68127" y="963381"/>
                  </a:cubicBezTo>
                  <a:cubicBezTo>
                    <a:pt x="64999" y="970418"/>
                    <a:pt x="18084" y="1000131"/>
                    <a:pt x="11047" y="1005605"/>
                  </a:cubicBezTo>
                  <a:cubicBezTo>
                    <a:pt x="-3810" y="1016552"/>
                    <a:pt x="-3810" y="1039227"/>
                    <a:pt x="11828" y="1050174"/>
                  </a:cubicBezTo>
                  <a:cubicBezTo>
                    <a:pt x="124426" y="1128367"/>
                    <a:pt x="442669" y="1311337"/>
                    <a:pt x="455962" y="1332449"/>
                  </a:cubicBezTo>
                  <a:cubicBezTo>
                    <a:pt x="462217" y="1311337"/>
                    <a:pt x="550575" y="1039227"/>
                    <a:pt x="563085" y="1039227"/>
                  </a:cubicBezTo>
                  <a:cubicBezTo>
                    <a:pt x="556830" y="1034536"/>
                    <a:pt x="524771" y="1038445"/>
                    <a:pt x="526335" y="1023589"/>
                  </a:cubicBezTo>
                  <a:cubicBezTo>
                    <a:pt x="527899" y="997785"/>
                    <a:pt x="527899" y="972764"/>
                    <a:pt x="549793" y="953216"/>
                  </a:cubicBezTo>
                  <a:cubicBezTo>
                    <a:pt x="557612" y="946960"/>
                    <a:pt x="562303" y="936795"/>
                    <a:pt x="568559" y="928976"/>
                  </a:cubicBezTo>
                  <a:cubicBezTo>
                    <a:pt x="603745" y="879715"/>
                    <a:pt x="628767" y="824980"/>
                    <a:pt x="649097" y="767899"/>
                  </a:cubicBezTo>
                  <a:cubicBezTo>
                    <a:pt x="660826" y="735841"/>
                    <a:pt x="674901" y="704564"/>
                    <a:pt x="677246" y="669377"/>
                  </a:cubicBezTo>
                  <a:cubicBezTo>
                    <a:pt x="682720" y="568509"/>
                    <a:pt x="688975" y="467640"/>
                    <a:pt x="694449" y="366772"/>
                  </a:cubicBezTo>
                  <a:cubicBezTo>
                    <a:pt x="699140" y="360517"/>
                    <a:pt x="699922" y="352698"/>
                    <a:pt x="701486" y="344878"/>
                  </a:cubicBezTo>
                  <a:cubicBezTo>
                    <a:pt x="714779" y="259649"/>
                    <a:pt x="687411" y="187711"/>
                    <a:pt x="637368" y="121248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8">
              <a:extLst>
                <a:ext uri="{FF2B5EF4-FFF2-40B4-BE49-F238E27FC236}">
                  <a16:creationId xmlns:a16="http://schemas.microsoft.com/office/drawing/2014/main" id="{5446C93F-A395-4199-9520-E123BDDC228F}"/>
                </a:ext>
              </a:extLst>
            </p:cNvPr>
            <p:cNvSpPr/>
            <p:nvPr/>
          </p:nvSpPr>
          <p:spPr>
            <a:xfrm>
              <a:off x="4693385" y="2486211"/>
              <a:ext cx="1535685" cy="1796146"/>
            </a:xfrm>
            <a:custGeom>
              <a:avLst/>
              <a:gdLst>
                <a:gd name="connsiteX0" fmla="*/ 1894930 w 1897132"/>
                <a:gd name="connsiteY0" fmla="*/ 968917 h 2218898"/>
                <a:gd name="connsiteX1" fmla="*/ 1703358 w 1897132"/>
                <a:gd name="connsiteY1" fmla="*/ 455193 h 2218898"/>
                <a:gd name="connsiteX2" fmla="*/ 1625166 w 1897132"/>
                <a:gd name="connsiteY2" fmla="*/ 362144 h 2218898"/>
                <a:gd name="connsiteX3" fmla="*/ 1236549 w 1897132"/>
                <a:gd name="connsiteY3" fmla="*/ 172136 h 2218898"/>
                <a:gd name="connsiteX4" fmla="*/ 1220911 w 1897132"/>
                <a:gd name="connsiteY4" fmla="*/ 152588 h 2218898"/>
                <a:gd name="connsiteX5" fmla="*/ 1213091 w 1897132"/>
                <a:gd name="connsiteY5" fmla="*/ 69704 h 2218898"/>
                <a:gd name="connsiteX6" fmla="*/ 1199799 w 1897132"/>
                <a:gd name="connsiteY6" fmla="*/ 56411 h 2218898"/>
                <a:gd name="connsiteX7" fmla="*/ 1181032 w 1897132"/>
                <a:gd name="connsiteY7" fmla="*/ 55630 h 2218898"/>
                <a:gd name="connsiteX8" fmla="*/ 1159138 w 1897132"/>
                <a:gd name="connsiteY8" fmla="*/ 73614 h 2218898"/>
                <a:gd name="connsiteX9" fmla="*/ 1092675 w 1897132"/>
                <a:gd name="connsiteY9" fmla="*/ 349633 h 2218898"/>
                <a:gd name="connsiteX10" fmla="*/ 952710 w 1897132"/>
                <a:gd name="connsiteY10" fmla="*/ 126785 h 2218898"/>
                <a:gd name="connsiteX11" fmla="*/ 646196 w 1897132"/>
                <a:gd name="connsiteY11" fmla="*/ 7150 h 2218898"/>
                <a:gd name="connsiteX12" fmla="*/ 579732 w 1897132"/>
                <a:gd name="connsiteY12" fmla="*/ 7150 h 2218898"/>
                <a:gd name="connsiteX13" fmla="*/ 560966 w 1897132"/>
                <a:gd name="connsiteY13" fmla="*/ 74396 h 2218898"/>
                <a:gd name="connsiteX14" fmla="*/ 542982 w 1897132"/>
                <a:gd name="connsiteY14" fmla="*/ 97853 h 2218898"/>
                <a:gd name="connsiteX15" fmla="*/ 121524 w 1897132"/>
                <a:gd name="connsiteY15" fmla="*/ 367617 h 2218898"/>
                <a:gd name="connsiteX16" fmla="*/ 1108 w 1897132"/>
                <a:gd name="connsiteY16" fmla="*/ 756234 h 2218898"/>
                <a:gd name="connsiteX17" fmla="*/ 15183 w 1897132"/>
                <a:gd name="connsiteY17" fmla="*/ 1043200 h 2218898"/>
                <a:gd name="connsiteX18" fmla="*/ 43332 w 1897132"/>
                <a:gd name="connsiteY18" fmla="*/ 1065876 h 2218898"/>
                <a:gd name="connsiteX19" fmla="*/ 545328 w 1897132"/>
                <a:gd name="connsiteY19" fmla="*/ 972045 h 2218898"/>
                <a:gd name="connsiteX20" fmla="*/ 453842 w 1897132"/>
                <a:gd name="connsiteY20" fmla="*/ 1750842 h 2218898"/>
                <a:gd name="connsiteX21" fmla="*/ 457752 w 1897132"/>
                <a:gd name="connsiteY21" fmla="*/ 1857184 h 2218898"/>
                <a:gd name="connsiteX22" fmla="*/ 553147 w 1897132"/>
                <a:gd name="connsiteY22" fmla="*/ 2203576 h 2218898"/>
                <a:gd name="connsiteX23" fmla="*/ 573477 w 1897132"/>
                <a:gd name="connsiteY23" fmla="*/ 2217651 h 2218898"/>
                <a:gd name="connsiteX24" fmla="*/ 605536 w 1897132"/>
                <a:gd name="connsiteY24" fmla="*/ 2075341 h 2218898"/>
                <a:gd name="connsiteX25" fmla="*/ 836986 w 1897132"/>
                <a:gd name="connsiteY25" fmla="*/ 1801667 h 2218898"/>
                <a:gd name="connsiteX26" fmla="*/ 836204 w 1897132"/>
                <a:gd name="connsiteY26" fmla="*/ 1801667 h 2218898"/>
                <a:gd name="connsiteX27" fmla="*/ 1803444 w 1897132"/>
                <a:gd name="connsiteY27" fmla="*/ 1706272 h 2218898"/>
                <a:gd name="connsiteX28" fmla="*/ 1656443 w 1897132"/>
                <a:gd name="connsiteY28" fmla="*/ 1072132 h 2218898"/>
                <a:gd name="connsiteX29" fmla="*/ 1671299 w 1897132"/>
                <a:gd name="connsiteY29" fmla="*/ 1048674 h 2218898"/>
                <a:gd name="connsiteX30" fmla="*/ 1879291 w 1897132"/>
                <a:gd name="connsiteY30" fmla="*/ 997849 h 2218898"/>
                <a:gd name="connsiteX31" fmla="*/ 1894930 w 1897132"/>
                <a:gd name="connsiteY31" fmla="*/ 968917 h 221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97132" h="2218898">
                  <a:moveTo>
                    <a:pt x="1894930" y="968917"/>
                  </a:moveTo>
                  <a:cubicBezTo>
                    <a:pt x="1890238" y="954061"/>
                    <a:pt x="1779205" y="605322"/>
                    <a:pt x="1703358" y="455193"/>
                  </a:cubicBezTo>
                  <a:cubicBezTo>
                    <a:pt x="1684592" y="418443"/>
                    <a:pt x="1669735" y="382474"/>
                    <a:pt x="1625166" y="362144"/>
                  </a:cubicBezTo>
                  <a:cubicBezTo>
                    <a:pt x="1493802" y="301936"/>
                    <a:pt x="1365567" y="236254"/>
                    <a:pt x="1236549" y="172136"/>
                  </a:cubicBezTo>
                  <a:cubicBezTo>
                    <a:pt x="1227948" y="168227"/>
                    <a:pt x="1221692" y="163535"/>
                    <a:pt x="1220911" y="152588"/>
                  </a:cubicBezTo>
                  <a:cubicBezTo>
                    <a:pt x="1218565" y="125221"/>
                    <a:pt x="1214655" y="97071"/>
                    <a:pt x="1213091" y="69704"/>
                  </a:cubicBezTo>
                  <a:cubicBezTo>
                    <a:pt x="1212309" y="60321"/>
                    <a:pt x="1209964" y="55630"/>
                    <a:pt x="1199799" y="56411"/>
                  </a:cubicBezTo>
                  <a:cubicBezTo>
                    <a:pt x="1193543" y="56411"/>
                    <a:pt x="1187288" y="55630"/>
                    <a:pt x="1181032" y="55630"/>
                  </a:cubicBezTo>
                  <a:cubicBezTo>
                    <a:pt x="1168522" y="55630"/>
                    <a:pt x="1159138" y="57975"/>
                    <a:pt x="1159138" y="73614"/>
                  </a:cubicBezTo>
                  <a:cubicBezTo>
                    <a:pt x="1158357" y="151024"/>
                    <a:pt x="1098930" y="328521"/>
                    <a:pt x="1092675" y="349633"/>
                  </a:cubicBezTo>
                  <a:cubicBezTo>
                    <a:pt x="1076255" y="323830"/>
                    <a:pt x="983987" y="177610"/>
                    <a:pt x="952710" y="126785"/>
                  </a:cubicBezTo>
                  <a:cubicBezTo>
                    <a:pt x="947237" y="117402"/>
                    <a:pt x="653233" y="6368"/>
                    <a:pt x="646196" y="7150"/>
                  </a:cubicBezTo>
                  <a:cubicBezTo>
                    <a:pt x="623520" y="9496"/>
                    <a:pt x="595371" y="-10052"/>
                    <a:pt x="579732" y="7150"/>
                  </a:cubicBezTo>
                  <a:cubicBezTo>
                    <a:pt x="565658" y="22789"/>
                    <a:pt x="565658" y="50938"/>
                    <a:pt x="560966" y="74396"/>
                  </a:cubicBezTo>
                  <a:cubicBezTo>
                    <a:pt x="558620" y="85343"/>
                    <a:pt x="552365" y="92380"/>
                    <a:pt x="542982" y="97853"/>
                  </a:cubicBezTo>
                  <a:cubicBezTo>
                    <a:pt x="430385" y="159625"/>
                    <a:pt x="150456" y="330085"/>
                    <a:pt x="121524" y="367617"/>
                  </a:cubicBezTo>
                  <a:cubicBezTo>
                    <a:pt x="50369" y="459885"/>
                    <a:pt x="18310" y="625653"/>
                    <a:pt x="1108" y="756234"/>
                  </a:cubicBezTo>
                  <a:cubicBezTo>
                    <a:pt x="-4365" y="809405"/>
                    <a:pt x="12055" y="1000194"/>
                    <a:pt x="15183" y="1043200"/>
                  </a:cubicBezTo>
                  <a:cubicBezTo>
                    <a:pt x="16747" y="1063530"/>
                    <a:pt x="24566" y="1069786"/>
                    <a:pt x="43332" y="1065876"/>
                  </a:cubicBezTo>
                  <a:cubicBezTo>
                    <a:pt x="36295" y="1051019"/>
                    <a:pt x="484338" y="981428"/>
                    <a:pt x="545328" y="972045"/>
                  </a:cubicBezTo>
                  <a:cubicBezTo>
                    <a:pt x="560966" y="969699"/>
                    <a:pt x="467135" y="1753970"/>
                    <a:pt x="453842" y="1750842"/>
                  </a:cubicBezTo>
                  <a:cubicBezTo>
                    <a:pt x="454624" y="1786029"/>
                    <a:pt x="454624" y="1821997"/>
                    <a:pt x="457752" y="1857184"/>
                  </a:cubicBezTo>
                  <a:cubicBezTo>
                    <a:pt x="467135" y="1979164"/>
                    <a:pt x="482774" y="2098798"/>
                    <a:pt x="553147" y="2203576"/>
                  </a:cubicBezTo>
                  <a:cubicBezTo>
                    <a:pt x="559402" y="2212959"/>
                    <a:pt x="572695" y="2222343"/>
                    <a:pt x="573477" y="2217651"/>
                  </a:cubicBezTo>
                  <a:cubicBezTo>
                    <a:pt x="572695" y="2167608"/>
                    <a:pt x="585988" y="2120692"/>
                    <a:pt x="605536" y="2075341"/>
                  </a:cubicBezTo>
                  <a:cubicBezTo>
                    <a:pt x="656361" y="1961962"/>
                    <a:pt x="742373" y="1878296"/>
                    <a:pt x="836986" y="1801667"/>
                  </a:cubicBezTo>
                  <a:cubicBezTo>
                    <a:pt x="836986" y="1801667"/>
                    <a:pt x="836204" y="1801667"/>
                    <a:pt x="836204" y="1801667"/>
                  </a:cubicBezTo>
                  <a:cubicBezTo>
                    <a:pt x="945673" y="1781337"/>
                    <a:pt x="1807354" y="1721911"/>
                    <a:pt x="1803444" y="1706272"/>
                  </a:cubicBezTo>
                  <a:cubicBezTo>
                    <a:pt x="1775295" y="1578037"/>
                    <a:pt x="1684592" y="1201149"/>
                    <a:pt x="1656443" y="1072132"/>
                  </a:cubicBezTo>
                  <a:cubicBezTo>
                    <a:pt x="1653315" y="1057275"/>
                    <a:pt x="1656443" y="1052583"/>
                    <a:pt x="1671299" y="1048674"/>
                  </a:cubicBezTo>
                  <a:cubicBezTo>
                    <a:pt x="1740890" y="1032253"/>
                    <a:pt x="1809700" y="1015051"/>
                    <a:pt x="1879291" y="997849"/>
                  </a:cubicBezTo>
                  <a:cubicBezTo>
                    <a:pt x="1899621" y="995503"/>
                    <a:pt x="1898839" y="982992"/>
                    <a:pt x="1894930" y="968917"/>
                  </a:cubicBezTo>
                  <a:close/>
                </a:path>
              </a:pathLst>
            </a:custGeom>
            <a:solidFill>
              <a:schemeClr val="accent1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9">
              <a:extLst>
                <a:ext uri="{FF2B5EF4-FFF2-40B4-BE49-F238E27FC236}">
                  <a16:creationId xmlns:a16="http://schemas.microsoft.com/office/drawing/2014/main" id="{86369F41-A9DE-42F0-9310-FE8673EAB5A1}"/>
                </a:ext>
              </a:extLst>
            </p:cNvPr>
            <p:cNvSpPr/>
            <p:nvPr/>
          </p:nvSpPr>
          <p:spPr>
            <a:xfrm>
              <a:off x="5053516" y="4362997"/>
              <a:ext cx="1572883" cy="1669820"/>
            </a:xfrm>
            <a:custGeom>
              <a:avLst/>
              <a:gdLst>
                <a:gd name="connsiteX0" fmla="*/ 1907462 w 1943085"/>
                <a:gd name="connsiteY0" fmla="*/ 1491130 h 2062839"/>
                <a:gd name="connsiteX1" fmla="*/ 1884004 w 1943085"/>
                <a:gd name="connsiteY1" fmla="*/ 1471582 h 2062839"/>
                <a:gd name="connsiteX2" fmla="*/ 1878531 w 1943085"/>
                <a:gd name="connsiteY2" fmla="*/ 1437959 h 2062839"/>
                <a:gd name="connsiteX3" fmla="*/ 1821450 w 1943085"/>
                <a:gd name="connsiteY3" fmla="*/ 1380097 h 2062839"/>
                <a:gd name="connsiteX4" fmla="*/ 1545431 w 1943085"/>
                <a:gd name="connsiteY4" fmla="*/ 1334745 h 2062839"/>
                <a:gd name="connsiteX5" fmla="*/ 1200602 w 1943085"/>
                <a:gd name="connsiteY5" fmla="*/ 1280792 h 2062839"/>
                <a:gd name="connsiteX6" fmla="*/ 1108335 w 1943085"/>
                <a:gd name="connsiteY6" fmla="*/ 1261244 h 2062839"/>
                <a:gd name="connsiteX7" fmla="*/ 1109117 w 1943085"/>
                <a:gd name="connsiteY7" fmla="*/ 1254989 h 2062839"/>
                <a:gd name="connsiteX8" fmla="*/ 1173234 w 1943085"/>
                <a:gd name="connsiteY8" fmla="*/ 1245606 h 2062839"/>
                <a:gd name="connsiteX9" fmla="*/ 1184181 w 1943085"/>
                <a:gd name="connsiteY9" fmla="*/ 1249515 h 2062839"/>
                <a:gd name="connsiteX10" fmla="*/ 1203730 w 1943085"/>
                <a:gd name="connsiteY10" fmla="*/ 1264372 h 2062839"/>
                <a:gd name="connsiteX11" fmla="*/ 1355423 w 1943085"/>
                <a:gd name="connsiteY11" fmla="*/ 1259680 h 2062839"/>
                <a:gd name="connsiteX12" fmla="*/ 1382790 w 1943085"/>
                <a:gd name="connsiteY12" fmla="*/ 1222930 h 2062839"/>
                <a:gd name="connsiteX13" fmla="*/ 1389828 w 1943085"/>
                <a:gd name="connsiteY13" fmla="*/ 1169759 h 2062839"/>
                <a:gd name="connsiteX14" fmla="*/ 1361678 w 1943085"/>
                <a:gd name="connsiteY14" fmla="*/ 1109551 h 2062839"/>
                <a:gd name="connsiteX15" fmla="*/ 1338221 w 1943085"/>
                <a:gd name="connsiteY15" fmla="*/ 1070455 h 2062839"/>
                <a:gd name="connsiteX16" fmla="*/ 1335875 w 1943085"/>
                <a:gd name="connsiteY16" fmla="*/ 1041524 h 2062839"/>
                <a:gd name="connsiteX17" fmla="*/ 1303816 w 1943085"/>
                <a:gd name="connsiteY17" fmla="*/ 1029795 h 2062839"/>
                <a:gd name="connsiteX18" fmla="*/ 1224060 w 1943085"/>
                <a:gd name="connsiteY18" fmla="*/ 1075146 h 2062839"/>
                <a:gd name="connsiteX19" fmla="*/ 1055164 w 1943085"/>
                <a:gd name="connsiteY19" fmla="*/ 1167413 h 2062839"/>
                <a:gd name="connsiteX20" fmla="*/ 1017631 w 1943085"/>
                <a:gd name="connsiteY20" fmla="*/ 1143956 h 2062839"/>
                <a:gd name="connsiteX21" fmla="*/ 1011376 w 1943085"/>
                <a:gd name="connsiteY21" fmla="*/ 0 h 2062839"/>
                <a:gd name="connsiteX22" fmla="*/ 816677 w 1943085"/>
                <a:gd name="connsiteY22" fmla="*/ 0 h 2062839"/>
                <a:gd name="connsiteX23" fmla="*/ 814331 w 1943085"/>
                <a:gd name="connsiteY23" fmla="*/ 1155684 h 2062839"/>
                <a:gd name="connsiteX24" fmla="*/ 803384 w 1943085"/>
                <a:gd name="connsiteY24" fmla="*/ 1169759 h 2062839"/>
                <a:gd name="connsiteX25" fmla="*/ 662638 w 1943085"/>
                <a:gd name="connsiteY25" fmla="*/ 1156467 h 2062839"/>
                <a:gd name="connsiteX26" fmla="*/ 356123 w 1943085"/>
                <a:gd name="connsiteY26" fmla="*/ 1056380 h 2062839"/>
                <a:gd name="connsiteX27" fmla="*/ 291223 w 1943085"/>
                <a:gd name="connsiteY27" fmla="*/ 1079056 h 2062839"/>
                <a:gd name="connsiteX28" fmla="*/ 286532 w 1943085"/>
                <a:gd name="connsiteY28" fmla="*/ 1102514 h 2062839"/>
                <a:gd name="connsiteX29" fmla="*/ 285750 w 1943085"/>
                <a:gd name="connsiteY29" fmla="*/ 1211983 h 2062839"/>
                <a:gd name="connsiteX30" fmla="*/ 303734 w 1943085"/>
                <a:gd name="connsiteY30" fmla="*/ 1263590 h 2062839"/>
                <a:gd name="connsiteX31" fmla="*/ 313899 w 1943085"/>
                <a:gd name="connsiteY31" fmla="*/ 1287048 h 2062839"/>
                <a:gd name="connsiteX32" fmla="*/ 342049 w 1943085"/>
                <a:gd name="connsiteY32" fmla="*/ 1344129 h 2062839"/>
                <a:gd name="connsiteX33" fmla="*/ 351432 w 1943085"/>
                <a:gd name="connsiteY33" fmla="*/ 1362113 h 2062839"/>
                <a:gd name="connsiteX34" fmla="*/ 336575 w 1943085"/>
                <a:gd name="connsiteY34" fmla="*/ 1372278 h 2062839"/>
                <a:gd name="connsiteX35" fmla="*/ 65247 w 1943085"/>
                <a:gd name="connsiteY35" fmla="*/ 1437959 h 2062839"/>
                <a:gd name="connsiteX36" fmla="*/ 348 w 1943085"/>
                <a:gd name="connsiteY36" fmla="*/ 1513024 h 2062839"/>
                <a:gd name="connsiteX37" fmla="*/ 348 w 1943085"/>
                <a:gd name="connsiteY37" fmla="*/ 1624839 h 2062839"/>
                <a:gd name="connsiteX38" fmla="*/ 21459 w 1943085"/>
                <a:gd name="connsiteY38" fmla="*/ 1677228 h 2062839"/>
                <a:gd name="connsiteX39" fmla="*/ 53518 w 1943085"/>
                <a:gd name="connsiteY39" fmla="*/ 1735091 h 2062839"/>
                <a:gd name="connsiteX40" fmla="*/ 68375 w 1943085"/>
                <a:gd name="connsiteY40" fmla="*/ 1749947 h 2062839"/>
                <a:gd name="connsiteX41" fmla="*/ 192701 w 1943085"/>
                <a:gd name="connsiteY41" fmla="*/ 1731181 h 2062839"/>
                <a:gd name="connsiteX42" fmla="*/ 234143 w 1943085"/>
                <a:gd name="connsiteY42" fmla="*/ 1630313 h 2062839"/>
                <a:gd name="connsiteX43" fmla="*/ 201302 w 1943085"/>
                <a:gd name="connsiteY43" fmla="*/ 1574796 h 2062839"/>
                <a:gd name="connsiteX44" fmla="*/ 191919 w 1943085"/>
                <a:gd name="connsiteY44" fmla="*/ 1548992 h 2062839"/>
                <a:gd name="connsiteX45" fmla="*/ 213813 w 1943085"/>
                <a:gd name="connsiteY45" fmla="*/ 1538046 h 2062839"/>
                <a:gd name="connsiteX46" fmla="*/ 491396 w 1943085"/>
                <a:gd name="connsiteY46" fmla="*/ 1492694 h 2062839"/>
                <a:gd name="connsiteX47" fmla="*/ 678276 w 1943085"/>
                <a:gd name="connsiteY47" fmla="*/ 1459853 h 2062839"/>
                <a:gd name="connsiteX48" fmla="*/ 819023 w 1943085"/>
                <a:gd name="connsiteY48" fmla="*/ 1446560 h 2062839"/>
                <a:gd name="connsiteX49" fmla="*/ 882358 w 1943085"/>
                <a:gd name="connsiteY49" fmla="*/ 1495822 h 2062839"/>
                <a:gd name="connsiteX50" fmla="*/ 954296 w 1943085"/>
                <a:gd name="connsiteY50" fmla="*/ 1720234 h 2062839"/>
                <a:gd name="connsiteX51" fmla="*/ 964461 w 1943085"/>
                <a:gd name="connsiteY51" fmla="*/ 1858635 h 2062839"/>
                <a:gd name="connsiteX52" fmla="*/ 958987 w 1943085"/>
                <a:gd name="connsiteY52" fmla="*/ 1930572 h 2062839"/>
                <a:gd name="connsiteX53" fmla="*/ 1091914 w 1943085"/>
                <a:gd name="connsiteY53" fmla="*/ 2062717 h 2062839"/>
                <a:gd name="connsiteX54" fmla="*/ 1237352 w 1943085"/>
                <a:gd name="connsiteY54" fmla="*/ 1946992 h 2062839"/>
                <a:gd name="connsiteX55" fmla="*/ 1227969 w 1943085"/>
                <a:gd name="connsiteY55" fmla="*/ 1888348 h 2062839"/>
                <a:gd name="connsiteX56" fmla="*/ 1144303 w 1943085"/>
                <a:gd name="connsiteY56" fmla="*/ 1796863 h 2062839"/>
                <a:gd name="connsiteX57" fmla="*/ 1130229 w 1943085"/>
                <a:gd name="connsiteY57" fmla="*/ 1779660 h 2062839"/>
                <a:gd name="connsiteX58" fmla="*/ 1042653 w 1943085"/>
                <a:gd name="connsiteY58" fmla="*/ 1467673 h 2062839"/>
                <a:gd name="connsiteX59" fmla="*/ 1073148 w 1943085"/>
                <a:gd name="connsiteY59" fmla="*/ 1430140 h 2062839"/>
                <a:gd name="connsiteX60" fmla="*/ 1090351 w 1943085"/>
                <a:gd name="connsiteY60" fmla="*/ 1431704 h 2062839"/>
                <a:gd name="connsiteX61" fmla="*/ 1293651 w 1943085"/>
                <a:gd name="connsiteY61" fmla="*/ 1452816 h 2062839"/>
                <a:gd name="connsiteX62" fmla="*/ 1704943 w 1943085"/>
                <a:gd name="connsiteY62" fmla="*/ 1485657 h 2062839"/>
                <a:gd name="connsiteX63" fmla="*/ 1746385 w 1943085"/>
                <a:gd name="connsiteY63" fmla="*/ 1548211 h 2062839"/>
                <a:gd name="connsiteX64" fmla="*/ 1747949 w 1943085"/>
                <a:gd name="connsiteY64" fmla="*/ 1595126 h 2062839"/>
                <a:gd name="connsiteX65" fmla="*/ 1771407 w 1943085"/>
                <a:gd name="connsiteY65" fmla="*/ 1645169 h 2062839"/>
                <a:gd name="connsiteX66" fmla="*/ 1792519 w 1943085"/>
                <a:gd name="connsiteY66" fmla="*/ 1664718 h 2062839"/>
                <a:gd name="connsiteX67" fmla="*/ 1878531 w 1943085"/>
                <a:gd name="connsiteY67" fmla="*/ 1672537 h 2062839"/>
                <a:gd name="connsiteX68" fmla="*/ 1916845 w 1943085"/>
                <a:gd name="connsiteY68" fmla="*/ 1652989 h 2062839"/>
                <a:gd name="connsiteX69" fmla="*/ 1937957 w 1943085"/>
                <a:gd name="connsiteY69" fmla="*/ 1520843 h 2062839"/>
                <a:gd name="connsiteX70" fmla="*/ 1907462 w 1943085"/>
                <a:gd name="connsiteY70" fmla="*/ 1491130 h 206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943085" h="2062839">
                  <a:moveTo>
                    <a:pt x="1907462" y="1491130"/>
                  </a:moveTo>
                  <a:cubicBezTo>
                    <a:pt x="1894169" y="1492694"/>
                    <a:pt x="1886350" y="1484093"/>
                    <a:pt x="1884004" y="1471582"/>
                  </a:cubicBezTo>
                  <a:cubicBezTo>
                    <a:pt x="1882440" y="1460635"/>
                    <a:pt x="1880876" y="1448906"/>
                    <a:pt x="1878531" y="1437959"/>
                  </a:cubicBezTo>
                  <a:cubicBezTo>
                    <a:pt x="1872275" y="1400427"/>
                    <a:pt x="1857418" y="1386352"/>
                    <a:pt x="1821450" y="1380097"/>
                  </a:cubicBezTo>
                  <a:cubicBezTo>
                    <a:pt x="1729183" y="1365240"/>
                    <a:pt x="1637698" y="1349602"/>
                    <a:pt x="1545431" y="1334745"/>
                  </a:cubicBezTo>
                  <a:cubicBezTo>
                    <a:pt x="1430488" y="1316761"/>
                    <a:pt x="1315545" y="1299559"/>
                    <a:pt x="1200602" y="1280792"/>
                  </a:cubicBezTo>
                  <a:cubicBezTo>
                    <a:pt x="1170107" y="1275319"/>
                    <a:pt x="1141176" y="1258117"/>
                    <a:pt x="1108335" y="1261244"/>
                  </a:cubicBezTo>
                  <a:cubicBezTo>
                    <a:pt x="1109117" y="1259680"/>
                    <a:pt x="1109117" y="1256553"/>
                    <a:pt x="1109117" y="1254989"/>
                  </a:cubicBezTo>
                  <a:cubicBezTo>
                    <a:pt x="1130229" y="1251861"/>
                    <a:pt x="1152123" y="1247951"/>
                    <a:pt x="1173234" y="1245606"/>
                  </a:cubicBezTo>
                  <a:cubicBezTo>
                    <a:pt x="1177144" y="1244824"/>
                    <a:pt x="1183399" y="1240914"/>
                    <a:pt x="1184181" y="1249515"/>
                  </a:cubicBezTo>
                  <a:cubicBezTo>
                    <a:pt x="1184963" y="1262026"/>
                    <a:pt x="1195910" y="1261244"/>
                    <a:pt x="1203730" y="1264372"/>
                  </a:cubicBezTo>
                  <a:cubicBezTo>
                    <a:pt x="1254555" y="1283138"/>
                    <a:pt x="1305380" y="1271409"/>
                    <a:pt x="1355423" y="1259680"/>
                  </a:cubicBezTo>
                  <a:cubicBezTo>
                    <a:pt x="1373407" y="1255771"/>
                    <a:pt x="1379663" y="1240132"/>
                    <a:pt x="1382790" y="1222930"/>
                  </a:cubicBezTo>
                  <a:cubicBezTo>
                    <a:pt x="1385918" y="1205728"/>
                    <a:pt x="1387482" y="1187744"/>
                    <a:pt x="1389828" y="1169759"/>
                  </a:cubicBezTo>
                  <a:cubicBezTo>
                    <a:pt x="1394519" y="1139264"/>
                    <a:pt x="1389046" y="1125190"/>
                    <a:pt x="1361678" y="1109551"/>
                  </a:cubicBezTo>
                  <a:cubicBezTo>
                    <a:pt x="1346040" y="1100950"/>
                    <a:pt x="1338221" y="1088439"/>
                    <a:pt x="1338221" y="1070455"/>
                  </a:cubicBezTo>
                  <a:cubicBezTo>
                    <a:pt x="1338221" y="1061072"/>
                    <a:pt x="1338221" y="1050907"/>
                    <a:pt x="1335875" y="1041524"/>
                  </a:cubicBezTo>
                  <a:cubicBezTo>
                    <a:pt x="1331183" y="1022757"/>
                    <a:pt x="1320236" y="1020412"/>
                    <a:pt x="1303816" y="1029795"/>
                  </a:cubicBezTo>
                  <a:cubicBezTo>
                    <a:pt x="1277230" y="1045433"/>
                    <a:pt x="1251427" y="1061072"/>
                    <a:pt x="1224060" y="1075146"/>
                  </a:cubicBezTo>
                  <a:cubicBezTo>
                    <a:pt x="1167761" y="1105642"/>
                    <a:pt x="1115372" y="1142392"/>
                    <a:pt x="1055164" y="1167413"/>
                  </a:cubicBezTo>
                  <a:cubicBezTo>
                    <a:pt x="1029360" y="1178360"/>
                    <a:pt x="1019195" y="1170541"/>
                    <a:pt x="1017631" y="1143956"/>
                  </a:cubicBezTo>
                  <a:cubicBezTo>
                    <a:pt x="1016068" y="1085311"/>
                    <a:pt x="1013722" y="58644"/>
                    <a:pt x="1011376" y="0"/>
                  </a:cubicBezTo>
                  <a:lnTo>
                    <a:pt x="816677" y="0"/>
                  </a:lnTo>
                  <a:cubicBezTo>
                    <a:pt x="815895" y="62554"/>
                    <a:pt x="815113" y="1093130"/>
                    <a:pt x="814331" y="1155684"/>
                  </a:cubicBezTo>
                  <a:cubicBezTo>
                    <a:pt x="814331" y="1162722"/>
                    <a:pt x="815113" y="1170541"/>
                    <a:pt x="803384" y="1169759"/>
                  </a:cubicBezTo>
                  <a:cubicBezTo>
                    <a:pt x="756469" y="1166632"/>
                    <a:pt x="708771" y="1171323"/>
                    <a:pt x="662638" y="1156467"/>
                  </a:cubicBezTo>
                  <a:cubicBezTo>
                    <a:pt x="560988" y="1122062"/>
                    <a:pt x="458555" y="1088439"/>
                    <a:pt x="356123" y="1056380"/>
                  </a:cubicBezTo>
                  <a:cubicBezTo>
                    <a:pt x="315463" y="1043088"/>
                    <a:pt x="309208" y="1046997"/>
                    <a:pt x="291223" y="1079056"/>
                  </a:cubicBezTo>
                  <a:cubicBezTo>
                    <a:pt x="286532" y="1086875"/>
                    <a:pt x="286532" y="1093913"/>
                    <a:pt x="286532" y="1102514"/>
                  </a:cubicBezTo>
                  <a:cubicBezTo>
                    <a:pt x="286532" y="1139264"/>
                    <a:pt x="287314" y="1175233"/>
                    <a:pt x="285750" y="1211983"/>
                  </a:cubicBezTo>
                  <a:cubicBezTo>
                    <a:pt x="284968" y="1231531"/>
                    <a:pt x="286532" y="1250298"/>
                    <a:pt x="303734" y="1263590"/>
                  </a:cubicBezTo>
                  <a:cubicBezTo>
                    <a:pt x="310772" y="1269063"/>
                    <a:pt x="316245" y="1278447"/>
                    <a:pt x="313899" y="1287048"/>
                  </a:cubicBezTo>
                  <a:cubicBezTo>
                    <a:pt x="306862" y="1315197"/>
                    <a:pt x="320937" y="1330836"/>
                    <a:pt x="342049" y="1344129"/>
                  </a:cubicBezTo>
                  <a:cubicBezTo>
                    <a:pt x="349086" y="1348038"/>
                    <a:pt x="352996" y="1354293"/>
                    <a:pt x="351432" y="1362113"/>
                  </a:cubicBezTo>
                  <a:cubicBezTo>
                    <a:pt x="350650" y="1370714"/>
                    <a:pt x="342830" y="1370714"/>
                    <a:pt x="336575" y="1372278"/>
                  </a:cubicBezTo>
                  <a:cubicBezTo>
                    <a:pt x="246654" y="1395735"/>
                    <a:pt x="156732" y="1421539"/>
                    <a:pt x="65247" y="1437959"/>
                  </a:cubicBezTo>
                  <a:cubicBezTo>
                    <a:pt x="24587" y="1444997"/>
                    <a:pt x="348" y="1478619"/>
                    <a:pt x="348" y="1513024"/>
                  </a:cubicBezTo>
                  <a:cubicBezTo>
                    <a:pt x="348" y="1550556"/>
                    <a:pt x="-434" y="1587307"/>
                    <a:pt x="348" y="1624839"/>
                  </a:cubicBezTo>
                  <a:cubicBezTo>
                    <a:pt x="348" y="1645169"/>
                    <a:pt x="7385" y="1662371"/>
                    <a:pt x="21459" y="1677228"/>
                  </a:cubicBezTo>
                  <a:cubicBezTo>
                    <a:pt x="37098" y="1692867"/>
                    <a:pt x="53518" y="1710069"/>
                    <a:pt x="53518" y="1735091"/>
                  </a:cubicBezTo>
                  <a:cubicBezTo>
                    <a:pt x="53518" y="1742910"/>
                    <a:pt x="62120" y="1746037"/>
                    <a:pt x="68375" y="1749947"/>
                  </a:cubicBezTo>
                  <a:cubicBezTo>
                    <a:pt x="100434" y="1771841"/>
                    <a:pt x="158296" y="1763240"/>
                    <a:pt x="192701" y="1731181"/>
                  </a:cubicBezTo>
                  <a:cubicBezTo>
                    <a:pt x="222414" y="1703814"/>
                    <a:pt x="230233" y="1666281"/>
                    <a:pt x="234143" y="1630313"/>
                  </a:cubicBezTo>
                  <a:cubicBezTo>
                    <a:pt x="236489" y="1607637"/>
                    <a:pt x="219286" y="1588871"/>
                    <a:pt x="201302" y="1574796"/>
                  </a:cubicBezTo>
                  <a:cubicBezTo>
                    <a:pt x="193483" y="1568540"/>
                    <a:pt x="189573" y="1559158"/>
                    <a:pt x="191919" y="1548992"/>
                  </a:cubicBezTo>
                  <a:cubicBezTo>
                    <a:pt x="195047" y="1537264"/>
                    <a:pt x="205994" y="1539610"/>
                    <a:pt x="213813" y="1538046"/>
                  </a:cubicBezTo>
                  <a:cubicBezTo>
                    <a:pt x="306080" y="1523189"/>
                    <a:pt x="399911" y="1516934"/>
                    <a:pt x="491396" y="1492694"/>
                  </a:cubicBezTo>
                  <a:cubicBezTo>
                    <a:pt x="552386" y="1476273"/>
                    <a:pt x="616504" y="1470018"/>
                    <a:pt x="678276" y="1459853"/>
                  </a:cubicBezTo>
                  <a:cubicBezTo>
                    <a:pt x="725192" y="1452034"/>
                    <a:pt x="771325" y="1440305"/>
                    <a:pt x="819023" y="1446560"/>
                  </a:cubicBezTo>
                  <a:cubicBezTo>
                    <a:pt x="848736" y="1451252"/>
                    <a:pt x="871412" y="1462199"/>
                    <a:pt x="882358" y="1495822"/>
                  </a:cubicBezTo>
                  <a:cubicBezTo>
                    <a:pt x="908162" y="1570104"/>
                    <a:pt x="931620" y="1645169"/>
                    <a:pt x="954296" y="1720234"/>
                  </a:cubicBezTo>
                  <a:cubicBezTo>
                    <a:pt x="968370" y="1766368"/>
                    <a:pt x="980099" y="1810937"/>
                    <a:pt x="964461" y="1858635"/>
                  </a:cubicBezTo>
                  <a:cubicBezTo>
                    <a:pt x="957423" y="1881310"/>
                    <a:pt x="957423" y="1906332"/>
                    <a:pt x="958987" y="1930572"/>
                  </a:cubicBezTo>
                  <a:cubicBezTo>
                    <a:pt x="962897" y="1997036"/>
                    <a:pt x="1024669" y="2058807"/>
                    <a:pt x="1091914" y="2062717"/>
                  </a:cubicBezTo>
                  <a:cubicBezTo>
                    <a:pt x="1154468" y="2065845"/>
                    <a:pt x="1227187" y="2008764"/>
                    <a:pt x="1237352" y="1946992"/>
                  </a:cubicBezTo>
                  <a:cubicBezTo>
                    <a:pt x="1241262" y="1926662"/>
                    <a:pt x="1237352" y="1907114"/>
                    <a:pt x="1227969" y="1888348"/>
                  </a:cubicBezTo>
                  <a:cubicBezTo>
                    <a:pt x="1209203" y="1849252"/>
                    <a:pt x="1177144" y="1821884"/>
                    <a:pt x="1144303" y="1796863"/>
                  </a:cubicBezTo>
                  <a:cubicBezTo>
                    <a:pt x="1137266" y="1791389"/>
                    <a:pt x="1132574" y="1787479"/>
                    <a:pt x="1130229" y="1779660"/>
                  </a:cubicBezTo>
                  <a:cubicBezTo>
                    <a:pt x="1098170" y="1676446"/>
                    <a:pt x="1063765" y="1574014"/>
                    <a:pt x="1042653" y="1467673"/>
                  </a:cubicBezTo>
                  <a:cubicBezTo>
                    <a:pt x="1035616" y="1434832"/>
                    <a:pt x="1039525" y="1430140"/>
                    <a:pt x="1073148" y="1430140"/>
                  </a:cubicBezTo>
                  <a:cubicBezTo>
                    <a:pt x="1078622" y="1430140"/>
                    <a:pt x="1084095" y="1430922"/>
                    <a:pt x="1090351" y="1431704"/>
                  </a:cubicBezTo>
                  <a:cubicBezTo>
                    <a:pt x="1158378" y="1438741"/>
                    <a:pt x="1225624" y="1447342"/>
                    <a:pt x="1293651" y="1452816"/>
                  </a:cubicBezTo>
                  <a:cubicBezTo>
                    <a:pt x="1430488" y="1463763"/>
                    <a:pt x="1568106" y="1472364"/>
                    <a:pt x="1704943" y="1485657"/>
                  </a:cubicBezTo>
                  <a:cubicBezTo>
                    <a:pt x="1762024" y="1491130"/>
                    <a:pt x="1762024" y="1491130"/>
                    <a:pt x="1746385" y="1548211"/>
                  </a:cubicBezTo>
                  <a:cubicBezTo>
                    <a:pt x="1741694" y="1563849"/>
                    <a:pt x="1737002" y="1581052"/>
                    <a:pt x="1747949" y="1595126"/>
                  </a:cubicBezTo>
                  <a:cubicBezTo>
                    <a:pt x="1759678" y="1609983"/>
                    <a:pt x="1767497" y="1626403"/>
                    <a:pt x="1771407" y="1645169"/>
                  </a:cubicBezTo>
                  <a:cubicBezTo>
                    <a:pt x="1773753" y="1656898"/>
                    <a:pt x="1780790" y="1661590"/>
                    <a:pt x="1792519" y="1664718"/>
                  </a:cubicBezTo>
                  <a:cubicBezTo>
                    <a:pt x="1820668" y="1670973"/>
                    <a:pt x="1849599" y="1670191"/>
                    <a:pt x="1878531" y="1672537"/>
                  </a:cubicBezTo>
                  <a:cubicBezTo>
                    <a:pt x="1898079" y="1674100"/>
                    <a:pt x="1908244" y="1665499"/>
                    <a:pt x="1916845" y="1652989"/>
                  </a:cubicBezTo>
                  <a:cubicBezTo>
                    <a:pt x="1944212" y="1612329"/>
                    <a:pt x="1948122" y="1566977"/>
                    <a:pt x="1937957" y="1520843"/>
                  </a:cubicBezTo>
                  <a:cubicBezTo>
                    <a:pt x="1937175" y="1504423"/>
                    <a:pt x="1928574" y="1488785"/>
                    <a:pt x="1907462" y="1491130"/>
                  </a:cubicBezTo>
                  <a:close/>
                </a:path>
              </a:pathLst>
            </a:custGeom>
            <a:solidFill>
              <a:srgbClr val="000000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10">
              <a:extLst>
                <a:ext uri="{FF2B5EF4-FFF2-40B4-BE49-F238E27FC236}">
                  <a16:creationId xmlns:a16="http://schemas.microsoft.com/office/drawing/2014/main" id="{3398FE71-1C7C-4282-898C-9F326A054367}"/>
                </a:ext>
              </a:extLst>
            </p:cNvPr>
            <p:cNvSpPr/>
            <p:nvPr/>
          </p:nvSpPr>
          <p:spPr>
            <a:xfrm>
              <a:off x="5157576" y="3826889"/>
              <a:ext cx="2204599" cy="1836337"/>
            </a:xfrm>
            <a:custGeom>
              <a:avLst/>
              <a:gdLst>
                <a:gd name="connsiteX0" fmla="*/ 2323913 w 2723485"/>
                <a:gd name="connsiteY0" fmla="*/ 180625 h 2268548"/>
                <a:gd name="connsiteX1" fmla="*/ 2609315 w 2723485"/>
                <a:gd name="connsiteY1" fmla="*/ 362813 h 2268548"/>
                <a:gd name="connsiteX2" fmla="*/ 2721130 w 2723485"/>
                <a:gd name="connsiteY2" fmla="*/ 698259 h 2268548"/>
                <a:gd name="connsiteX3" fmla="*/ 2581166 w 2723485"/>
                <a:gd name="connsiteY3" fmla="*/ 2227703 h 2268548"/>
                <a:gd name="connsiteX4" fmla="*/ 2538160 w 2723485"/>
                <a:gd name="connsiteY4" fmla="*/ 2231613 h 2268548"/>
                <a:gd name="connsiteX5" fmla="*/ 1925913 w 2723485"/>
                <a:gd name="connsiteY5" fmla="*/ 2268363 h 2268548"/>
                <a:gd name="connsiteX6" fmla="*/ 1883689 w 2723485"/>
                <a:gd name="connsiteY6" fmla="*/ 2248815 h 2268548"/>
                <a:gd name="connsiteX7" fmla="*/ 1789858 w 2723485"/>
                <a:gd name="connsiteY7" fmla="*/ 1972014 h 2268548"/>
                <a:gd name="connsiteX8" fmla="*/ 1701501 w 2723485"/>
                <a:gd name="connsiteY8" fmla="*/ 1803118 h 2268548"/>
                <a:gd name="connsiteX9" fmla="*/ 1379348 w 2723485"/>
                <a:gd name="connsiteY9" fmla="*/ 1356639 h 2268548"/>
                <a:gd name="connsiteX10" fmla="*/ 1256586 w 2723485"/>
                <a:gd name="connsiteY10" fmla="*/ 1059508 h 2268548"/>
                <a:gd name="connsiteX11" fmla="*/ 1232346 w 2723485"/>
                <a:gd name="connsiteY11" fmla="*/ 1018848 h 2268548"/>
                <a:gd name="connsiteX12" fmla="*/ 588040 w 2723485"/>
                <a:gd name="connsiteY12" fmla="*/ 789744 h 2268548"/>
                <a:gd name="connsiteX13" fmla="*/ 25054 w 2723485"/>
                <a:gd name="connsiteY13" fmla="*/ 659163 h 2268548"/>
                <a:gd name="connsiteX14" fmla="*/ 5506 w 2723485"/>
                <a:gd name="connsiteY14" fmla="*/ 637269 h 2268548"/>
                <a:gd name="connsiteX15" fmla="*/ 33 w 2723485"/>
                <a:gd name="connsiteY15" fmla="*/ 558294 h 2268548"/>
                <a:gd name="connsiteX16" fmla="*/ 32092 w 2723485"/>
                <a:gd name="connsiteY16" fmla="*/ 415984 h 2268548"/>
                <a:gd name="connsiteX17" fmla="*/ 263541 w 2723485"/>
                <a:gd name="connsiteY17" fmla="*/ 142310 h 2268548"/>
                <a:gd name="connsiteX18" fmla="*/ 1183085 w 2723485"/>
                <a:gd name="connsiteY18" fmla="*/ 0 h 2268548"/>
                <a:gd name="connsiteX19" fmla="*/ 2323913 w 2723485"/>
                <a:gd name="connsiteY19" fmla="*/ 180625 h 2268548"/>
                <a:gd name="connsiteX20" fmla="*/ 2148762 w 2723485"/>
                <a:gd name="connsiteY20" fmla="*/ 1605291 h 2268548"/>
                <a:gd name="connsiteX21" fmla="*/ 2080734 w 2723485"/>
                <a:gd name="connsiteY21" fmla="*/ 921107 h 2268548"/>
                <a:gd name="connsiteX22" fmla="*/ 1854758 w 2723485"/>
                <a:gd name="connsiteY22" fmla="*/ 906251 h 2268548"/>
                <a:gd name="connsiteX23" fmla="*/ 1843811 w 2723485"/>
                <a:gd name="connsiteY23" fmla="*/ 927363 h 2268548"/>
                <a:gd name="connsiteX24" fmla="*/ 2148762 w 2723485"/>
                <a:gd name="connsiteY24" fmla="*/ 1605291 h 226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23485" h="2268548">
                  <a:moveTo>
                    <a:pt x="2323913" y="180625"/>
                  </a:moveTo>
                  <a:cubicBezTo>
                    <a:pt x="2429473" y="225976"/>
                    <a:pt x="2527995" y="279929"/>
                    <a:pt x="2609315" y="362813"/>
                  </a:cubicBezTo>
                  <a:cubicBezTo>
                    <a:pt x="2701582" y="456644"/>
                    <a:pt x="2732859" y="570023"/>
                    <a:pt x="2721130" y="698259"/>
                  </a:cubicBezTo>
                  <a:cubicBezTo>
                    <a:pt x="2709402" y="818675"/>
                    <a:pt x="2586640" y="2166713"/>
                    <a:pt x="2581166" y="2227703"/>
                  </a:cubicBezTo>
                  <a:cubicBezTo>
                    <a:pt x="2566309" y="2225358"/>
                    <a:pt x="2552235" y="2230831"/>
                    <a:pt x="2538160" y="2231613"/>
                  </a:cubicBezTo>
                  <a:cubicBezTo>
                    <a:pt x="2488117" y="2233959"/>
                    <a:pt x="1953281" y="2271491"/>
                    <a:pt x="1925913" y="2268363"/>
                  </a:cubicBezTo>
                  <a:cubicBezTo>
                    <a:pt x="1909493" y="2266800"/>
                    <a:pt x="1889945" y="2266017"/>
                    <a:pt x="1883689" y="2248815"/>
                  </a:cubicBezTo>
                  <a:cubicBezTo>
                    <a:pt x="1872742" y="2222230"/>
                    <a:pt x="1803151" y="1978269"/>
                    <a:pt x="1789858" y="1972014"/>
                  </a:cubicBezTo>
                  <a:cubicBezTo>
                    <a:pt x="1767182" y="1911806"/>
                    <a:pt x="1736687" y="1856289"/>
                    <a:pt x="1701501" y="1803118"/>
                  </a:cubicBezTo>
                  <a:cubicBezTo>
                    <a:pt x="1599851" y="1649861"/>
                    <a:pt x="1490381" y="1502859"/>
                    <a:pt x="1379348" y="1356639"/>
                  </a:cubicBezTo>
                  <a:cubicBezTo>
                    <a:pt x="1312102" y="1268282"/>
                    <a:pt x="1285517" y="1163504"/>
                    <a:pt x="1256586" y="1059508"/>
                  </a:cubicBezTo>
                  <a:cubicBezTo>
                    <a:pt x="1261277" y="1049343"/>
                    <a:pt x="1244857" y="1018848"/>
                    <a:pt x="1232346" y="1018848"/>
                  </a:cubicBezTo>
                  <a:cubicBezTo>
                    <a:pt x="1208888" y="1018848"/>
                    <a:pt x="651376" y="806946"/>
                    <a:pt x="588040" y="789744"/>
                  </a:cubicBezTo>
                  <a:cubicBezTo>
                    <a:pt x="554417" y="780361"/>
                    <a:pt x="75879" y="669327"/>
                    <a:pt x="25054" y="659163"/>
                  </a:cubicBezTo>
                  <a:cubicBezTo>
                    <a:pt x="10980" y="656035"/>
                    <a:pt x="6288" y="650561"/>
                    <a:pt x="5506" y="637269"/>
                  </a:cubicBezTo>
                  <a:cubicBezTo>
                    <a:pt x="5506" y="627886"/>
                    <a:pt x="10980" y="574715"/>
                    <a:pt x="33" y="558294"/>
                  </a:cubicBezTo>
                  <a:cubicBezTo>
                    <a:pt x="-749" y="508251"/>
                    <a:pt x="12544" y="461335"/>
                    <a:pt x="32092" y="415984"/>
                  </a:cubicBezTo>
                  <a:cubicBezTo>
                    <a:pt x="82917" y="302605"/>
                    <a:pt x="168928" y="218939"/>
                    <a:pt x="263541" y="142310"/>
                  </a:cubicBezTo>
                  <a:cubicBezTo>
                    <a:pt x="268233" y="140746"/>
                    <a:pt x="1126004" y="782"/>
                    <a:pt x="1183085" y="0"/>
                  </a:cubicBezTo>
                  <a:cubicBezTo>
                    <a:pt x="1199505" y="1564"/>
                    <a:pt x="2058840" y="105560"/>
                    <a:pt x="2323913" y="180625"/>
                  </a:cubicBezTo>
                  <a:close/>
                  <a:moveTo>
                    <a:pt x="2148762" y="1605291"/>
                  </a:moveTo>
                  <a:cubicBezTo>
                    <a:pt x="2146416" y="1552120"/>
                    <a:pt x="2085426" y="945347"/>
                    <a:pt x="2080734" y="921107"/>
                  </a:cubicBezTo>
                  <a:cubicBezTo>
                    <a:pt x="2077606" y="903123"/>
                    <a:pt x="1861795" y="905469"/>
                    <a:pt x="1854758" y="906251"/>
                  </a:cubicBezTo>
                  <a:cubicBezTo>
                    <a:pt x="1839119" y="907032"/>
                    <a:pt x="1835210" y="914070"/>
                    <a:pt x="1843811" y="927363"/>
                  </a:cubicBezTo>
                  <a:cubicBezTo>
                    <a:pt x="1856322" y="943783"/>
                    <a:pt x="2129214" y="1561503"/>
                    <a:pt x="2148762" y="1605291"/>
                  </a:cubicBezTo>
                  <a:close/>
                </a:path>
              </a:pathLst>
            </a:custGeom>
            <a:solidFill>
              <a:schemeClr val="accent6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11">
              <a:extLst>
                <a:ext uri="{FF2B5EF4-FFF2-40B4-BE49-F238E27FC236}">
                  <a16:creationId xmlns:a16="http://schemas.microsoft.com/office/drawing/2014/main" id="{43BBDB91-06F6-4432-A6AC-A27EDFB44A6F}"/>
                </a:ext>
              </a:extLst>
            </p:cNvPr>
            <p:cNvSpPr/>
            <p:nvPr/>
          </p:nvSpPr>
          <p:spPr>
            <a:xfrm>
              <a:off x="5570207" y="3198915"/>
              <a:ext cx="1894502" cy="866687"/>
            </a:xfrm>
            <a:custGeom>
              <a:avLst/>
              <a:gdLst>
                <a:gd name="connsiteX0" fmla="*/ 1795395 w 2340403"/>
                <a:gd name="connsiteY0" fmla="*/ 996280 h 1070675"/>
                <a:gd name="connsiteX1" fmla="*/ 1771155 w 2340403"/>
                <a:gd name="connsiteY1" fmla="*/ 1015046 h 1070675"/>
                <a:gd name="connsiteX2" fmla="*/ 729632 w 2340403"/>
                <a:gd name="connsiteY2" fmla="*/ 1069781 h 1070675"/>
                <a:gd name="connsiteX3" fmla="*/ 577938 w 2340403"/>
                <a:gd name="connsiteY3" fmla="*/ 1051014 h 1070675"/>
                <a:gd name="connsiteX4" fmla="*/ 24336 w 2340403"/>
                <a:gd name="connsiteY4" fmla="*/ 950928 h 1070675"/>
                <a:gd name="connsiteX5" fmla="*/ 878 w 2340403"/>
                <a:gd name="connsiteY5" fmla="*/ 921215 h 1070675"/>
                <a:gd name="connsiteX6" fmla="*/ 878 w 2340403"/>
                <a:gd name="connsiteY6" fmla="*/ 906358 h 1070675"/>
                <a:gd name="connsiteX7" fmla="*/ 572465 w 2340403"/>
                <a:gd name="connsiteY7" fmla="*/ 880555 h 1070675"/>
                <a:gd name="connsiteX8" fmla="*/ 721812 w 2340403"/>
                <a:gd name="connsiteY8" fmla="*/ 886028 h 1070675"/>
                <a:gd name="connsiteX9" fmla="*/ 1229282 w 2340403"/>
                <a:gd name="connsiteY9" fmla="*/ 37640 h 1070675"/>
                <a:gd name="connsiteX10" fmla="*/ 1248830 w 2340403"/>
                <a:gd name="connsiteY10" fmla="*/ 25911 h 1070675"/>
                <a:gd name="connsiteX11" fmla="*/ 2323194 w 2340403"/>
                <a:gd name="connsiteY11" fmla="*/ 890 h 1070675"/>
                <a:gd name="connsiteX12" fmla="*/ 2340396 w 2340403"/>
                <a:gd name="connsiteY12" fmla="*/ 3235 h 1070675"/>
                <a:gd name="connsiteX13" fmla="*/ 1795395 w 2340403"/>
                <a:gd name="connsiteY13" fmla="*/ 996280 h 107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403" h="1070675">
                  <a:moveTo>
                    <a:pt x="1795395" y="996280"/>
                  </a:moveTo>
                  <a:cubicBezTo>
                    <a:pt x="1790703" y="1009572"/>
                    <a:pt x="1785230" y="1015046"/>
                    <a:pt x="1771155" y="1015046"/>
                  </a:cubicBezTo>
                  <a:cubicBezTo>
                    <a:pt x="1679670" y="1018955"/>
                    <a:pt x="804696" y="1062743"/>
                    <a:pt x="729632" y="1069781"/>
                  </a:cubicBezTo>
                  <a:cubicBezTo>
                    <a:pt x="677243" y="1074472"/>
                    <a:pt x="627982" y="1059616"/>
                    <a:pt x="577938" y="1051014"/>
                  </a:cubicBezTo>
                  <a:cubicBezTo>
                    <a:pt x="419208" y="1022865"/>
                    <a:pt x="50139" y="954056"/>
                    <a:pt x="24336" y="950928"/>
                  </a:cubicBezTo>
                  <a:cubicBezTo>
                    <a:pt x="6351" y="948582"/>
                    <a:pt x="-3032" y="941545"/>
                    <a:pt x="878" y="921215"/>
                  </a:cubicBezTo>
                  <a:cubicBezTo>
                    <a:pt x="1660" y="916523"/>
                    <a:pt x="878" y="911832"/>
                    <a:pt x="878" y="906358"/>
                  </a:cubicBezTo>
                  <a:cubicBezTo>
                    <a:pt x="75161" y="900103"/>
                    <a:pt x="524767" y="879773"/>
                    <a:pt x="572465" y="880555"/>
                  </a:cubicBezTo>
                  <a:cubicBezTo>
                    <a:pt x="572465" y="880555"/>
                    <a:pt x="685062" y="891502"/>
                    <a:pt x="721812" y="886028"/>
                  </a:cubicBezTo>
                  <a:cubicBezTo>
                    <a:pt x="728850" y="882119"/>
                    <a:pt x="1197223" y="92375"/>
                    <a:pt x="1229282" y="37640"/>
                  </a:cubicBezTo>
                  <a:cubicBezTo>
                    <a:pt x="1233973" y="29039"/>
                    <a:pt x="1239447" y="25911"/>
                    <a:pt x="1248830" y="25911"/>
                  </a:cubicBezTo>
                  <a:cubicBezTo>
                    <a:pt x="1392704" y="26693"/>
                    <a:pt x="2244220" y="890"/>
                    <a:pt x="2323194" y="890"/>
                  </a:cubicBezTo>
                  <a:cubicBezTo>
                    <a:pt x="2329449" y="890"/>
                    <a:pt x="2337269" y="-2238"/>
                    <a:pt x="2340396" y="3235"/>
                  </a:cubicBezTo>
                  <a:cubicBezTo>
                    <a:pt x="2342742" y="11055"/>
                    <a:pt x="1799305" y="982205"/>
                    <a:pt x="1795395" y="99628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12">
              <a:extLst>
                <a:ext uri="{FF2B5EF4-FFF2-40B4-BE49-F238E27FC236}">
                  <a16:creationId xmlns:a16="http://schemas.microsoft.com/office/drawing/2014/main" id="{34A1F404-9720-48EF-8901-C09061ED8641}"/>
                </a:ext>
              </a:extLst>
            </p:cNvPr>
            <p:cNvSpPr/>
            <p:nvPr/>
          </p:nvSpPr>
          <p:spPr>
            <a:xfrm>
              <a:off x="4726757" y="3273131"/>
              <a:ext cx="1624588" cy="643636"/>
            </a:xfrm>
            <a:custGeom>
              <a:avLst/>
              <a:gdLst>
                <a:gd name="connsiteX0" fmla="*/ 2006961 w 2006960"/>
                <a:gd name="connsiteY0" fmla="*/ 386180 h 795126"/>
                <a:gd name="connsiteX1" fmla="*/ 1776293 w 2006960"/>
                <a:gd name="connsiteY1" fmla="*/ 777142 h 795126"/>
                <a:gd name="connsiteX2" fmla="*/ 1763000 w 2006960"/>
                <a:gd name="connsiteY2" fmla="*/ 795126 h 795126"/>
                <a:gd name="connsiteX3" fmla="*/ 1613653 w 2006960"/>
                <a:gd name="connsiteY3" fmla="*/ 789653 h 795126"/>
                <a:gd name="connsiteX4" fmla="*/ 1613653 w 2006960"/>
                <a:gd name="connsiteY4" fmla="*/ 789653 h 795126"/>
                <a:gd name="connsiteX5" fmla="*/ 1548753 w 2006960"/>
                <a:gd name="connsiteY5" fmla="*/ 732572 h 795126"/>
                <a:gd name="connsiteX6" fmla="*/ 1515912 w 2006960"/>
                <a:gd name="connsiteY6" fmla="*/ 766977 h 795126"/>
                <a:gd name="connsiteX7" fmla="*/ 1454922 w 2006960"/>
                <a:gd name="connsiteY7" fmla="*/ 786525 h 795126"/>
                <a:gd name="connsiteX8" fmla="*/ 412617 w 2006960"/>
                <a:gd name="connsiteY8" fmla="*/ 777924 h 795126"/>
                <a:gd name="connsiteX9" fmla="*/ 296110 w 2006960"/>
                <a:gd name="connsiteY9" fmla="*/ 752902 h 795126"/>
                <a:gd name="connsiteX10" fmla="*/ 219481 w 2006960"/>
                <a:gd name="connsiteY10" fmla="*/ 701295 h 795126"/>
                <a:gd name="connsiteX11" fmla="*/ 213226 w 2006960"/>
                <a:gd name="connsiteY11" fmla="*/ 696604 h 795126"/>
                <a:gd name="connsiteX12" fmla="*/ 157709 w 2006960"/>
                <a:gd name="connsiteY12" fmla="*/ 598863 h 795126"/>
                <a:gd name="connsiteX13" fmla="*/ 10707 w 2006960"/>
                <a:gd name="connsiteY13" fmla="*/ 145347 h 795126"/>
                <a:gd name="connsiteX14" fmla="*/ 2888 w 2006960"/>
                <a:gd name="connsiteY14" fmla="*/ 94522 h 795126"/>
                <a:gd name="connsiteX15" fmla="*/ 16963 w 2006960"/>
                <a:gd name="connsiteY15" fmla="*/ 71064 h 795126"/>
                <a:gd name="connsiteX16" fmla="*/ 321913 w 2006960"/>
                <a:gd name="connsiteY16" fmla="*/ 28058 h 795126"/>
                <a:gd name="connsiteX17" fmla="*/ 504884 w 2006960"/>
                <a:gd name="connsiteY17" fmla="*/ 691 h 795126"/>
                <a:gd name="connsiteX18" fmla="*/ 529905 w 2006960"/>
                <a:gd name="connsiteY18" fmla="*/ 17893 h 795126"/>
                <a:gd name="connsiteX19" fmla="*/ 566656 w 2006960"/>
                <a:gd name="connsiteY19" fmla="*/ 251689 h 795126"/>
                <a:gd name="connsiteX20" fmla="*/ 554927 w 2006960"/>
                <a:gd name="connsiteY20" fmla="*/ 354903 h 795126"/>
                <a:gd name="connsiteX21" fmla="*/ 567438 w 2006960"/>
                <a:gd name="connsiteY21" fmla="*/ 379142 h 795126"/>
                <a:gd name="connsiteX22" fmla="*/ 898974 w 2006960"/>
                <a:gd name="connsiteY22" fmla="*/ 507378 h 795126"/>
                <a:gd name="connsiteX23" fmla="*/ 1110875 w 2006960"/>
                <a:gd name="connsiteY23" fmla="*/ 566804 h 795126"/>
                <a:gd name="connsiteX24" fmla="*/ 1325123 w 2006960"/>
                <a:gd name="connsiteY24" fmla="*/ 550384 h 795126"/>
                <a:gd name="connsiteX25" fmla="*/ 1545625 w 2006960"/>
                <a:gd name="connsiteY25" fmla="*/ 497995 h 795126"/>
                <a:gd name="connsiteX26" fmla="*/ 1684026 w 2006960"/>
                <a:gd name="connsiteY26" fmla="*/ 502686 h 795126"/>
                <a:gd name="connsiteX27" fmla="*/ 1699665 w 2006960"/>
                <a:gd name="connsiteY27" fmla="*/ 487048 h 795126"/>
                <a:gd name="connsiteX28" fmla="*/ 1615217 w 2006960"/>
                <a:gd name="connsiteY28" fmla="*/ 100777 h 795126"/>
                <a:gd name="connsiteX29" fmla="*/ 1630073 w 2006960"/>
                <a:gd name="connsiteY29" fmla="*/ 77319 h 795126"/>
                <a:gd name="connsiteX30" fmla="*/ 1838065 w 2006960"/>
                <a:gd name="connsiteY30" fmla="*/ 26494 h 795126"/>
                <a:gd name="connsiteX31" fmla="*/ 1985067 w 2006960"/>
                <a:gd name="connsiteY31" fmla="*/ 308769 h 795126"/>
                <a:gd name="connsiteX32" fmla="*/ 2006961 w 2006960"/>
                <a:gd name="connsiteY32" fmla="*/ 386180 h 79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06960" h="795126">
                  <a:moveTo>
                    <a:pt x="2006961" y="386180"/>
                  </a:moveTo>
                  <a:cubicBezTo>
                    <a:pt x="1963173" y="461244"/>
                    <a:pt x="1809134" y="721625"/>
                    <a:pt x="1776293" y="777142"/>
                  </a:cubicBezTo>
                  <a:cubicBezTo>
                    <a:pt x="1772383" y="783397"/>
                    <a:pt x="1770038" y="791216"/>
                    <a:pt x="1763000" y="795126"/>
                  </a:cubicBezTo>
                  <a:cubicBezTo>
                    <a:pt x="1712957" y="793562"/>
                    <a:pt x="1663696" y="791216"/>
                    <a:pt x="1613653" y="789653"/>
                  </a:cubicBezTo>
                  <a:lnTo>
                    <a:pt x="1613653" y="789653"/>
                  </a:lnTo>
                  <a:cubicBezTo>
                    <a:pt x="1594105" y="769323"/>
                    <a:pt x="1568301" y="756030"/>
                    <a:pt x="1548753" y="732572"/>
                  </a:cubicBezTo>
                  <a:cubicBezTo>
                    <a:pt x="1542498" y="751338"/>
                    <a:pt x="1529987" y="759939"/>
                    <a:pt x="1515912" y="766977"/>
                  </a:cubicBezTo>
                  <a:cubicBezTo>
                    <a:pt x="1496364" y="776360"/>
                    <a:pt x="1475252" y="780270"/>
                    <a:pt x="1454922" y="786525"/>
                  </a:cubicBezTo>
                  <a:cubicBezTo>
                    <a:pt x="1390804" y="781833"/>
                    <a:pt x="466569" y="790434"/>
                    <a:pt x="412617" y="777924"/>
                  </a:cubicBezTo>
                  <a:cubicBezTo>
                    <a:pt x="373520" y="769323"/>
                    <a:pt x="335206" y="759157"/>
                    <a:pt x="296110" y="752902"/>
                  </a:cubicBezTo>
                  <a:cubicBezTo>
                    <a:pt x="261705" y="747429"/>
                    <a:pt x="232774" y="737264"/>
                    <a:pt x="219481" y="701295"/>
                  </a:cubicBezTo>
                  <a:cubicBezTo>
                    <a:pt x="218699" y="698949"/>
                    <a:pt x="215571" y="698167"/>
                    <a:pt x="213226" y="696604"/>
                  </a:cubicBezTo>
                  <a:cubicBezTo>
                    <a:pt x="199151" y="661417"/>
                    <a:pt x="176475" y="630922"/>
                    <a:pt x="157709" y="598863"/>
                  </a:cubicBezTo>
                  <a:cubicBezTo>
                    <a:pt x="113921" y="522234"/>
                    <a:pt x="19308" y="217284"/>
                    <a:pt x="10707" y="145347"/>
                  </a:cubicBezTo>
                  <a:cubicBezTo>
                    <a:pt x="8361" y="128145"/>
                    <a:pt x="2888" y="111724"/>
                    <a:pt x="2888" y="94522"/>
                  </a:cubicBezTo>
                  <a:cubicBezTo>
                    <a:pt x="-4149" y="79665"/>
                    <a:pt x="2106" y="72628"/>
                    <a:pt x="16963" y="71064"/>
                  </a:cubicBezTo>
                  <a:cubicBezTo>
                    <a:pt x="118613" y="56989"/>
                    <a:pt x="220263" y="42133"/>
                    <a:pt x="321913" y="28058"/>
                  </a:cubicBezTo>
                  <a:cubicBezTo>
                    <a:pt x="382903" y="19457"/>
                    <a:pt x="443893" y="10856"/>
                    <a:pt x="504884" y="691"/>
                  </a:cubicBezTo>
                  <a:cubicBezTo>
                    <a:pt x="520522" y="-1655"/>
                    <a:pt x="525996" y="1473"/>
                    <a:pt x="529905" y="17893"/>
                  </a:cubicBezTo>
                  <a:cubicBezTo>
                    <a:pt x="548671" y="94522"/>
                    <a:pt x="564310" y="171932"/>
                    <a:pt x="566656" y="251689"/>
                  </a:cubicBezTo>
                  <a:cubicBezTo>
                    <a:pt x="567438" y="286093"/>
                    <a:pt x="565874" y="321280"/>
                    <a:pt x="554927" y="354903"/>
                  </a:cubicBezTo>
                  <a:cubicBezTo>
                    <a:pt x="551017" y="367413"/>
                    <a:pt x="554145" y="373669"/>
                    <a:pt x="567438" y="379142"/>
                  </a:cubicBezTo>
                  <a:cubicBezTo>
                    <a:pt x="677689" y="422930"/>
                    <a:pt x="787158" y="468282"/>
                    <a:pt x="898974" y="507378"/>
                  </a:cubicBezTo>
                  <a:cubicBezTo>
                    <a:pt x="968565" y="531617"/>
                    <a:pt x="1037374" y="556639"/>
                    <a:pt x="1110875" y="566804"/>
                  </a:cubicBezTo>
                  <a:cubicBezTo>
                    <a:pt x="1183594" y="576969"/>
                    <a:pt x="1254749" y="571496"/>
                    <a:pt x="1325123" y="550384"/>
                  </a:cubicBezTo>
                  <a:cubicBezTo>
                    <a:pt x="1397842" y="528490"/>
                    <a:pt x="1469779" y="505814"/>
                    <a:pt x="1545625" y="497995"/>
                  </a:cubicBezTo>
                  <a:cubicBezTo>
                    <a:pt x="1591759" y="493303"/>
                    <a:pt x="1638674" y="493303"/>
                    <a:pt x="1684026" y="502686"/>
                  </a:cubicBezTo>
                  <a:cubicBezTo>
                    <a:pt x="1699665" y="505814"/>
                    <a:pt x="1703574" y="502686"/>
                    <a:pt x="1699665" y="487048"/>
                  </a:cubicBezTo>
                  <a:cubicBezTo>
                    <a:pt x="1671515" y="358812"/>
                    <a:pt x="1643366" y="229795"/>
                    <a:pt x="1615217" y="100777"/>
                  </a:cubicBezTo>
                  <a:cubicBezTo>
                    <a:pt x="1612089" y="85920"/>
                    <a:pt x="1615217" y="81229"/>
                    <a:pt x="1630073" y="77319"/>
                  </a:cubicBezTo>
                  <a:cubicBezTo>
                    <a:pt x="1699665" y="60899"/>
                    <a:pt x="1768474" y="43697"/>
                    <a:pt x="1838065" y="26494"/>
                  </a:cubicBezTo>
                  <a:cubicBezTo>
                    <a:pt x="1847448" y="55425"/>
                    <a:pt x="1958481" y="236832"/>
                    <a:pt x="1985067" y="308769"/>
                  </a:cubicBezTo>
                  <a:cubicBezTo>
                    <a:pt x="1995232" y="332227"/>
                    <a:pt x="2003051" y="358812"/>
                    <a:pt x="2006961" y="386180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13">
              <a:extLst>
                <a:ext uri="{FF2B5EF4-FFF2-40B4-BE49-F238E27FC236}">
                  <a16:creationId xmlns:a16="http://schemas.microsoft.com/office/drawing/2014/main" id="{7FD77334-0218-427E-9E41-5B7823103B16}"/>
                </a:ext>
              </a:extLst>
            </p:cNvPr>
            <p:cNvSpPr/>
            <p:nvPr/>
          </p:nvSpPr>
          <p:spPr>
            <a:xfrm>
              <a:off x="6620349" y="5853439"/>
              <a:ext cx="802580" cy="251468"/>
            </a:xfrm>
            <a:custGeom>
              <a:avLst/>
              <a:gdLst>
                <a:gd name="connsiteX0" fmla="*/ 0 w 991480"/>
                <a:gd name="connsiteY0" fmla="*/ 4101 h 310655"/>
                <a:gd name="connsiteX1" fmla="*/ 297131 w 991480"/>
                <a:gd name="connsiteY1" fmla="*/ 50234 h 310655"/>
                <a:gd name="connsiteX2" fmla="*/ 376888 w 991480"/>
                <a:gd name="connsiteY2" fmla="*/ 72128 h 310655"/>
                <a:gd name="connsiteX3" fmla="*/ 406601 w 991480"/>
                <a:gd name="connsiteY3" fmla="*/ 65873 h 310655"/>
                <a:gd name="connsiteX4" fmla="*/ 541874 w 991480"/>
                <a:gd name="connsiteY4" fmla="*/ 13484 h 310655"/>
                <a:gd name="connsiteX5" fmla="*/ 817893 w 991480"/>
                <a:gd name="connsiteY5" fmla="*/ 29122 h 310655"/>
                <a:gd name="connsiteX6" fmla="*/ 960204 w 991480"/>
                <a:gd name="connsiteY6" fmla="*/ 108096 h 310655"/>
                <a:gd name="connsiteX7" fmla="*/ 991481 w 991480"/>
                <a:gd name="connsiteY7" fmla="*/ 169869 h 310655"/>
                <a:gd name="connsiteX8" fmla="*/ 830404 w 991480"/>
                <a:gd name="connsiteY8" fmla="*/ 289503 h 310655"/>
                <a:gd name="connsiteX9" fmla="*/ 670110 w 991480"/>
                <a:gd name="connsiteY9" fmla="*/ 304360 h 310655"/>
                <a:gd name="connsiteX10" fmla="*/ 553603 w 991480"/>
                <a:gd name="connsiteY10" fmla="*/ 262917 h 310655"/>
                <a:gd name="connsiteX11" fmla="*/ 394090 w 991480"/>
                <a:gd name="connsiteY11" fmla="*/ 210529 h 310655"/>
                <a:gd name="connsiteX12" fmla="*/ 244743 w 991480"/>
                <a:gd name="connsiteY12" fmla="*/ 200363 h 310655"/>
                <a:gd name="connsiteX13" fmla="*/ 23458 w 991480"/>
                <a:gd name="connsiteY13" fmla="*/ 66655 h 310655"/>
                <a:gd name="connsiteX14" fmla="*/ 0 w 991480"/>
                <a:gd name="connsiteY14" fmla="*/ 4101 h 310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480" h="310655">
                  <a:moveTo>
                    <a:pt x="0" y="4101"/>
                  </a:moveTo>
                  <a:cubicBezTo>
                    <a:pt x="103996" y="-11538"/>
                    <a:pt x="200173" y="20521"/>
                    <a:pt x="297131" y="50234"/>
                  </a:cubicBezTo>
                  <a:cubicBezTo>
                    <a:pt x="323717" y="58054"/>
                    <a:pt x="349520" y="68219"/>
                    <a:pt x="376888" y="72128"/>
                  </a:cubicBezTo>
                  <a:cubicBezTo>
                    <a:pt x="387835" y="73692"/>
                    <a:pt x="398000" y="72910"/>
                    <a:pt x="406601" y="65873"/>
                  </a:cubicBezTo>
                  <a:cubicBezTo>
                    <a:pt x="444915" y="30686"/>
                    <a:pt x="492613" y="18957"/>
                    <a:pt x="541874" y="13484"/>
                  </a:cubicBezTo>
                  <a:cubicBezTo>
                    <a:pt x="634923" y="3319"/>
                    <a:pt x="727190" y="3319"/>
                    <a:pt x="817893" y="29122"/>
                  </a:cubicBezTo>
                  <a:cubicBezTo>
                    <a:pt x="871064" y="44761"/>
                    <a:pt x="920325" y="67436"/>
                    <a:pt x="960204" y="108096"/>
                  </a:cubicBezTo>
                  <a:cubicBezTo>
                    <a:pt x="976624" y="125299"/>
                    <a:pt x="989135" y="145629"/>
                    <a:pt x="991481" y="169869"/>
                  </a:cubicBezTo>
                  <a:cubicBezTo>
                    <a:pt x="949256" y="225385"/>
                    <a:pt x="893740" y="261354"/>
                    <a:pt x="830404" y="289503"/>
                  </a:cubicBezTo>
                  <a:cubicBezTo>
                    <a:pt x="778015" y="312961"/>
                    <a:pt x="724062" y="315307"/>
                    <a:pt x="670110" y="304360"/>
                  </a:cubicBezTo>
                  <a:cubicBezTo>
                    <a:pt x="630231" y="296541"/>
                    <a:pt x="592699" y="276992"/>
                    <a:pt x="553603" y="262917"/>
                  </a:cubicBezTo>
                  <a:cubicBezTo>
                    <a:pt x="501214" y="244152"/>
                    <a:pt x="449607" y="219912"/>
                    <a:pt x="394090" y="210529"/>
                  </a:cubicBezTo>
                  <a:cubicBezTo>
                    <a:pt x="344829" y="202710"/>
                    <a:pt x="294786" y="196454"/>
                    <a:pt x="244743" y="200363"/>
                  </a:cubicBezTo>
                  <a:cubicBezTo>
                    <a:pt x="137619" y="209747"/>
                    <a:pt x="71937" y="152666"/>
                    <a:pt x="23458" y="66655"/>
                  </a:cubicBezTo>
                  <a:cubicBezTo>
                    <a:pt x="14075" y="46325"/>
                    <a:pt x="782" y="27558"/>
                    <a:pt x="0" y="41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14">
              <a:extLst>
                <a:ext uri="{FF2B5EF4-FFF2-40B4-BE49-F238E27FC236}">
                  <a16:creationId xmlns:a16="http://schemas.microsoft.com/office/drawing/2014/main" id="{0BFA73D0-3C4D-41F1-A41F-872B4E3CE588}"/>
                </a:ext>
              </a:extLst>
            </p:cNvPr>
            <p:cNvSpPr/>
            <p:nvPr/>
          </p:nvSpPr>
          <p:spPr>
            <a:xfrm>
              <a:off x="5239252" y="1692542"/>
              <a:ext cx="540027" cy="440656"/>
            </a:xfrm>
            <a:custGeom>
              <a:avLst/>
              <a:gdLst>
                <a:gd name="connsiteX0" fmla="*/ 655253 w 667131"/>
                <a:gd name="connsiteY0" fmla="*/ 365208 h 544371"/>
                <a:gd name="connsiteX1" fmla="*/ 648216 w 667131"/>
                <a:gd name="connsiteY1" fmla="*/ 303436 h 544371"/>
                <a:gd name="connsiteX2" fmla="*/ 573933 w 667131"/>
                <a:gd name="connsiteY2" fmla="*/ 251047 h 544371"/>
                <a:gd name="connsiteX3" fmla="*/ 310424 w 667131"/>
                <a:gd name="connsiteY3" fmla="*/ 222116 h 544371"/>
                <a:gd name="connsiteX4" fmla="*/ 215811 w 667131"/>
                <a:gd name="connsiteY4" fmla="*/ 226808 h 544371"/>
                <a:gd name="connsiteX5" fmla="*/ 161858 w 667131"/>
                <a:gd name="connsiteY5" fmla="*/ 298745 h 544371"/>
                <a:gd name="connsiteX6" fmla="*/ 165768 w 667131"/>
                <a:gd name="connsiteY6" fmla="*/ 369118 h 544371"/>
                <a:gd name="connsiteX7" fmla="*/ 143092 w 667131"/>
                <a:gd name="connsiteY7" fmla="*/ 412124 h 544371"/>
                <a:gd name="connsiteX8" fmla="*/ 110251 w 667131"/>
                <a:gd name="connsiteY8" fmla="*/ 484843 h 544371"/>
                <a:gd name="connsiteX9" fmla="*/ 114943 w 667131"/>
                <a:gd name="connsiteY9" fmla="*/ 520029 h 544371"/>
                <a:gd name="connsiteX10" fmla="*/ 99304 w 667131"/>
                <a:gd name="connsiteY10" fmla="*/ 543487 h 544371"/>
                <a:gd name="connsiteX11" fmla="*/ 78974 w 667131"/>
                <a:gd name="connsiteY11" fmla="*/ 529413 h 544371"/>
                <a:gd name="connsiteX12" fmla="*/ 11729 w 667131"/>
                <a:gd name="connsiteY12" fmla="*/ 446529 h 544371"/>
                <a:gd name="connsiteX13" fmla="*/ 0 w 667131"/>
                <a:gd name="connsiteY13" fmla="*/ 438709 h 544371"/>
                <a:gd name="connsiteX14" fmla="*/ 12511 w 667131"/>
                <a:gd name="connsiteY14" fmla="*/ 289362 h 544371"/>
                <a:gd name="connsiteX15" fmla="*/ 150911 w 667131"/>
                <a:gd name="connsiteY15" fmla="*/ 51657 h 544371"/>
                <a:gd name="connsiteX16" fmla="*/ 601300 w 667131"/>
                <a:gd name="connsiteY16" fmla="*/ 121248 h 544371"/>
                <a:gd name="connsiteX17" fmla="*/ 662290 w 667131"/>
                <a:gd name="connsiteY17" fmla="*/ 344096 h 544371"/>
                <a:gd name="connsiteX18" fmla="*/ 655253 w 667131"/>
                <a:gd name="connsiteY18" fmla="*/ 365208 h 54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7131" h="544371">
                  <a:moveTo>
                    <a:pt x="655253" y="365208"/>
                  </a:moveTo>
                  <a:cubicBezTo>
                    <a:pt x="655253" y="344096"/>
                    <a:pt x="653689" y="323766"/>
                    <a:pt x="648216" y="303436"/>
                  </a:cubicBezTo>
                  <a:cubicBezTo>
                    <a:pt x="638832" y="266686"/>
                    <a:pt x="616939" y="247138"/>
                    <a:pt x="573933" y="251047"/>
                  </a:cubicBezTo>
                  <a:cubicBezTo>
                    <a:pt x="483229" y="260430"/>
                    <a:pt x="397218" y="240100"/>
                    <a:pt x="310424" y="222116"/>
                  </a:cubicBezTo>
                  <a:cubicBezTo>
                    <a:pt x="279147" y="215861"/>
                    <a:pt x="247088" y="216643"/>
                    <a:pt x="215811" y="226808"/>
                  </a:cubicBezTo>
                  <a:cubicBezTo>
                    <a:pt x="178279" y="238537"/>
                    <a:pt x="161858" y="259649"/>
                    <a:pt x="161858" y="298745"/>
                  </a:cubicBezTo>
                  <a:cubicBezTo>
                    <a:pt x="161858" y="322203"/>
                    <a:pt x="164204" y="345660"/>
                    <a:pt x="165768" y="369118"/>
                  </a:cubicBezTo>
                  <a:cubicBezTo>
                    <a:pt x="167332" y="388666"/>
                    <a:pt x="161077" y="403523"/>
                    <a:pt x="143092" y="412124"/>
                  </a:cubicBezTo>
                  <a:cubicBezTo>
                    <a:pt x="111033" y="426980"/>
                    <a:pt x="104778" y="452784"/>
                    <a:pt x="110251" y="484843"/>
                  </a:cubicBezTo>
                  <a:cubicBezTo>
                    <a:pt x="111815" y="496572"/>
                    <a:pt x="112597" y="508301"/>
                    <a:pt x="114943" y="520029"/>
                  </a:cubicBezTo>
                  <a:cubicBezTo>
                    <a:pt x="118071" y="534104"/>
                    <a:pt x="115725" y="540359"/>
                    <a:pt x="99304" y="543487"/>
                  </a:cubicBezTo>
                  <a:cubicBezTo>
                    <a:pt x="85230" y="545833"/>
                    <a:pt x="81320" y="544269"/>
                    <a:pt x="78974" y="529413"/>
                  </a:cubicBezTo>
                  <a:cubicBezTo>
                    <a:pt x="72719" y="489534"/>
                    <a:pt x="40660" y="468422"/>
                    <a:pt x="11729" y="446529"/>
                  </a:cubicBezTo>
                  <a:cubicBezTo>
                    <a:pt x="7819" y="443401"/>
                    <a:pt x="3910" y="441055"/>
                    <a:pt x="0" y="438709"/>
                  </a:cubicBezTo>
                  <a:cubicBezTo>
                    <a:pt x="6255" y="389448"/>
                    <a:pt x="4692" y="339405"/>
                    <a:pt x="12511" y="289362"/>
                  </a:cubicBezTo>
                  <a:cubicBezTo>
                    <a:pt x="28149" y="191621"/>
                    <a:pt x="62554" y="106391"/>
                    <a:pt x="150911" y="51657"/>
                  </a:cubicBezTo>
                  <a:cubicBezTo>
                    <a:pt x="276019" y="-25754"/>
                    <a:pt x="487921" y="-26536"/>
                    <a:pt x="601300" y="121248"/>
                  </a:cubicBezTo>
                  <a:cubicBezTo>
                    <a:pt x="652125" y="187711"/>
                    <a:pt x="678711" y="259649"/>
                    <a:pt x="662290" y="344096"/>
                  </a:cubicBezTo>
                  <a:cubicBezTo>
                    <a:pt x="660726" y="351134"/>
                    <a:pt x="660726" y="358953"/>
                    <a:pt x="655253" y="365208"/>
                  </a:cubicBezTo>
                  <a:close/>
                </a:path>
              </a:pathLst>
            </a:custGeom>
            <a:solidFill>
              <a:srgbClr val="000101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15">
              <a:extLst>
                <a:ext uri="{FF2B5EF4-FFF2-40B4-BE49-F238E27FC236}">
                  <a16:creationId xmlns:a16="http://schemas.microsoft.com/office/drawing/2014/main" id="{93A4500A-3282-4B36-9089-0A6446A26143}"/>
                </a:ext>
              </a:extLst>
            </p:cNvPr>
            <p:cNvSpPr/>
            <p:nvPr/>
          </p:nvSpPr>
          <p:spPr>
            <a:xfrm>
              <a:off x="6032339" y="3912337"/>
              <a:ext cx="120893" cy="7363"/>
            </a:xfrm>
            <a:custGeom>
              <a:avLst/>
              <a:gdLst>
                <a:gd name="connsiteX0" fmla="*/ 0 w 149347"/>
                <a:gd name="connsiteY0" fmla="*/ 0 h 9096"/>
                <a:gd name="connsiteX1" fmla="*/ 149348 w 149347"/>
                <a:gd name="connsiteY1" fmla="*/ 5474 h 9096"/>
                <a:gd name="connsiteX2" fmla="*/ 40660 w 149347"/>
                <a:gd name="connsiteY2" fmla="*/ 6256 h 9096"/>
                <a:gd name="connsiteX3" fmla="*/ 0 w 149347"/>
                <a:gd name="connsiteY3" fmla="*/ 0 h 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347" h="9096">
                  <a:moveTo>
                    <a:pt x="0" y="0"/>
                  </a:moveTo>
                  <a:cubicBezTo>
                    <a:pt x="50043" y="1564"/>
                    <a:pt x="99304" y="3910"/>
                    <a:pt x="149348" y="5474"/>
                  </a:cubicBezTo>
                  <a:cubicBezTo>
                    <a:pt x="113379" y="10947"/>
                    <a:pt x="76629" y="9383"/>
                    <a:pt x="40660" y="6256"/>
                  </a:cubicBezTo>
                  <a:cubicBezTo>
                    <a:pt x="27367" y="4692"/>
                    <a:pt x="11729" y="14857"/>
                    <a:pt x="0" y="0"/>
                  </a:cubicBezTo>
                  <a:close/>
                </a:path>
              </a:pathLst>
            </a:custGeom>
            <a:solidFill>
              <a:srgbClr val="120202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16">
              <a:extLst>
                <a:ext uri="{FF2B5EF4-FFF2-40B4-BE49-F238E27FC236}">
                  <a16:creationId xmlns:a16="http://schemas.microsoft.com/office/drawing/2014/main" id="{1FF2570B-D905-4EF8-A038-B36027176BB0}"/>
                </a:ext>
              </a:extLst>
            </p:cNvPr>
            <p:cNvSpPr/>
            <p:nvPr/>
          </p:nvSpPr>
          <p:spPr>
            <a:xfrm>
              <a:off x="6620594" y="5630727"/>
              <a:ext cx="955329" cy="360217"/>
            </a:xfrm>
            <a:custGeom>
              <a:avLst/>
              <a:gdLst>
                <a:gd name="connsiteX0" fmla="*/ 1131142 w 1180180"/>
                <a:gd name="connsiteY0" fmla="*/ 129103 h 445000"/>
                <a:gd name="connsiteX1" fmla="*/ 1022454 w 1180180"/>
                <a:gd name="connsiteY1" fmla="*/ 82969 h 445000"/>
                <a:gd name="connsiteX2" fmla="*/ 774584 w 1180180"/>
                <a:gd name="connsiteY2" fmla="*/ 85 h 445000"/>
                <a:gd name="connsiteX3" fmla="*/ 119331 w 1180180"/>
                <a:gd name="connsiteY3" fmla="*/ 41527 h 445000"/>
                <a:gd name="connsiteX4" fmla="*/ 77107 w 1180180"/>
                <a:gd name="connsiteY4" fmla="*/ 21979 h 445000"/>
                <a:gd name="connsiteX5" fmla="*/ 479 w 1180180"/>
                <a:gd name="connsiteY5" fmla="*/ 279232 h 445000"/>
                <a:gd name="connsiteX6" fmla="*/ 297610 w 1180180"/>
                <a:gd name="connsiteY6" fmla="*/ 325366 h 445000"/>
                <a:gd name="connsiteX7" fmla="*/ 377366 w 1180180"/>
                <a:gd name="connsiteY7" fmla="*/ 347260 h 445000"/>
                <a:gd name="connsiteX8" fmla="*/ 407079 w 1180180"/>
                <a:gd name="connsiteY8" fmla="*/ 341005 h 445000"/>
                <a:gd name="connsiteX9" fmla="*/ 542352 w 1180180"/>
                <a:gd name="connsiteY9" fmla="*/ 288616 h 445000"/>
                <a:gd name="connsiteX10" fmla="*/ 818372 w 1180180"/>
                <a:gd name="connsiteY10" fmla="*/ 304254 h 445000"/>
                <a:gd name="connsiteX11" fmla="*/ 960682 w 1180180"/>
                <a:gd name="connsiteY11" fmla="*/ 383228 h 445000"/>
                <a:gd name="connsiteX12" fmla="*/ 991959 w 1180180"/>
                <a:gd name="connsiteY12" fmla="*/ 445000 h 445000"/>
                <a:gd name="connsiteX13" fmla="*/ 1160073 w 1180180"/>
                <a:gd name="connsiteY13" fmla="*/ 247955 h 445000"/>
                <a:gd name="connsiteX14" fmla="*/ 1131142 w 1180180"/>
                <a:gd name="connsiteY14" fmla="*/ 129103 h 4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0180" h="445000">
                  <a:moveTo>
                    <a:pt x="1131142" y="129103"/>
                  </a:moveTo>
                  <a:cubicBezTo>
                    <a:pt x="1096737" y="109555"/>
                    <a:pt x="1059987" y="95480"/>
                    <a:pt x="1022454" y="82969"/>
                  </a:cubicBezTo>
                  <a:cubicBezTo>
                    <a:pt x="939570" y="54820"/>
                    <a:pt x="856686" y="27453"/>
                    <a:pt x="774584" y="85"/>
                  </a:cubicBezTo>
                  <a:cubicBezTo>
                    <a:pt x="759728" y="-2261"/>
                    <a:pt x="146699" y="44655"/>
                    <a:pt x="119331" y="41527"/>
                  </a:cubicBezTo>
                  <a:cubicBezTo>
                    <a:pt x="102911" y="39964"/>
                    <a:pt x="83363" y="39181"/>
                    <a:pt x="77107" y="21979"/>
                  </a:cubicBezTo>
                  <a:cubicBezTo>
                    <a:pt x="66160" y="-4606"/>
                    <a:pt x="-6559" y="244046"/>
                    <a:pt x="479" y="279232"/>
                  </a:cubicBezTo>
                  <a:cubicBezTo>
                    <a:pt x="104475" y="263594"/>
                    <a:pt x="200651" y="295653"/>
                    <a:pt x="297610" y="325366"/>
                  </a:cubicBezTo>
                  <a:cubicBezTo>
                    <a:pt x="324195" y="333185"/>
                    <a:pt x="349999" y="343350"/>
                    <a:pt x="377366" y="347260"/>
                  </a:cubicBezTo>
                  <a:cubicBezTo>
                    <a:pt x="388313" y="348824"/>
                    <a:pt x="398478" y="348042"/>
                    <a:pt x="407079" y="341005"/>
                  </a:cubicBezTo>
                  <a:cubicBezTo>
                    <a:pt x="445394" y="305818"/>
                    <a:pt x="493091" y="294089"/>
                    <a:pt x="542352" y="288616"/>
                  </a:cubicBezTo>
                  <a:cubicBezTo>
                    <a:pt x="635402" y="278451"/>
                    <a:pt x="727669" y="278451"/>
                    <a:pt x="818372" y="304254"/>
                  </a:cubicBezTo>
                  <a:cubicBezTo>
                    <a:pt x="871543" y="319893"/>
                    <a:pt x="920804" y="342568"/>
                    <a:pt x="960682" y="383228"/>
                  </a:cubicBezTo>
                  <a:cubicBezTo>
                    <a:pt x="977102" y="400431"/>
                    <a:pt x="989613" y="420760"/>
                    <a:pt x="991959" y="445000"/>
                  </a:cubicBezTo>
                  <a:cubicBezTo>
                    <a:pt x="1007597" y="427798"/>
                    <a:pt x="1126450" y="301908"/>
                    <a:pt x="1160073" y="247955"/>
                  </a:cubicBezTo>
                  <a:cubicBezTo>
                    <a:pt x="1193696" y="194002"/>
                    <a:pt x="1185876" y="160380"/>
                    <a:pt x="1131142" y="129103"/>
                  </a:cubicBezTo>
                  <a:close/>
                </a:path>
              </a:pathLst>
            </a:custGeom>
            <a:solidFill>
              <a:srgbClr val="000101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9" name="Oval 7">
            <a:extLst>
              <a:ext uri="{FF2B5EF4-FFF2-40B4-BE49-F238E27FC236}">
                <a16:creationId xmlns:a16="http://schemas.microsoft.com/office/drawing/2014/main" id="{54AB81D8-4F35-42D2-9082-5B2ABD009E29}"/>
              </a:ext>
            </a:extLst>
          </p:cNvPr>
          <p:cNvSpPr>
            <a:spLocks noChangeAspect="1"/>
          </p:cNvSpPr>
          <p:nvPr/>
        </p:nvSpPr>
        <p:spPr>
          <a:xfrm rot="19399853">
            <a:off x="3985636" y="1266361"/>
            <a:ext cx="1262130" cy="1499576"/>
          </a:xfrm>
          <a:custGeom>
            <a:avLst/>
            <a:gdLst>
              <a:gd name="connsiteX0" fmla="*/ 1048235 w 3149886"/>
              <a:gd name="connsiteY0" fmla="*/ 955278 h 3973870"/>
              <a:gd name="connsiteX1" fmla="*/ 1221426 w 3149886"/>
              <a:gd name="connsiteY1" fmla="*/ 1255837 h 3973870"/>
              <a:gd name="connsiteX2" fmla="*/ 1048235 w 3149886"/>
              <a:gd name="connsiteY2" fmla="*/ 1556396 h 3973870"/>
              <a:gd name="connsiteX3" fmla="*/ 875044 w 3149886"/>
              <a:gd name="connsiteY3" fmla="*/ 1255837 h 3973870"/>
              <a:gd name="connsiteX4" fmla="*/ 1048235 w 3149886"/>
              <a:gd name="connsiteY4" fmla="*/ 955278 h 3973870"/>
              <a:gd name="connsiteX5" fmla="*/ 805954 w 3149886"/>
              <a:gd name="connsiteY5" fmla="*/ 648071 h 3973870"/>
              <a:gd name="connsiteX6" fmla="*/ 805954 w 3149886"/>
              <a:gd name="connsiteY6" fmla="*/ 1853034 h 3973870"/>
              <a:gd name="connsiteX7" fmla="*/ 956357 w 3149886"/>
              <a:gd name="connsiteY7" fmla="*/ 2051540 h 3973870"/>
              <a:gd name="connsiteX8" fmla="*/ 956356 w 3149886"/>
              <a:gd name="connsiteY8" fmla="*/ 2473030 h 3973870"/>
              <a:gd name="connsiteX9" fmla="*/ 1047771 w 3149886"/>
              <a:gd name="connsiteY9" fmla="*/ 2564445 h 3973870"/>
              <a:gd name="connsiteX10" fmla="*/ 1139186 w 3149886"/>
              <a:gd name="connsiteY10" fmla="*/ 2473030 h 3973870"/>
              <a:gd name="connsiteX11" fmla="*/ 1139186 w 3149886"/>
              <a:gd name="connsiteY11" fmla="*/ 2051828 h 3973870"/>
              <a:gd name="connsiteX12" fmla="*/ 1290517 w 3149886"/>
              <a:gd name="connsiteY12" fmla="*/ 1853034 h 3973870"/>
              <a:gd name="connsiteX13" fmla="*/ 1290517 w 3149886"/>
              <a:gd name="connsiteY13" fmla="*/ 649328 h 3973870"/>
              <a:gd name="connsiteX14" fmla="*/ 2088232 w 3149886"/>
              <a:gd name="connsiteY14" fmla="*/ 1560875 h 3973870"/>
              <a:gd name="connsiteX15" fmla="*/ 2088232 w 3149886"/>
              <a:gd name="connsiteY15" fmla="*/ 2137870 h 3973870"/>
              <a:gd name="connsiteX16" fmla="*/ 2088233 w 3149886"/>
              <a:gd name="connsiteY16" fmla="*/ 2137870 h 3973870"/>
              <a:gd name="connsiteX17" fmla="*/ 2088233 w 3149886"/>
              <a:gd name="connsiteY17" fmla="*/ 3055870 h 3973870"/>
              <a:gd name="connsiteX18" fmla="*/ 1170233 w 3149886"/>
              <a:gd name="connsiteY18" fmla="*/ 3973870 h 3973870"/>
              <a:gd name="connsiteX19" fmla="*/ 918001 w 3149886"/>
              <a:gd name="connsiteY19" fmla="*/ 3973870 h 3973870"/>
              <a:gd name="connsiteX20" fmla="*/ 1 w 3149886"/>
              <a:gd name="connsiteY20" fmla="*/ 3055870 h 3973870"/>
              <a:gd name="connsiteX21" fmla="*/ 1 w 3149886"/>
              <a:gd name="connsiteY21" fmla="*/ 2152339 h 3973870"/>
              <a:gd name="connsiteX22" fmla="*/ 0 w 3149886"/>
              <a:gd name="connsiteY22" fmla="*/ 2152339 h 3973870"/>
              <a:gd name="connsiteX23" fmla="*/ 0 w 3149886"/>
              <a:gd name="connsiteY23" fmla="*/ 1560875 h 3973870"/>
              <a:gd name="connsiteX24" fmla="*/ 805954 w 3149886"/>
              <a:gd name="connsiteY24" fmla="*/ 648071 h 3973870"/>
              <a:gd name="connsiteX25" fmla="*/ 1619797 w 3149886"/>
              <a:gd name="connsiteY25" fmla="*/ 91 h 3973870"/>
              <a:gd name="connsiteX26" fmla="*/ 1945434 w 3149886"/>
              <a:gd name="connsiteY26" fmla="*/ 94215 h 3973870"/>
              <a:gd name="connsiteX27" fmla="*/ 2255221 w 3149886"/>
              <a:gd name="connsiteY27" fmla="*/ 627780 h 3973870"/>
              <a:gd name="connsiteX28" fmla="*/ 2257891 w 3149886"/>
              <a:gd name="connsiteY28" fmla="*/ 627572 h 3973870"/>
              <a:gd name="connsiteX29" fmla="*/ 2553934 w 3149886"/>
              <a:gd name="connsiteY29" fmla="*/ 1053951 h 3973870"/>
              <a:gd name="connsiteX30" fmla="*/ 3149886 w 3149886"/>
              <a:gd name="connsiteY30" fmla="*/ 152302 h 3973870"/>
              <a:gd name="connsiteX31" fmla="*/ 3025265 w 3149886"/>
              <a:gd name="connsiteY31" fmla="*/ 1181594 h 3973870"/>
              <a:gd name="connsiteX32" fmla="*/ 2497514 w 3149886"/>
              <a:gd name="connsiteY32" fmla="*/ 1175460 h 3973870"/>
              <a:gd name="connsiteX33" fmla="*/ 2128339 w 3149886"/>
              <a:gd name="connsiteY33" fmla="*/ 665512 h 3973870"/>
              <a:gd name="connsiteX34" fmla="*/ 2122734 w 3149886"/>
              <a:gd name="connsiteY34" fmla="*/ 665324 h 3973870"/>
              <a:gd name="connsiteX35" fmla="*/ 1875870 w 3149886"/>
              <a:gd name="connsiteY35" fmla="*/ 208708 h 3973870"/>
              <a:gd name="connsiteX36" fmla="*/ 1356867 w 3149886"/>
              <a:gd name="connsiteY36" fmla="*/ 199997 h 3973870"/>
              <a:gd name="connsiteX37" fmla="*/ 1094818 w 3149886"/>
              <a:gd name="connsiteY37" fmla="*/ 648071 h 3973870"/>
              <a:gd name="connsiteX38" fmla="*/ 960849 w 3149886"/>
              <a:gd name="connsiteY38" fmla="*/ 648071 h 3973870"/>
              <a:gd name="connsiteX39" fmla="*/ 1291185 w 3149886"/>
              <a:gd name="connsiteY39" fmla="*/ 83234 h 3973870"/>
              <a:gd name="connsiteX40" fmla="*/ 1619797 w 3149886"/>
              <a:gd name="connsiteY40" fmla="*/ 91 h 3973870"/>
              <a:gd name="connsiteX0" fmla="*/ 1048235 w 3298489"/>
              <a:gd name="connsiteY0" fmla="*/ 955278 h 3973870"/>
              <a:gd name="connsiteX1" fmla="*/ 1221426 w 3298489"/>
              <a:gd name="connsiteY1" fmla="*/ 1255837 h 3973870"/>
              <a:gd name="connsiteX2" fmla="*/ 1048235 w 3298489"/>
              <a:gd name="connsiteY2" fmla="*/ 1556396 h 3973870"/>
              <a:gd name="connsiteX3" fmla="*/ 875044 w 3298489"/>
              <a:gd name="connsiteY3" fmla="*/ 1255837 h 3973870"/>
              <a:gd name="connsiteX4" fmla="*/ 1048235 w 3298489"/>
              <a:gd name="connsiteY4" fmla="*/ 955278 h 3973870"/>
              <a:gd name="connsiteX5" fmla="*/ 805954 w 3298489"/>
              <a:gd name="connsiteY5" fmla="*/ 648071 h 3973870"/>
              <a:gd name="connsiteX6" fmla="*/ 805954 w 3298489"/>
              <a:gd name="connsiteY6" fmla="*/ 1853034 h 3973870"/>
              <a:gd name="connsiteX7" fmla="*/ 956357 w 3298489"/>
              <a:gd name="connsiteY7" fmla="*/ 2051540 h 3973870"/>
              <a:gd name="connsiteX8" fmla="*/ 956356 w 3298489"/>
              <a:gd name="connsiteY8" fmla="*/ 2473030 h 3973870"/>
              <a:gd name="connsiteX9" fmla="*/ 1047771 w 3298489"/>
              <a:gd name="connsiteY9" fmla="*/ 2564445 h 3973870"/>
              <a:gd name="connsiteX10" fmla="*/ 1139186 w 3298489"/>
              <a:gd name="connsiteY10" fmla="*/ 2473030 h 3973870"/>
              <a:gd name="connsiteX11" fmla="*/ 1139186 w 3298489"/>
              <a:gd name="connsiteY11" fmla="*/ 2051828 h 3973870"/>
              <a:gd name="connsiteX12" fmla="*/ 1290517 w 3298489"/>
              <a:gd name="connsiteY12" fmla="*/ 1853034 h 3973870"/>
              <a:gd name="connsiteX13" fmla="*/ 1290517 w 3298489"/>
              <a:gd name="connsiteY13" fmla="*/ 649328 h 3973870"/>
              <a:gd name="connsiteX14" fmla="*/ 2088232 w 3298489"/>
              <a:gd name="connsiteY14" fmla="*/ 1560875 h 3973870"/>
              <a:gd name="connsiteX15" fmla="*/ 2088232 w 3298489"/>
              <a:gd name="connsiteY15" fmla="*/ 2137870 h 3973870"/>
              <a:gd name="connsiteX16" fmla="*/ 2088233 w 3298489"/>
              <a:gd name="connsiteY16" fmla="*/ 2137870 h 3973870"/>
              <a:gd name="connsiteX17" fmla="*/ 2088233 w 3298489"/>
              <a:gd name="connsiteY17" fmla="*/ 3055870 h 3973870"/>
              <a:gd name="connsiteX18" fmla="*/ 1170233 w 3298489"/>
              <a:gd name="connsiteY18" fmla="*/ 3973870 h 3973870"/>
              <a:gd name="connsiteX19" fmla="*/ 918001 w 3298489"/>
              <a:gd name="connsiteY19" fmla="*/ 3973870 h 3973870"/>
              <a:gd name="connsiteX20" fmla="*/ 1 w 3298489"/>
              <a:gd name="connsiteY20" fmla="*/ 3055870 h 3973870"/>
              <a:gd name="connsiteX21" fmla="*/ 1 w 3298489"/>
              <a:gd name="connsiteY21" fmla="*/ 2152339 h 3973870"/>
              <a:gd name="connsiteX22" fmla="*/ 0 w 3298489"/>
              <a:gd name="connsiteY22" fmla="*/ 2152339 h 3973870"/>
              <a:gd name="connsiteX23" fmla="*/ 0 w 3298489"/>
              <a:gd name="connsiteY23" fmla="*/ 1560875 h 3973870"/>
              <a:gd name="connsiteX24" fmla="*/ 805954 w 3298489"/>
              <a:gd name="connsiteY24" fmla="*/ 648071 h 3973870"/>
              <a:gd name="connsiteX25" fmla="*/ 1619797 w 3298489"/>
              <a:gd name="connsiteY25" fmla="*/ 91 h 3973870"/>
              <a:gd name="connsiteX26" fmla="*/ 1945434 w 3298489"/>
              <a:gd name="connsiteY26" fmla="*/ 94215 h 3973870"/>
              <a:gd name="connsiteX27" fmla="*/ 2255221 w 3298489"/>
              <a:gd name="connsiteY27" fmla="*/ 627780 h 3973870"/>
              <a:gd name="connsiteX28" fmla="*/ 2257891 w 3298489"/>
              <a:gd name="connsiteY28" fmla="*/ 627572 h 3973870"/>
              <a:gd name="connsiteX29" fmla="*/ 2553934 w 3298489"/>
              <a:gd name="connsiteY29" fmla="*/ 1053951 h 3973870"/>
              <a:gd name="connsiteX30" fmla="*/ 3149886 w 3298489"/>
              <a:gd name="connsiteY30" fmla="*/ 152302 h 3973870"/>
              <a:gd name="connsiteX31" fmla="*/ 3298489 w 3298489"/>
              <a:gd name="connsiteY31" fmla="*/ 190914 h 3973870"/>
              <a:gd name="connsiteX32" fmla="*/ 2497514 w 3298489"/>
              <a:gd name="connsiteY32" fmla="*/ 1175460 h 3973870"/>
              <a:gd name="connsiteX33" fmla="*/ 2128339 w 3298489"/>
              <a:gd name="connsiteY33" fmla="*/ 665512 h 3973870"/>
              <a:gd name="connsiteX34" fmla="*/ 2122734 w 3298489"/>
              <a:gd name="connsiteY34" fmla="*/ 665324 h 3973870"/>
              <a:gd name="connsiteX35" fmla="*/ 1875870 w 3298489"/>
              <a:gd name="connsiteY35" fmla="*/ 208708 h 3973870"/>
              <a:gd name="connsiteX36" fmla="*/ 1356867 w 3298489"/>
              <a:gd name="connsiteY36" fmla="*/ 199997 h 3973870"/>
              <a:gd name="connsiteX37" fmla="*/ 1094818 w 3298489"/>
              <a:gd name="connsiteY37" fmla="*/ 648071 h 3973870"/>
              <a:gd name="connsiteX38" fmla="*/ 960849 w 3298489"/>
              <a:gd name="connsiteY38" fmla="*/ 648071 h 3973870"/>
              <a:gd name="connsiteX39" fmla="*/ 1291185 w 3298489"/>
              <a:gd name="connsiteY39" fmla="*/ 83234 h 3973870"/>
              <a:gd name="connsiteX40" fmla="*/ 1619797 w 3298489"/>
              <a:gd name="connsiteY40" fmla="*/ 91 h 3973870"/>
              <a:gd name="connsiteX0" fmla="*/ 1048235 w 3351708"/>
              <a:gd name="connsiteY0" fmla="*/ 955278 h 3973870"/>
              <a:gd name="connsiteX1" fmla="*/ 1221426 w 3351708"/>
              <a:gd name="connsiteY1" fmla="*/ 1255837 h 3973870"/>
              <a:gd name="connsiteX2" fmla="*/ 1048235 w 3351708"/>
              <a:gd name="connsiteY2" fmla="*/ 1556396 h 3973870"/>
              <a:gd name="connsiteX3" fmla="*/ 875044 w 3351708"/>
              <a:gd name="connsiteY3" fmla="*/ 1255837 h 3973870"/>
              <a:gd name="connsiteX4" fmla="*/ 1048235 w 3351708"/>
              <a:gd name="connsiteY4" fmla="*/ 955278 h 3973870"/>
              <a:gd name="connsiteX5" fmla="*/ 805954 w 3351708"/>
              <a:gd name="connsiteY5" fmla="*/ 648071 h 3973870"/>
              <a:gd name="connsiteX6" fmla="*/ 805954 w 3351708"/>
              <a:gd name="connsiteY6" fmla="*/ 1853034 h 3973870"/>
              <a:gd name="connsiteX7" fmla="*/ 956357 w 3351708"/>
              <a:gd name="connsiteY7" fmla="*/ 2051540 h 3973870"/>
              <a:gd name="connsiteX8" fmla="*/ 956356 w 3351708"/>
              <a:gd name="connsiteY8" fmla="*/ 2473030 h 3973870"/>
              <a:gd name="connsiteX9" fmla="*/ 1047771 w 3351708"/>
              <a:gd name="connsiteY9" fmla="*/ 2564445 h 3973870"/>
              <a:gd name="connsiteX10" fmla="*/ 1139186 w 3351708"/>
              <a:gd name="connsiteY10" fmla="*/ 2473030 h 3973870"/>
              <a:gd name="connsiteX11" fmla="*/ 1139186 w 3351708"/>
              <a:gd name="connsiteY11" fmla="*/ 2051828 h 3973870"/>
              <a:gd name="connsiteX12" fmla="*/ 1290517 w 3351708"/>
              <a:gd name="connsiteY12" fmla="*/ 1853034 h 3973870"/>
              <a:gd name="connsiteX13" fmla="*/ 1290517 w 3351708"/>
              <a:gd name="connsiteY13" fmla="*/ 649328 h 3973870"/>
              <a:gd name="connsiteX14" fmla="*/ 2088232 w 3351708"/>
              <a:gd name="connsiteY14" fmla="*/ 1560875 h 3973870"/>
              <a:gd name="connsiteX15" fmla="*/ 2088232 w 3351708"/>
              <a:gd name="connsiteY15" fmla="*/ 2137870 h 3973870"/>
              <a:gd name="connsiteX16" fmla="*/ 2088233 w 3351708"/>
              <a:gd name="connsiteY16" fmla="*/ 2137870 h 3973870"/>
              <a:gd name="connsiteX17" fmla="*/ 2088233 w 3351708"/>
              <a:gd name="connsiteY17" fmla="*/ 3055870 h 3973870"/>
              <a:gd name="connsiteX18" fmla="*/ 1170233 w 3351708"/>
              <a:gd name="connsiteY18" fmla="*/ 3973870 h 3973870"/>
              <a:gd name="connsiteX19" fmla="*/ 918001 w 3351708"/>
              <a:gd name="connsiteY19" fmla="*/ 3973870 h 3973870"/>
              <a:gd name="connsiteX20" fmla="*/ 1 w 3351708"/>
              <a:gd name="connsiteY20" fmla="*/ 3055870 h 3973870"/>
              <a:gd name="connsiteX21" fmla="*/ 1 w 3351708"/>
              <a:gd name="connsiteY21" fmla="*/ 2152339 h 3973870"/>
              <a:gd name="connsiteX22" fmla="*/ 0 w 3351708"/>
              <a:gd name="connsiteY22" fmla="*/ 2152339 h 3973870"/>
              <a:gd name="connsiteX23" fmla="*/ 0 w 3351708"/>
              <a:gd name="connsiteY23" fmla="*/ 1560875 h 3973870"/>
              <a:gd name="connsiteX24" fmla="*/ 805954 w 3351708"/>
              <a:gd name="connsiteY24" fmla="*/ 648071 h 3973870"/>
              <a:gd name="connsiteX25" fmla="*/ 1619797 w 3351708"/>
              <a:gd name="connsiteY25" fmla="*/ 91 h 3973870"/>
              <a:gd name="connsiteX26" fmla="*/ 1945434 w 3351708"/>
              <a:gd name="connsiteY26" fmla="*/ 94215 h 3973870"/>
              <a:gd name="connsiteX27" fmla="*/ 2255221 w 3351708"/>
              <a:gd name="connsiteY27" fmla="*/ 627780 h 3973870"/>
              <a:gd name="connsiteX28" fmla="*/ 2257891 w 3351708"/>
              <a:gd name="connsiteY28" fmla="*/ 627572 h 3973870"/>
              <a:gd name="connsiteX29" fmla="*/ 2553934 w 3351708"/>
              <a:gd name="connsiteY29" fmla="*/ 1053951 h 3973870"/>
              <a:gd name="connsiteX30" fmla="*/ 3149886 w 3351708"/>
              <a:gd name="connsiteY30" fmla="*/ 152302 h 3973870"/>
              <a:gd name="connsiteX31" fmla="*/ 3298489 w 3351708"/>
              <a:gd name="connsiteY31" fmla="*/ 190914 h 3973870"/>
              <a:gd name="connsiteX32" fmla="*/ 2497514 w 3351708"/>
              <a:gd name="connsiteY32" fmla="*/ 1175460 h 3973870"/>
              <a:gd name="connsiteX33" fmla="*/ 2128339 w 3351708"/>
              <a:gd name="connsiteY33" fmla="*/ 665512 h 3973870"/>
              <a:gd name="connsiteX34" fmla="*/ 2122734 w 3351708"/>
              <a:gd name="connsiteY34" fmla="*/ 665324 h 3973870"/>
              <a:gd name="connsiteX35" fmla="*/ 1875870 w 3351708"/>
              <a:gd name="connsiteY35" fmla="*/ 208708 h 3973870"/>
              <a:gd name="connsiteX36" fmla="*/ 1356867 w 3351708"/>
              <a:gd name="connsiteY36" fmla="*/ 199997 h 3973870"/>
              <a:gd name="connsiteX37" fmla="*/ 1094818 w 3351708"/>
              <a:gd name="connsiteY37" fmla="*/ 648071 h 3973870"/>
              <a:gd name="connsiteX38" fmla="*/ 960849 w 3351708"/>
              <a:gd name="connsiteY38" fmla="*/ 648071 h 3973870"/>
              <a:gd name="connsiteX39" fmla="*/ 1291185 w 3351708"/>
              <a:gd name="connsiteY39" fmla="*/ 83234 h 3973870"/>
              <a:gd name="connsiteX40" fmla="*/ 1619797 w 3351708"/>
              <a:gd name="connsiteY40" fmla="*/ 91 h 3973870"/>
              <a:gd name="connsiteX0" fmla="*/ 1048235 w 3351710"/>
              <a:gd name="connsiteY0" fmla="*/ 955278 h 3973870"/>
              <a:gd name="connsiteX1" fmla="*/ 1221426 w 3351710"/>
              <a:gd name="connsiteY1" fmla="*/ 1255837 h 3973870"/>
              <a:gd name="connsiteX2" fmla="*/ 1048235 w 3351710"/>
              <a:gd name="connsiteY2" fmla="*/ 1556396 h 3973870"/>
              <a:gd name="connsiteX3" fmla="*/ 875044 w 3351710"/>
              <a:gd name="connsiteY3" fmla="*/ 1255837 h 3973870"/>
              <a:gd name="connsiteX4" fmla="*/ 1048235 w 3351710"/>
              <a:gd name="connsiteY4" fmla="*/ 955278 h 3973870"/>
              <a:gd name="connsiteX5" fmla="*/ 805954 w 3351710"/>
              <a:gd name="connsiteY5" fmla="*/ 648071 h 3973870"/>
              <a:gd name="connsiteX6" fmla="*/ 805954 w 3351710"/>
              <a:gd name="connsiteY6" fmla="*/ 1853034 h 3973870"/>
              <a:gd name="connsiteX7" fmla="*/ 956357 w 3351710"/>
              <a:gd name="connsiteY7" fmla="*/ 2051540 h 3973870"/>
              <a:gd name="connsiteX8" fmla="*/ 956356 w 3351710"/>
              <a:gd name="connsiteY8" fmla="*/ 2473030 h 3973870"/>
              <a:gd name="connsiteX9" fmla="*/ 1047771 w 3351710"/>
              <a:gd name="connsiteY9" fmla="*/ 2564445 h 3973870"/>
              <a:gd name="connsiteX10" fmla="*/ 1139186 w 3351710"/>
              <a:gd name="connsiteY10" fmla="*/ 2473030 h 3973870"/>
              <a:gd name="connsiteX11" fmla="*/ 1139186 w 3351710"/>
              <a:gd name="connsiteY11" fmla="*/ 2051828 h 3973870"/>
              <a:gd name="connsiteX12" fmla="*/ 1290517 w 3351710"/>
              <a:gd name="connsiteY12" fmla="*/ 1853034 h 3973870"/>
              <a:gd name="connsiteX13" fmla="*/ 1290517 w 3351710"/>
              <a:gd name="connsiteY13" fmla="*/ 649328 h 3973870"/>
              <a:gd name="connsiteX14" fmla="*/ 2088232 w 3351710"/>
              <a:gd name="connsiteY14" fmla="*/ 1560875 h 3973870"/>
              <a:gd name="connsiteX15" fmla="*/ 2088232 w 3351710"/>
              <a:gd name="connsiteY15" fmla="*/ 2137870 h 3973870"/>
              <a:gd name="connsiteX16" fmla="*/ 2088233 w 3351710"/>
              <a:gd name="connsiteY16" fmla="*/ 2137870 h 3973870"/>
              <a:gd name="connsiteX17" fmla="*/ 2088233 w 3351710"/>
              <a:gd name="connsiteY17" fmla="*/ 3055870 h 3973870"/>
              <a:gd name="connsiteX18" fmla="*/ 1170233 w 3351710"/>
              <a:gd name="connsiteY18" fmla="*/ 3973870 h 3973870"/>
              <a:gd name="connsiteX19" fmla="*/ 918001 w 3351710"/>
              <a:gd name="connsiteY19" fmla="*/ 3973870 h 3973870"/>
              <a:gd name="connsiteX20" fmla="*/ 1 w 3351710"/>
              <a:gd name="connsiteY20" fmla="*/ 3055870 h 3973870"/>
              <a:gd name="connsiteX21" fmla="*/ 1 w 3351710"/>
              <a:gd name="connsiteY21" fmla="*/ 2152339 h 3973870"/>
              <a:gd name="connsiteX22" fmla="*/ 0 w 3351710"/>
              <a:gd name="connsiteY22" fmla="*/ 2152339 h 3973870"/>
              <a:gd name="connsiteX23" fmla="*/ 0 w 3351710"/>
              <a:gd name="connsiteY23" fmla="*/ 1560875 h 3973870"/>
              <a:gd name="connsiteX24" fmla="*/ 805954 w 3351710"/>
              <a:gd name="connsiteY24" fmla="*/ 648071 h 3973870"/>
              <a:gd name="connsiteX25" fmla="*/ 1619797 w 3351710"/>
              <a:gd name="connsiteY25" fmla="*/ 91 h 3973870"/>
              <a:gd name="connsiteX26" fmla="*/ 1945434 w 3351710"/>
              <a:gd name="connsiteY26" fmla="*/ 94215 h 3973870"/>
              <a:gd name="connsiteX27" fmla="*/ 2255221 w 3351710"/>
              <a:gd name="connsiteY27" fmla="*/ 627780 h 3973870"/>
              <a:gd name="connsiteX28" fmla="*/ 2257891 w 3351710"/>
              <a:gd name="connsiteY28" fmla="*/ 627572 h 3973870"/>
              <a:gd name="connsiteX29" fmla="*/ 2553934 w 3351710"/>
              <a:gd name="connsiteY29" fmla="*/ 1053951 h 3973870"/>
              <a:gd name="connsiteX30" fmla="*/ 3149886 w 3351710"/>
              <a:gd name="connsiteY30" fmla="*/ 152302 h 3973870"/>
              <a:gd name="connsiteX31" fmla="*/ 3298489 w 3351710"/>
              <a:gd name="connsiteY31" fmla="*/ 190914 h 3973870"/>
              <a:gd name="connsiteX32" fmla="*/ 2497514 w 3351710"/>
              <a:gd name="connsiteY32" fmla="*/ 1175460 h 3973870"/>
              <a:gd name="connsiteX33" fmla="*/ 2128339 w 3351710"/>
              <a:gd name="connsiteY33" fmla="*/ 665512 h 3973870"/>
              <a:gd name="connsiteX34" fmla="*/ 2122734 w 3351710"/>
              <a:gd name="connsiteY34" fmla="*/ 665324 h 3973870"/>
              <a:gd name="connsiteX35" fmla="*/ 1875870 w 3351710"/>
              <a:gd name="connsiteY35" fmla="*/ 208708 h 3973870"/>
              <a:gd name="connsiteX36" fmla="*/ 1356867 w 3351710"/>
              <a:gd name="connsiteY36" fmla="*/ 199997 h 3973870"/>
              <a:gd name="connsiteX37" fmla="*/ 1094818 w 3351710"/>
              <a:gd name="connsiteY37" fmla="*/ 648071 h 3973870"/>
              <a:gd name="connsiteX38" fmla="*/ 960849 w 3351710"/>
              <a:gd name="connsiteY38" fmla="*/ 648071 h 3973870"/>
              <a:gd name="connsiteX39" fmla="*/ 1291185 w 3351710"/>
              <a:gd name="connsiteY39" fmla="*/ 83234 h 3973870"/>
              <a:gd name="connsiteX40" fmla="*/ 1619797 w 3351710"/>
              <a:gd name="connsiteY40" fmla="*/ 91 h 3973870"/>
              <a:gd name="connsiteX0" fmla="*/ 1048235 w 3354135"/>
              <a:gd name="connsiteY0" fmla="*/ 955278 h 3973870"/>
              <a:gd name="connsiteX1" fmla="*/ 1221426 w 3354135"/>
              <a:gd name="connsiteY1" fmla="*/ 1255837 h 3973870"/>
              <a:gd name="connsiteX2" fmla="*/ 1048235 w 3354135"/>
              <a:gd name="connsiteY2" fmla="*/ 1556396 h 3973870"/>
              <a:gd name="connsiteX3" fmla="*/ 875044 w 3354135"/>
              <a:gd name="connsiteY3" fmla="*/ 1255837 h 3973870"/>
              <a:gd name="connsiteX4" fmla="*/ 1048235 w 3354135"/>
              <a:gd name="connsiteY4" fmla="*/ 955278 h 3973870"/>
              <a:gd name="connsiteX5" fmla="*/ 805954 w 3354135"/>
              <a:gd name="connsiteY5" fmla="*/ 648071 h 3973870"/>
              <a:gd name="connsiteX6" fmla="*/ 805954 w 3354135"/>
              <a:gd name="connsiteY6" fmla="*/ 1853034 h 3973870"/>
              <a:gd name="connsiteX7" fmla="*/ 956357 w 3354135"/>
              <a:gd name="connsiteY7" fmla="*/ 2051540 h 3973870"/>
              <a:gd name="connsiteX8" fmla="*/ 956356 w 3354135"/>
              <a:gd name="connsiteY8" fmla="*/ 2473030 h 3973870"/>
              <a:gd name="connsiteX9" fmla="*/ 1047771 w 3354135"/>
              <a:gd name="connsiteY9" fmla="*/ 2564445 h 3973870"/>
              <a:gd name="connsiteX10" fmla="*/ 1139186 w 3354135"/>
              <a:gd name="connsiteY10" fmla="*/ 2473030 h 3973870"/>
              <a:gd name="connsiteX11" fmla="*/ 1139186 w 3354135"/>
              <a:gd name="connsiteY11" fmla="*/ 2051828 h 3973870"/>
              <a:gd name="connsiteX12" fmla="*/ 1290517 w 3354135"/>
              <a:gd name="connsiteY12" fmla="*/ 1853034 h 3973870"/>
              <a:gd name="connsiteX13" fmla="*/ 1290517 w 3354135"/>
              <a:gd name="connsiteY13" fmla="*/ 649328 h 3973870"/>
              <a:gd name="connsiteX14" fmla="*/ 2088232 w 3354135"/>
              <a:gd name="connsiteY14" fmla="*/ 1560875 h 3973870"/>
              <a:gd name="connsiteX15" fmla="*/ 2088232 w 3354135"/>
              <a:gd name="connsiteY15" fmla="*/ 2137870 h 3973870"/>
              <a:gd name="connsiteX16" fmla="*/ 2088233 w 3354135"/>
              <a:gd name="connsiteY16" fmla="*/ 2137870 h 3973870"/>
              <a:gd name="connsiteX17" fmla="*/ 2088233 w 3354135"/>
              <a:gd name="connsiteY17" fmla="*/ 3055870 h 3973870"/>
              <a:gd name="connsiteX18" fmla="*/ 1170233 w 3354135"/>
              <a:gd name="connsiteY18" fmla="*/ 3973870 h 3973870"/>
              <a:gd name="connsiteX19" fmla="*/ 918001 w 3354135"/>
              <a:gd name="connsiteY19" fmla="*/ 3973870 h 3973870"/>
              <a:gd name="connsiteX20" fmla="*/ 1 w 3354135"/>
              <a:gd name="connsiteY20" fmla="*/ 3055870 h 3973870"/>
              <a:gd name="connsiteX21" fmla="*/ 1 w 3354135"/>
              <a:gd name="connsiteY21" fmla="*/ 2152339 h 3973870"/>
              <a:gd name="connsiteX22" fmla="*/ 0 w 3354135"/>
              <a:gd name="connsiteY22" fmla="*/ 2152339 h 3973870"/>
              <a:gd name="connsiteX23" fmla="*/ 0 w 3354135"/>
              <a:gd name="connsiteY23" fmla="*/ 1560875 h 3973870"/>
              <a:gd name="connsiteX24" fmla="*/ 805954 w 3354135"/>
              <a:gd name="connsiteY24" fmla="*/ 648071 h 3973870"/>
              <a:gd name="connsiteX25" fmla="*/ 1619797 w 3354135"/>
              <a:gd name="connsiteY25" fmla="*/ 91 h 3973870"/>
              <a:gd name="connsiteX26" fmla="*/ 1945434 w 3354135"/>
              <a:gd name="connsiteY26" fmla="*/ 94215 h 3973870"/>
              <a:gd name="connsiteX27" fmla="*/ 2255221 w 3354135"/>
              <a:gd name="connsiteY27" fmla="*/ 627780 h 3973870"/>
              <a:gd name="connsiteX28" fmla="*/ 2257891 w 3354135"/>
              <a:gd name="connsiteY28" fmla="*/ 627572 h 3973870"/>
              <a:gd name="connsiteX29" fmla="*/ 2553934 w 3354135"/>
              <a:gd name="connsiteY29" fmla="*/ 1053951 h 3973870"/>
              <a:gd name="connsiteX30" fmla="*/ 3149886 w 3354135"/>
              <a:gd name="connsiteY30" fmla="*/ 152302 h 3973870"/>
              <a:gd name="connsiteX31" fmla="*/ 3298489 w 3354135"/>
              <a:gd name="connsiteY31" fmla="*/ 190914 h 3973870"/>
              <a:gd name="connsiteX32" fmla="*/ 2497514 w 3354135"/>
              <a:gd name="connsiteY32" fmla="*/ 1175460 h 3973870"/>
              <a:gd name="connsiteX33" fmla="*/ 2128339 w 3354135"/>
              <a:gd name="connsiteY33" fmla="*/ 665512 h 3973870"/>
              <a:gd name="connsiteX34" fmla="*/ 2122734 w 3354135"/>
              <a:gd name="connsiteY34" fmla="*/ 665324 h 3973870"/>
              <a:gd name="connsiteX35" fmla="*/ 1875870 w 3354135"/>
              <a:gd name="connsiteY35" fmla="*/ 208708 h 3973870"/>
              <a:gd name="connsiteX36" fmla="*/ 1356867 w 3354135"/>
              <a:gd name="connsiteY36" fmla="*/ 199997 h 3973870"/>
              <a:gd name="connsiteX37" fmla="*/ 1094818 w 3354135"/>
              <a:gd name="connsiteY37" fmla="*/ 648071 h 3973870"/>
              <a:gd name="connsiteX38" fmla="*/ 960849 w 3354135"/>
              <a:gd name="connsiteY38" fmla="*/ 648071 h 3973870"/>
              <a:gd name="connsiteX39" fmla="*/ 1291185 w 3354135"/>
              <a:gd name="connsiteY39" fmla="*/ 83234 h 3973870"/>
              <a:gd name="connsiteX40" fmla="*/ 1619797 w 3354135"/>
              <a:gd name="connsiteY40" fmla="*/ 91 h 3973870"/>
              <a:gd name="connsiteX0" fmla="*/ 1048235 w 3354137"/>
              <a:gd name="connsiteY0" fmla="*/ 955278 h 3973870"/>
              <a:gd name="connsiteX1" fmla="*/ 1221426 w 3354137"/>
              <a:gd name="connsiteY1" fmla="*/ 1255837 h 3973870"/>
              <a:gd name="connsiteX2" fmla="*/ 1048235 w 3354137"/>
              <a:gd name="connsiteY2" fmla="*/ 1556396 h 3973870"/>
              <a:gd name="connsiteX3" fmla="*/ 875044 w 3354137"/>
              <a:gd name="connsiteY3" fmla="*/ 1255837 h 3973870"/>
              <a:gd name="connsiteX4" fmla="*/ 1048235 w 3354137"/>
              <a:gd name="connsiteY4" fmla="*/ 955278 h 3973870"/>
              <a:gd name="connsiteX5" fmla="*/ 805954 w 3354137"/>
              <a:gd name="connsiteY5" fmla="*/ 648071 h 3973870"/>
              <a:gd name="connsiteX6" fmla="*/ 805954 w 3354137"/>
              <a:gd name="connsiteY6" fmla="*/ 1853034 h 3973870"/>
              <a:gd name="connsiteX7" fmla="*/ 956357 w 3354137"/>
              <a:gd name="connsiteY7" fmla="*/ 2051540 h 3973870"/>
              <a:gd name="connsiteX8" fmla="*/ 956356 w 3354137"/>
              <a:gd name="connsiteY8" fmla="*/ 2473030 h 3973870"/>
              <a:gd name="connsiteX9" fmla="*/ 1047771 w 3354137"/>
              <a:gd name="connsiteY9" fmla="*/ 2564445 h 3973870"/>
              <a:gd name="connsiteX10" fmla="*/ 1139186 w 3354137"/>
              <a:gd name="connsiteY10" fmla="*/ 2473030 h 3973870"/>
              <a:gd name="connsiteX11" fmla="*/ 1139186 w 3354137"/>
              <a:gd name="connsiteY11" fmla="*/ 2051828 h 3973870"/>
              <a:gd name="connsiteX12" fmla="*/ 1290517 w 3354137"/>
              <a:gd name="connsiteY12" fmla="*/ 1853034 h 3973870"/>
              <a:gd name="connsiteX13" fmla="*/ 1290517 w 3354137"/>
              <a:gd name="connsiteY13" fmla="*/ 649328 h 3973870"/>
              <a:gd name="connsiteX14" fmla="*/ 2088232 w 3354137"/>
              <a:gd name="connsiteY14" fmla="*/ 1560875 h 3973870"/>
              <a:gd name="connsiteX15" fmla="*/ 2088232 w 3354137"/>
              <a:gd name="connsiteY15" fmla="*/ 2137870 h 3973870"/>
              <a:gd name="connsiteX16" fmla="*/ 2088233 w 3354137"/>
              <a:gd name="connsiteY16" fmla="*/ 2137870 h 3973870"/>
              <a:gd name="connsiteX17" fmla="*/ 2088233 w 3354137"/>
              <a:gd name="connsiteY17" fmla="*/ 3055870 h 3973870"/>
              <a:gd name="connsiteX18" fmla="*/ 1170233 w 3354137"/>
              <a:gd name="connsiteY18" fmla="*/ 3973870 h 3973870"/>
              <a:gd name="connsiteX19" fmla="*/ 918001 w 3354137"/>
              <a:gd name="connsiteY19" fmla="*/ 3973870 h 3973870"/>
              <a:gd name="connsiteX20" fmla="*/ 1 w 3354137"/>
              <a:gd name="connsiteY20" fmla="*/ 3055870 h 3973870"/>
              <a:gd name="connsiteX21" fmla="*/ 1 w 3354137"/>
              <a:gd name="connsiteY21" fmla="*/ 2152339 h 3973870"/>
              <a:gd name="connsiteX22" fmla="*/ 0 w 3354137"/>
              <a:gd name="connsiteY22" fmla="*/ 2152339 h 3973870"/>
              <a:gd name="connsiteX23" fmla="*/ 0 w 3354137"/>
              <a:gd name="connsiteY23" fmla="*/ 1560875 h 3973870"/>
              <a:gd name="connsiteX24" fmla="*/ 805954 w 3354137"/>
              <a:gd name="connsiteY24" fmla="*/ 648071 h 3973870"/>
              <a:gd name="connsiteX25" fmla="*/ 1619797 w 3354137"/>
              <a:gd name="connsiteY25" fmla="*/ 91 h 3973870"/>
              <a:gd name="connsiteX26" fmla="*/ 1945434 w 3354137"/>
              <a:gd name="connsiteY26" fmla="*/ 94215 h 3973870"/>
              <a:gd name="connsiteX27" fmla="*/ 2255221 w 3354137"/>
              <a:gd name="connsiteY27" fmla="*/ 627780 h 3973870"/>
              <a:gd name="connsiteX28" fmla="*/ 2257891 w 3354137"/>
              <a:gd name="connsiteY28" fmla="*/ 627572 h 3973870"/>
              <a:gd name="connsiteX29" fmla="*/ 2553934 w 3354137"/>
              <a:gd name="connsiteY29" fmla="*/ 1053951 h 3973870"/>
              <a:gd name="connsiteX30" fmla="*/ 3149886 w 3354137"/>
              <a:gd name="connsiteY30" fmla="*/ 152302 h 3973870"/>
              <a:gd name="connsiteX31" fmla="*/ 3298489 w 3354137"/>
              <a:gd name="connsiteY31" fmla="*/ 190914 h 3973870"/>
              <a:gd name="connsiteX32" fmla="*/ 2497514 w 3354137"/>
              <a:gd name="connsiteY32" fmla="*/ 1175460 h 3973870"/>
              <a:gd name="connsiteX33" fmla="*/ 2128339 w 3354137"/>
              <a:gd name="connsiteY33" fmla="*/ 665512 h 3973870"/>
              <a:gd name="connsiteX34" fmla="*/ 2122734 w 3354137"/>
              <a:gd name="connsiteY34" fmla="*/ 665324 h 3973870"/>
              <a:gd name="connsiteX35" fmla="*/ 1875870 w 3354137"/>
              <a:gd name="connsiteY35" fmla="*/ 208708 h 3973870"/>
              <a:gd name="connsiteX36" fmla="*/ 1356867 w 3354137"/>
              <a:gd name="connsiteY36" fmla="*/ 199997 h 3973870"/>
              <a:gd name="connsiteX37" fmla="*/ 1094818 w 3354137"/>
              <a:gd name="connsiteY37" fmla="*/ 648071 h 3973870"/>
              <a:gd name="connsiteX38" fmla="*/ 960849 w 3354137"/>
              <a:gd name="connsiteY38" fmla="*/ 648071 h 3973870"/>
              <a:gd name="connsiteX39" fmla="*/ 1291185 w 3354137"/>
              <a:gd name="connsiteY39" fmla="*/ 83234 h 3973870"/>
              <a:gd name="connsiteX40" fmla="*/ 1619797 w 3354137"/>
              <a:gd name="connsiteY40" fmla="*/ 91 h 3973870"/>
              <a:gd name="connsiteX0" fmla="*/ 1048235 w 3356560"/>
              <a:gd name="connsiteY0" fmla="*/ 955278 h 3973870"/>
              <a:gd name="connsiteX1" fmla="*/ 1221426 w 3356560"/>
              <a:gd name="connsiteY1" fmla="*/ 1255837 h 3973870"/>
              <a:gd name="connsiteX2" fmla="*/ 1048235 w 3356560"/>
              <a:gd name="connsiteY2" fmla="*/ 1556396 h 3973870"/>
              <a:gd name="connsiteX3" fmla="*/ 875044 w 3356560"/>
              <a:gd name="connsiteY3" fmla="*/ 1255837 h 3973870"/>
              <a:gd name="connsiteX4" fmla="*/ 1048235 w 3356560"/>
              <a:gd name="connsiteY4" fmla="*/ 955278 h 3973870"/>
              <a:gd name="connsiteX5" fmla="*/ 805954 w 3356560"/>
              <a:gd name="connsiteY5" fmla="*/ 648071 h 3973870"/>
              <a:gd name="connsiteX6" fmla="*/ 805954 w 3356560"/>
              <a:gd name="connsiteY6" fmla="*/ 1853034 h 3973870"/>
              <a:gd name="connsiteX7" fmla="*/ 956357 w 3356560"/>
              <a:gd name="connsiteY7" fmla="*/ 2051540 h 3973870"/>
              <a:gd name="connsiteX8" fmla="*/ 956356 w 3356560"/>
              <a:gd name="connsiteY8" fmla="*/ 2473030 h 3973870"/>
              <a:gd name="connsiteX9" fmla="*/ 1047771 w 3356560"/>
              <a:gd name="connsiteY9" fmla="*/ 2564445 h 3973870"/>
              <a:gd name="connsiteX10" fmla="*/ 1139186 w 3356560"/>
              <a:gd name="connsiteY10" fmla="*/ 2473030 h 3973870"/>
              <a:gd name="connsiteX11" fmla="*/ 1139186 w 3356560"/>
              <a:gd name="connsiteY11" fmla="*/ 2051828 h 3973870"/>
              <a:gd name="connsiteX12" fmla="*/ 1290517 w 3356560"/>
              <a:gd name="connsiteY12" fmla="*/ 1853034 h 3973870"/>
              <a:gd name="connsiteX13" fmla="*/ 1290517 w 3356560"/>
              <a:gd name="connsiteY13" fmla="*/ 649328 h 3973870"/>
              <a:gd name="connsiteX14" fmla="*/ 2088232 w 3356560"/>
              <a:gd name="connsiteY14" fmla="*/ 1560875 h 3973870"/>
              <a:gd name="connsiteX15" fmla="*/ 2088232 w 3356560"/>
              <a:gd name="connsiteY15" fmla="*/ 2137870 h 3973870"/>
              <a:gd name="connsiteX16" fmla="*/ 2088233 w 3356560"/>
              <a:gd name="connsiteY16" fmla="*/ 2137870 h 3973870"/>
              <a:gd name="connsiteX17" fmla="*/ 2088233 w 3356560"/>
              <a:gd name="connsiteY17" fmla="*/ 3055870 h 3973870"/>
              <a:gd name="connsiteX18" fmla="*/ 1170233 w 3356560"/>
              <a:gd name="connsiteY18" fmla="*/ 3973870 h 3973870"/>
              <a:gd name="connsiteX19" fmla="*/ 918001 w 3356560"/>
              <a:gd name="connsiteY19" fmla="*/ 3973870 h 3973870"/>
              <a:gd name="connsiteX20" fmla="*/ 1 w 3356560"/>
              <a:gd name="connsiteY20" fmla="*/ 3055870 h 3973870"/>
              <a:gd name="connsiteX21" fmla="*/ 1 w 3356560"/>
              <a:gd name="connsiteY21" fmla="*/ 2152339 h 3973870"/>
              <a:gd name="connsiteX22" fmla="*/ 0 w 3356560"/>
              <a:gd name="connsiteY22" fmla="*/ 2152339 h 3973870"/>
              <a:gd name="connsiteX23" fmla="*/ 0 w 3356560"/>
              <a:gd name="connsiteY23" fmla="*/ 1560875 h 3973870"/>
              <a:gd name="connsiteX24" fmla="*/ 805954 w 3356560"/>
              <a:gd name="connsiteY24" fmla="*/ 648071 h 3973870"/>
              <a:gd name="connsiteX25" fmla="*/ 1619797 w 3356560"/>
              <a:gd name="connsiteY25" fmla="*/ 91 h 3973870"/>
              <a:gd name="connsiteX26" fmla="*/ 1945434 w 3356560"/>
              <a:gd name="connsiteY26" fmla="*/ 94215 h 3973870"/>
              <a:gd name="connsiteX27" fmla="*/ 2255221 w 3356560"/>
              <a:gd name="connsiteY27" fmla="*/ 627780 h 3973870"/>
              <a:gd name="connsiteX28" fmla="*/ 2257891 w 3356560"/>
              <a:gd name="connsiteY28" fmla="*/ 627572 h 3973870"/>
              <a:gd name="connsiteX29" fmla="*/ 2553934 w 3356560"/>
              <a:gd name="connsiteY29" fmla="*/ 1053951 h 3973870"/>
              <a:gd name="connsiteX30" fmla="*/ 3149886 w 3356560"/>
              <a:gd name="connsiteY30" fmla="*/ 152302 h 3973870"/>
              <a:gd name="connsiteX31" fmla="*/ 3298489 w 3356560"/>
              <a:gd name="connsiteY31" fmla="*/ 190914 h 3973870"/>
              <a:gd name="connsiteX32" fmla="*/ 2497514 w 3356560"/>
              <a:gd name="connsiteY32" fmla="*/ 1175460 h 3973870"/>
              <a:gd name="connsiteX33" fmla="*/ 2128339 w 3356560"/>
              <a:gd name="connsiteY33" fmla="*/ 665512 h 3973870"/>
              <a:gd name="connsiteX34" fmla="*/ 2122734 w 3356560"/>
              <a:gd name="connsiteY34" fmla="*/ 665324 h 3973870"/>
              <a:gd name="connsiteX35" fmla="*/ 1875870 w 3356560"/>
              <a:gd name="connsiteY35" fmla="*/ 208708 h 3973870"/>
              <a:gd name="connsiteX36" fmla="*/ 1356867 w 3356560"/>
              <a:gd name="connsiteY36" fmla="*/ 199997 h 3973870"/>
              <a:gd name="connsiteX37" fmla="*/ 1094818 w 3356560"/>
              <a:gd name="connsiteY37" fmla="*/ 648071 h 3973870"/>
              <a:gd name="connsiteX38" fmla="*/ 960849 w 3356560"/>
              <a:gd name="connsiteY38" fmla="*/ 648071 h 3973870"/>
              <a:gd name="connsiteX39" fmla="*/ 1291185 w 3356560"/>
              <a:gd name="connsiteY39" fmla="*/ 83234 h 3973870"/>
              <a:gd name="connsiteX40" fmla="*/ 1619797 w 3356560"/>
              <a:gd name="connsiteY40" fmla="*/ 91 h 3973870"/>
              <a:gd name="connsiteX0" fmla="*/ 1048235 w 3342639"/>
              <a:gd name="connsiteY0" fmla="*/ 955278 h 3973870"/>
              <a:gd name="connsiteX1" fmla="*/ 1221426 w 3342639"/>
              <a:gd name="connsiteY1" fmla="*/ 1255837 h 3973870"/>
              <a:gd name="connsiteX2" fmla="*/ 1048235 w 3342639"/>
              <a:gd name="connsiteY2" fmla="*/ 1556396 h 3973870"/>
              <a:gd name="connsiteX3" fmla="*/ 875044 w 3342639"/>
              <a:gd name="connsiteY3" fmla="*/ 1255837 h 3973870"/>
              <a:gd name="connsiteX4" fmla="*/ 1048235 w 3342639"/>
              <a:gd name="connsiteY4" fmla="*/ 955278 h 3973870"/>
              <a:gd name="connsiteX5" fmla="*/ 805954 w 3342639"/>
              <a:gd name="connsiteY5" fmla="*/ 648071 h 3973870"/>
              <a:gd name="connsiteX6" fmla="*/ 805954 w 3342639"/>
              <a:gd name="connsiteY6" fmla="*/ 1853034 h 3973870"/>
              <a:gd name="connsiteX7" fmla="*/ 956357 w 3342639"/>
              <a:gd name="connsiteY7" fmla="*/ 2051540 h 3973870"/>
              <a:gd name="connsiteX8" fmla="*/ 956356 w 3342639"/>
              <a:gd name="connsiteY8" fmla="*/ 2473030 h 3973870"/>
              <a:gd name="connsiteX9" fmla="*/ 1047771 w 3342639"/>
              <a:gd name="connsiteY9" fmla="*/ 2564445 h 3973870"/>
              <a:gd name="connsiteX10" fmla="*/ 1139186 w 3342639"/>
              <a:gd name="connsiteY10" fmla="*/ 2473030 h 3973870"/>
              <a:gd name="connsiteX11" fmla="*/ 1139186 w 3342639"/>
              <a:gd name="connsiteY11" fmla="*/ 2051828 h 3973870"/>
              <a:gd name="connsiteX12" fmla="*/ 1290517 w 3342639"/>
              <a:gd name="connsiteY12" fmla="*/ 1853034 h 3973870"/>
              <a:gd name="connsiteX13" fmla="*/ 1290517 w 3342639"/>
              <a:gd name="connsiteY13" fmla="*/ 649328 h 3973870"/>
              <a:gd name="connsiteX14" fmla="*/ 2088232 w 3342639"/>
              <a:gd name="connsiteY14" fmla="*/ 1560875 h 3973870"/>
              <a:gd name="connsiteX15" fmla="*/ 2088232 w 3342639"/>
              <a:gd name="connsiteY15" fmla="*/ 2137870 h 3973870"/>
              <a:gd name="connsiteX16" fmla="*/ 2088233 w 3342639"/>
              <a:gd name="connsiteY16" fmla="*/ 2137870 h 3973870"/>
              <a:gd name="connsiteX17" fmla="*/ 2088233 w 3342639"/>
              <a:gd name="connsiteY17" fmla="*/ 3055870 h 3973870"/>
              <a:gd name="connsiteX18" fmla="*/ 1170233 w 3342639"/>
              <a:gd name="connsiteY18" fmla="*/ 3973870 h 3973870"/>
              <a:gd name="connsiteX19" fmla="*/ 918001 w 3342639"/>
              <a:gd name="connsiteY19" fmla="*/ 3973870 h 3973870"/>
              <a:gd name="connsiteX20" fmla="*/ 1 w 3342639"/>
              <a:gd name="connsiteY20" fmla="*/ 3055870 h 3973870"/>
              <a:gd name="connsiteX21" fmla="*/ 1 w 3342639"/>
              <a:gd name="connsiteY21" fmla="*/ 2152339 h 3973870"/>
              <a:gd name="connsiteX22" fmla="*/ 0 w 3342639"/>
              <a:gd name="connsiteY22" fmla="*/ 2152339 h 3973870"/>
              <a:gd name="connsiteX23" fmla="*/ 0 w 3342639"/>
              <a:gd name="connsiteY23" fmla="*/ 1560875 h 3973870"/>
              <a:gd name="connsiteX24" fmla="*/ 805954 w 3342639"/>
              <a:gd name="connsiteY24" fmla="*/ 648071 h 3973870"/>
              <a:gd name="connsiteX25" fmla="*/ 1619797 w 3342639"/>
              <a:gd name="connsiteY25" fmla="*/ 91 h 3973870"/>
              <a:gd name="connsiteX26" fmla="*/ 1945434 w 3342639"/>
              <a:gd name="connsiteY26" fmla="*/ 94215 h 3973870"/>
              <a:gd name="connsiteX27" fmla="*/ 2255221 w 3342639"/>
              <a:gd name="connsiteY27" fmla="*/ 627780 h 3973870"/>
              <a:gd name="connsiteX28" fmla="*/ 2257891 w 3342639"/>
              <a:gd name="connsiteY28" fmla="*/ 627572 h 3973870"/>
              <a:gd name="connsiteX29" fmla="*/ 2553934 w 3342639"/>
              <a:gd name="connsiteY29" fmla="*/ 1053951 h 3973870"/>
              <a:gd name="connsiteX30" fmla="*/ 3149886 w 3342639"/>
              <a:gd name="connsiteY30" fmla="*/ 152302 h 3973870"/>
              <a:gd name="connsiteX31" fmla="*/ 3298489 w 3342639"/>
              <a:gd name="connsiteY31" fmla="*/ 190914 h 3973870"/>
              <a:gd name="connsiteX32" fmla="*/ 2497514 w 3342639"/>
              <a:gd name="connsiteY32" fmla="*/ 1175460 h 3973870"/>
              <a:gd name="connsiteX33" fmla="*/ 2128339 w 3342639"/>
              <a:gd name="connsiteY33" fmla="*/ 665512 h 3973870"/>
              <a:gd name="connsiteX34" fmla="*/ 2122734 w 3342639"/>
              <a:gd name="connsiteY34" fmla="*/ 665324 h 3973870"/>
              <a:gd name="connsiteX35" fmla="*/ 1875870 w 3342639"/>
              <a:gd name="connsiteY35" fmla="*/ 208708 h 3973870"/>
              <a:gd name="connsiteX36" fmla="*/ 1356867 w 3342639"/>
              <a:gd name="connsiteY36" fmla="*/ 199997 h 3973870"/>
              <a:gd name="connsiteX37" fmla="*/ 1094818 w 3342639"/>
              <a:gd name="connsiteY37" fmla="*/ 648071 h 3973870"/>
              <a:gd name="connsiteX38" fmla="*/ 960849 w 3342639"/>
              <a:gd name="connsiteY38" fmla="*/ 648071 h 3973870"/>
              <a:gd name="connsiteX39" fmla="*/ 1291185 w 3342639"/>
              <a:gd name="connsiteY39" fmla="*/ 83234 h 3973870"/>
              <a:gd name="connsiteX40" fmla="*/ 1619797 w 3342639"/>
              <a:gd name="connsiteY40" fmla="*/ 91 h 3973870"/>
              <a:gd name="connsiteX0" fmla="*/ 1048235 w 3344629"/>
              <a:gd name="connsiteY0" fmla="*/ 955278 h 3973870"/>
              <a:gd name="connsiteX1" fmla="*/ 1221426 w 3344629"/>
              <a:gd name="connsiteY1" fmla="*/ 1255837 h 3973870"/>
              <a:gd name="connsiteX2" fmla="*/ 1048235 w 3344629"/>
              <a:gd name="connsiteY2" fmla="*/ 1556396 h 3973870"/>
              <a:gd name="connsiteX3" fmla="*/ 875044 w 3344629"/>
              <a:gd name="connsiteY3" fmla="*/ 1255837 h 3973870"/>
              <a:gd name="connsiteX4" fmla="*/ 1048235 w 3344629"/>
              <a:gd name="connsiteY4" fmla="*/ 955278 h 3973870"/>
              <a:gd name="connsiteX5" fmla="*/ 805954 w 3344629"/>
              <a:gd name="connsiteY5" fmla="*/ 648071 h 3973870"/>
              <a:gd name="connsiteX6" fmla="*/ 805954 w 3344629"/>
              <a:gd name="connsiteY6" fmla="*/ 1853034 h 3973870"/>
              <a:gd name="connsiteX7" fmla="*/ 956357 w 3344629"/>
              <a:gd name="connsiteY7" fmla="*/ 2051540 h 3973870"/>
              <a:gd name="connsiteX8" fmla="*/ 956356 w 3344629"/>
              <a:gd name="connsiteY8" fmla="*/ 2473030 h 3973870"/>
              <a:gd name="connsiteX9" fmla="*/ 1047771 w 3344629"/>
              <a:gd name="connsiteY9" fmla="*/ 2564445 h 3973870"/>
              <a:gd name="connsiteX10" fmla="*/ 1139186 w 3344629"/>
              <a:gd name="connsiteY10" fmla="*/ 2473030 h 3973870"/>
              <a:gd name="connsiteX11" fmla="*/ 1139186 w 3344629"/>
              <a:gd name="connsiteY11" fmla="*/ 2051828 h 3973870"/>
              <a:gd name="connsiteX12" fmla="*/ 1290517 w 3344629"/>
              <a:gd name="connsiteY12" fmla="*/ 1853034 h 3973870"/>
              <a:gd name="connsiteX13" fmla="*/ 1290517 w 3344629"/>
              <a:gd name="connsiteY13" fmla="*/ 649328 h 3973870"/>
              <a:gd name="connsiteX14" fmla="*/ 2088232 w 3344629"/>
              <a:gd name="connsiteY14" fmla="*/ 1560875 h 3973870"/>
              <a:gd name="connsiteX15" fmla="*/ 2088232 w 3344629"/>
              <a:gd name="connsiteY15" fmla="*/ 2137870 h 3973870"/>
              <a:gd name="connsiteX16" fmla="*/ 2088233 w 3344629"/>
              <a:gd name="connsiteY16" fmla="*/ 2137870 h 3973870"/>
              <a:gd name="connsiteX17" fmla="*/ 2088233 w 3344629"/>
              <a:gd name="connsiteY17" fmla="*/ 3055870 h 3973870"/>
              <a:gd name="connsiteX18" fmla="*/ 1170233 w 3344629"/>
              <a:gd name="connsiteY18" fmla="*/ 3973870 h 3973870"/>
              <a:gd name="connsiteX19" fmla="*/ 918001 w 3344629"/>
              <a:gd name="connsiteY19" fmla="*/ 3973870 h 3973870"/>
              <a:gd name="connsiteX20" fmla="*/ 1 w 3344629"/>
              <a:gd name="connsiteY20" fmla="*/ 3055870 h 3973870"/>
              <a:gd name="connsiteX21" fmla="*/ 1 w 3344629"/>
              <a:gd name="connsiteY21" fmla="*/ 2152339 h 3973870"/>
              <a:gd name="connsiteX22" fmla="*/ 0 w 3344629"/>
              <a:gd name="connsiteY22" fmla="*/ 2152339 h 3973870"/>
              <a:gd name="connsiteX23" fmla="*/ 0 w 3344629"/>
              <a:gd name="connsiteY23" fmla="*/ 1560875 h 3973870"/>
              <a:gd name="connsiteX24" fmla="*/ 805954 w 3344629"/>
              <a:gd name="connsiteY24" fmla="*/ 648071 h 3973870"/>
              <a:gd name="connsiteX25" fmla="*/ 1619797 w 3344629"/>
              <a:gd name="connsiteY25" fmla="*/ 91 h 3973870"/>
              <a:gd name="connsiteX26" fmla="*/ 1945434 w 3344629"/>
              <a:gd name="connsiteY26" fmla="*/ 94215 h 3973870"/>
              <a:gd name="connsiteX27" fmla="*/ 2255221 w 3344629"/>
              <a:gd name="connsiteY27" fmla="*/ 627780 h 3973870"/>
              <a:gd name="connsiteX28" fmla="*/ 2257891 w 3344629"/>
              <a:gd name="connsiteY28" fmla="*/ 627572 h 3973870"/>
              <a:gd name="connsiteX29" fmla="*/ 2553934 w 3344629"/>
              <a:gd name="connsiteY29" fmla="*/ 1053951 h 3973870"/>
              <a:gd name="connsiteX30" fmla="*/ 3149886 w 3344629"/>
              <a:gd name="connsiteY30" fmla="*/ 152302 h 3973870"/>
              <a:gd name="connsiteX31" fmla="*/ 3298489 w 3344629"/>
              <a:gd name="connsiteY31" fmla="*/ 190914 h 3973870"/>
              <a:gd name="connsiteX32" fmla="*/ 2497514 w 3344629"/>
              <a:gd name="connsiteY32" fmla="*/ 1175460 h 3973870"/>
              <a:gd name="connsiteX33" fmla="*/ 2128339 w 3344629"/>
              <a:gd name="connsiteY33" fmla="*/ 665512 h 3973870"/>
              <a:gd name="connsiteX34" fmla="*/ 2122734 w 3344629"/>
              <a:gd name="connsiteY34" fmla="*/ 665324 h 3973870"/>
              <a:gd name="connsiteX35" fmla="*/ 1875870 w 3344629"/>
              <a:gd name="connsiteY35" fmla="*/ 208708 h 3973870"/>
              <a:gd name="connsiteX36" fmla="*/ 1356867 w 3344629"/>
              <a:gd name="connsiteY36" fmla="*/ 199997 h 3973870"/>
              <a:gd name="connsiteX37" fmla="*/ 1094818 w 3344629"/>
              <a:gd name="connsiteY37" fmla="*/ 648071 h 3973870"/>
              <a:gd name="connsiteX38" fmla="*/ 960849 w 3344629"/>
              <a:gd name="connsiteY38" fmla="*/ 648071 h 3973870"/>
              <a:gd name="connsiteX39" fmla="*/ 1291185 w 3344629"/>
              <a:gd name="connsiteY39" fmla="*/ 83234 h 3973870"/>
              <a:gd name="connsiteX40" fmla="*/ 1619797 w 3344629"/>
              <a:gd name="connsiteY40" fmla="*/ 91 h 3973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344629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cubicBezTo>
                  <a:pt x="956357" y="2192037"/>
                  <a:pt x="956356" y="2332533"/>
                  <a:pt x="956356" y="2473030"/>
                </a:cubicBez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7987" y="1025006"/>
                  <a:pt x="2553934" y="1053951"/>
                </a:cubicBezTo>
                <a:cubicBezTo>
                  <a:pt x="2809457" y="1098521"/>
                  <a:pt x="3368954" y="1323743"/>
                  <a:pt x="3149886" y="152302"/>
                </a:cubicBezTo>
                <a:cubicBezTo>
                  <a:pt x="3149886" y="202003"/>
                  <a:pt x="3298489" y="141213"/>
                  <a:pt x="3298489" y="190914"/>
                </a:cubicBezTo>
                <a:cubicBezTo>
                  <a:pt x="3536746" y="1383878"/>
                  <a:pt x="2789114" y="1323054"/>
                  <a:pt x="2497514" y="1175460"/>
                </a:cubicBezTo>
                <a:cubicBezTo>
                  <a:pt x="2309741" y="1080418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D257D3-25A8-40AE-8532-6F2FE2327280}"/>
              </a:ext>
            </a:extLst>
          </p:cNvPr>
          <p:cNvGrpSpPr/>
          <p:nvPr/>
        </p:nvGrpSpPr>
        <p:grpSpPr>
          <a:xfrm>
            <a:off x="983299" y="1240349"/>
            <a:ext cx="2035559" cy="2432001"/>
            <a:chOff x="5104093" y="3823833"/>
            <a:chExt cx="2035559" cy="2432001"/>
          </a:xfrm>
        </p:grpSpPr>
        <p:grpSp>
          <p:nvGrpSpPr>
            <p:cNvPr id="4" name="Group 24">
              <a:extLst>
                <a:ext uri="{FF2B5EF4-FFF2-40B4-BE49-F238E27FC236}">
                  <a16:creationId xmlns:a16="http://schemas.microsoft.com/office/drawing/2014/main" id="{8C8A3466-FF94-4565-B00B-4AAD8C339F15}"/>
                </a:ext>
              </a:extLst>
            </p:cNvPr>
            <p:cNvGrpSpPr/>
            <p:nvPr/>
          </p:nvGrpSpPr>
          <p:grpSpPr>
            <a:xfrm>
              <a:off x="5104093" y="3823833"/>
              <a:ext cx="2035559" cy="2311745"/>
              <a:chOff x="4691847" y="3443908"/>
              <a:chExt cx="2856887" cy="3244512"/>
            </a:xfrm>
          </p:grpSpPr>
          <p:sp>
            <p:nvSpPr>
              <p:cNvPr id="6" name="Freeform: Shape 25">
                <a:extLst>
                  <a:ext uri="{FF2B5EF4-FFF2-40B4-BE49-F238E27FC236}">
                    <a16:creationId xmlns:a16="http://schemas.microsoft.com/office/drawing/2014/main" id="{5E52629D-C7E9-4BEA-8C15-C6E5F9A331A0}"/>
                  </a:ext>
                </a:extLst>
              </p:cNvPr>
              <p:cNvSpPr/>
              <p:nvPr/>
            </p:nvSpPr>
            <p:spPr>
              <a:xfrm>
                <a:off x="4691847" y="3443908"/>
                <a:ext cx="2856887" cy="3092940"/>
              </a:xfrm>
              <a:custGeom>
                <a:avLst/>
                <a:gdLst>
                  <a:gd name="connsiteX0" fmla="*/ 2985610 w 2985996"/>
                  <a:gd name="connsiteY0" fmla="*/ 94967 h 3232717"/>
                  <a:gd name="connsiteX1" fmla="*/ 2979648 w 2985996"/>
                  <a:gd name="connsiteY1" fmla="*/ 68990 h 3232717"/>
                  <a:gd name="connsiteX2" fmla="*/ 2943023 w 2985996"/>
                  <a:gd name="connsiteY2" fmla="*/ 19590 h 3232717"/>
                  <a:gd name="connsiteX3" fmla="*/ 2904696 w 2985996"/>
                  <a:gd name="connsiteY3" fmla="*/ 0 h 3232717"/>
                  <a:gd name="connsiteX4" fmla="*/ 94433 w 2985996"/>
                  <a:gd name="connsiteY4" fmla="*/ 8517 h 3232717"/>
                  <a:gd name="connsiteX5" fmla="*/ 62493 w 2985996"/>
                  <a:gd name="connsiteY5" fmla="*/ 21293 h 3232717"/>
                  <a:gd name="connsiteX6" fmla="*/ 8834 w 2985996"/>
                  <a:gd name="connsiteY6" fmla="*/ 72822 h 3232717"/>
                  <a:gd name="connsiteX7" fmla="*/ 1169 w 2985996"/>
                  <a:gd name="connsiteY7" fmla="*/ 108595 h 3232717"/>
                  <a:gd name="connsiteX8" fmla="*/ 145110 w 2985996"/>
                  <a:gd name="connsiteY8" fmla="*/ 1323153 h 3232717"/>
                  <a:gd name="connsiteX9" fmla="*/ 138296 w 2985996"/>
                  <a:gd name="connsiteY9" fmla="*/ 1399382 h 3232717"/>
                  <a:gd name="connsiteX10" fmla="*/ 136593 w 2985996"/>
                  <a:gd name="connsiteY10" fmla="*/ 1418120 h 3232717"/>
                  <a:gd name="connsiteX11" fmla="*/ 142129 w 2985996"/>
                  <a:gd name="connsiteY11" fmla="*/ 3154785 h 3232717"/>
                  <a:gd name="connsiteX12" fmla="*/ 180031 w 2985996"/>
                  <a:gd name="connsiteY12" fmla="*/ 3232718 h 3232717"/>
                  <a:gd name="connsiteX13" fmla="*/ 2854019 w 2985996"/>
                  <a:gd name="connsiteY13" fmla="*/ 3190132 h 3232717"/>
                  <a:gd name="connsiteX14" fmla="*/ 2879570 w 2985996"/>
                  <a:gd name="connsiteY14" fmla="*/ 3164580 h 3232717"/>
                  <a:gd name="connsiteX15" fmla="*/ 2877015 w 2985996"/>
                  <a:gd name="connsiteY15" fmla="*/ 1895937 h 3232717"/>
                  <a:gd name="connsiteX16" fmla="*/ 2871053 w 2985996"/>
                  <a:gd name="connsiteY16" fmla="*/ 1336355 h 3232717"/>
                  <a:gd name="connsiteX17" fmla="*/ 2868072 w 2985996"/>
                  <a:gd name="connsiteY17" fmla="*/ 1272901 h 3232717"/>
                  <a:gd name="connsiteX18" fmla="*/ 2985610 w 2985996"/>
                  <a:gd name="connsiteY18" fmla="*/ 94967 h 3232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85996" h="3232717">
                    <a:moveTo>
                      <a:pt x="2985610" y="94967"/>
                    </a:moveTo>
                    <a:cubicBezTo>
                      <a:pt x="2986462" y="85598"/>
                      <a:pt x="2986462" y="77081"/>
                      <a:pt x="2979648" y="68990"/>
                    </a:cubicBezTo>
                    <a:cubicBezTo>
                      <a:pt x="2966446" y="53233"/>
                      <a:pt x="2954096" y="36624"/>
                      <a:pt x="2943023" y="19590"/>
                    </a:cubicBezTo>
                    <a:cubicBezTo>
                      <a:pt x="2933655" y="5110"/>
                      <a:pt x="2922582" y="0"/>
                      <a:pt x="2904696" y="0"/>
                    </a:cubicBezTo>
                    <a:cubicBezTo>
                      <a:pt x="2693894" y="2555"/>
                      <a:pt x="237096" y="8517"/>
                      <a:pt x="94433" y="8517"/>
                    </a:cubicBezTo>
                    <a:cubicBezTo>
                      <a:pt x="81231" y="8517"/>
                      <a:pt x="71436" y="11924"/>
                      <a:pt x="62493" y="21293"/>
                    </a:cubicBezTo>
                    <a:cubicBezTo>
                      <a:pt x="45033" y="38753"/>
                      <a:pt x="26721" y="55788"/>
                      <a:pt x="8834" y="72822"/>
                    </a:cubicBezTo>
                    <a:cubicBezTo>
                      <a:pt x="-2664" y="82617"/>
                      <a:pt x="-109" y="95819"/>
                      <a:pt x="1169" y="108595"/>
                    </a:cubicBezTo>
                    <a:cubicBezTo>
                      <a:pt x="5002" y="147774"/>
                      <a:pt x="126798" y="1206893"/>
                      <a:pt x="145110" y="1323153"/>
                    </a:cubicBezTo>
                    <a:cubicBezTo>
                      <a:pt x="148943" y="1348705"/>
                      <a:pt x="160441" y="1375108"/>
                      <a:pt x="138296" y="1399382"/>
                    </a:cubicBezTo>
                    <a:cubicBezTo>
                      <a:pt x="134889" y="1403215"/>
                      <a:pt x="136593" y="1411732"/>
                      <a:pt x="136593" y="1418120"/>
                    </a:cubicBezTo>
                    <a:cubicBezTo>
                      <a:pt x="138722" y="1735813"/>
                      <a:pt x="141703" y="2893732"/>
                      <a:pt x="142129" y="3154785"/>
                    </a:cubicBezTo>
                    <a:cubicBezTo>
                      <a:pt x="141703" y="3200353"/>
                      <a:pt x="119559" y="3232718"/>
                      <a:pt x="180031" y="3232718"/>
                    </a:cubicBezTo>
                    <a:cubicBezTo>
                      <a:pt x="180031" y="3232718"/>
                      <a:pt x="2838687" y="3188428"/>
                      <a:pt x="2854019" y="3190132"/>
                    </a:cubicBezTo>
                    <a:cubicBezTo>
                      <a:pt x="2874460" y="3192261"/>
                      <a:pt x="2879570" y="3185447"/>
                      <a:pt x="2879570" y="3164580"/>
                    </a:cubicBezTo>
                    <a:cubicBezTo>
                      <a:pt x="2877867" y="2741699"/>
                      <a:pt x="2881273" y="2318818"/>
                      <a:pt x="2877015" y="1895937"/>
                    </a:cubicBezTo>
                    <a:cubicBezTo>
                      <a:pt x="2874886" y="1709410"/>
                      <a:pt x="2876163" y="1522882"/>
                      <a:pt x="2871053" y="1336355"/>
                    </a:cubicBezTo>
                    <a:cubicBezTo>
                      <a:pt x="2870627" y="1315062"/>
                      <a:pt x="2865943" y="1294194"/>
                      <a:pt x="2868072" y="1272901"/>
                    </a:cubicBezTo>
                    <a:cubicBezTo>
                      <a:pt x="2877441" y="1177082"/>
                      <a:pt x="2977944" y="170345"/>
                      <a:pt x="2985610" y="9496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28">
                <a:extLst>
                  <a:ext uri="{FF2B5EF4-FFF2-40B4-BE49-F238E27FC236}">
                    <a16:creationId xmlns:a16="http://schemas.microsoft.com/office/drawing/2014/main" id="{44D4F641-6F93-4218-AE43-77D2E62679C0}"/>
                  </a:ext>
                </a:extLst>
              </p:cNvPr>
              <p:cNvSpPr/>
              <p:nvPr/>
            </p:nvSpPr>
            <p:spPr>
              <a:xfrm>
                <a:off x="4863278" y="5024451"/>
                <a:ext cx="2453282" cy="1663969"/>
              </a:xfrm>
              <a:custGeom>
                <a:avLst/>
                <a:gdLst>
                  <a:gd name="connsiteX0" fmla="*/ 532166 w 2453282"/>
                  <a:gd name="connsiteY0" fmla="*/ 402375 h 1663969"/>
                  <a:gd name="connsiteX1" fmla="*/ 574910 w 2453282"/>
                  <a:gd name="connsiteY1" fmla="*/ 445291 h 1663969"/>
                  <a:gd name="connsiteX2" fmla="*/ 561465 w 2453282"/>
                  <a:gd name="connsiteY2" fmla="*/ 514150 h 1663969"/>
                  <a:gd name="connsiteX3" fmla="*/ 489753 w 2453282"/>
                  <a:gd name="connsiteY3" fmla="*/ 661646 h 1663969"/>
                  <a:gd name="connsiteX4" fmla="*/ 455935 w 2453282"/>
                  <a:gd name="connsiteY4" fmla="*/ 913450 h 1663969"/>
                  <a:gd name="connsiteX5" fmla="*/ 455935 w 2453282"/>
                  <a:gd name="connsiteY5" fmla="*/ 948898 h 1663969"/>
                  <a:gd name="connsiteX6" fmla="*/ 565946 w 2453282"/>
                  <a:gd name="connsiteY6" fmla="*/ 741914 h 1663969"/>
                  <a:gd name="connsiteX7" fmla="*/ 622989 w 2453282"/>
                  <a:gd name="connsiteY7" fmla="*/ 553672 h 1663969"/>
                  <a:gd name="connsiteX8" fmla="*/ 653141 w 2453282"/>
                  <a:gd name="connsiteY8" fmla="*/ 499074 h 1663969"/>
                  <a:gd name="connsiteX9" fmla="*/ 711406 w 2453282"/>
                  <a:gd name="connsiteY9" fmla="*/ 480739 h 1663969"/>
                  <a:gd name="connsiteX10" fmla="*/ 736667 w 2453282"/>
                  <a:gd name="connsiteY10" fmla="*/ 527595 h 1663969"/>
                  <a:gd name="connsiteX11" fmla="*/ 718739 w 2453282"/>
                  <a:gd name="connsiteY11" fmla="*/ 674277 h 1663969"/>
                  <a:gd name="connsiteX12" fmla="*/ 650289 w 2453282"/>
                  <a:gd name="connsiteY12" fmla="*/ 970899 h 1663969"/>
                  <a:gd name="connsiteX13" fmla="*/ 595282 w 2453282"/>
                  <a:gd name="connsiteY13" fmla="*/ 1278931 h 1663969"/>
                  <a:gd name="connsiteX14" fmla="*/ 595282 w 2453282"/>
                  <a:gd name="connsiteY14" fmla="*/ 1287080 h 1663969"/>
                  <a:gd name="connsiteX15" fmla="*/ 602617 w 2453282"/>
                  <a:gd name="connsiteY15" fmla="*/ 1276079 h 1663969"/>
                  <a:gd name="connsiteX16" fmla="*/ 709776 w 2453282"/>
                  <a:gd name="connsiteY16" fmla="*/ 1009607 h 1663969"/>
                  <a:gd name="connsiteX17" fmla="*/ 828751 w 2453282"/>
                  <a:gd name="connsiteY17" fmla="*/ 915487 h 1663969"/>
                  <a:gd name="connsiteX18" fmla="*/ 880905 w 2453282"/>
                  <a:gd name="connsiteY18" fmla="*/ 919154 h 1663969"/>
                  <a:gd name="connsiteX19" fmla="*/ 891498 w 2453282"/>
                  <a:gd name="connsiteY19" fmla="*/ 941971 h 1663969"/>
                  <a:gd name="connsiteX20" fmla="*/ 774153 w 2453282"/>
                  <a:gd name="connsiteY20" fmla="*/ 1252039 h 1663969"/>
                  <a:gd name="connsiteX21" fmla="*/ 642954 w 2453282"/>
                  <a:gd name="connsiteY21" fmla="*/ 1508732 h 1663969"/>
                  <a:gd name="connsiteX22" fmla="*/ 585912 w 2453282"/>
                  <a:gd name="connsiteY22" fmla="*/ 1573516 h 1663969"/>
                  <a:gd name="connsiteX23" fmla="*/ 506052 w 2453282"/>
                  <a:gd name="connsiteY23" fmla="*/ 1650524 h 1663969"/>
                  <a:gd name="connsiteX24" fmla="*/ 484457 w 2453282"/>
                  <a:gd name="connsiteY24" fmla="*/ 1663969 h 1663969"/>
                  <a:gd name="connsiteX25" fmla="*/ 19557 w 2453282"/>
                  <a:gd name="connsiteY25" fmla="*/ 1447207 h 1663969"/>
                  <a:gd name="connsiteX26" fmla="*/ 0 w 2453282"/>
                  <a:gd name="connsiteY26" fmla="*/ 1437428 h 1663969"/>
                  <a:gd name="connsiteX27" fmla="*/ 13039 w 2453282"/>
                  <a:gd name="connsiteY27" fmla="*/ 1040574 h 1663969"/>
                  <a:gd name="connsiteX28" fmla="*/ 57450 w 2453282"/>
                  <a:gd name="connsiteY28" fmla="*/ 669795 h 1663969"/>
                  <a:gd name="connsiteX29" fmla="*/ 104714 w 2453282"/>
                  <a:gd name="connsiteY29" fmla="*/ 560599 h 1663969"/>
                  <a:gd name="connsiteX30" fmla="*/ 152793 w 2453282"/>
                  <a:gd name="connsiteY30" fmla="*/ 532485 h 1663969"/>
                  <a:gd name="connsiteX31" fmla="*/ 191909 w 2453282"/>
                  <a:gd name="connsiteY31" fmla="*/ 583009 h 1663969"/>
                  <a:gd name="connsiteX32" fmla="*/ 185389 w 2453282"/>
                  <a:gd name="connsiteY32" fmla="*/ 651460 h 1663969"/>
                  <a:gd name="connsiteX33" fmla="*/ 235913 w 2453282"/>
                  <a:gd name="connsiteY33" fmla="*/ 574453 h 1663969"/>
                  <a:gd name="connsiteX34" fmla="*/ 314551 w 2453282"/>
                  <a:gd name="connsiteY34" fmla="*/ 476257 h 1663969"/>
                  <a:gd name="connsiteX35" fmla="*/ 354888 w 2453282"/>
                  <a:gd name="connsiteY35" fmla="*/ 445698 h 1663969"/>
                  <a:gd name="connsiteX36" fmla="*/ 424154 w 2453282"/>
                  <a:gd name="connsiteY36" fmla="*/ 491741 h 1663969"/>
                  <a:gd name="connsiteX37" fmla="*/ 475900 w 2453282"/>
                  <a:gd name="connsiteY37" fmla="*/ 431845 h 1663969"/>
                  <a:gd name="connsiteX38" fmla="*/ 508496 w 2453282"/>
                  <a:gd name="connsiteY38" fmla="*/ 408213 h 1663969"/>
                  <a:gd name="connsiteX39" fmla="*/ 532166 w 2453282"/>
                  <a:gd name="connsiteY39" fmla="*/ 402375 h 1663969"/>
                  <a:gd name="connsiteX40" fmla="*/ 2040094 w 2453282"/>
                  <a:gd name="connsiteY40" fmla="*/ 1578 h 1663969"/>
                  <a:gd name="connsiteX41" fmla="*/ 2089803 w 2453282"/>
                  <a:gd name="connsiteY41" fmla="*/ 22358 h 1663969"/>
                  <a:gd name="connsiteX42" fmla="*/ 2134622 w 2453282"/>
                  <a:gd name="connsiteY42" fmla="*/ 98959 h 1663969"/>
                  <a:gd name="connsiteX43" fmla="*/ 2141957 w 2453282"/>
                  <a:gd name="connsiteY43" fmla="*/ 116071 h 1663969"/>
                  <a:gd name="connsiteX44" fmla="*/ 2172515 w 2453282"/>
                  <a:gd name="connsiteY44" fmla="*/ 73697 h 1663969"/>
                  <a:gd name="connsiteX45" fmla="*/ 2223854 w 2453282"/>
                  <a:gd name="connsiteY45" fmla="*/ 90810 h 1663969"/>
                  <a:gd name="connsiteX46" fmla="*/ 2273562 w 2453282"/>
                  <a:gd name="connsiteY46" fmla="*/ 167002 h 1663969"/>
                  <a:gd name="connsiteX47" fmla="*/ 2326530 w 2453282"/>
                  <a:gd name="connsiteY47" fmla="*/ 307164 h 1663969"/>
                  <a:gd name="connsiteX48" fmla="*/ 2333864 w 2453282"/>
                  <a:gd name="connsiteY48" fmla="*/ 328352 h 1663969"/>
                  <a:gd name="connsiteX49" fmla="*/ 2338346 w 2453282"/>
                  <a:gd name="connsiteY49" fmla="*/ 282718 h 1663969"/>
                  <a:gd name="connsiteX50" fmla="*/ 2350570 w 2453282"/>
                  <a:gd name="connsiteY50" fmla="*/ 250937 h 1663969"/>
                  <a:gd name="connsiteX51" fmla="*/ 2396611 w 2453282"/>
                  <a:gd name="connsiteY51" fmla="*/ 222823 h 1663969"/>
                  <a:gd name="connsiteX52" fmla="*/ 2432874 w 2453282"/>
                  <a:gd name="connsiteY52" fmla="*/ 257049 h 1663969"/>
                  <a:gd name="connsiteX53" fmla="*/ 2453247 w 2453282"/>
                  <a:gd name="connsiteY53" fmla="*/ 394766 h 1663969"/>
                  <a:gd name="connsiteX54" fmla="*/ 2414132 w 2453282"/>
                  <a:gd name="connsiteY54" fmla="*/ 698723 h 1663969"/>
                  <a:gd name="connsiteX55" fmla="*/ 2327346 w 2453282"/>
                  <a:gd name="connsiteY55" fmla="*/ 1097208 h 1663969"/>
                  <a:gd name="connsiteX56" fmla="*/ 2326123 w 2453282"/>
                  <a:gd name="connsiteY56" fmla="*/ 1107393 h 1663969"/>
                  <a:gd name="connsiteX57" fmla="*/ 2176590 w 2453282"/>
                  <a:gd name="connsiteY57" fmla="*/ 1159140 h 1663969"/>
                  <a:gd name="connsiteX58" fmla="*/ 1839222 w 2453282"/>
                  <a:gd name="connsiteY58" fmla="*/ 1271596 h 1663969"/>
                  <a:gd name="connsiteX59" fmla="*/ 1813146 w 2453282"/>
                  <a:gd name="connsiteY59" fmla="*/ 1276892 h 1663969"/>
                  <a:gd name="connsiteX60" fmla="*/ 1672983 w 2453282"/>
                  <a:gd name="connsiteY60" fmla="*/ 1034868 h 1663969"/>
                  <a:gd name="connsiteX61" fmla="*/ 1617570 w 2453282"/>
                  <a:gd name="connsiteY61" fmla="*/ 796918 h 1663969"/>
                  <a:gd name="connsiteX62" fmla="*/ 1597198 w 2453282"/>
                  <a:gd name="connsiteY62" fmla="*/ 527187 h 1663969"/>
                  <a:gd name="connsiteX63" fmla="*/ 1579270 w 2453282"/>
                  <a:gd name="connsiteY63" fmla="*/ 442031 h 1663969"/>
                  <a:gd name="connsiteX64" fmla="*/ 1598013 w 2453282"/>
                  <a:gd name="connsiteY64" fmla="*/ 416768 h 1663969"/>
                  <a:gd name="connsiteX65" fmla="*/ 1695801 w 2453282"/>
                  <a:gd name="connsiteY65" fmla="*/ 466478 h 1663969"/>
                  <a:gd name="connsiteX66" fmla="*/ 1752029 w 2453282"/>
                  <a:gd name="connsiteY66" fmla="*/ 612344 h 1663969"/>
                  <a:gd name="connsiteX67" fmla="*/ 1772808 w 2453282"/>
                  <a:gd name="connsiteY67" fmla="*/ 812401 h 1663969"/>
                  <a:gd name="connsiteX68" fmla="*/ 1777290 w 2453282"/>
                  <a:gd name="connsiteY68" fmla="*/ 842145 h 1663969"/>
                  <a:gd name="connsiteX69" fmla="*/ 1787883 w 2453282"/>
                  <a:gd name="connsiteY69" fmla="*/ 761878 h 1663969"/>
                  <a:gd name="connsiteX70" fmla="*/ 1809886 w 2453282"/>
                  <a:gd name="connsiteY70" fmla="*/ 251751 h 1663969"/>
                  <a:gd name="connsiteX71" fmla="*/ 1824962 w 2453282"/>
                  <a:gd name="connsiteY71" fmla="*/ 92032 h 1663969"/>
                  <a:gd name="connsiteX72" fmla="*/ 1834741 w 2453282"/>
                  <a:gd name="connsiteY72" fmla="*/ 61066 h 1663969"/>
                  <a:gd name="connsiteX73" fmla="*/ 1906859 w 2453282"/>
                  <a:gd name="connsiteY73" fmla="*/ 50065 h 1663969"/>
                  <a:gd name="connsiteX74" fmla="*/ 1934972 w 2453282"/>
                  <a:gd name="connsiteY74" fmla="*/ 135222 h 1663969"/>
                  <a:gd name="connsiteX75" fmla="*/ 1943529 w 2453282"/>
                  <a:gd name="connsiteY75" fmla="*/ 336501 h 1663969"/>
                  <a:gd name="connsiteX76" fmla="*/ 1996905 w 2453282"/>
                  <a:gd name="connsiteY76" fmla="*/ 549597 h 1663969"/>
                  <a:gd name="connsiteX77" fmla="*/ 2040094 w 2453282"/>
                  <a:gd name="connsiteY77" fmla="*/ 305942 h 1663969"/>
                  <a:gd name="connsiteX78" fmla="*/ 2006683 w 2453282"/>
                  <a:gd name="connsiteY78" fmla="*/ 122183 h 1663969"/>
                  <a:gd name="connsiteX79" fmla="*/ 2003424 w 2453282"/>
                  <a:gd name="connsiteY79" fmla="*/ 43953 h 1663969"/>
                  <a:gd name="connsiteX80" fmla="*/ 2040094 w 2453282"/>
                  <a:gd name="connsiteY80" fmla="*/ 1578 h 166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2453282" h="1663969">
                    <a:moveTo>
                      <a:pt x="532166" y="402375"/>
                    </a:moveTo>
                    <a:cubicBezTo>
                      <a:pt x="554436" y="402126"/>
                      <a:pt x="571549" y="418093"/>
                      <a:pt x="574910" y="445291"/>
                    </a:cubicBezTo>
                    <a:cubicBezTo>
                      <a:pt x="577762" y="469738"/>
                      <a:pt x="571650" y="492555"/>
                      <a:pt x="561465" y="514150"/>
                    </a:cubicBezTo>
                    <a:cubicBezTo>
                      <a:pt x="537833" y="563451"/>
                      <a:pt x="512164" y="611938"/>
                      <a:pt x="489753" y="661646"/>
                    </a:cubicBezTo>
                    <a:cubicBezTo>
                      <a:pt x="454305" y="741914"/>
                      <a:pt x="453898" y="827478"/>
                      <a:pt x="455935" y="913450"/>
                    </a:cubicBezTo>
                    <a:cubicBezTo>
                      <a:pt x="456342" y="923228"/>
                      <a:pt x="455935" y="933414"/>
                      <a:pt x="455935" y="948898"/>
                    </a:cubicBezTo>
                    <a:cubicBezTo>
                      <a:pt x="503606" y="881261"/>
                      <a:pt x="542722" y="815662"/>
                      <a:pt x="565946" y="741914"/>
                    </a:cubicBezTo>
                    <a:cubicBezTo>
                      <a:pt x="585504" y="679166"/>
                      <a:pt x="603840" y="616419"/>
                      <a:pt x="622989" y="553672"/>
                    </a:cubicBezTo>
                    <a:cubicBezTo>
                      <a:pt x="629101" y="533707"/>
                      <a:pt x="638065" y="514557"/>
                      <a:pt x="653141" y="499074"/>
                    </a:cubicBezTo>
                    <a:cubicBezTo>
                      <a:pt x="669031" y="482369"/>
                      <a:pt x="688181" y="472590"/>
                      <a:pt x="711406" y="480739"/>
                    </a:cubicBezTo>
                    <a:cubicBezTo>
                      <a:pt x="733001" y="488481"/>
                      <a:pt x="735445" y="508853"/>
                      <a:pt x="736667" y="527595"/>
                    </a:cubicBezTo>
                    <a:cubicBezTo>
                      <a:pt x="740334" y="577304"/>
                      <a:pt x="729741" y="626198"/>
                      <a:pt x="718739" y="674277"/>
                    </a:cubicBezTo>
                    <a:cubicBezTo>
                      <a:pt x="696330" y="773287"/>
                      <a:pt x="671069" y="871482"/>
                      <a:pt x="650289" y="970899"/>
                    </a:cubicBezTo>
                    <a:cubicBezTo>
                      <a:pt x="629101" y="1072762"/>
                      <a:pt x="611173" y="1175846"/>
                      <a:pt x="595282" y="1278931"/>
                    </a:cubicBezTo>
                    <a:cubicBezTo>
                      <a:pt x="594876" y="1281375"/>
                      <a:pt x="595282" y="1284227"/>
                      <a:pt x="595282" y="1287080"/>
                    </a:cubicBezTo>
                    <a:cubicBezTo>
                      <a:pt x="601802" y="1285857"/>
                      <a:pt x="601394" y="1280560"/>
                      <a:pt x="602617" y="1276079"/>
                    </a:cubicBezTo>
                    <a:cubicBezTo>
                      <a:pt x="633583" y="1185217"/>
                      <a:pt x="660474" y="1092727"/>
                      <a:pt x="709776" y="1009607"/>
                    </a:cubicBezTo>
                    <a:cubicBezTo>
                      <a:pt x="737075" y="963566"/>
                      <a:pt x="772930" y="926895"/>
                      <a:pt x="828751" y="915487"/>
                    </a:cubicBezTo>
                    <a:cubicBezTo>
                      <a:pt x="846678" y="911819"/>
                      <a:pt x="864199" y="913857"/>
                      <a:pt x="880905" y="919154"/>
                    </a:cubicBezTo>
                    <a:cubicBezTo>
                      <a:pt x="891090" y="922414"/>
                      <a:pt x="899240" y="928524"/>
                      <a:pt x="891498" y="941971"/>
                    </a:cubicBezTo>
                    <a:cubicBezTo>
                      <a:pt x="834048" y="1038536"/>
                      <a:pt x="810009" y="1147732"/>
                      <a:pt x="774153" y="1252039"/>
                    </a:cubicBezTo>
                    <a:cubicBezTo>
                      <a:pt x="742779" y="1344123"/>
                      <a:pt x="704886" y="1432539"/>
                      <a:pt x="642954" y="1508732"/>
                    </a:cubicBezTo>
                    <a:cubicBezTo>
                      <a:pt x="623804" y="1530327"/>
                      <a:pt x="605061" y="1551921"/>
                      <a:pt x="585912" y="1573516"/>
                    </a:cubicBezTo>
                    <a:cubicBezTo>
                      <a:pt x="559427" y="1599185"/>
                      <a:pt x="532536" y="1625261"/>
                      <a:pt x="506052" y="1650524"/>
                    </a:cubicBezTo>
                    <a:cubicBezTo>
                      <a:pt x="499940" y="1656636"/>
                      <a:pt x="494236" y="1663969"/>
                      <a:pt x="484457" y="1663969"/>
                    </a:cubicBezTo>
                    <a:cubicBezTo>
                      <a:pt x="329626" y="1591851"/>
                      <a:pt x="174388" y="1519733"/>
                      <a:pt x="19557" y="1447207"/>
                    </a:cubicBezTo>
                    <a:cubicBezTo>
                      <a:pt x="13446" y="1443947"/>
                      <a:pt x="6520" y="1440688"/>
                      <a:pt x="0" y="1437428"/>
                    </a:cubicBezTo>
                    <a:cubicBezTo>
                      <a:pt x="3260" y="1305007"/>
                      <a:pt x="4889" y="1172994"/>
                      <a:pt x="13039" y="1040574"/>
                    </a:cubicBezTo>
                    <a:cubicBezTo>
                      <a:pt x="20780" y="916302"/>
                      <a:pt x="26077" y="791215"/>
                      <a:pt x="57450" y="669795"/>
                    </a:cubicBezTo>
                    <a:cubicBezTo>
                      <a:pt x="67229" y="631087"/>
                      <a:pt x="81083" y="593602"/>
                      <a:pt x="104714" y="560599"/>
                    </a:cubicBezTo>
                    <a:cubicBezTo>
                      <a:pt x="116530" y="543894"/>
                      <a:pt x="130384" y="529633"/>
                      <a:pt x="152793" y="532485"/>
                    </a:cubicBezTo>
                    <a:cubicBezTo>
                      <a:pt x="169092" y="534522"/>
                      <a:pt x="188649" y="561006"/>
                      <a:pt x="191909" y="583009"/>
                    </a:cubicBezTo>
                    <a:cubicBezTo>
                      <a:pt x="195168" y="606233"/>
                      <a:pt x="190686" y="628643"/>
                      <a:pt x="185389" y="651460"/>
                    </a:cubicBezTo>
                    <a:cubicBezTo>
                      <a:pt x="202094" y="625791"/>
                      <a:pt x="218800" y="599714"/>
                      <a:pt x="235913" y="574453"/>
                    </a:cubicBezTo>
                    <a:cubicBezTo>
                      <a:pt x="259545" y="539411"/>
                      <a:pt x="284400" y="506001"/>
                      <a:pt x="314551" y="476257"/>
                    </a:cubicBezTo>
                    <a:cubicBezTo>
                      <a:pt x="326774" y="464034"/>
                      <a:pt x="340220" y="453847"/>
                      <a:pt x="354888" y="445698"/>
                    </a:cubicBezTo>
                    <a:cubicBezTo>
                      <a:pt x="394004" y="424918"/>
                      <a:pt x="425784" y="445291"/>
                      <a:pt x="424154" y="491741"/>
                    </a:cubicBezTo>
                    <a:cubicBezTo>
                      <a:pt x="442489" y="470961"/>
                      <a:pt x="456750" y="449366"/>
                      <a:pt x="475900" y="431845"/>
                    </a:cubicBezTo>
                    <a:cubicBezTo>
                      <a:pt x="486086" y="422881"/>
                      <a:pt x="496273" y="413917"/>
                      <a:pt x="508496" y="408213"/>
                    </a:cubicBezTo>
                    <a:cubicBezTo>
                      <a:pt x="516747" y="404343"/>
                      <a:pt x="524743" y="402458"/>
                      <a:pt x="532166" y="402375"/>
                    </a:cubicBezTo>
                    <a:close/>
                    <a:moveTo>
                      <a:pt x="2040094" y="1578"/>
                    </a:moveTo>
                    <a:cubicBezTo>
                      <a:pt x="2061282" y="-4533"/>
                      <a:pt x="2076358" y="8098"/>
                      <a:pt x="2089803" y="22358"/>
                    </a:cubicBezTo>
                    <a:cubicBezTo>
                      <a:pt x="2110175" y="44768"/>
                      <a:pt x="2121991" y="72067"/>
                      <a:pt x="2134622" y="98959"/>
                    </a:cubicBezTo>
                    <a:cubicBezTo>
                      <a:pt x="2136659" y="103440"/>
                      <a:pt x="2138696" y="108330"/>
                      <a:pt x="2141957" y="116071"/>
                    </a:cubicBezTo>
                    <a:cubicBezTo>
                      <a:pt x="2143994" y="93662"/>
                      <a:pt x="2154179" y="79401"/>
                      <a:pt x="2172515" y="73697"/>
                    </a:cubicBezTo>
                    <a:cubicBezTo>
                      <a:pt x="2192887" y="67993"/>
                      <a:pt x="2209593" y="76142"/>
                      <a:pt x="2223854" y="90810"/>
                    </a:cubicBezTo>
                    <a:cubicBezTo>
                      <a:pt x="2245855" y="112811"/>
                      <a:pt x="2260524" y="139296"/>
                      <a:pt x="2273562" y="167002"/>
                    </a:cubicBezTo>
                    <a:cubicBezTo>
                      <a:pt x="2294750" y="212230"/>
                      <a:pt x="2311047" y="259494"/>
                      <a:pt x="2326530" y="307164"/>
                    </a:cubicBezTo>
                    <a:cubicBezTo>
                      <a:pt x="2328567" y="313276"/>
                      <a:pt x="2330605" y="319388"/>
                      <a:pt x="2333864" y="328352"/>
                    </a:cubicBezTo>
                    <a:cubicBezTo>
                      <a:pt x="2335494" y="310831"/>
                      <a:pt x="2336717" y="296571"/>
                      <a:pt x="2338346" y="282718"/>
                    </a:cubicBezTo>
                    <a:cubicBezTo>
                      <a:pt x="2339976" y="271310"/>
                      <a:pt x="2343643" y="260308"/>
                      <a:pt x="2350570" y="250937"/>
                    </a:cubicBezTo>
                    <a:cubicBezTo>
                      <a:pt x="2361978" y="235046"/>
                      <a:pt x="2376239" y="221193"/>
                      <a:pt x="2396611" y="222823"/>
                    </a:cubicBezTo>
                    <a:cubicBezTo>
                      <a:pt x="2416577" y="224046"/>
                      <a:pt x="2425948" y="240343"/>
                      <a:pt x="2432874" y="257049"/>
                    </a:cubicBezTo>
                    <a:cubicBezTo>
                      <a:pt x="2450802" y="301460"/>
                      <a:pt x="2453654" y="347910"/>
                      <a:pt x="2453247" y="394766"/>
                    </a:cubicBezTo>
                    <a:cubicBezTo>
                      <a:pt x="2451617" y="497443"/>
                      <a:pt x="2432874" y="598083"/>
                      <a:pt x="2414132" y="698723"/>
                    </a:cubicBezTo>
                    <a:cubicBezTo>
                      <a:pt x="2389278" y="832366"/>
                      <a:pt x="2359126" y="965195"/>
                      <a:pt x="2327346" y="1097208"/>
                    </a:cubicBezTo>
                    <a:cubicBezTo>
                      <a:pt x="2326530" y="1100467"/>
                      <a:pt x="2326530" y="1104135"/>
                      <a:pt x="2326123" y="1107393"/>
                    </a:cubicBezTo>
                    <a:cubicBezTo>
                      <a:pt x="2276414" y="1124507"/>
                      <a:pt x="2226706" y="1142434"/>
                      <a:pt x="2176590" y="1159140"/>
                    </a:cubicBezTo>
                    <a:cubicBezTo>
                      <a:pt x="2064134" y="1197032"/>
                      <a:pt x="1951678" y="1234517"/>
                      <a:pt x="1839222" y="1271596"/>
                    </a:cubicBezTo>
                    <a:cubicBezTo>
                      <a:pt x="1831074" y="1275263"/>
                      <a:pt x="1822924" y="1282189"/>
                      <a:pt x="1813146" y="1276892"/>
                    </a:cubicBezTo>
                    <a:cubicBezTo>
                      <a:pt x="1763030" y="1198255"/>
                      <a:pt x="1711283" y="1120432"/>
                      <a:pt x="1672983" y="1034868"/>
                    </a:cubicBezTo>
                    <a:cubicBezTo>
                      <a:pt x="1639165" y="959083"/>
                      <a:pt x="1623682" y="879223"/>
                      <a:pt x="1617570" y="796918"/>
                    </a:cubicBezTo>
                    <a:cubicBezTo>
                      <a:pt x="1611051" y="706872"/>
                      <a:pt x="1605347" y="616826"/>
                      <a:pt x="1597198" y="527187"/>
                    </a:cubicBezTo>
                    <a:cubicBezTo>
                      <a:pt x="1594754" y="498259"/>
                      <a:pt x="1585790" y="470144"/>
                      <a:pt x="1579270" y="442031"/>
                    </a:cubicBezTo>
                    <a:cubicBezTo>
                      <a:pt x="1574789" y="422880"/>
                      <a:pt x="1578048" y="416768"/>
                      <a:pt x="1598013" y="416768"/>
                    </a:cubicBezTo>
                    <a:cubicBezTo>
                      <a:pt x="1639165" y="416768"/>
                      <a:pt x="1670539" y="435919"/>
                      <a:pt x="1695801" y="466478"/>
                    </a:cubicBezTo>
                    <a:cubicBezTo>
                      <a:pt x="1730841" y="508852"/>
                      <a:pt x="1742250" y="560191"/>
                      <a:pt x="1752029" y="612344"/>
                    </a:cubicBezTo>
                    <a:cubicBezTo>
                      <a:pt x="1763844" y="678351"/>
                      <a:pt x="1768734" y="745580"/>
                      <a:pt x="1772808" y="812401"/>
                    </a:cubicBezTo>
                    <a:cubicBezTo>
                      <a:pt x="1773623" y="822587"/>
                      <a:pt x="1774846" y="832366"/>
                      <a:pt x="1777290" y="842145"/>
                    </a:cubicBezTo>
                    <a:cubicBezTo>
                      <a:pt x="1785031" y="816068"/>
                      <a:pt x="1785847" y="788769"/>
                      <a:pt x="1787883" y="761878"/>
                    </a:cubicBezTo>
                    <a:cubicBezTo>
                      <a:pt x="1802552" y="591972"/>
                      <a:pt x="1809886" y="422066"/>
                      <a:pt x="1809886" y="251751"/>
                    </a:cubicBezTo>
                    <a:cubicBezTo>
                      <a:pt x="1809886" y="198376"/>
                      <a:pt x="1811923" y="144593"/>
                      <a:pt x="1824962" y="92032"/>
                    </a:cubicBezTo>
                    <a:cubicBezTo>
                      <a:pt x="1827406" y="81438"/>
                      <a:pt x="1830258" y="70845"/>
                      <a:pt x="1834741" y="61066"/>
                    </a:cubicBezTo>
                    <a:cubicBezTo>
                      <a:pt x="1850223" y="28063"/>
                      <a:pt x="1881190" y="23173"/>
                      <a:pt x="1906859" y="50065"/>
                    </a:cubicBezTo>
                    <a:cubicBezTo>
                      <a:pt x="1929269" y="73697"/>
                      <a:pt x="1933343" y="104663"/>
                      <a:pt x="1934972" y="135222"/>
                    </a:cubicBezTo>
                    <a:cubicBezTo>
                      <a:pt x="1938639" y="202043"/>
                      <a:pt x="1939455" y="269272"/>
                      <a:pt x="1943529" y="336501"/>
                    </a:cubicBezTo>
                    <a:cubicBezTo>
                      <a:pt x="1948011" y="409027"/>
                      <a:pt x="1969606" y="477886"/>
                      <a:pt x="1996905" y="549597"/>
                    </a:cubicBezTo>
                    <a:cubicBezTo>
                      <a:pt x="2020945" y="466885"/>
                      <a:pt x="2043762" y="388654"/>
                      <a:pt x="2040094" y="305942"/>
                    </a:cubicBezTo>
                    <a:cubicBezTo>
                      <a:pt x="2037242" y="243195"/>
                      <a:pt x="2019314" y="183300"/>
                      <a:pt x="2006683" y="122183"/>
                    </a:cubicBezTo>
                    <a:cubicBezTo>
                      <a:pt x="2001387" y="96106"/>
                      <a:pt x="1996090" y="70437"/>
                      <a:pt x="2003424" y="43953"/>
                    </a:cubicBezTo>
                    <a:cubicBezTo>
                      <a:pt x="2009128" y="23581"/>
                      <a:pt x="2019314" y="7690"/>
                      <a:pt x="2040094" y="1578"/>
                    </a:cubicBezTo>
                    <a:close/>
                  </a:path>
                </a:pathLst>
              </a:custGeom>
              <a:solidFill>
                <a:srgbClr val="FDCA93"/>
              </a:solidFill>
              <a:ln w="425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" name="Freeform: Shape 29">
                <a:extLst>
                  <a:ext uri="{FF2B5EF4-FFF2-40B4-BE49-F238E27FC236}">
                    <a16:creationId xmlns:a16="http://schemas.microsoft.com/office/drawing/2014/main" id="{B3C84058-FAE5-4A8F-943F-F24239252F91}"/>
                  </a:ext>
                </a:extLst>
              </p:cNvPr>
              <p:cNvSpPr/>
              <p:nvPr/>
            </p:nvSpPr>
            <p:spPr>
              <a:xfrm>
                <a:off x="4805835" y="3545770"/>
                <a:ext cx="2650044" cy="1059772"/>
              </a:xfrm>
              <a:custGeom>
                <a:avLst/>
                <a:gdLst>
                  <a:gd name="connsiteX0" fmla="*/ 2748080 w 2769805"/>
                  <a:gd name="connsiteY0" fmla="*/ 0 h 1107666"/>
                  <a:gd name="connsiteX1" fmla="*/ 2769374 w 2769805"/>
                  <a:gd name="connsiteY1" fmla="*/ 22571 h 1107666"/>
                  <a:gd name="connsiteX2" fmla="*/ 2667167 w 2769805"/>
                  <a:gd name="connsiteY2" fmla="*/ 1082541 h 1107666"/>
                  <a:gd name="connsiteX3" fmla="*/ 2647577 w 2769805"/>
                  <a:gd name="connsiteY3" fmla="*/ 1101279 h 1107666"/>
                  <a:gd name="connsiteX4" fmla="*/ 135843 w 2769805"/>
                  <a:gd name="connsiteY4" fmla="*/ 1107667 h 1107666"/>
                  <a:gd name="connsiteX5" fmla="*/ 110717 w 2769805"/>
                  <a:gd name="connsiteY5" fmla="*/ 1085096 h 1107666"/>
                  <a:gd name="connsiteX6" fmla="*/ 5529 w 2769805"/>
                  <a:gd name="connsiteY6" fmla="*/ 48974 h 1107666"/>
                  <a:gd name="connsiteX7" fmla="*/ 3826 w 2769805"/>
                  <a:gd name="connsiteY7" fmla="*/ 11072 h 1107666"/>
                  <a:gd name="connsiteX8" fmla="*/ 43005 w 2769805"/>
                  <a:gd name="connsiteY8" fmla="*/ 8091 h 1107666"/>
                  <a:gd name="connsiteX9" fmla="*/ 2748080 w 2769805"/>
                  <a:gd name="connsiteY9" fmla="*/ 0 h 1107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69805" h="1107666">
                    <a:moveTo>
                      <a:pt x="2748080" y="0"/>
                    </a:moveTo>
                    <a:cubicBezTo>
                      <a:pt x="2765966" y="0"/>
                      <a:pt x="2771503" y="2129"/>
                      <a:pt x="2769374" y="22571"/>
                    </a:cubicBezTo>
                    <a:cubicBezTo>
                      <a:pt x="2758301" y="121797"/>
                      <a:pt x="2671851" y="1019088"/>
                      <a:pt x="2667167" y="1082541"/>
                    </a:cubicBezTo>
                    <a:cubicBezTo>
                      <a:pt x="2665889" y="1097446"/>
                      <a:pt x="2662056" y="1101279"/>
                      <a:pt x="2647577" y="1101279"/>
                    </a:cubicBezTo>
                    <a:cubicBezTo>
                      <a:pt x="2514282" y="1101279"/>
                      <a:pt x="256362" y="1106815"/>
                      <a:pt x="135843" y="1107667"/>
                    </a:cubicBezTo>
                    <a:cubicBezTo>
                      <a:pt x="118382" y="1107667"/>
                      <a:pt x="112420" y="1104260"/>
                      <a:pt x="110717" y="1085096"/>
                    </a:cubicBezTo>
                    <a:cubicBezTo>
                      <a:pt x="103051" y="994814"/>
                      <a:pt x="14046" y="140109"/>
                      <a:pt x="5529" y="48974"/>
                    </a:cubicBezTo>
                    <a:cubicBezTo>
                      <a:pt x="4251" y="36198"/>
                      <a:pt x="-5118" y="18738"/>
                      <a:pt x="3826" y="11072"/>
                    </a:cubicBezTo>
                    <a:cubicBezTo>
                      <a:pt x="11917" y="4259"/>
                      <a:pt x="29377" y="8517"/>
                      <a:pt x="43005" y="8091"/>
                    </a:cubicBezTo>
                    <a:cubicBezTo>
                      <a:pt x="111569" y="8091"/>
                      <a:pt x="2492563" y="1703"/>
                      <a:pt x="27480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30">
                <a:extLst>
                  <a:ext uri="{FF2B5EF4-FFF2-40B4-BE49-F238E27FC236}">
                    <a16:creationId xmlns:a16="http://schemas.microsoft.com/office/drawing/2014/main" id="{60AADCD5-E61E-4933-B3A2-D3423EF58DE4}"/>
                  </a:ext>
                </a:extLst>
              </p:cNvPr>
              <p:cNvSpPr/>
              <p:nvPr/>
            </p:nvSpPr>
            <p:spPr>
              <a:xfrm>
                <a:off x="5816361" y="3545771"/>
                <a:ext cx="1639520" cy="1056893"/>
              </a:xfrm>
              <a:custGeom>
                <a:avLst/>
                <a:gdLst>
                  <a:gd name="connsiteX0" fmla="*/ 1492947 w 1513733"/>
                  <a:gd name="connsiteY0" fmla="*/ 0 h 1056893"/>
                  <a:gd name="connsiteX1" fmla="*/ 1513321 w 1513733"/>
                  <a:gd name="connsiteY1" fmla="*/ 21595 h 1056893"/>
                  <a:gd name="connsiteX2" fmla="*/ 1415533 w 1513733"/>
                  <a:gd name="connsiteY2" fmla="*/ 1035734 h 1056893"/>
                  <a:gd name="connsiteX3" fmla="*/ 1396790 w 1513733"/>
                  <a:gd name="connsiteY3" fmla="*/ 1053661 h 1056893"/>
                  <a:gd name="connsiteX4" fmla="*/ 190641 w 1513733"/>
                  <a:gd name="connsiteY4" fmla="*/ 1056412 h 1056893"/>
                  <a:gd name="connsiteX5" fmla="*/ 0 w 1513733"/>
                  <a:gd name="connsiteY5" fmla="*/ 1056893 h 1056893"/>
                  <a:gd name="connsiteX6" fmla="*/ 938674 w 1513733"/>
                  <a:gd name="connsiteY6" fmla="*/ 2073 h 1056893"/>
                  <a:gd name="connsiteX7" fmla="*/ 994644 w 1513733"/>
                  <a:gd name="connsiteY7" fmla="*/ 1897 h 1056893"/>
                  <a:gd name="connsiteX8" fmla="*/ 1492947 w 1513733"/>
                  <a:gd name="connsiteY8" fmla="*/ 0 h 1056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3733" h="1056893">
                    <a:moveTo>
                      <a:pt x="1492947" y="0"/>
                    </a:moveTo>
                    <a:cubicBezTo>
                      <a:pt x="1510060" y="0"/>
                      <a:pt x="1515358" y="2037"/>
                      <a:pt x="1513321" y="21595"/>
                    </a:cubicBezTo>
                    <a:cubicBezTo>
                      <a:pt x="1502727" y="116531"/>
                      <a:pt x="1420014" y="975024"/>
                      <a:pt x="1415533" y="1035734"/>
                    </a:cubicBezTo>
                    <a:cubicBezTo>
                      <a:pt x="1414310" y="1049994"/>
                      <a:pt x="1410643" y="1053661"/>
                      <a:pt x="1396790" y="1053661"/>
                    </a:cubicBezTo>
                    <a:cubicBezTo>
                      <a:pt x="1333024" y="1053661"/>
                      <a:pt x="761068" y="1054986"/>
                      <a:pt x="190641" y="1056412"/>
                    </a:cubicBezTo>
                    <a:lnTo>
                      <a:pt x="0" y="1056893"/>
                    </a:lnTo>
                    <a:lnTo>
                      <a:pt x="938674" y="2073"/>
                    </a:lnTo>
                    <a:lnTo>
                      <a:pt x="994644" y="1897"/>
                    </a:lnTo>
                    <a:cubicBezTo>
                      <a:pt x="1243615" y="1095"/>
                      <a:pt x="1431830" y="407"/>
                      <a:pt x="1492947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25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9CAF3B66-1F8D-4723-8834-DE315E293A04}"/>
                </a:ext>
              </a:extLst>
            </p:cNvPr>
            <p:cNvSpPr/>
            <p:nvPr/>
          </p:nvSpPr>
          <p:spPr>
            <a:xfrm>
              <a:off x="5140473" y="5731737"/>
              <a:ext cx="1911054" cy="524097"/>
            </a:xfrm>
            <a:custGeom>
              <a:avLst/>
              <a:gdLst>
                <a:gd name="connsiteX0" fmla="*/ 1848745 w 2412914"/>
                <a:gd name="connsiteY0" fmla="*/ 639428 h 671064"/>
                <a:gd name="connsiteX1" fmla="*/ 1851362 w 2412914"/>
                <a:gd name="connsiteY1" fmla="*/ 647147 h 671064"/>
                <a:gd name="connsiteX2" fmla="*/ 2412914 w 2412914"/>
                <a:gd name="connsiteY2" fmla="*/ 647147 h 671064"/>
                <a:gd name="connsiteX3" fmla="*/ 2412914 w 2412914"/>
                <a:gd name="connsiteY3" fmla="*/ 671064 h 671064"/>
                <a:gd name="connsiteX4" fmla="*/ 1716676 w 2412914"/>
                <a:gd name="connsiteY4" fmla="*/ 671064 h 671064"/>
                <a:gd name="connsiteX5" fmla="*/ 1738895 w 2412914"/>
                <a:gd name="connsiteY5" fmla="*/ 667673 h 671064"/>
                <a:gd name="connsiteX6" fmla="*/ 551735 w 2412914"/>
                <a:gd name="connsiteY6" fmla="*/ 636363 h 671064"/>
                <a:gd name="connsiteX7" fmla="*/ 673506 w 2412914"/>
                <a:gd name="connsiteY7" fmla="*/ 667673 h 671064"/>
                <a:gd name="connsiteX8" fmla="*/ 695725 w 2412914"/>
                <a:gd name="connsiteY8" fmla="*/ 671064 h 671064"/>
                <a:gd name="connsiteX9" fmla="*/ 0 w 2412914"/>
                <a:gd name="connsiteY9" fmla="*/ 671064 h 671064"/>
                <a:gd name="connsiteX10" fmla="*/ 0 w 2412914"/>
                <a:gd name="connsiteY10" fmla="*/ 647147 h 671064"/>
                <a:gd name="connsiteX11" fmla="*/ 546625 w 2412914"/>
                <a:gd name="connsiteY11" fmla="*/ 647147 h 671064"/>
                <a:gd name="connsiteX12" fmla="*/ 0 w 2412914"/>
                <a:gd name="connsiteY12" fmla="*/ 428224 h 671064"/>
                <a:gd name="connsiteX13" fmla="*/ 25124 w 2412914"/>
                <a:gd name="connsiteY13" fmla="*/ 440326 h 671064"/>
                <a:gd name="connsiteX14" fmla="*/ 0 w 2412914"/>
                <a:gd name="connsiteY14" fmla="*/ 488613 h 671064"/>
                <a:gd name="connsiteX15" fmla="*/ 2412914 w 2412914"/>
                <a:gd name="connsiteY15" fmla="*/ 427976 h 671064"/>
                <a:gd name="connsiteX16" fmla="*/ 2412914 w 2412914"/>
                <a:gd name="connsiteY16" fmla="*/ 515676 h 671064"/>
                <a:gd name="connsiteX17" fmla="*/ 2384864 w 2412914"/>
                <a:gd name="connsiteY17" fmla="*/ 441488 h 671064"/>
                <a:gd name="connsiteX18" fmla="*/ 111174 w 2412914"/>
                <a:gd name="connsiteY18" fmla="*/ 288438 h 671064"/>
                <a:gd name="connsiteX19" fmla="*/ 134384 w 2412914"/>
                <a:gd name="connsiteY19" fmla="*/ 296504 h 671064"/>
                <a:gd name="connsiteX20" fmla="*/ 359504 w 2412914"/>
                <a:gd name="connsiteY20" fmla="*/ 401178 h 671064"/>
                <a:gd name="connsiteX21" fmla="*/ 540892 w 2412914"/>
                <a:gd name="connsiteY21" fmla="*/ 485060 h 671064"/>
                <a:gd name="connsiteX22" fmla="*/ 558814 w 2412914"/>
                <a:gd name="connsiteY22" fmla="*/ 499041 h 671064"/>
                <a:gd name="connsiteX23" fmla="*/ 591076 w 2412914"/>
                <a:gd name="connsiteY23" fmla="*/ 513021 h 671064"/>
                <a:gd name="connsiteX24" fmla="*/ 598964 w 2412914"/>
                <a:gd name="connsiteY24" fmla="*/ 536680 h 671064"/>
                <a:gd name="connsiteX25" fmla="*/ 551735 w 2412914"/>
                <a:gd name="connsiteY25" fmla="*/ 636363 h 671064"/>
                <a:gd name="connsiteX26" fmla="*/ 420197 w 2412914"/>
                <a:gd name="connsiteY26" fmla="*/ 602541 h 671064"/>
                <a:gd name="connsiteX27" fmla="*/ 177352 w 2412914"/>
                <a:gd name="connsiteY27" fmla="*/ 513658 h 671064"/>
                <a:gd name="connsiteX28" fmla="*/ 25124 w 2412914"/>
                <a:gd name="connsiteY28" fmla="*/ 440326 h 671064"/>
                <a:gd name="connsiteX29" fmla="*/ 31504 w 2412914"/>
                <a:gd name="connsiteY29" fmla="*/ 428063 h 671064"/>
                <a:gd name="connsiteX30" fmla="*/ 97104 w 2412914"/>
                <a:gd name="connsiteY30" fmla="*/ 300806 h 671064"/>
                <a:gd name="connsiteX31" fmla="*/ 111174 w 2412914"/>
                <a:gd name="connsiteY31" fmla="*/ 288438 h 671064"/>
                <a:gd name="connsiteX32" fmla="*/ 2202142 w 2412914"/>
                <a:gd name="connsiteY32" fmla="*/ 788 h 671064"/>
                <a:gd name="connsiteX33" fmla="*/ 2233951 w 2412914"/>
                <a:gd name="connsiteY33" fmla="*/ 34461 h 671064"/>
                <a:gd name="connsiteX34" fmla="*/ 2323569 w 2412914"/>
                <a:gd name="connsiteY34" fmla="*/ 268184 h 671064"/>
                <a:gd name="connsiteX35" fmla="*/ 2344001 w 2412914"/>
                <a:gd name="connsiteY35" fmla="*/ 330201 h 671064"/>
                <a:gd name="connsiteX36" fmla="*/ 2376264 w 2412914"/>
                <a:gd name="connsiteY36" fmla="*/ 418743 h 671064"/>
                <a:gd name="connsiteX37" fmla="*/ 2384864 w 2412914"/>
                <a:gd name="connsiteY37" fmla="*/ 441488 h 671064"/>
                <a:gd name="connsiteX38" fmla="*/ 2235048 w 2412914"/>
                <a:gd name="connsiteY38" fmla="*/ 513658 h 671064"/>
                <a:gd name="connsiteX39" fmla="*/ 1992203 w 2412914"/>
                <a:gd name="connsiteY39" fmla="*/ 602541 h 671064"/>
                <a:gd name="connsiteX40" fmla="*/ 1848745 w 2412914"/>
                <a:gd name="connsiteY40" fmla="*/ 639428 h 671064"/>
                <a:gd name="connsiteX41" fmla="*/ 1837123 w 2412914"/>
                <a:gd name="connsiteY41" fmla="*/ 605149 h 671064"/>
                <a:gd name="connsiteX42" fmla="*/ 1747505 w 2412914"/>
                <a:gd name="connsiteY42" fmla="*/ 344899 h 671064"/>
                <a:gd name="connsiteX43" fmla="*/ 1699828 w 2412914"/>
                <a:gd name="connsiteY43" fmla="*/ 201509 h 671064"/>
                <a:gd name="connsiteX44" fmla="*/ 1717752 w 2412914"/>
                <a:gd name="connsiteY44" fmla="*/ 161719 h 671064"/>
                <a:gd name="connsiteX45" fmla="*/ 1727432 w 2412914"/>
                <a:gd name="connsiteY45" fmla="*/ 157059 h 671064"/>
                <a:gd name="connsiteX46" fmla="*/ 1898781 w 2412914"/>
                <a:gd name="connsiteY46" fmla="*/ 101138 h 671064"/>
                <a:gd name="connsiteX47" fmla="*/ 2178388 w 2412914"/>
                <a:gd name="connsiteY47" fmla="*/ 7577 h 671064"/>
                <a:gd name="connsiteX48" fmla="*/ 2202142 w 2412914"/>
                <a:gd name="connsiteY48" fmla="*/ 788 h 671064"/>
                <a:gd name="connsiteX0" fmla="*/ 1848745 w 2412914"/>
                <a:gd name="connsiteY0" fmla="*/ 639428 h 671064"/>
                <a:gd name="connsiteX1" fmla="*/ 1851362 w 2412914"/>
                <a:gd name="connsiteY1" fmla="*/ 647147 h 671064"/>
                <a:gd name="connsiteX2" fmla="*/ 2412914 w 2412914"/>
                <a:gd name="connsiteY2" fmla="*/ 647147 h 671064"/>
                <a:gd name="connsiteX3" fmla="*/ 2412914 w 2412914"/>
                <a:gd name="connsiteY3" fmla="*/ 671064 h 671064"/>
                <a:gd name="connsiteX4" fmla="*/ 1716676 w 2412914"/>
                <a:gd name="connsiteY4" fmla="*/ 671064 h 671064"/>
                <a:gd name="connsiteX5" fmla="*/ 1848745 w 2412914"/>
                <a:gd name="connsiteY5" fmla="*/ 639428 h 671064"/>
                <a:gd name="connsiteX6" fmla="*/ 551735 w 2412914"/>
                <a:gd name="connsiteY6" fmla="*/ 636363 h 671064"/>
                <a:gd name="connsiteX7" fmla="*/ 673506 w 2412914"/>
                <a:gd name="connsiteY7" fmla="*/ 667673 h 671064"/>
                <a:gd name="connsiteX8" fmla="*/ 695725 w 2412914"/>
                <a:gd name="connsiteY8" fmla="*/ 671064 h 671064"/>
                <a:gd name="connsiteX9" fmla="*/ 0 w 2412914"/>
                <a:gd name="connsiteY9" fmla="*/ 671064 h 671064"/>
                <a:gd name="connsiteX10" fmla="*/ 0 w 2412914"/>
                <a:gd name="connsiteY10" fmla="*/ 647147 h 671064"/>
                <a:gd name="connsiteX11" fmla="*/ 546625 w 2412914"/>
                <a:gd name="connsiteY11" fmla="*/ 647147 h 671064"/>
                <a:gd name="connsiteX12" fmla="*/ 551735 w 2412914"/>
                <a:gd name="connsiteY12" fmla="*/ 636363 h 671064"/>
                <a:gd name="connsiteX13" fmla="*/ 0 w 2412914"/>
                <a:gd name="connsiteY13" fmla="*/ 428224 h 671064"/>
                <a:gd name="connsiteX14" fmla="*/ 25124 w 2412914"/>
                <a:gd name="connsiteY14" fmla="*/ 440326 h 671064"/>
                <a:gd name="connsiteX15" fmla="*/ 0 w 2412914"/>
                <a:gd name="connsiteY15" fmla="*/ 488613 h 671064"/>
                <a:gd name="connsiteX16" fmla="*/ 0 w 2412914"/>
                <a:gd name="connsiteY16" fmla="*/ 428224 h 671064"/>
                <a:gd name="connsiteX17" fmla="*/ 2412914 w 2412914"/>
                <a:gd name="connsiteY17" fmla="*/ 427976 h 671064"/>
                <a:gd name="connsiteX18" fmla="*/ 2412914 w 2412914"/>
                <a:gd name="connsiteY18" fmla="*/ 515676 h 671064"/>
                <a:gd name="connsiteX19" fmla="*/ 2384864 w 2412914"/>
                <a:gd name="connsiteY19" fmla="*/ 441488 h 671064"/>
                <a:gd name="connsiteX20" fmla="*/ 2412914 w 2412914"/>
                <a:gd name="connsiteY20" fmla="*/ 427976 h 671064"/>
                <a:gd name="connsiteX21" fmla="*/ 111174 w 2412914"/>
                <a:gd name="connsiteY21" fmla="*/ 288438 h 671064"/>
                <a:gd name="connsiteX22" fmla="*/ 134384 w 2412914"/>
                <a:gd name="connsiteY22" fmla="*/ 296504 h 671064"/>
                <a:gd name="connsiteX23" fmla="*/ 359504 w 2412914"/>
                <a:gd name="connsiteY23" fmla="*/ 401178 h 671064"/>
                <a:gd name="connsiteX24" fmla="*/ 540892 w 2412914"/>
                <a:gd name="connsiteY24" fmla="*/ 485060 h 671064"/>
                <a:gd name="connsiteX25" fmla="*/ 558814 w 2412914"/>
                <a:gd name="connsiteY25" fmla="*/ 499041 h 671064"/>
                <a:gd name="connsiteX26" fmla="*/ 591076 w 2412914"/>
                <a:gd name="connsiteY26" fmla="*/ 513021 h 671064"/>
                <a:gd name="connsiteX27" fmla="*/ 598964 w 2412914"/>
                <a:gd name="connsiteY27" fmla="*/ 536680 h 671064"/>
                <a:gd name="connsiteX28" fmla="*/ 551735 w 2412914"/>
                <a:gd name="connsiteY28" fmla="*/ 636363 h 671064"/>
                <a:gd name="connsiteX29" fmla="*/ 420197 w 2412914"/>
                <a:gd name="connsiteY29" fmla="*/ 602541 h 671064"/>
                <a:gd name="connsiteX30" fmla="*/ 177352 w 2412914"/>
                <a:gd name="connsiteY30" fmla="*/ 513658 h 671064"/>
                <a:gd name="connsiteX31" fmla="*/ 25124 w 2412914"/>
                <a:gd name="connsiteY31" fmla="*/ 440326 h 671064"/>
                <a:gd name="connsiteX32" fmla="*/ 31504 w 2412914"/>
                <a:gd name="connsiteY32" fmla="*/ 428063 h 671064"/>
                <a:gd name="connsiteX33" fmla="*/ 97104 w 2412914"/>
                <a:gd name="connsiteY33" fmla="*/ 300806 h 671064"/>
                <a:gd name="connsiteX34" fmla="*/ 111174 w 2412914"/>
                <a:gd name="connsiteY34" fmla="*/ 288438 h 671064"/>
                <a:gd name="connsiteX35" fmla="*/ 2202142 w 2412914"/>
                <a:gd name="connsiteY35" fmla="*/ 788 h 671064"/>
                <a:gd name="connsiteX36" fmla="*/ 2233951 w 2412914"/>
                <a:gd name="connsiteY36" fmla="*/ 34461 h 671064"/>
                <a:gd name="connsiteX37" fmla="*/ 2323569 w 2412914"/>
                <a:gd name="connsiteY37" fmla="*/ 268184 h 671064"/>
                <a:gd name="connsiteX38" fmla="*/ 2344001 w 2412914"/>
                <a:gd name="connsiteY38" fmla="*/ 330201 h 671064"/>
                <a:gd name="connsiteX39" fmla="*/ 2376264 w 2412914"/>
                <a:gd name="connsiteY39" fmla="*/ 418743 h 671064"/>
                <a:gd name="connsiteX40" fmla="*/ 2384864 w 2412914"/>
                <a:gd name="connsiteY40" fmla="*/ 441488 h 671064"/>
                <a:gd name="connsiteX41" fmla="*/ 2235048 w 2412914"/>
                <a:gd name="connsiteY41" fmla="*/ 513658 h 671064"/>
                <a:gd name="connsiteX42" fmla="*/ 1992203 w 2412914"/>
                <a:gd name="connsiteY42" fmla="*/ 602541 h 671064"/>
                <a:gd name="connsiteX43" fmla="*/ 1848745 w 2412914"/>
                <a:gd name="connsiteY43" fmla="*/ 639428 h 671064"/>
                <a:gd name="connsiteX44" fmla="*/ 1837123 w 2412914"/>
                <a:gd name="connsiteY44" fmla="*/ 605149 h 671064"/>
                <a:gd name="connsiteX45" fmla="*/ 1747505 w 2412914"/>
                <a:gd name="connsiteY45" fmla="*/ 344899 h 671064"/>
                <a:gd name="connsiteX46" fmla="*/ 1699828 w 2412914"/>
                <a:gd name="connsiteY46" fmla="*/ 201509 h 671064"/>
                <a:gd name="connsiteX47" fmla="*/ 1717752 w 2412914"/>
                <a:gd name="connsiteY47" fmla="*/ 161719 h 671064"/>
                <a:gd name="connsiteX48" fmla="*/ 1727432 w 2412914"/>
                <a:gd name="connsiteY48" fmla="*/ 157059 h 671064"/>
                <a:gd name="connsiteX49" fmla="*/ 1898781 w 2412914"/>
                <a:gd name="connsiteY49" fmla="*/ 101138 h 671064"/>
                <a:gd name="connsiteX50" fmla="*/ 2178388 w 2412914"/>
                <a:gd name="connsiteY50" fmla="*/ 7577 h 671064"/>
                <a:gd name="connsiteX51" fmla="*/ 2202142 w 2412914"/>
                <a:gd name="connsiteY51" fmla="*/ 788 h 671064"/>
                <a:gd name="connsiteX0" fmla="*/ 1848745 w 2412914"/>
                <a:gd name="connsiteY0" fmla="*/ 639428 h 671064"/>
                <a:gd name="connsiteX1" fmla="*/ 1851362 w 2412914"/>
                <a:gd name="connsiteY1" fmla="*/ 647147 h 671064"/>
                <a:gd name="connsiteX2" fmla="*/ 2412914 w 2412914"/>
                <a:gd name="connsiteY2" fmla="*/ 647147 h 671064"/>
                <a:gd name="connsiteX3" fmla="*/ 2412914 w 2412914"/>
                <a:gd name="connsiteY3" fmla="*/ 671064 h 671064"/>
                <a:gd name="connsiteX4" fmla="*/ 1848745 w 2412914"/>
                <a:gd name="connsiteY4" fmla="*/ 639428 h 671064"/>
                <a:gd name="connsiteX5" fmla="*/ 551735 w 2412914"/>
                <a:gd name="connsiteY5" fmla="*/ 636363 h 671064"/>
                <a:gd name="connsiteX6" fmla="*/ 673506 w 2412914"/>
                <a:gd name="connsiteY6" fmla="*/ 667673 h 671064"/>
                <a:gd name="connsiteX7" fmla="*/ 695725 w 2412914"/>
                <a:gd name="connsiteY7" fmla="*/ 671064 h 671064"/>
                <a:gd name="connsiteX8" fmla="*/ 0 w 2412914"/>
                <a:gd name="connsiteY8" fmla="*/ 671064 h 671064"/>
                <a:gd name="connsiteX9" fmla="*/ 0 w 2412914"/>
                <a:gd name="connsiteY9" fmla="*/ 647147 h 671064"/>
                <a:gd name="connsiteX10" fmla="*/ 546625 w 2412914"/>
                <a:gd name="connsiteY10" fmla="*/ 647147 h 671064"/>
                <a:gd name="connsiteX11" fmla="*/ 551735 w 2412914"/>
                <a:gd name="connsiteY11" fmla="*/ 636363 h 671064"/>
                <a:gd name="connsiteX12" fmla="*/ 0 w 2412914"/>
                <a:gd name="connsiteY12" fmla="*/ 428224 h 671064"/>
                <a:gd name="connsiteX13" fmla="*/ 25124 w 2412914"/>
                <a:gd name="connsiteY13" fmla="*/ 440326 h 671064"/>
                <a:gd name="connsiteX14" fmla="*/ 0 w 2412914"/>
                <a:gd name="connsiteY14" fmla="*/ 488613 h 671064"/>
                <a:gd name="connsiteX15" fmla="*/ 0 w 2412914"/>
                <a:gd name="connsiteY15" fmla="*/ 428224 h 671064"/>
                <a:gd name="connsiteX16" fmla="*/ 2412914 w 2412914"/>
                <a:gd name="connsiteY16" fmla="*/ 427976 h 671064"/>
                <a:gd name="connsiteX17" fmla="*/ 2412914 w 2412914"/>
                <a:gd name="connsiteY17" fmla="*/ 515676 h 671064"/>
                <a:gd name="connsiteX18" fmla="*/ 2384864 w 2412914"/>
                <a:gd name="connsiteY18" fmla="*/ 441488 h 671064"/>
                <a:gd name="connsiteX19" fmla="*/ 2412914 w 2412914"/>
                <a:gd name="connsiteY19" fmla="*/ 427976 h 671064"/>
                <a:gd name="connsiteX20" fmla="*/ 111174 w 2412914"/>
                <a:gd name="connsiteY20" fmla="*/ 288438 h 671064"/>
                <a:gd name="connsiteX21" fmla="*/ 134384 w 2412914"/>
                <a:gd name="connsiteY21" fmla="*/ 296504 h 671064"/>
                <a:gd name="connsiteX22" fmla="*/ 359504 w 2412914"/>
                <a:gd name="connsiteY22" fmla="*/ 401178 h 671064"/>
                <a:gd name="connsiteX23" fmla="*/ 540892 w 2412914"/>
                <a:gd name="connsiteY23" fmla="*/ 485060 h 671064"/>
                <a:gd name="connsiteX24" fmla="*/ 558814 w 2412914"/>
                <a:gd name="connsiteY24" fmla="*/ 499041 h 671064"/>
                <a:gd name="connsiteX25" fmla="*/ 591076 w 2412914"/>
                <a:gd name="connsiteY25" fmla="*/ 513021 h 671064"/>
                <a:gd name="connsiteX26" fmla="*/ 598964 w 2412914"/>
                <a:gd name="connsiteY26" fmla="*/ 536680 h 671064"/>
                <a:gd name="connsiteX27" fmla="*/ 551735 w 2412914"/>
                <a:gd name="connsiteY27" fmla="*/ 636363 h 671064"/>
                <a:gd name="connsiteX28" fmla="*/ 420197 w 2412914"/>
                <a:gd name="connsiteY28" fmla="*/ 602541 h 671064"/>
                <a:gd name="connsiteX29" fmla="*/ 177352 w 2412914"/>
                <a:gd name="connsiteY29" fmla="*/ 513658 h 671064"/>
                <a:gd name="connsiteX30" fmla="*/ 25124 w 2412914"/>
                <a:gd name="connsiteY30" fmla="*/ 440326 h 671064"/>
                <a:gd name="connsiteX31" fmla="*/ 31504 w 2412914"/>
                <a:gd name="connsiteY31" fmla="*/ 428063 h 671064"/>
                <a:gd name="connsiteX32" fmla="*/ 97104 w 2412914"/>
                <a:gd name="connsiteY32" fmla="*/ 300806 h 671064"/>
                <a:gd name="connsiteX33" fmla="*/ 111174 w 2412914"/>
                <a:gd name="connsiteY33" fmla="*/ 288438 h 671064"/>
                <a:gd name="connsiteX34" fmla="*/ 2202142 w 2412914"/>
                <a:gd name="connsiteY34" fmla="*/ 788 h 671064"/>
                <a:gd name="connsiteX35" fmla="*/ 2233951 w 2412914"/>
                <a:gd name="connsiteY35" fmla="*/ 34461 h 671064"/>
                <a:gd name="connsiteX36" fmla="*/ 2323569 w 2412914"/>
                <a:gd name="connsiteY36" fmla="*/ 268184 h 671064"/>
                <a:gd name="connsiteX37" fmla="*/ 2344001 w 2412914"/>
                <a:gd name="connsiteY37" fmla="*/ 330201 h 671064"/>
                <a:gd name="connsiteX38" fmla="*/ 2376264 w 2412914"/>
                <a:gd name="connsiteY38" fmla="*/ 418743 h 671064"/>
                <a:gd name="connsiteX39" fmla="*/ 2384864 w 2412914"/>
                <a:gd name="connsiteY39" fmla="*/ 441488 h 671064"/>
                <a:gd name="connsiteX40" fmla="*/ 2235048 w 2412914"/>
                <a:gd name="connsiteY40" fmla="*/ 513658 h 671064"/>
                <a:gd name="connsiteX41" fmla="*/ 1992203 w 2412914"/>
                <a:gd name="connsiteY41" fmla="*/ 602541 h 671064"/>
                <a:gd name="connsiteX42" fmla="*/ 1848745 w 2412914"/>
                <a:gd name="connsiteY42" fmla="*/ 639428 h 671064"/>
                <a:gd name="connsiteX43" fmla="*/ 1837123 w 2412914"/>
                <a:gd name="connsiteY43" fmla="*/ 605149 h 671064"/>
                <a:gd name="connsiteX44" fmla="*/ 1747505 w 2412914"/>
                <a:gd name="connsiteY44" fmla="*/ 344899 h 671064"/>
                <a:gd name="connsiteX45" fmla="*/ 1699828 w 2412914"/>
                <a:gd name="connsiteY45" fmla="*/ 201509 h 671064"/>
                <a:gd name="connsiteX46" fmla="*/ 1717752 w 2412914"/>
                <a:gd name="connsiteY46" fmla="*/ 161719 h 671064"/>
                <a:gd name="connsiteX47" fmla="*/ 1727432 w 2412914"/>
                <a:gd name="connsiteY47" fmla="*/ 157059 h 671064"/>
                <a:gd name="connsiteX48" fmla="*/ 1898781 w 2412914"/>
                <a:gd name="connsiteY48" fmla="*/ 101138 h 671064"/>
                <a:gd name="connsiteX49" fmla="*/ 2178388 w 2412914"/>
                <a:gd name="connsiteY49" fmla="*/ 7577 h 671064"/>
                <a:gd name="connsiteX50" fmla="*/ 2202142 w 2412914"/>
                <a:gd name="connsiteY50" fmla="*/ 788 h 671064"/>
                <a:gd name="connsiteX0" fmla="*/ 1848745 w 2412914"/>
                <a:gd name="connsiteY0" fmla="*/ 639428 h 671064"/>
                <a:gd name="connsiteX1" fmla="*/ 1851362 w 2412914"/>
                <a:gd name="connsiteY1" fmla="*/ 647147 h 671064"/>
                <a:gd name="connsiteX2" fmla="*/ 2412914 w 2412914"/>
                <a:gd name="connsiteY2" fmla="*/ 647147 h 671064"/>
                <a:gd name="connsiteX3" fmla="*/ 2412914 w 2412914"/>
                <a:gd name="connsiteY3" fmla="*/ 671064 h 671064"/>
                <a:gd name="connsiteX4" fmla="*/ 1848745 w 2412914"/>
                <a:gd name="connsiteY4" fmla="*/ 639428 h 671064"/>
                <a:gd name="connsiteX5" fmla="*/ 551735 w 2412914"/>
                <a:gd name="connsiteY5" fmla="*/ 636363 h 671064"/>
                <a:gd name="connsiteX6" fmla="*/ 673506 w 2412914"/>
                <a:gd name="connsiteY6" fmla="*/ 667673 h 671064"/>
                <a:gd name="connsiteX7" fmla="*/ 695725 w 2412914"/>
                <a:gd name="connsiteY7" fmla="*/ 671064 h 671064"/>
                <a:gd name="connsiteX8" fmla="*/ 0 w 2412914"/>
                <a:gd name="connsiteY8" fmla="*/ 647147 h 671064"/>
                <a:gd name="connsiteX9" fmla="*/ 546625 w 2412914"/>
                <a:gd name="connsiteY9" fmla="*/ 647147 h 671064"/>
                <a:gd name="connsiteX10" fmla="*/ 551735 w 2412914"/>
                <a:gd name="connsiteY10" fmla="*/ 636363 h 671064"/>
                <a:gd name="connsiteX11" fmla="*/ 0 w 2412914"/>
                <a:gd name="connsiteY11" fmla="*/ 428224 h 671064"/>
                <a:gd name="connsiteX12" fmla="*/ 25124 w 2412914"/>
                <a:gd name="connsiteY12" fmla="*/ 440326 h 671064"/>
                <a:gd name="connsiteX13" fmla="*/ 0 w 2412914"/>
                <a:gd name="connsiteY13" fmla="*/ 488613 h 671064"/>
                <a:gd name="connsiteX14" fmla="*/ 0 w 2412914"/>
                <a:gd name="connsiteY14" fmla="*/ 428224 h 671064"/>
                <a:gd name="connsiteX15" fmla="*/ 2412914 w 2412914"/>
                <a:gd name="connsiteY15" fmla="*/ 427976 h 671064"/>
                <a:gd name="connsiteX16" fmla="*/ 2412914 w 2412914"/>
                <a:gd name="connsiteY16" fmla="*/ 515676 h 671064"/>
                <a:gd name="connsiteX17" fmla="*/ 2384864 w 2412914"/>
                <a:gd name="connsiteY17" fmla="*/ 441488 h 671064"/>
                <a:gd name="connsiteX18" fmla="*/ 2412914 w 2412914"/>
                <a:gd name="connsiteY18" fmla="*/ 427976 h 671064"/>
                <a:gd name="connsiteX19" fmla="*/ 111174 w 2412914"/>
                <a:gd name="connsiteY19" fmla="*/ 288438 h 671064"/>
                <a:gd name="connsiteX20" fmla="*/ 134384 w 2412914"/>
                <a:gd name="connsiteY20" fmla="*/ 296504 h 671064"/>
                <a:gd name="connsiteX21" fmla="*/ 359504 w 2412914"/>
                <a:gd name="connsiteY21" fmla="*/ 401178 h 671064"/>
                <a:gd name="connsiteX22" fmla="*/ 540892 w 2412914"/>
                <a:gd name="connsiteY22" fmla="*/ 485060 h 671064"/>
                <a:gd name="connsiteX23" fmla="*/ 558814 w 2412914"/>
                <a:gd name="connsiteY23" fmla="*/ 499041 h 671064"/>
                <a:gd name="connsiteX24" fmla="*/ 591076 w 2412914"/>
                <a:gd name="connsiteY24" fmla="*/ 513021 h 671064"/>
                <a:gd name="connsiteX25" fmla="*/ 598964 w 2412914"/>
                <a:gd name="connsiteY25" fmla="*/ 536680 h 671064"/>
                <a:gd name="connsiteX26" fmla="*/ 551735 w 2412914"/>
                <a:gd name="connsiteY26" fmla="*/ 636363 h 671064"/>
                <a:gd name="connsiteX27" fmla="*/ 420197 w 2412914"/>
                <a:gd name="connsiteY27" fmla="*/ 602541 h 671064"/>
                <a:gd name="connsiteX28" fmla="*/ 177352 w 2412914"/>
                <a:gd name="connsiteY28" fmla="*/ 513658 h 671064"/>
                <a:gd name="connsiteX29" fmla="*/ 25124 w 2412914"/>
                <a:gd name="connsiteY29" fmla="*/ 440326 h 671064"/>
                <a:gd name="connsiteX30" fmla="*/ 31504 w 2412914"/>
                <a:gd name="connsiteY30" fmla="*/ 428063 h 671064"/>
                <a:gd name="connsiteX31" fmla="*/ 97104 w 2412914"/>
                <a:gd name="connsiteY31" fmla="*/ 300806 h 671064"/>
                <a:gd name="connsiteX32" fmla="*/ 111174 w 2412914"/>
                <a:gd name="connsiteY32" fmla="*/ 288438 h 671064"/>
                <a:gd name="connsiteX33" fmla="*/ 2202142 w 2412914"/>
                <a:gd name="connsiteY33" fmla="*/ 788 h 671064"/>
                <a:gd name="connsiteX34" fmla="*/ 2233951 w 2412914"/>
                <a:gd name="connsiteY34" fmla="*/ 34461 h 671064"/>
                <a:gd name="connsiteX35" fmla="*/ 2323569 w 2412914"/>
                <a:gd name="connsiteY35" fmla="*/ 268184 h 671064"/>
                <a:gd name="connsiteX36" fmla="*/ 2344001 w 2412914"/>
                <a:gd name="connsiteY36" fmla="*/ 330201 h 671064"/>
                <a:gd name="connsiteX37" fmla="*/ 2376264 w 2412914"/>
                <a:gd name="connsiteY37" fmla="*/ 418743 h 671064"/>
                <a:gd name="connsiteX38" fmla="*/ 2384864 w 2412914"/>
                <a:gd name="connsiteY38" fmla="*/ 441488 h 671064"/>
                <a:gd name="connsiteX39" fmla="*/ 2235048 w 2412914"/>
                <a:gd name="connsiteY39" fmla="*/ 513658 h 671064"/>
                <a:gd name="connsiteX40" fmla="*/ 1992203 w 2412914"/>
                <a:gd name="connsiteY40" fmla="*/ 602541 h 671064"/>
                <a:gd name="connsiteX41" fmla="*/ 1848745 w 2412914"/>
                <a:gd name="connsiteY41" fmla="*/ 639428 h 671064"/>
                <a:gd name="connsiteX42" fmla="*/ 1837123 w 2412914"/>
                <a:gd name="connsiteY42" fmla="*/ 605149 h 671064"/>
                <a:gd name="connsiteX43" fmla="*/ 1747505 w 2412914"/>
                <a:gd name="connsiteY43" fmla="*/ 344899 h 671064"/>
                <a:gd name="connsiteX44" fmla="*/ 1699828 w 2412914"/>
                <a:gd name="connsiteY44" fmla="*/ 201509 h 671064"/>
                <a:gd name="connsiteX45" fmla="*/ 1717752 w 2412914"/>
                <a:gd name="connsiteY45" fmla="*/ 161719 h 671064"/>
                <a:gd name="connsiteX46" fmla="*/ 1727432 w 2412914"/>
                <a:gd name="connsiteY46" fmla="*/ 157059 h 671064"/>
                <a:gd name="connsiteX47" fmla="*/ 1898781 w 2412914"/>
                <a:gd name="connsiteY47" fmla="*/ 101138 h 671064"/>
                <a:gd name="connsiteX48" fmla="*/ 2178388 w 2412914"/>
                <a:gd name="connsiteY48" fmla="*/ 7577 h 671064"/>
                <a:gd name="connsiteX49" fmla="*/ 2202142 w 2412914"/>
                <a:gd name="connsiteY49" fmla="*/ 788 h 671064"/>
                <a:gd name="connsiteX0" fmla="*/ 1848745 w 2412914"/>
                <a:gd name="connsiteY0" fmla="*/ 639428 h 671064"/>
                <a:gd name="connsiteX1" fmla="*/ 1851362 w 2412914"/>
                <a:gd name="connsiteY1" fmla="*/ 647147 h 671064"/>
                <a:gd name="connsiteX2" fmla="*/ 2412914 w 2412914"/>
                <a:gd name="connsiteY2" fmla="*/ 647147 h 671064"/>
                <a:gd name="connsiteX3" fmla="*/ 2412914 w 2412914"/>
                <a:gd name="connsiteY3" fmla="*/ 671064 h 671064"/>
                <a:gd name="connsiteX4" fmla="*/ 1848745 w 2412914"/>
                <a:gd name="connsiteY4" fmla="*/ 639428 h 671064"/>
                <a:gd name="connsiteX5" fmla="*/ 551735 w 2412914"/>
                <a:gd name="connsiteY5" fmla="*/ 636363 h 671064"/>
                <a:gd name="connsiteX6" fmla="*/ 673506 w 2412914"/>
                <a:gd name="connsiteY6" fmla="*/ 667673 h 671064"/>
                <a:gd name="connsiteX7" fmla="*/ 695725 w 2412914"/>
                <a:gd name="connsiteY7" fmla="*/ 671064 h 671064"/>
                <a:gd name="connsiteX8" fmla="*/ 546625 w 2412914"/>
                <a:gd name="connsiteY8" fmla="*/ 647147 h 671064"/>
                <a:gd name="connsiteX9" fmla="*/ 551735 w 2412914"/>
                <a:gd name="connsiteY9" fmla="*/ 636363 h 671064"/>
                <a:gd name="connsiteX10" fmla="*/ 0 w 2412914"/>
                <a:gd name="connsiteY10" fmla="*/ 428224 h 671064"/>
                <a:gd name="connsiteX11" fmla="*/ 25124 w 2412914"/>
                <a:gd name="connsiteY11" fmla="*/ 440326 h 671064"/>
                <a:gd name="connsiteX12" fmla="*/ 0 w 2412914"/>
                <a:gd name="connsiteY12" fmla="*/ 488613 h 671064"/>
                <a:gd name="connsiteX13" fmla="*/ 0 w 2412914"/>
                <a:gd name="connsiteY13" fmla="*/ 428224 h 671064"/>
                <a:gd name="connsiteX14" fmla="*/ 2412914 w 2412914"/>
                <a:gd name="connsiteY14" fmla="*/ 427976 h 671064"/>
                <a:gd name="connsiteX15" fmla="*/ 2412914 w 2412914"/>
                <a:gd name="connsiteY15" fmla="*/ 515676 h 671064"/>
                <a:gd name="connsiteX16" fmla="*/ 2384864 w 2412914"/>
                <a:gd name="connsiteY16" fmla="*/ 441488 h 671064"/>
                <a:gd name="connsiteX17" fmla="*/ 2412914 w 2412914"/>
                <a:gd name="connsiteY17" fmla="*/ 427976 h 671064"/>
                <a:gd name="connsiteX18" fmla="*/ 111174 w 2412914"/>
                <a:gd name="connsiteY18" fmla="*/ 288438 h 671064"/>
                <a:gd name="connsiteX19" fmla="*/ 134384 w 2412914"/>
                <a:gd name="connsiteY19" fmla="*/ 296504 h 671064"/>
                <a:gd name="connsiteX20" fmla="*/ 359504 w 2412914"/>
                <a:gd name="connsiteY20" fmla="*/ 401178 h 671064"/>
                <a:gd name="connsiteX21" fmla="*/ 540892 w 2412914"/>
                <a:gd name="connsiteY21" fmla="*/ 485060 h 671064"/>
                <a:gd name="connsiteX22" fmla="*/ 558814 w 2412914"/>
                <a:gd name="connsiteY22" fmla="*/ 499041 h 671064"/>
                <a:gd name="connsiteX23" fmla="*/ 591076 w 2412914"/>
                <a:gd name="connsiteY23" fmla="*/ 513021 h 671064"/>
                <a:gd name="connsiteX24" fmla="*/ 598964 w 2412914"/>
                <a:gd name="connsiteY24" fmla="*/ 536680 h 671064"/>
                <a:gd name="connsiteX25" fmla="*/ 551735 w 2412914"/>
                <a:gd name="connsiteY25" fmla="*/ 636363 h 671064"/>
                <a:gd name="connsiteX26" fmla="*/ 420197 w 2412914"/>
                <a:gd name="connsiteY26" fmla="*/ 602541 h 671064"/>
                <a:gd name="connsiteX27" fmla="*/ 177352 w 2412914"/>
                <a:gd name="connsiteY27" fmla="*/ 513658 h 671064"/>
                <a:gd name="connsiteX28" fmla="*/ 25124 w 2412914"/>
                <a:gd name="connsiteY28" fmla="*/ 440326 h 671064"/>
                <a:gd name="connsiteX29" fmla="*/ 31504 w 2412914"/>
                <a:gd name="connsiteY29" fmla="*/ 428063 h 671064"/>
                <a:gd name="connsiteX30" fmla="*/ 97104 w 2412914"/>
                <a:gd name="connsiteY30" fmla="*/ 300806 h 671064"/>
                <a:gd name="connsiteX31" fmla="*/ 111174 w 2412914"/>
                <a:gd name="connsiteY31" fmla="*/ 288438 h 671064"/>
                <a:gd name="connsiteX32" fmla="*/ 2202142 w 2412914"/>
                <a:gd name="connsiteY32" fmla="*/ 788 h 671064"/>
                <a:gd name="connsiteX33" fmla="*/ 2233951 w 2412914"/>
                <a:gd name="connsiteY33" fmla="*/ 34461 h 671064"/>
                <a:gd name="connsiteX34" fmla="*/ 2323569 w 2412914"/>
                <a:gd name="connsiteY34" fmla="*/ 268184 h 671064"/>
                <a:gd name="connsiteX35" fmla="*/ 2344001 w 2412914"/>
                <a:gd name="connsiteY35" fmla="*/ 330201 h 671064"/>
                <a:gd name="connsiteX36" fmla="*/ 2376264 w 2412914"/>
                <a:gd name="connsiteY36" fmla="*/ 418743 h 671064"/>
                <a:gd name="connsiteX37" fmla="*/ 2384864 w 2412914"/>
                <a:gd name="connsiteY37" fmla="*/ 441488 h 671064"/>
                <a:gd name="connsiteX38" fmla="*/ 2235048 w 2412914"/>
                <a:gd name="connsiteY38" fmla="*/ 513658 h 671064"/>
                <a:gd name="connsiteX39" fmla="*/ 1992203 w 2412914"/>
                <a:gd name="connsiteY39" fmla="*/ 602541 h 671064"/>
                <a:gd name="connsiteX40" fmla="*/ 1848745 w 2412914"/>
                <a:gd name="connsiteY40" fmla="*/ 639428 h 671064"/>
                <a:gd name="connsiteX41" fmla="*/ 1837123 w 2412914"/>
                <a:gd name="connsiteY41" fmla="*/ 605149 h 671064"/>
                <a:gd name="connsiteX42" fmla="*/ 1747505 w 2412914"/>
                <a:gd name="connsiteY42" fmla="*/ 344899 h 671064"/>
                <a:gd name="connsiteX43" fmla="*/ 1699828 w 2412914"/>
                <a:gd name="connsiteY43" fmla="*/ 201509 h 671064"/>
                <a:gd name="connsiteX44" fmla="*/ 1717752 w 2412914"/>
                <a:gd name="connsiteY44" fmla="*/ 161719 h 671064"/>
                <a:gd name="connsiteX45" fmla="*/ 1727432 w 2412914"/>
                <a:gd name="connsiteY45" fmla="*/ 157059 h 671064"/>
                <a:gd name="connsiteX46" fmla="*/ 1898781 w 2412914"/>
                <a:gd name="connsiteY46" fmla="*/ 101138 h 671064"/>
                <a:gd name="connsiteX47" fmla="*/ 2178388 w 2412914"/>
                <a:gd name="connsiteY47" fmla="*/ 7577 h 671064"/>
                <a:gd name="connsiteX48" fmla="*/ 2202142 w 2412914"/>
                <a:gd name="connsiteY48" fmla="*/ 788 h 671064"/>
                <a:gd name="connsiteX0" fmla="*/ 1848745 w 2412914"/>
                <a:gd name="connsiteY0" fmla="*/ 639428 h 671064"/>
                <a:gd name="connsiteX1" fmla="*/ 1851362 w 2412914"/>
                <a:gd name="connsiteY1" fmla="*/ 647147 h 671064"/>
                <a:gd name="connsiteX2" fmla="*/ 2412914 w 2412914"/>
                <a:gd name="connsiteY2" fmla="*/ 647147 h 671064"/>
                <a:gd name="connsiteX3" fmla="*/ 2412914 w 2412914"/>
                <a:gd name="connsiteY3" fmla="*/ 671064 h 671064"/>
                <a:gd name="connsiteX4" fmla="*/ 1848745 w 2412914"/>
                <a:gd name="connsiteY4" fmla="*/ 639428 h 671064"/>
                <a:gd name="connsiteX5" fmla="*/ 551735 w 2412914"/>
                <a:gd name="connsiteY5" fmla="*/ 636363 h 671064"/>
                <a:gd name="connsiteX6" fmla="*/ 673506 w 2412914"/>
                <a:gd name="connsiteY6" fmla="*/ 667673 h 671064"/>
                <a:gd name="connsiteX7" fmla="*/ 546625 w 2412914"/>
                <a:gd name="connsiteY7" fmla="*/ 647147 h 671064"/>
                <a:gd name="connsiteX8" fmla="*/ 551735 w 2412914"/>
                <a:gd name="connsiteY8" fmla="*/ 636363 h 671064"/>
                <a:gd name="connsiteX9" fmla="*/ 0 w 2412914"/>
                <a:gd name="connsiteY9" fmla="*/ 428224 h 671064"/>
                <a:gd name="connsiteX10" fmla="*/ 25124 w 2412914"/>
                <a:gd name="connsiteY10" fmla="*/ 440326 h 671064"/>
                <a:gd name="connsiteX11" fmla="*/ 0 w 2412914"/>
                <a:gd name="connsiteY11" fmla="*/ 488613 h 671064"/>
                <a:gd name="connsiteX12" fmla="*/ 0 w 2412914"/>
                <a:gd name="connsiteY12" fmla="*/ 428224 h 671064"/>
                <a:gd name="connsiteX13" fmla="*/ 2412914 w 2412914"/>
                <a:gd name="connsiteY13" fmla="*/ 427976 h 671064"/>
                <a:gd name="connsiteX14" fmla="*/ 2412914 w 2412914"/>
                <a:gd name="connsiteY14" fmla="*/ 515676 h 671064"/>
                <a:gd name="connsiteX15" fmla="*/ 2384864 w 2412914"/>
                <a:gd name="connsiteY15" fmla="*/ 441488 h 671064"/>
                <a:gd name="connsiteX16" fmla="*/ 2412914 w 2412914"/>
                <a:gd name="connsiteY16" fmla="*/ 427976 h 671064"/>
                <a:gd name="connsiteX17" fmla="*/ 111174 w 2412914"/>
                <a:gd name="connsiteY17" fmla="*/ 288438 h 671064"/>
                <a:gd name="connsiteX18" fmla="*/ 134384 w 2412914"/>
                <a:gd name="connsiteY18" fmla="*/ 296504 h 671064"/>
                <a:gd name="connsiteX19" fmla="*/ 359504 w 2412914"/>
                <a:gd name="connsiteY19" fmla="*/ 401178 h 671064"/>
                <a:gd name="connsiteX20" fmla="*/ 540892 w 2412914"/>
                <a:gd name="connsiteY20" fmla="*/ 485060 h 671064"/>
                <a:gd name="connsiteX21" fmla="*/ 558814 w 2412914"/>
                <a:gd name="connsiteY21" fmla="*/ 499041 h 671064"/>
                <a:gd name="connsiteX22" fmla="*/ 591076 w 2412914"/>
                <a:gd name="connsiteY22" fmla="*/ 513021 h 671064"/>
                <a:gd name="connsiteX23" fmla="*/ 598964 w 2412914"/>
                <a:gd name="connsiteY23" fmla="*/ 536680 h 671064"/>
                <a:gd name="connsiteX24" fmla="*/ 551735 w 2412914"/>
                <a:gd name="connsiteY24" fmla="*/ 636363 h 671064"/>
                <a:gd name="connsiteX25" fmla="*/ 420197 w 2412914"/>
                <a:gd name="connsiteY25" fmla="*/ 602541 h 671064"/>
                <a:gd name="connsiteX26" fmla="*/ 177352 w 2412914"/>
                <a:gd name="connsiteY26" fmla="*/ 513658 h 671064"/>
                <a:gd name="connsiteX27" fmla="*/ 25124 w 2412914"/>
                <a:gd name="connsiteY27" fmla="*/ 440326 h 671064"/>
                <a:gd name="connsiteX28" fmla="*/ 31504 w 2412914"/>
                <a:gd name="connsiteY28" fmla="*/ 428063 h 671064"/>
                <a:gd name="connsiteX29" fmla="*/ 97104 w 2412914"/>
                <a:gd name="connsiteY29" fmla="*/ 300806 h 671064"/>
                <a:gd name="connsiteX30" fmla="*/ 111174 w 2412914"/>
                <a:gd name="connsiteY30" fmla="*/ 288438 h 671064"/>
                <a:gd name="connsiteX31" fmla="*/ 2202142 w 2412914"/>
                <a:gd name="connsiteY31" fmla="*/ 788 h 671064"/>
                <a:gd name="connsiteX32" fmla="*/ 2233951 w 2412914"/>
                <a:gd name="connsiteY32" fmla="*/ 34461 h 671064"/>
                <a:gd name="connsiteX33" fmla="*/ 2323569 w 2412914"/>
                <a:gd name="connsiteY33" fmla="*/ 268184 h 671064"/>
                <a:gd name="connsiteX34" fmla="*/ 2344001 w 2412914"/>
                <a:gd name="connsiteY34" fmla="*/ 330201 h 671064"/>
                <a:gd name="connsiteX35" fmla="*/ 2376264 w 2412914"/>
                <a:gd name="connsiteY35" fmla="*/ 418743 h 671064"/>
                <a:gd name="connsiteX36" fmla="*/ 2384864 w 2412914"/>
                <a:gd name="connsiteY36" fmla="*/ 441488 h 671064"/>
                <a:gd name="connsiteX37" fmla="*/ 2235048 w 2412914"/>
                <a:gd name="connsiteY37" fmla="*/ 513658 h 671064"/>
                <a:gd name="connsiteX38" fmla="*/ 1992203 w 2412914"/>
                <a:gd name="connsiteY38" fmla="*/ 602541 h 671064"/>
                <a:gd name="connsiteX39" fmla="*/ 1848745 w 2412914"/>
                <a:gd name="connsiteY39" fmla="*/ 639428 h 671064"/>
                <a:gd name="connsiteX40" fmla="*/ 1837123 w 2412914"/>
                <a:gd name="connsiteY40" fmla="*/ 605149 h 671064"/>
                <a:gd name="connsiteX41" fmla="*/ 1747505 w 2412914"/>
                <a:gd name="connsiteY41" fmla="*/ 344899 h 671064"/>
                <a:gd name="connsiteX42" fmla="*/ 1699828 w 2412914"/>
                <a:gd name="connsiteY42" fmla="*/ 201509 h 671064"/>
                <a:gd name="connsiteX43" fmla="*/ 1717752 w 2412914"/>
                <a:gd name="connsiteY43" fmla="*/ 161719 h 671064"/>
                <a:gd name="connsiteX44" fmla="*/ 1727432 w 2412914"/>
                <a:gd name="connsiteY44" fmla="*/ 157059 h 671064"/>
                <a:gd name="connsiteX45" fmla="*/ 1898781 w 2412914"/>
                <a:gd name="connsiteY45" fmla="*/ 101138 h 671064"/>
                <a:gd name="connsiteX46" fmla="*/ 2178388 w 2412914"/>
                <a:gd name="connsiteY46" fmla="*/ 7577 h 671064"/>
                <a:gd name="connsiteX47" fmla="*/ 2202142 w 2412914"/>
                <a:gd name="connsiteY47" fmla="*/ 788 h 671064"/>
                <a:gd name="connsiteX0" fmla="*/ 1848745 w 2412914"/>
                <a:gd name="connsiteY0" fmla="*/ 639428 h 671064"/>
                <a:gd name="connsiteX1" fmla="*/ 1851362 w 2412914"/>
                <a:gd name="connsiteY1" fmla="*/ 647147 h 671064"/>
                <a:gd name="connsiteX2" fmla="*/ 2412914 w 2412914"/>
                <a:gd name="connsiteY2" fmla="*/ 647147 h 671064"/>
                <a:gd name="connsiteX3" fmla="*/ 2412914 w 2412914"/>
                <a:gd name="connsiteY3" fmla="*/ 671064 h 671064"/>
                <a:gd name="connsiteX4" fmla="*/ 1848745 w 2412914"/>
                <a:gd name="connsiteY4" fmla="*/ 639428 h 671064"/>
                <a:gd name="connsiteX5" fmla="*/ 551735 w 2412914"/>
                <a:gd name="connsiteY5" fmla="*/ 636363 h 671064"/>
                <a:gd name="connsiteX6" fmla="*/ 546625 w 2412914"/>
                <a:gd name="connsiteY6" fmla="*/ 647147 h 671064"/>
                <a:gd name="connsiteX7" fmla="*/ 551735 w 2412914"/>
                <a:gd name="connsiteY7" fmla="*/ 636363 h 671064"/>
                <a:gd name="connsiteX8" fmla="*/ 0 w 2412914"/>
                <a:gd name="connsiteY8" fmla="*/ 428224 h 671064"/>
                <a:gd name="connsiteX9" fmla="*/ 25124 w 2412914"/>
                <a:gd name="connsiteY9" fmla="*/ 440326 h 671064"/>
                <a:gd name="connsiteX10" fmla="*/ 0 w 2412914"/>
                <a:gd name="connsiteY10" fmla="*/ 488613 h 671064"/>
                <a:gd name="connsiteX11" fmla="*/ 0 w 2412914"/>
                <a:gd name="connsiteY11" fmla="*/ 428224 h 671064"/>
                <a:gd name="connsiteX12" fmla="*/ 2412914 w 2412914"/>
                <a:gd name="connsiteY12" fmla="*/ 427976 h 671064"/>
                <a:gd name="connsiteX13" fmla="*/ 2412914 w 2412914"/>
                <a:gd name="connsiteY13" fmla="*/ 515676 h 671064"/>
                <a:gd name="connsiteX14" fmla="*/ 2384864 w 2412914"/>
                <a:gd name="connsiteY14" fmla="*/ 441488 h 671064"/>
                <a:gd name="connsiteX15" fmla="*/ 2412914 w 2412914"/>
                <a:gd name="connsiteY15" fmla="*/ 427976 h 671064"/>
                <a:gd name="connsiteX16" fmla="*/ 111174 w 2412914"/>
                <a:gd name="connsiteY16" fmla="*/ 288438 h 671064"/>
                <a:gd name="connsiteX17" fmla="*/ 134384 w 2412914"/>
                <a:gd name="connsiteY17" fmla="*/ 296504 h 671064"/>
                <a:gd name="connsiteX18" fmla="*/ 359504 w 2412914"/>
                <a:gd name="connsiteY18" fmla="*/ 401178 h 671064"/>
                <a:gd name="connsiteX19" fmla="*/ 540892 w 2412914"/>
                <a:gd name="connsiteY19" fmla="*/ 485060 h 671064"/>
                <a:gd name="connsiteX20" fmla="*/ 558814 w 2412914"/>
                <a:gd name="connsiteY20" fmla="*/ 499041 h 671064"/>
                <a:gd name="connsiteX21" fmla="*/ 591076 w 2412914"/>
                <a:gd name="connsiteY21" fmla="*/ 513021 h 671064"/>
                <a:gd name="connsiteX22" fmla="*/ 598964 w 2412914"/>
                <a:gd name="connsiteY22" fmla="*/ 536680 h 671064"/>
                <a:gd name="connsiteX23" fmla="*/ 551735 w 2412914"/>
                <a:gd name="connsiteY23" fmla="*/ 636363 h 671064"/>
                <a:gd name="connsiteX24" fmla="*/ 420197 w 2412914"/>
                <a:gd name="connsiteY24" fmla="*/ 602541 h 671064"/>
                <a:gd name="connsiteX25" fmla="*/ 177352 w 2412914"/>
                <a:gd name="connsiteY25" fmla="*/ 513658 h 671064"/>
                <a:gd name="connsiteX26" fmla="*/ 25124 w 2412914"/>
                <a:gd name="connsiteY26" fmla="*/ 440326 h 671064"/>
                <a:gd name="connsiteX27" fmla="*/ 31504 w 2412914"/>
                <a:gd name="connsiteY27" fmla="*/ 428063 h 671064"/>
                <a:gd name="connsiteX28" fmla="*/ 97104 w 2412914"/>
                <a:gd name="connsiteY28" fmla="*/ 300806 h 671064"/>
                <a:gd name="connsiteX29" fmla="*/ 111174 w 2412914"/>
                <a:gd name="connsiteY29" fmla="*/ 288438 h 671064"/>
                <a:gd name="connsiteX30" fmla="*/ 2202142 w 2412914"/>
                <a:gd name="connsiteY30" fmla="*/ 788 h 671064"/>
                <a:gd name="connsiteX31" fmla="*/ 2233951 w 2412914"/>
                <a:gd name="connsiteY31" fmla="*/ 34461 h 671064"/>
                <a:gd name="connsiteX32" fmla="*/ 2323569 w 2412914"/>
                <a:gd name="connsiteY32" fmla="*/ 268184 h 671064"/>
                <a:gd name="connsiteX33" fmla="*/ 2344001 w 2412914"/>
                <a:gd name="connsiteY33" fmla="*/ 330201 h 671064"/>
                <a:gd name="connsiteX34" fmla="*/ 2376264 w 2412914"/>
                <a:gd name="connsiteY34" fmla="*/ 418743 h 671064"/>
                <a:gd name="connsiteX35" fmla="*/ 2384864 w 2412914"/>
                <a:gd name="connsiteY35" fmla="*/ 441488 h 671064"/>
                <a:gd name="connsiteX36" fmla="*/ 2235048 w 2412914"/>
                <a:gd name="connsiteY36" fmla="*/ 513658 h 671064"/>
                <a:gd name="connsiteX37" fmla="*/ 1992203 w 2412914"/>
                <a:gd name="connsiteY37" fmla="*/ 602541 h 671064"/>
                <a:gd name="connsiteX38" fmla="*/ 1848745 w 2412914"/>
                <a:gd name="connsiteY38" fmla="*/ 639428 h 671064"/>
                <a:gd name="connsiteX39" fmla="*/ 1837123 w 2412914"/>
                <a:gd name="connsiteY39" fmla="*/ 605149 h 671064"/>
                <a:gd name="connsiteX40" fmla="*/ 1747505 w 2412914"/>
                <a:gd name="connsiteY40" fmla="*/ 344899 h 671064"/>
                <a:gd name="connsiteX41" fmla="*/ 1699828 w 2412914"/>
                <a:gd name="connsiteY41" fmla="*/ 201509 h 671064"/>
                <a:gd name="connsiteX42" fmla="*/ 1717752 w 2412914"/>
                <a:gd name="connsiteY42" fmla="*/ 161719 h 671064"/>
                <a:gd name="connsiteX43" fmla="*/ 1727432 w 2412914"/>
                <a:gd name="connsiteY43" fmla="*/ 157059 h 671064"/>
                <a:gd name="connsiteX44" fmla="*/ 1898781 w 2412914"/>
                <a:gd name="connsiteY44" fmla="*/ 101138 h 671064"/>
                <a:gd name="connsiteX45" fmla="*/ 2178388 w 2412914"/>
                <a:gd name="connsiteY45" fmla="*/ 7577 h 671064"/>
                <a:gd name="connsiteX46" fmla="*/ 2202142 w 2412914"/>
                <a:gd name="connsiteY46" fmla="*/ 788 h 671064"/>
                <a:gd name="connsiteX0" fmla="*/ 1848745 w 2412914"/>
                <a:gd name="connsiteY0" fmla="*/ 639428 h 671064"/>
                <a:gd name="connsiteX1" fmla="*/ 1851362 w 2412914"/>
                <a:gd name="connsiteY1" fmla="*/ 647147 h 671064"/>
                <a:gd name="connsiteX2" fmla="*/ 2412914 w 2412914"/>
                <a:gd name="connsiteY2" fmla="*/ 647147 h 671064"/>
                <a:gd name="connsiteX3" fmla="*/ 2412914 w 2412914"/>
                <a:gd name="connsiteY3" fmla="*/ 671064 h 671064"/>
                <a:gd name="connsiteX4" fmla="*/ 1848745 w 2412914"/>
                <a:gd name="connsiteY4" fmla="*/ 639428 h 671064"/>
                <a:gd name="connsiteX5" fmla="*/ 551735 w 2412914"/>
                <a:gd name="connsiteY5" fmla="*/ 636363 h 671064"/>
                <a:gd name="connsiteX6" fmla="*/ 546625 w 2412914"/>
                <a:gd name="connsiteY6" fmla="*/ 647147 h 671064"/>
                <a:gd name="connsiteX7" fmla="*/ 551735 w 2412914"/>
                <a:gd name="connsiteY7" fmla="*/ 636363 h 671064"/>
                <a:gd name="connsiteX8" fmla="*/ 0 w 2412914"/>
                <a:gd name="connsiteY8" fmla="*/ 428224 h 671064"/>
                <a:gd name="connsiteX9" fmla="*/ 25124 w 2412914"/>
                <a:gd name="connsiteY9" fmla="*/ 440326 h 671064"/>
                <a:gd name="connsiteX10" fmla="*/ 0 w 2412914"/>
                <a:gd name="connsiteY10" fmla="*/ 428224 h 671064"/>
                <a:gd name="connsiteX11" fmla="*/ 2412914 w 2412914"/>
                <a:gd name="connsiteY11" fmla="*/ 427976 h 671064"/>
                <a:gd name="connsiteX12" fmla="*/ 2412914 w 2412914"/>
                <a:gd name="connsiteY12" fmla="*/ 515676 h 671064"/>
                <a:gd name="connsiteX13" fmla="*/ 2384864 w 2412914"/>
                <a:gd name="connsiteY13" fmla="*/ 441488 h 671064"/>
                <a:gd name="connsiteX14" fmla="*/ 2412914 w 2412914"/>
                <a:gd name="connsiteY14" fmla="*/ 427976 h 671064"/>
                <a:gd name="connsiteX15" fmla="*/ 111174 w 2412914"/>
                <a:gd name="connsiteY15" fmla="*/ 288438 h 671064"/>
                <a:gd name="connsiteX16" fmla="*/ 134384 w 2412914"/>
                <a:gd name="connsiteY16" fmla="*/ 296504 h 671064"/>
                <a:gd name="connsiteX17" fmla="*/ 359504 w 2412914"/>
                <a:gd name="connsiteY17" fmla="*/ 401178 h 671064"/>
                <a:gd name="connsiteX18" fmla="*/ 540892 w 2412914"/>
                <a:gd name="connsiteY18" fmla="*/ 485060 h 671064"/>
                <a:gd name="connsiteX19" fmla="*/ 558814 w 2412914"/>
                <a:gd name="connsiteY19" fmla="*/ 499041 h 671064"/>
                <a:gd name="connsiteX20" fmla="*/ 591076 w 2412914"/>
                <a:gd name="connsiteY20" fmla="*/ 513021 h 671064"/>
                <a:gd name="connsiteX21" fmla="*/ 598964 w 2412914"/>
                <a:gd name="connsiteY21" fmla="*/ 536680 h 671064"/>
                <a:gd name="connsiteX22" fmla="*/ 551735 w 2412914"/>
                <a:gd name="connsiteY22" fmla="*/ 636363 h 671064"/>
                <a:gd name="connsiteX23" fmla="*/ 420197 w 2412914"/>
                <a:gd name="connsiteY23" fmla="*/ 602541 h 671064"/>
                <a:gd name="connsiteX24" fmla="*/ 177352 w 2412914"/>
                <a:gd name="connsiteY24" fmla="*/ 513658 h 671064"/>
                <a:gd name="connsiteX25" fmla="*/ 25124 w 2412914"/>
                <a:gd name="connsiteY25" fmla="*/ 440326 h 671064"/>
                <a:gd name="connsiteX26" fmla="*/ 31504 w 2412914"/>
                <a:gd name="connsiteY26" fmla="*/ 428063 h 671064"/>
                <a:gd name="connsiteX27" fmla="*/ 97104 w 2412914"/>
                <a:gd name="connsiteY27" fmla="*/ 300806 h 671064"/>
                <a:gd name="connsiteX28" fmla="*/ 111174 w 2412914"/>
                <a:gd name="connsiteY28" fmla="*/ 288438 h 671064"/>
                <a:gd name="connsiteX29" fmla="*/ 2202142 w 2412914"/>
                <a:gd name="connsiteY29" fmla="*/ 788 h 671064"/>
                <a:gd name="connsiteX30" fmla="*/ 2233951 w 2412914"/>
                <a:gd name="connsiteY30" fmla="*/ 34461 h 671064"/>
                <a:gd name="connsiteX31" fmla="*/ 2323569 w 2412914"/>
                <a:gd name="connsiteY31" fmla="*/ 268184 h 671064"/>
                <a:gd name="connsiteX32" fmla="*/ 2344001 w 2412914"/>
                <a:gd name="connsiteY32" fmla="*/ 330201 h 671064"/>
                <a:gd name="connsiteX33" fmla="*/ 2376264 w 2412914"/>
                <a:gd name="connsiteY33" fmla="*/ 418743 h 671064"/>
                <a:gd name="connsiteX34" fmla="*/ 2384864 w 2412914"/>
                <a:gd name="connsiteY34" fmla="*/ 441488 h 671064"/>
                <a:gd name="connsiteX35" fmla="*/ 2235048 w 2412914"/>
                <a:gd name="connsiteY35" fmla="*/ 513658 h 671064"/>
                <a:gd name="connsiteX36" fmla="*/ 1992203 w 2412914"/>
                <a:gd name="connsiteY36" fmla="*/ 602541 h 671064"/>
                <a:gd name="connsiteX37" fmla="*/ 1848745 w 2412914"/>
                <a:gd name="connsiteY37" fmla="*/ 639428 h 671064"/>
                <a:gd name="connsiteX38" fmla="*/ 1837123 w 2412914"/>
                <a:gd name="connsiteY38" fmla="*/ 605149 h 671064"/>
                <a:gd name="connsiteX39" fmla="*/ 1747505 w 2412914"/>
                <a:gd name="connsiteY39" fmla="*/ 344899 h 671064"/>
                <a:gd name="connsiteX40" fmla="*/ 1699828 w 2412914"/>
                <a:gd name="connsiteY40" fmla="*/ 201509 h 671064"/>
                <a:gd name="connsiteX41" fmla="*/ 1717752 w 2412914"/>
                <a:gd name="connsiteY41" fmla="*/ 161719 h 671064"/>
                <a:gd name="connsiteX42" fmla="*/ 1727432 w 2412914"/>
                <a:gd name="connsiteY42" fmla="*/ 157059 h 671064"/>
                <a:gd name="connsiteX43" fmla="*/ 1898781 w 2412914"/>
                <a:gd name="connsiteY43" fmla="*/ 101138 h 671064"/>
                <a:gd name="connsiteX44" fmla="*/ 2178388 w 2412914"/>
                <a:gd name="connsiteY44" fmla="*/ 7577 h 671064"/>
                <a:gd name="connsiteX45" fmla="*/ 2202142 w 2412914"/>
                <a:gd name="connsiteY45" fmla="*/ 788 h 671064"/>
                <a:gd name="connsiteX0" fmla="*/ 1823621 w 2387790"/>
                <a:gd name="connsiteY0" fmla="*/ 639428 h 671064"/>
                <a:gd name="connsiteX1" fmla="*/ 1826238 w 2387790"/>
                <a:gd name="connsiteY1" fmla="*/ 647147 h 671064"/>
                <a:gd name="connsiteX2" fmla="*/ 2387790 w 2387790"/>
                <a:gd name="connsiteY2" fmla="*/ 647147 h 671064"/>
                <a:gd name="connsiteX3" fmla="*/ 2387790 w 2387790"/>
                <a:gd name="connsiteY3" fmla="*/ 671064 h 671064"/>
                <a:gd name="connsiteX4" fmla="*/ 1823621 w 2387790"/>
                <a:gd name="connsiteY4" fmla="*/ 639428 h 671064"/>
                <a:gd name="connsiteX5" fmla="*/ 526611 w 2387790"/>
                <a:gd name="connsiteY5" fmla="*/ 636363 h 671064"/>
                <a:gd name="connsiteX6" fmla="*/ 521501 w 2387790"/>
                <a:gd name="connsiteY6" fmla="*/ 647147 h 671064"/>
                <a:gd name="connsiteX7" fmla="*/ 526611 w 2387790"/>
                <a:gd name="connsiteY7" fmla="*/ 636363 h 671064"/>
                <a:gd name="connsiteX8" fmla="*/ 2387790 w 2387790"/>
                <a:gd name="connsiteY8" fmla="*/ 427976 h 671064"/>
                <a:gd name="connsiteX9" fmla="*/ 2387790 w 2387790"/>
                <a:gd name="connsiteY9" fmla="*/ 515676 h 671064"/>
                <a:gd name="connsiteX10" fmla="*/ 2359740 w 2387790"/>
                <a:gd name="connsiteY10" fmla="*/ 441488 h 671064"/>
                <a:gd name="connsiteX11" fmla="*/ 2387790 w 2387790"/>
                <a:gd name="connsiteY11" fmla="*/ 427976 h 671064"/>
                <a:gd name="connsiteX12" fmla="*/ 86050 w 2387790"/>
                <a:gd name="connsiteY12" fmla="*/ 288438 h 671064"/>
                <a:gd name="connsiteX13" fmla="*/ 109260 w 2387790"/>
                <a:gd name="connsiteY13" fmla="*/ 296504 h 671064"/>
                <a:gd name="connsiteX14" fmla="*/ 334380 w 2387790"/>
                <a:gd name="connsiteY14" fmla="*/ 401178 h 671064"/>
                <a:gd name="connsiteX15" fmla="*/ 515768 w 2387790"/>
                <a:gd name="connsiteY15" fmla="*/ 485060 h 671064"/>
                <a:gd name="connsiteX16" fmla="*/ 533690 w 2387790"/>
                <a:gd name="connsiteY16" fmla="*/ 499041 h 671064"/>
                <a:gd name="connsiteX17" fmla="*/ 565952 w 2387790"/>
                <a:gd name="connsiteY17" fmla="*/ 513021 h 671064"/>
                <a:gd name="connsiteX18" fmla="*/ 573840 w 2387790"/>
                <a:gd name="connsiteY18" fmla="*/ 536680 h 671064"/>
                <a:gd name="connsiteX19" fmla="*/ 526611 w 2387790"/>
                <a:gd name="connsiteY19" fmla="*/ 636363 h 671064"/>
                <a:gd name="connsiteX20" fmla="*/ 395073 w 2387790"/>
                <a:gd name="connsiteY20" fmla="*/ 602541 h 671064"/>
                <a:gd name="connsiteX21" fmla="*/ 152228 w 2387790"/>
                <a:gd name="connsiteY21" fmla="*/ 513658 h 671064"/>
                <a:gd name="connsiteX22" fmla="*/ 0 w 2387790"/>
                <a:gd name="connsiteY22" fmla="*/ 440326 h 671064"/>
                <a:gd name="connsiteX23" fmla="*/ 6380 w 2387790"/>
                <a:gd name="connsiteY23" fmla="*/ 428063 h 671064"/>
                <a:gd name="connsiteX24" fmla="*/ 71980 w 2387790"/>
                <a:gd name="connsiteY24" fmla="*/ 300806 h 671064"/>
                <a:gd name="connsiteX25" fmla="*/ 86050 w 2387790"/>
                <a:gd name="connsiteY25" fmla="*/ 288438 h 671064"/>
                <a:gd name="connsiteX26" fmla="*/ 2177018 w 2387790"/>
                <a:gd name="connsiteY26" fmla="*/ 788 h 671064"/>
                <a:gd name="connsiteX27" fmla="*/ 2208827 w 2387790"/>
                <a:gd name="connsiteY27" fmla="*/ 34461 h 671064"/>
                <a:gd name="connsiteX28" fmla="*/ 2298445 w 2387790"/>
                <a:gd name="connsiteY28" fmla="*/ 268184 h 671064"/>
                <a:gd name="connsiteX29" fmla="*/ 2318877 w 2387790"/>
                <a:gd name="connsiteY29" fmla="*/ 330201 h 671064"/>
                <a:gd name="connsiteX30" fmla="*/ 2351140 w 2387790"/>
                <a:gd name="connsiteY30" fmla="*/ 418743 h 671064"/>
                <a:gd name="connsiteX31" fmla="*/ 2359740 w 2387790"/>
                <a:gd name="connsiteY31" fmla="*/ 441488 h 671064"/>
                <a:gd name="connsiteX32" fmla="*/ 2209924 w 2387790"/>
                <a:gd name="connsiteY32" fmla="*/ 513658 h 671064"/>
                <a:gd name="connsiteX33" fmla="*/ 1967079 w 2387790"/>
                <a:gd name="connsiteY33" fmla="*/ 602541 h 671064"/>
                <a:gd name="connsiteX34" fmla="*/ 1823621 w 2387790"/>
                <a:gd name="connsiteY34" fmla="*/ 639428 h 671064"/>
                <a:gd name="connsiteX35" fmla="*/ 1811999 w 2387790"/>
                <a:gd name="connsiteY35" fmla="*/ 605149 h 671064"/>
                <a:gd name="connsiteX36" fmla="*/ 1722381 w 2387790"/>
                <a:gd name="connsiteY36" fmla="*/ 344899 h 671064"/>
                <a:gd name="connsiteX37" fmla="*/ 1674704 w 2387790"/>
                <a:gd name="connsiteY37" fmla="*/ 201509 h 671064"/>
                <a:gd name="connsiteX38" fmla="*/ 1692628 w 2387790"/>
                <a:gd name="connsiteY38" fmla="*/ 161719 h 671064"/>
                <a:gd name="connsiteX39" fmla="*/ 1702308 w 2387790"/>
                <a:gd name="connsiteY39" fmla="*/ 157059 h 671064"/>
                <a:gd name="connsiteX40" fmla="*/ 1873657 w 2387790"/>
                <a:gd name="connsiteY40" fmla="*/ 101138 h 671064"/>
                <a:gd name="connsiteX41" fmla="*/ 2153264 w 2387790"/>
                <a:gd name="connsiteY41" fmla="*/ 7577 h 671064"/>
                <a:gd name="connsiteX42" fmla="*/ 2177018 w 2387790"/>
                <a:gd name="connsiteY42" fmla="*/ 788 h 671064"/>
                <a:gd name="connsiteX0" fmla="*/ 1823621 w 2387790"/>
                <a:gd name="connsiteY0" fmla="*/ 639428 h 647147"/>
                <a:gd name="connsiteX1" fmla="*/ 1826238 w 2387790"/>
                <a:gd name="connsiteY1" fmla="*/ 647147 h 647147"/>
                <a:gd name="connsiteX2" fmla="*/ 2387790 w 2387790"/>
                <a:gd name="connsiteY2" fmla="*/ 647147 h 647147"/>
                <a:gd name="connsiteX3" fmla="*/ 1823621 w 2387790"/>
                <a:gd name="connsiteY3" fmla="*/ 639428 h 647147"/>
                <a:gd name="connsiteX4" fmla="*/ 526611 w 2387790"/>
                <a:gd name="connsiteY4" fmla="*/ 636363 h 647147"/>
                <a:gd name="connsiteX5" fmla="*/ 521501 w 2387790"/>
                <a:gd name="connsiteY5" fmla="*/ 647147 h 647147"/>
                <a:gd name="connsiteX6" fmla="*/ 526611 w 2387790"/>
                <a:gd name="connsiteY6" fmla="*/ 636363 h 647147"/>
                <a:gd name="connsiteX7" fmla="*/ 2387790 w 2387790"/>
                <a:gd name="connsiteY7" fmla="*/ 427976 h 647147"/>
                <a:gd name="connsiteX8" fmla="*/ 2387790 w 2387790"/>
                <a:gd name="connsiteY8" fmla="*/ 515676 h 647147"/>
                <a:gd name="connsiteX9" fmla="*/ 2359740 w 2387790"/>
                <a:gd name="connsiteY9" fmla="*/ 441488 h 647147"/>
                <a:gd name="connsiteX10" fmla="*/ 2387790 w 2387790"/>
                <a:gd name="connsiteY10" fmla="*/ 427976 h 647147"/>
                <a:gd name="connsiteX11" fmla="*/ 86050 w 2387790"/>
                <a:gd name="connsiteY11" fmla="*/ 288438 h 647147"/>
                <a:gd name="connsiteX12" fmla="*/ 109260 w 2387790"/>
                <a:gd name="connsiteY12" fmla="*/ 296504 h 647147"/>
                <a:gd name="connsiteX13" fmla="*/ 334380 w 2387790"/>
                <a:gd name="connsiteY13" fmla="*/ 401178 h 647147"/>
                <a:gd name="connsiteX14" fmla="*/ 515768 w 2387790"/>
                <a:gd name="connsiteY14" fmla="*/ 485060 h 647147"/>
                <a:gd name="connsiteX15" fmla="*/ 533690 w 2387790"/>
                <a:gd name="connsiteY15" fmla="*/ 499041 h 647147"/>
                <a:gd name="connsiteX16" fmla="*/ 565952 w 2387790"/>
                <a:gd name="connsiteY16" fmla="*/ 513021 h 647147"/>
                <a:gd name="connsiteX17" fmla="*/ 573840 w 2387790"/>
                <a:gd name="connsiteY17" fmla="*/ 536680 h 647147"/>
                <a:gd name="connsiteX18" fmla="*/ 526611 w 2387790"/>
                <a:gd name="connsiteY18" fmla="*/ 636363 h 647147"/>
                <a:gd name="connsiteX19" fmla="*/ 395073 w 2387790"/>
                <a:gd name="connsiteY19" fmla="*/ 602541 h 647147"/>
                <a:gd name="connsiteX20" fmla="*/ 152228 w 2387790"/>
                <a:gd name="connsiteY20" fmla="*/ 513658 h 647147"/>
                <a:gd name="connsiteX21" fmla="*/ 0 w 2387790"/>
                <a:gd name="connsiteY21" fmla="*/ 440326 h 647147"/>
                <a:gd name="connsiteX22" fmla="*/ 6380 w 2387790"/>
                <a:gd name="connsiteY22" fmla="*/ 428063 h 647147"/>
                <a:gd name="connsiteX23" fmla="*/ 71980 w 2387790"/>
                <a:gd name="connsiteY23" fmla="*/ 300806 h 647147"/>
                <a:gd name="connsiteX24" fmla="*/ 86050 w 2387790"/>
                <a:gd name="connsiteY24" fmla="*/ 288438 h 647147"/>
                <a:gd name="connsiteX25" fmla="*/ 2177018 w 2387790"/>
                <a:gd name="connsiteY25" fmla="*/ 788 h 647147"/>
                <a:gd name="connsiteX26" fmla="*/ 2208827 w 2387790"/>
                <a:gd name="connsiteY26" fmla="*/ 34461 h 647147"/>
                <a:gd name="connsiteX27" fmla="*/ 2298445 w 2387790"/>
                <a:gd name="connsiteY27" fmla="*/ 268184 h 647147"/>
                <a:gd name="connsiteX28" fmla="*/ 2318877 w 2387790"/>
                <a:gd name="connsiteY28" fmla="*/ 330201 h 647147"/>
                <a:gd name="connsiteX29" fmla="*/ 2351140 w 2387790"/>
                <a:gd name="connsiteY29" fmla="*/ 418743 h 647147"/>
                <a:gd name="connsiteX30" fmla="*/ 2359740 w 2387790"/>
                <a:gd name="connsiteY30" fmla="*/ 441488 h 647147"/>
                <a:gd name="connsiteX31" fmla="*/ 2209924 w 2387790"/>
                <a:gd name="connsiteY31" fmla="*/ 513658 h 647147"/>
                <a:gd name="connsiteX32" fmla="*/ 1967079 w 2387790"/>
                <a:gd name="connsiteY32" fmla="*/ 602541 h 647147"/>
                <a:gd name="connsiteX33" fmla="*/ 1823621 w 2387790"/>
                <a:gd name="connsiteY33" fmla="*/ 639428 h 647147"/>
                <a:gd name="connsiteX34" fmla="*/ 1811999 w 2387790"/>
                <a:gd name="connsiteY34" fmla="*/ 605149 h 647147"/>
                <a:gd name="connsiteX35" fmla="*/ 1722381 w 2387790"/>
                <a:gd name="connsiteY35" fmla="*/ 344899 h 647147"/>
                <a:gd name="connsiteX36" fmla="*/ 1674704 w 2387790"/>
                <a:gd name="connsiteY36" fmla="*/ 201509 h 647147"/>
                <a:gd name="connsiteX37" fmla="*/ 1692628 w 2387790"/>
                <a:gd name="connsiteY37" fmla="*/ 161719 h 647147"/>
                <a:gd name="connsiteX38" fmla="*/ 1702308 w 2387790"/>
                <a:gd name="connsiteY38" fmla="*/ 157059 h 647147"/>
                <a:gd name="connsiteX39" fmla="*/ 1873657 w 2387790"/>
                <a:gd name="connsiteY39" fmla="*/ 101138 h 647147"/>
                <a:gd name="connsiteX40" fmla="*/ 2153264 w 2387790"/>
                <a:gd name="connsiteY40" fmla="*/ 7577 h 647147"/>
                <a:gd name="connsiteX41" fmla="*/ 2177018 w 2387790"/>
                <a:gd name="connsiteY41" fmla="*/ 788 h 647147"/>
                <a:gd name="connsiteX0" fmla="*/ 1823621 w 2387790"/>
                <a:gd name="connsiteY0" fmla="*/ 639428 h 647147"/>
                <a:gd name="connsiteX1" fmla="*/ 1826238 w 2387790"/>
                <a:gd name="connsiteY1" fmla="*/ 647147 h 647147"/>
                <a:gd name="connsiteX2" fmla="*/ 1823621 w 2387790"/>
                <a:gd name="connsiteY2" fmla="*/ 639428 h 647147"/>
                <a:gd name="connsiteX3" fmla="*/ 526611 w 2387790"/>
                <a:gd name="connsiteY3" fmla="*/ 636363 h 647147"/>
                <a:gd name="connsiteX4" fmla="*/ 521501 w 2387790"/>
                <a:gd name="connsiteY4" fmla="*/ 647147 h 647147"/>
                <a:gd name="connsiteX5" fmla="*/ 526611 w 2387790"/>
                <a:gd name="connsiteY5" fmla="*/ 636363 h 647147"/>
                <a:gd name="connsiteX6" fmla="*/ 2387790 w 2387790"/>
                <a:gd name="connsiteY6" fmla="*/ 427976 h 647147"/>
                <a:gd name="connsiteX7" fmla="*/ 2387790 w 2387790"/>
                <a:gd name="connsiteY7" fmla="*/ 515676 h 647147"/>
                <a:gd name="connsiteX8" fmla="*/ 2359740 w 2387790"/>
                <a:gd name="connsiteY8" fmla="*/ 441488 h 647147"/>
                <a:gd name="connsiteX9" fmla="*/ 2387790 w 2387790"/>
                <a:gd name="connsiteY9" fmla="*/ 427976 h 647147"/>
                <a:gd name="connsiteX10" fmla="*/ 86050 w 2387790"/>
                <a:gd name="connsiteY10" fmla="*/ 288438 h 647147"/>
                <a:gd name="connsiteX11" fmla="*/ 109260 w 2387790"/>
                <a:gd name="connsiteY11" fmla="*/ 296504 h 647147"/>
                <a:gd name="connsiteX12" fmla="*/ 334380 w 2387790"/>
                <a:gd name="connsiteY12" fmla="*/ 401178 h 647147"/>
                <a:gd name="connsiteX13" fmla="*/ 515768 w 2387790"/>
                <a:gd name="connsiteY13" fmla="*/ 485060 h 647147"/>
                <a:gd name="connsiteX14" fmla="*/ 533690 w 2387790"/>
                <a:gd name="connsiteY14" fmla="*/ 499041 h 647147"/>
                <a:gd name="connsiteX15" fmla="*/ 565952 w 2387790"/>
                <a:gd name="connsiteY15" fmla="*/ 513021 h 647147"/>
                <a:gd name="connsiteX16" fmla="*/ 573840 w 2387790"/>
                <a:gd name="connsiteY16" fmla="*/ 536680 h 647147"/>
                <a:gd name="connsiteX17" fmla="*/ 526611 w 2387790"/>
                <a:gd name="connsiteY17" fmla="*/ 636363 h 647147"/>
                <a:gd name="connsiteX18" fmla="*/ 395073 w 2387790"/>
                <a:gd name="connsiteY18" fmla="*/ 602541 h 647147"/>
                <a:gd name="connsiteX19" fmla="*/ 152228 w 2387790"/>
                <a:gd name="connsiteY19" fmla="*/ 513658 h 647147"/>
                <a:gd name="connsiteX20" fmla="*/ 0 w 2387790"/>
                <a:gd name="connsiteY20" fmla="*/ 440326 h 647147"/>
                <a:gd name="connsiteX21" fmla="*/ 6380 w 2387790"/>
                <a:gd name="connsiteY21" fmla="*/ 428063 h 647147"/>
                <a:gd name="connsiteX22" fmla="*/ 71980 w 2387790"/>
                <a:gd name="connsiteY22" fmla="*/ 300806 h 647147"/>
                <a:gd name="connsiteX23" fmla="*/ 86050 w 2387790"/>
                <a:gd name="connsiteY23" fmla="*/ 288438 h 647147"/>
                <a:gd name="connsiteX24" fmla="*/ 2177018 w 2387790"/>
                <a:gd name="connsiteY24" fmla="*/ 788 h 647147"/>
                <a:gd name="connsiteX25" fmla="*/ 2208827 w 2387790"/>
                <a:gd name="connsiteY25" fmla="*/ 34461 h 647147"/>
                <a:gd name="connsiteX26" fmla="*/ 2298445 w 2387790"/>
                <a:gd name="connsiteY26" fmla="*/ 268184 h 647147"/>
                <a:gd name="connsiteX27" fmla="*/ 2318877 w 2387790"/>
                <a:gd name="connsiteY27" fmla="*/ 330201 h 647147"/>
                <a:gd name="connsiteX28" fmla="*/ 2351140 w 2387790"/>
                <a:gd name="connsiteY28" fmla="*/ 418743 h 647147"/>
                <a:gd name="connsiteX29" fmla="*/ 2359740 w 2387790"/>
                <a:gd name="connsiteY29" fmla="*/ 441488 h 647147"/>
                <a:gd name="connsiteX30" fmla="*/ 2209924 w 2387790"/>
                <a:gd name="connsiteY30" fmla="*/ 513658 h 647147"/>
                <a:gd name="connsiteX31" fmla="*/ 1967079 w 2387790"/>
                <a:gd name="connsiteY31" fmla="*/ 602541 h 647147"/>
                <a:gd name="connsiteX32" fmla="*/ 1823621 w 2387790"/>
                <a:gd name="connsiteY32" fmla="*/ 639428 h 647147"/>
                <a:gd name="connsiteX33" fmla="*/ 1811999 w 2387790"/>
                <a:gd name="connsiteY33" fmla="*/ 605149 h 647147"/>
                <a:gd name="connsiteX34" fmla="*/ 1722381 w 2387790"/>
                <a:gd name="connsiteY34" fmla="*/ 344899 h 647147"/>
                <a:gd name="connsiteX35" fmla="*/ 1674704 w 2387790"/>
                <a:gd name="connsiteY35" fmla="*/ 201509 h 647147"/>
                <a:gd name="connsiteX36" fmla="*/ 1692628 w 2387790"/>
                <a:gd name="connsiteY36" fmla="*/ 161719 h 647147"/>
                <a:gd name="connsiteX37" fmla="*/ 1702308 w 2387790"/>
                <a:gd name="connsiteY37" fmla="*/ 157059 h 647147"/>
                <a:gd name="connsiteX38" fmla="*/ 1873657 w 2387790"/>
                <a:gd name="connsiteY38" fmla="*/ 101138 h 647147"/>
                <a:gd name="connsiteX39" fmla="*/ 2153264 w 2387790"/>
                <a:gd name="connsiteY39" fmla="*/ 7577 h 647147"/>
                <a:gd name="connsiteX40" fmla="*/ 2177018 w 2387790"/>
                <a:gd name="connsiteY40" fmla="*/ 788 h 647147"/>
                <a:gd name="connsiteX0" fmla="*/ 1823621 w 2387790"/>
                <a:gd name="connsiteY0" fmla="*/ 639428 h 647147"/>
                <a:gd name="connsiteX1" fmla="*/ 1826238 w 2387790"/>
                <a:gd name="connsiteY1" fmla="*/ 647147 h 647147"/>
                <a:gd name="connsiteX2" fmla="*/ 1823621 w 2387790"/>
                <a:gd name="connsiteY2" fmla="*/ 639428 h 647147"/>
                <a:gd name="connsiteX3" fmla="*/ 526611 w 2387790"/>
                <a:gd name="connsiteY3" fmla="*/ 636363 h 647147"/>
                <a:gd name="connsiteX4" fmla="*/ 521501 w 2387790"/>
                <a:gd name="connsiteY4" fmla="*/ 647147 h 647147"/>
                <a:gd name="connsiteX5" fmla="*/ 526611 w 2387790"/>
                <a:gd name="connsiteY5" fmla="*/ 636363 h 647147"/>
                <a:gd name="connsiteX6" fmla="*/ 2387790 w 2387790"/>
                <a:gd name="connsiteY6" fmla="*/ 427976 h 647147"/>
                <a:gd name="connsiteX7" fmla="*/ 2359740 w 2387790"/>
                <a:gd name="connsiteY7" fmla="*/ 441488 h 647147"/>
                <a:gd name="connsiteX8" fmla="*/ 2387790 w 2387790"/>
                <a:gd name="connsiteY8" fmla="*/ 427976 h 647147"/>
                <a:gd name="connsiteX9" fmla="*/ 86050 w 2387790"/>
                <a:gd name="connsiteY9" fmla="*/ 288438 h 647147"/>
                <a:gd name="connsiteX10" fmla="*/ 109260 w 2387790"/>
                <a:gd name="connsiteY10" fmla="*/ 296504 h 647147"/>
                <a:gd name="connsiteX11" fmla="*/ 334380 w 2387790"/>
                <a:gd name="connsiteY11" fmla="*/ 401178 h 647147"/>
                <a:gd name="connsiteX12" fmla="*/ 515768 w 2387790"/>
                <a:gd name="connsiteY12" fmla="*/ 485060 h 647147"/>
                <a:gd name="connsiteX13" fmla="*/ 533690 w 2387790"/>
                <a:gd name="connsiteY13" fmla="*/ 499041 h 647147"/>
                <a:gd name="connsiteX14" fmla="*/ 565952 w 2387790"/>
                <a:gd name="connsiteY14" fmla="*/ 513021 h 647147"/>
                <a:gd name="connsiteX15" fmla="*/ 573840 w 2387790"/>
                <a:gd name="connsiteY15" fmla="*/ 536680 h 647147"/>
                <a:gd name="connsiteX16" fmla="*/ 526611 w 2387790"/>
                <a:gd name="connsiteY16" fmla="*/ 636363 h 647147"/>
                <a:gd name="connsiteX17" fmla="*/ 395073 w 2387790"/>
                <a:gd name="connsiteY17" fmla="*/ 602541 h 647147"/>
                <a:gd name="connsiteX18" fmla="*/ 152228 w 2387790"/>
                <a:gd name="connsiteY18" fmla="*/ 513658 h 647147"/>
                <a:gd name="connsiteX19" fmla="*/ 0 w 2387790"/>
                <a:gd name="connsiteY19" fmla="*/ 440326 h 647147"/>
                <a:gd name="connsiteX20" fmla="*/ 6380 w 2387790"/>
                <a:gd name="connsiteY20" fmla="*/ 428063 h 647147"/>
                <a:gd name="connsiteX21" fmla="*/ 71980 w 2387790"/>
                <a:gd name="connsiteY21" fmla="*/ 300806 h 647147"/>
                <a:gd name="connsiteX22" fmla="*/ 86050 w 2387790"/>
                <a:gd name="connsiteY22" fmla="*/ 288438 h 647147"/>
                <a:gd name="connsiteX23" fmla="*/ 2177018 w 2387790"/>
                <a:gd name="connsiteY23" fmla="*/ 788 h 647147"/>
                <a:gd name="connsiteX24" fmla="*/ 2208827 w 2387790"/>
                <a:gd name="connsiteY24" fmla="*/ 34461 h 647147"/>
                <a:gd name="connsiteX25" fmla="*/ 2298445 w 2387790"/>
                <a:gd name="connsiteY25" fmla="*/ 268184 h 647147"/>
                <a:gd name="connsiteX26" fmla="*/ 2318877 w 2387790"/>
                <a:gd name="connsiteY26" fmla="*/ 330201 h 647147"/>
                <a:gd name="connsiteX27" fmla="*/ 2351140 w 2387790"/>
                <a:gd name="connsiteY27" fmla="*/ 418743 h 647147"/>
                <a:gd name="connsiteX28" fmla="*/ 2359740 w 2387790"/>
                <a:gd name="connsiteY28" fmla="*/ 441488 h 647147"/>
                <a:gd name="connsiteX29" fmla="*/ 2209924 w 2387790"/>
                <a:gd name="connsiteY29" fmla="*/ 513658 h 647147"/>
                <a:gd name="connsiteX30" fmla="*/ 1967079 w 2387790"/>
                <a:gd name="connsiteY30" fmla="*/ 602541 h 647147"/>
                <a:gd name="connsiteX31" fmla="*/ 1823621 w 2387790"/>
                <a:gd name="connsiteY31" fmla="*/ 639428 h 647147"/>
                <a:gd name="connsiteX32" fmla="*/ 1811999 w 2387790"/>
                <a:gd name="connsiteY32" fmla="*/ 605149 h 647147"/>
                <a:gd name="connsiteX33" fmla="*/ 1722381 w 2387790"/>
                <a:gd name="connsiteY33" fmla="*/ 344899 h 647147"/>
                <a:gd name="connsiteX34" fmla="*/ 1674704 w 2387790"/>
                <a:gd name="connsiteY34" fmla="*/ 201509 h 647147"/>
                <a:gd name="connsiteX35" fmla="*/ 1692628 w 2387790"/>
                <a:gd name="connsiteY35" fmla="*/ 161719 h 647147"/>
                <a:gd name="connsiteX36" fmla="*/ 1702308 w 2387790"/>
                <a:gd name="connsiteY36" fmla="*/ 157059 h 647147"/>
                <a:gd name="connsiteX37" fmla="*/ 1873657 w 2387790"/>
                <a:gd name="connsiteY37" fmla="*/ 101138 h 647147"/>
                <a:gd name="connsiteX38" fmla="*/ 2153264 w 2387790"/>
                <a:gd name="connsiteY38" fmla="*/ 7577 h 647147"/>
                <a:gd name="connsiteX39" fmla="*/ 2177018 w 2387790"/>
                <a:gd name="connsiteY39" fmla="*/ 788 h 647147"/>
                <a:gd name="connsiteX0" fmla="*/ 1823621 w 2359740"/>
                <a:gd name="connsiteY0" fmla="*/ 639428 h 647147"/>
                <a:gd name="connsiteX1" fmla="*/ 1826238 w 2359740"/>
                <a:gd name="connsiteY1" fmla="*/ 647147 h 647147"/>
                <a:gd name="connsiteX2" fmla="*/ 1823621 w 2359740"/>
                <a:gd name="connsiteY2" fmla="*/ 639428 h 647147"/>
                <a:gd name="connsiteX3" fmla="*/ 526611 w 2359740"/>
                <a:gd name="connsiteY3" fmla="*/ 636363 h 647147"/>
                <a:gd name="connsiteX4" fmla="*/ 521501 w 2359740"/>
                <a:gd name="connsiteY4" fmla="*/ 647147 h 647147"/>
                <a:gd name="connsiteX5" fmla="*/ 526611 w 2359740"/>
                <a:gd name="connsiteY5" fmla="*/ 636363 h 647147"/>
                <a:gd name="connsiteX6" fmla="*/ 86050 w 2359740"/>
                <a:gd name="connsiteY6" fmla="*/ 288438 h 647147"/>
                <a:gd name="connsiteX7" fmla="*/ 109260 w 2359740"/>
                <a:gd name="connsiteY7" fmla="*/ 296504 h 647147"/>
                <a:gd name="connsiteX8" fmla="*/ 334380 w 2359740"/>
                <a:gd name="connsiteY8" fmla="*/ 401178 h 647147"/>
                <a:gd name="connsiteX9" fmla="*/ 515768 w 2359740"/>
                <a:gd name="connsiteY9" fmla="*/ 485060 h 647147"/>
                <a:gd name="connsiteX10" fmla="*/ 533690 w 2359740"/>
                <a:gd name="connsiteY10" fmla="*/ 499041 h 647147"/>
                <a:gd name="connsiteX11" fmla="*/ 565952 w 2359740"/>
                <a:gd name="connsiteY11" fmla="*/ 513021 h 647147"/>
                <a:gd name="connsiteX12" fmla="*/ 573840 w 2359740"/>
                <a:gd name="connsiteY12" fmla="*/ 536680 h 647147"/>
                <a:gd name="connsiteX13" fmla="*/ 526611 w 2359740"/>
                <a:gd name="connsiteY13" fmla="*/ 636363 h 647147"/>
                <a:gd name="connsiteX14" fmla="*/ 395073 w 2359740"/>
                <a:gd name="connsiteY14" fmla="*/ 602541 h 647147"/>
                <a:gd name="connsiteX15" fmla="*/ 152228 w 2359740"/>
                <a:gd name="connsiteY15" fmla="*/ 513658 h 647147"/>
                <a:gd name="connsiteX16" fmla="*/ 0 w 2359740"/>
                <a:gd name="connsiteY16" fmla="*/ 440326 h 647147"/>
                <a:gd name="connsiteX17" fmla="*/ 6380 w 2359740"/>
                <a:gd name="connsiteY17" fmla="*/ 428063 h 647147"/>
                <a:gd name="connsiteX18" fmla="*/ 71980 w 2359740"/>
                <a:gd name="connsiteY18" fmla="*/ 300806 h 647147"/>
                <a:gd name="connsiteX19" fmla="*/ 86050 w 2359740"/>
                <a:gd name="connsiteY19" fmla="*/ 288438 h 647147"/>
                <a:gd name="connsiteX20" fmla="*/ 2177018 w 2359740"/>
                <a:gd name="connsiteY20" fmla="*/ 788 h 647147"/>
                <a:gd name="connsiteX21" fmla="*/ 2208827 w 2359740"/>
                <a:gd name="connsiteY21" fmla="*/ 34461 h 647147"/>
                <a:gd name="connsiteX22" fmla="*/ 2298445 w 2359740"/>
                <a:gd name="connsiteY22" fmla="*/ 268184 h 647147"/>
                <a:gd name="connsiteX23" fmla="*/ 2318877 w 2359740"/>
                <a:gd name="connsiteY23" fmla="*/ 330201 h 647147"/>
                <a:gd name="connsiteX24" fmla="*/ 2351140 w 2359740"/>
                <a:gd name="connsiteY24" fmla="*/ 418743 h 647147"/>
                <a:gd name="connsiteX25" fmla="*/ 2359740 w 2359740"/>
                <a:gd name="connsiteY25" fmla="*/ 441488 h 647147"/>
                <a:gd name="connsiteX26" fmla="*/ 2209924 w 2359740"/>
                <a:gd name="connsiteY26" fmla="*/ 513658 h 647147"/>
                <a:gd name="connsiteX27" fmla="*/ 1967079 w 2359740"/>
                <a:gd name="connsiteY27" fmla="*/ 602541 h 647147"/>
                <a:gd name="connsiteX28" fmla="*/ 1823621 w 2359740"/>
                <a:gd name="connsiteY28" fmla="*/ 639428 h 647147"/>
                <a:gd name="connsiteX29" fmla="*/ 1811999 w 2359740"/>
                <a:gd name="connsiteY29" fmla="*/ 605149 h 647147"/>
                <a:gd name="connsiteX30" fmla="*/ 1722381 w 2359740"/>
                <a:gd name="connsiteY30" fmla="*/ 344899 h 647147"/>
                <a:gd name="connsiteX31" fmla="*/ 1674704 w 2359740"/>
                <a:gd name="connsiteY31" fmla="*/ 201509 h 647147"/>
                <a:gd name="connsiteX32" fmla="*/ 1692628 w 2359740"/>
                <a:gd name="connsiteY32" fmla="*/ 161719 h 647147"/>
                <a:gd name="connsiteX33" fmla="*/ 1702308 w 2359740"/>
                <a:gd name="connsiteY33" fmla="*/ 157059 h 647147"/>
                <a:gd name="connsiteX34" fmla="*/ 1873657 w 2359740"/>
                <a:gd name="connsiteY34" fmla="*/ 101138 h 647147"/>
                <a:gd name="connsiteX35" fmla="*/ 2153264 w 2359740"/>
                <a:gd name="connsiteY35" fmla="*/ 7577 h 647147"/>
                <a:gd name="connsiteX36" fmla="*/ 2177018 w 2359740"/>
                <a:gd name="connsiteY36" fmla="*/ 788 h 64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359740" h="647147">
                  <a:moveTo>
                    <a:pt x="1823621" y="639428"/>
                  </a:moveTo>
                  <a:lnTo>
                    <a:pt x="1826238" y="647147"/>
                  </a:lnTo>
                  <a:lnTo>
                    <a:pt x="1823621" y="639428"/>
                  </a:lnTo>
                  <a:close/>
                  <a:moveTo>
                    <a:pt x="526611" y="636363"/>
                  </a:moveTo>
                  <a:lnTo>
                    <a:pt x="521501" y="647147"/>
                  </a:lnTo>
                  <a:lnTo>
                    <a:pt x="526611" y="636363"/>
                  </a:lnTo>
                  <a:close/>
                  <a:moveTo>
                    <a:pt x="86050" y="288438"/>
                  </a:moveTo>
                  <a:cubicBezTo>
                    <a:pt x="90800" y="287900"/>
                    <a:pt x="97072" y="290768"/>
                    <a:pt x="109260" y="296504"/>
                  </a:cubicBezTo>
                  <a:lnTo>
                    <a:pt x="334380" y="401178"/>
                  </a:lnTo>
                  <a:lnTo>
                    <a:pt x="515768" y="485060"/>
                  </a:lnTo>
                  <a:cubicBezTo>
                    <a:pt x="523295" y="488286"/>
                    <a:pt x="531182" y="490437"/>
                    <a:pt x="533690" y="499041"/>
                  </a:cubicBezTo>
                  <a:cubicBezTo>
                    <a:pt x="544445" y="503701"/>
                    <a:pt x="554840" y="509436"/>
                    <a:pt x="565952" y="513021"/>
                  </a:cubicBezTo>
                  <a:cubicBezTo>
                    <a:pt x="580292" y="517681"/>
                    <a:pt x="579934" y="524492"/>
                    <a:pt x="573840" y="536680"/>
                  </a:cubicBezTo>
                  <a:lnTo>
                    <a:pt x="526611" y="636363"/>
                  </a:lnTo>
                  <a:lnTo>
                    <a:pt x="395073" y="602541"/>
                  </a:lnTo>
                  <a:cubicBezTo>
                    <a:pt x="312307" y="576798"/>
                    <a:pt x="231285" y="547097"/>
                    <a:pt x="152228" y="513658"/>
                  </a:cubicBezTo>
                  <a:lnTo>
                    <a:pt x="0" y="440326"/>
                  </a:lnTo>
                  <a:lnTo>
                    <a:pt x="6380" y="428063"/>
                  </a:lnTo>
                  <a:cubicBezTo>
                    <a:pt x="28604" y="385763"/>
                    <a:pt x="50830" y="343464"/>
                    <a:pt x="71980" y="300806"/>
                  </a:cubicBezTo>
                  <a:cubicBezTo>
                    <a:pt x="78074" y="292919"/>
                    <a:pt x="81300" y="288976"/>
                    <a:pt x="86050" y="288438"/>
                  </a:cubicBezTo>
                  <a:close/>
                  <a:moveTo>
                    <a:pt x="2177018" y="788"/>
                  </a:moveTo>
                  <a:cubicBezTo>
                    <a:pt x="2194779" y="-2707"/>
                    <a:pt x="2197266" y="4888"/>
                    <a:pt x="2208827" y="34461"/>
                  </a:cubicBezTo>
                  <a:cubicBezTo>
                    <a:pt x="2239297" y="112249"/>
                    <a:pt x="2267975" y="190396"/>
                    <a:pt x="2298445" y="268184"/>
                  </a:cubicBezTo>
                  <a:cubicBezTo>
                    <a:pt x="2305972" y="287902"/>
                    <a:pt x="2314935" y="308334"/>
                    <a:pt x="2318877" y="330201"/>
                  </a:cubicBezTo>
                  <a:cubicBezTo>
                    <a:pt x="2325330" y="361388"/>
                    <a:pt x="2340027" y="389349"/>
                    <a:pt x="2351140" y="418743"/>
                  </a:cubicBezTo>
                  <a:lnTo>
                    <a:pt x="2359740" y="441488"/>
                  </a:lnTo>
                  <a:lnTo>
                    <a:pt x="2209924" y="513658"/>
                  </a:lnTo>
                  <a:cubicBezTo>
                    <a:pt x="2130867" y="547097"/>
                    <a:pt x="2049845" y="576798"/>
                    <a:pt x="1967079" y="602541"/>
                  </a:cubicBezTo>
                  <a:lnTo>
                    <a:pt x="1823621" y="639428"/>
                  </a:lnTo>
                  <a:lnTo>
                    <a:pt x="1811999" y="605149"/>
                  </a:lnTo>
                  <a:cubicBezTo>
                    <a:pt x="1782246" y="518399"/>
                    <a:pt x="1754643" y="430573"/>
                    <a:pt x="1722381" y="344899"/>
                  </a:cubicBezTo>
                  <a:cubicBezTo>
                    <a:pt x="1708759" y="296146"/>
                    <a:pt x="1689761" y="249544"/>
                    <a:pt x="1674704" y="201509"/>
                  </a:cubicBezTo>
                  <a:cubicBezTo>
                    <a:pt x="1666101" y="174265"/>
                    <a:pt x="1663234" y="171040"/>
                    <a:pt x="1692628" y="161719"/>
                  </a:cubicBezTo>
                  <a:cubicBezTo>
                    <a:pt x="1695855" y="160644"/>
                    <a:pt x="1699081" y="158493"/>
                    <a:pt x="1702308" y="157059"/>
                  </a:cubicBezTo>
                  <a:cubicBezTo>
                    <a:pt x="1760380" y="141644"/>
                    <a:pt x="1816660" y="119779"/>
                    <a:pt x="1873657" y="101138"/>
                  </a:cubicBezTo>
                  <a:lnTo>
                    <a:pt x="2153264" y="7577"/>
                  </a:lnTo>
                  <a:cubicBezTo>
                    <a:pt x="2163480" y="4350"/>
                    <a:pt x="2171098" y="1953"/>
                    <a:pt x="2177018" y="7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aphic 131">
            <a:extLst>
              <a:ext uri="{FF2B5EF4-FFF2-40B4-BE49-F238E27FC236}">
                <a16:creationId xmlns:a16="http://schemas.microsoft.com/office/drawing/2014/main" id="{4B7242AF-E982-4CF3-9B22-703B56AAB50E}"/>
              </a:ext>
            </a:extLst>
          </p:cNvPr>
          <p:cNvGrpSpPr/>
          <p:nvPr/>
        </p:nvGrpSpPr>
        <p:grpSpPr>
          <a:xfrm>
            <a:off x="197782" y="3900463"/>
            <a:ext cx="3426546" cy="2695085"/>
            <a:chOff x="2600859" y="1545908"/>
            <a:chExt cx="5876925" cy="4622383"/>
          </a:xfrm>
        </p:grpSpPr>
        <p:sp>
          <p:nvSpPr>
            <p:cNvPr id="11" name="Freeform: Shape 309">
              <a:extLst>
                <a:ext uri="{FF2B5EF4-FFF2-40B4-BE49-F238E27FC236}">
                  <a16:creationId xmlns:a16="http://schemas.microsoft.com/office/drawing/2014/main" id="{6054A518-9DA8-4229-AC9F-4249A6E33D19}"/>
                </a:ext>
              </a:extLst>
            </p:cNvPr>
            <p:cNvSpPr/>
            <p:nvPr/>
          </p:nvSpPr>
          <p:spPr>
            <a:xfrm>
              <a:off x="2600859" y="4358541"/>
              <a:ext cx="5876925" cy="1809750"/>
            </a:xfrm>
            <a:custGeom>
              <a:avLst/>
              <a:gdLst>
                <a:gd name="connsiteX0" fmla="*/ 2940786 w 5876925"/>
                <a:gd name="connsiteY0" fmla="*/ 1810802 h 1809750"/>
                <a:gd name="connsiteX1" fmla="*/ 265213 w 5876925"/>
                <a:gd name="connsiteY1" fmla="*/ 1810802 h 1809750"/>
                <a:gd name="connsiteX2" fmla="*/ 10896 w 5876925"/>
                <a:gd name="connsiteY2" fmla="*/ 1631732 h 1809750"/>
                <a:gd name="connsiteX3" fmla="*/ 54711 w 5876925"/>
                <a:gd name="connsiteY3" fmla="*/ 1386940 h 1809750"/>
                <a:gd name="connsiteX4" fmla="*/ 1051978 w 5876925"/>
                <a:gd name="connsiteY4" fmla="*/ 88682 h 1809750"/>
                <a:gd name="connsiteX5" fmla="*/ 1066266 w 5876925"/>
                <a:gd name="connsiteY5" fmla="*/ 69632 h 1809750"/>
                <a:gd name="connsiteX6" fmla="*/ 1208188 w 5876925"/>
                <a:gd name="connsiteY6" fmla="*/ 99 h 1809750"/>
                <a:gd name="connsiteX7" fmla="*/ 3893286 w 5876925"/>
                <a:gd name="connsiteY7" fmla="*/ 18197 h 1809750"/>
                <a:gd name="connsiteX8" fmla="*/ 4812448 w 5876925"/>
                <a:gd name="connsiteY8" fmla="*/ 24864 h 1809750"/>
                <a:gd name="connsiteX9" fmla="*/ 4868646 w 5876925"/>
                <a:gd name="connsiteY9" fmla="*/ 61059 h 1809750"/>
                <a:gd name="connsiteX10" fmla="*/ 4895316 w 5876925"/>
                <a:gd name="connsiteY10" fmla="*/ 105827 h 1809750"/>
                <a:gd name="connsiteX11" fmla="*/ 5849721 w 5876925"/>
                <a:gd name="connsiteY11" fmla="*/ 1482190 h 1809750"/>
                <a:gd name="connsiteX12" fmla="*/ 5862103 w 5876925"/>
                <a:gd name="connsiteY12" fmla="*/ 1672690 h 1809750"/>
                <a:gd name="connsiteX13" fmla="*/ 5635408 w 5876925"/>
                <a:gd name="connsiteY13" fmla="*/ 1810802 h 1809750"/>
                <a:gd name="connsiteX14" fmla="*/ 5287746 w 5876925"/>
                <a:gd name="connsiteY14" fmla="*/ 1810802 h 1809750"/>
                <a:gd name="connsiteX15" fmla="*/ 2940786 w 5876925"/>
                <a:gd name="connsiteY15" fmla="*/ 1810802 h 1809750"/>
                <a:gd name="connsiteX16" fmla="*/ 714793 w 5876925"/>
                <a:gd name="connsiteY16" fmla="*/ 760194 h 1809750"/>
                <a:gd name="connsiteX17" fmla="*/ 5211546 w 5876925"/>
                <a:gd name="connsiteY17" fmla="*/ 760194 h 1809750"/>
                <a:gd name="connsiteX18" fmla="*/ 5184876 w 5876925"/>
                <a:gd name="connsiteY18" fmla="*/ 717332 h 1809750"/>
                <a:gd name="connsiteX19" fmla="*/ 4838166 w 5876925"/>
                <a:gd name="connsiteY19" fmla="*/ 217269 h 1809750"/>
                <a:gd name="connsiteX20" fmla="*/ 4760061 w 5876925"/>
                <a:gd name="connsiteY20" fmla="*/ 177264 h 1809750"/>
                <a:gd name="connsiteX21" fmla="*/ 1142466 w 5876925"/>
                <a:gd name="connsiteY21" fmla="*/ 173454 h 1809750"/>
                <a:gd name="connsiteX22" fmla="*/ 1069123 w 5876925"/>
                <a:gd name="connsiteY22" fmla="*/ 211554 h 1809750"/>
                <a:gd name="connsiteX23" fmla="*/ 739558 w 5876925"/>
                <a:gd name="connsiteY23" fmla="*/ 718284 h 1809750"/>
                <a:gd name="connsiteX24" fmla="*/ 714793 w 5876925"/>
                <a:gd name="connsiteY24" fmla="*/ 760194 h 1809750"/>
                <a:gd name="connsiteX25" fmla="*/ 3505618 w 5876925"/>
                <a:gd name="connsiteY25" fmla="*/ 1132622 h 1809750"/>
                <a:gd name="connsiteX26" fmla="*/ 3443706 w 5876925"/>
                <a:gd name="connsiteY26" fmla="*/ 870684 h 1809750"/>
                <a:gd name="connsiteX27" fmla="*/ 3407511 w 5876925"/>
                <a:gd name="connsiteY27" fmla="*/ 851634 h 1809750"/>
                <a:gd name="connsiteX28" fmla="*/ 3255111 w 5876925"/>
                <a:gd name="connsiteY28" fmla="*/ 850682 h 1809750"/>
                <a:gd name="connsiteX29" fmla="*/ 2546451 w 5876925"/>
                <a:gd name="connsiteY29" fmla="*/ 854492 h 1809750"/>
                <a:gd name="connsiteX30" fmla="*/ 2495016 w 5876925"/>
                <a:gd name="connsiteY30" fmla="*/ 872589 h 1809750"/>
                <a:gd name="connsiteX31" fmla="*/ 2435008 w 5876925"/>
                <a:gd name="connsiteY31" fmla="*/ 1131669 h 1809750"/>
                <a:gd name="connsiteX32" fmla="*/ 3505618 w 5876925"/>
                <a:gd name="connsiteY32" fmla="*/ 1132622 h 1809750"/>
                <a:gd name="connsiteX33" fmla="*/ 2922688 w 5876925"/>
                <a:gd name="connsiteY33" fmla="*/ 1231682 h 1809750"/>
                <a:gd name="connsiteX34" fmla="*/ 2491206 w 5876925"/>
                <a:gd name="connsiteY34" fmla="*/ 1231682 h 1809750"/>
                <a:gd name="connsiteX35" fmla="*/ 2494063 w 5876925"/>
                <a:gd name="connsiteY35" fmla="*/ 1199297 h 1809750"/>
                <a:gd name="connsiteX36" fmla="*/ 2496921 w 5876925"/>
                <a:gd name="connsiteY36" fmla="*/ 1168817 h 1809750"/>
                <a:gd name="connsiteX37" fmla="*/ 2435008 w 5876925"/>
                <a:gd name="connsiteY37" fmla="*/ 1250732 h 1809750"/>
                <a:gd name="connsiteX38" fmla="*/ 3478948 w 5876925"/>
                <a:gd name="connsiteY38" fmla="*/ 1250732 h 1809750"/>
                <a:gd name="connsiteX39" fmla="*/ 3409416 w 5876925"/>
                <a:gd name="connsiteY39" fmla="*/ 1170722 h 1809750"/>
                <a:gd name="connsiteX40" fmla="*/ 3413226 w 5876925"/>
                <a:gd name="connsiteY40" fmla="*/ 1234540 h 1809750"/>
                <a:gd name="connsiteX41" fmla="*/ 2990316 w 5876925"/>
                <a:gd name="connsiteY41" fmla="*/ 1234540 h 1809750"/>
                <a:gd name="connsiteX42" fmla="*/ 2986506 w 5876925"/>
                <a:gd name="connsiteY42" fmla="*/ 1167865 h 1809750"/>
                <a:gd name="connsiteX43" fmla="*/ 2928403 w 5876925"/>
                <a:gd name="connsiteY43" fmla="*/ 1167865 h 1809750"/>
                <a:gd name="connsiteX44" fmla="*/ 2922688 w 5876925"/>
                <a:gd name="connsiteY44" fmla="*/ 1231682 h 1809750"/>
                <a:gd name="connsiteX45" fmla="*/ 4566703 w 5876925"/>
                <a:gd name="connsiteY45" fmla="*/ 1389797 h 1809750"/>
                <a:gd name="connsiteX46" fmla="*/ 4764823 w 5876925"/>
                <a:gd name="connsiteY46" fmla="*/ 1389797 h 1809750"/>
                <a:gd name="connsiteX47" fmla="*/ 4725771 w 5876925"/>
                <a:gd name="connsiteY47" fmla="*/ 1339315 h 1809750"/>
                <a:gd name="connsiteX48" fmla="*/ 4602898 w 5876925"/>
                <a:gd name="connsiteY48" fmla="*/ 1337409 h 1809750"/>
                <a:gd name="connsiteX49" fmla="*/ 4566703 w 5876925"/>
                <a:gd name="connsiteY49" fmla="*/ 1389797 h 1809750"/>
                <a:gd name="connsiteX50" fmla="*/ 1342491 w 5876925"/>
                <a:gd name="connsiteY50" fmla="*/ 1383129 h 1809750"/>
                <a:gd name="connsiteX51" fmla="*/ 1313916 w 5876925"/>
                <a:gd name="connsiteY51" fmla="*/ 1337409 h 1809750"/>
                <a:gd name="connsiteX52" fmla="*/ 1175803 w 5876925"/>
                <a:gd name="connsiteY52" fmla="*/ 1334552 h 1809750"/>
                <a:gd name="connsiteX53" fmla="*/ 1127226 w 5876925"/>
                <a:gd name="connsiteY53" fmla="*/ 1383129 h 1809750"/>
                <a:gd name="connsiteX54" fmla="*/ 1342491 w 5876925"/>
                <a:gd name="connsiteY54" fmla="*/ 1383129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876925" h="1809750">
                  <a:moveTo>
                    <a:pt x="2940786" y="1810802"/>
                  </a:moveTo>
                  <a:cubicBezTo>
                    <a:pt x="2049246" y="1810802"/>
                    <a:pt x="1156753" y="1810802"/>
                    <a:pt x="265213" y="1810802"/>
                  </a:cubicBezTo>
                  <a:cubicBezTo>
                    <a:pt x="134721" y="1810802"/>
                    <a:pt x="35661" y="1745079"/>
                    <a:pt x="10896" y="1631732"/>
                  </a:cubicBezTo>
                  <a:cubicBezTo>
                    <a:pt x="-8154" y="1546959"/>
                    <a:pt x="-7202" y="1466949"/>
                    <a:pt x="54711" y="1386940"/>
                  </a:cubicBezTo>
                  <a:cubicBezTo>
                    <a:pt x="390943" y="956409"/>
                    <a:pt x="720508" y="522069"/>
                    <a:pt x="1051978" y="88682"/>
                  </a:cubicBezTo>
                  <a:cubicBezTo>
                    <a:pt x="1056741" y="82014"/>
                    <a:pt x="1064361" y="76299"/>
                    <a:pt x="1066266" y="69632"/>
                  </a:cubicBezTo>
                  <a:cubicBezTo>
                    <a:pt x="1088173" y="-5616"/>
                    <a:pt x="1145323" y="99"/>
                    <a:pt x="1208188" y="99"/>
                  </a:cubicBezTo>
                  <a:cubicBezTo>
                    <a:pt x="2103538" y="7719"/>
                    <a:pt x="2997936" y="12482"/>
                    <a:pt x="3893286" y="18197"/>
                  </a:cubicBezTo>
                  <a:cubicBezTo>
                    <a:pt x="4199991" y="20102"/>
                    <a:pt x="4505743" y="22959"/>
                    <a:pt x="4812448" y="24864"/>
                  </a:cubicBezTo>
                  <a:cubicBezTo>
                    <a:pt x="4841976" y="24864"/>
                    <a:pt x="4859121" y="32484"/>
                    <a:pt x="4868646" y="61059"/>
                  </a:cubicBezTo>
                  <a:cubicBezTo>
                    <a:pt x="4874361" y="77252"/>
                    <a:pt x="4885791" y="91539"/>
                    <a:pt x="4895316" y="105827"/>
                  </a:cubicBezTo>
                  <a:cubicBezTo>
                    <a:pt x="5213451" y="564932"/>
                    <a:pt x="5529681" y="1024989"/>
                    <a:pt x="5849721" y="1482190"/>
                  </a:cubicBezTo>
                  <a:cubicBezTo>
                    <a:pt x="5896393" y="1548865"/>
                    <a:pt x="5893536" y="1607920"/>
                    <a:pt x="5862103" y="1672690"/>
                  </a:cubicBezTo>
                  <a:cubicBezTo>
                    <a:pt x="5817336" y="1766034"/>
                    <a:pt x="5737326" y="1808897"/>
                    <a:pt x="5635408" y="1810802"/>
                  </a:cubicBezTo>
                  <a:cubicBezTo>
                    <a:pt x="5519203" y="1811754"/>
                    <a:pt x="5403951" y="1810802"/>
                    <a:pt x="5287746" y="1810802"/>
                  </a:cubicBezTo>
                  <a:cubicBezTo>
                    <a:pt x="4505743" y="1810802"/>
                    <a:pt x="3722788" y="1810802"/>
                    <a:pt x="2940786" y="1810802"/>
                  </a:cubicBezTo>
                  <a:close/>
                  <a:moveTo>
                    <a:pt x="714793" y="760194"/>
                  </a:moveTo>
                  <a:cubicBezTo>
                    <a:pt x="2214981" y="760194"/>
                    <a:pt x="3709453" y="760194"/>
                    <a:pt x="5211546" y="760194"/>
                  </a:cubicBezTo>
                  <a:cubicBezTo>
                    <a:pt x="5199164" y="740192"/>
                    <a:pt x="5193448" y="728762"/>
                    <a:pt x="5184876" y="717332"/>
                  </a:cubicBezTo>
                  <a:cubicBezTo>
                    <a:pt x="5069623" y="550644"/>
                    <a:pt x="4952466" y="384909"/>
                    <a:pt x="4838166" y="217269"/>
                  </a:cubicBezTo>
                  <a:cubicBezTo>
                    <a:pt x="4817211" y="186789"/>
                    <a:pt x="4795303" y="177264"/>
                    <a:pt x="4760061" y="177264"/>
                  </a:cubicBezTo>
                  <a:cubicBezTo>
                    <a:pt x="3554196" y="177264"/>
                    <a:pt x="2348331" y="175359"/>
                    <a:pt x="1142466" y="173454"/>
                  </a:cubicBezTo>
                  <a:cubicBezTo>
                    <a:pt x="1109128" y="173454"/>
                    <a:pt x="1088173" y="182027"/>
                    <a:pt x="1069123" y="211554"/>
                  </a:cubicBezTo>
                  <a:cubicBezTo>
                    <a:pt x="960538" y="381099"/>
                    <a:pt x="849096" y="549692"/>
                    <a:pt x="739558" y="718284"/>
                  </a:cubicBezTo>
                  <a:cubicBezTo>
                    <a:pt x="730986" y="731619"/>
                    <a:pt x="724318" y="744954"/>
                    <a:pt x="714793" y="760194"/>
                  </a:cubicBezTo>
                  <a:close/>
                  <a:moveTo>
                    <a:pt x="3505618" y="1132622"/>
                  </a:moveTo>
                  <a:cubicBezTo>
                    <a:pt x="3484663" y="1042134"/>
                    <a:pt x="3465613" y="955457"/>
                    <a:pt x="3443706" y="870684"/>
                  </a:cubicBezTo>
                  <a:cubicBezTo>
                    <a:pt x="3441801" y="862112"/>
                    <a:pt x="3419893" y="852587"/>
                    <a:pt x="3407511" y="851634"/>
                  </a:cubicBezTo>
                  <a:cubicBezTo>
                    <a:pt x="3357028" y="849729"/>
                    <a:pt x="3306546" y="850682"/>
                    <a:pt x="3255111" y="850682"/>
                  </a:cubicBezTo>
                  <a:cubicBezTo>
                    <a:pt x="3018891" y="851634"/>
                    <a:pt x="2782671" y="852587"/>
                    <a:pt x="2546451" y="854492"/>
                  </a:cubicBezTo>
                  <a:cubicBezTo>
                    <a:pt x="2528353" y="854492"/>
                    <a:pt x="2497873" y="862112"/>
                    <a:pt x="2495016" y="872589"/>
                  </a:cubicBezTo>
                  <a:cubicBezTo>
                    <a:pt x="2472156" y="956409"/>
                    <a:pt x="2455011" y="1041182"/>
                    <a:pt x="2435008" y="1131669"/>
                  </a:cubicBezTo>
                  <a:cubicBezTo>
                    <a:pt x="2794101" y="1132622"/>
                    <a:pt x="3145573" y="1132622"/>
                    <a:pt x="3505618" y="1132622"/>
                  </a:cubicBezTo>
                  <a:close/>
                  <a:moveTo>
                    <a:pt x="2922688" y="1231682"/>
                  </a:moveTo>
                  <a:cubicBezTo>
                    <a:pt x="2776003" y="1231682"/>
                    <a:pt x="2634081" y="1231682"/>
                    <a:pt x="2491206" y="1231682"/>
                  </a:cubicBezTo>
                  <a:cubicBezTo>
                    <a:pt x="2492158" y="1218347"/>
                    <a:pt x="2493111" y="1208822"/>
                    <a:pt x="2494063" y="1199297"/>
                  </a:cubicBezTo>
                  <a:cubicBezTo>
                    <a:pt x="2495016" y="1188819"/>
                    <a:pt x="2495968" y="1178342"/>
                    <a:pt x="2496921" y="1168817"/>
                  </a:cubicBezTo>
                  <a:cubicBezTo>
                    <a:pt x="2438818" y="1161197"/>
                    <a:pt x="2432151" y="1169769"/>
                    <a:pt x="2435008" y="1250732"/>
                  </a:cubicBezTo>
                  <a:cubicBezTo>
                    <a:pt x="2782671" y="1250732"/>
                    <a:pt x="3130333" y="1250732"/>
                    <a:pt x="3478948" y="1250732"/>
                  </a:cubicBezTo>
                  <a:cubicBezTo>
                    <a:pt x="3483711" y="1167865"/>
                    <a:pt x="3474186" y="1157387"/>
                    <a:pt x="3409416" y="1170722"/>
                  </a:cubicBezTo>
                  <a:cubicBezTo>
                    <a:pt x="3410368" y="1191677"/>
                    <a:pt x="3412273" y="1213584"/>
                    <a:pt x="3413226" y="1234540"/>
                  </a:cubicBezTo>
                  <a:cubicBezTo>
                    <a:pt x="3270351" y="1234540"/>
                    <a:pt x="3130333" y="1234540"/>
                    <a:pt x="2990316" y="1234540"/>
                  </a:cubicBezTo>
                  <a:cubicBezTo>
                    <a:pt x="2989363" y="1208822"/>
                    <a:pt x="2988411" y="1188819"/>
                    <a:pt x="2986506" y="1167865"/>
                  </a:cubicBezTo>
                  <a:cubicBezTo>
                    <a:pt x="2965551" y="1167865"/>
                    <a:pt x="2947453" y="1167865"/>
                    <a:pt x="2928403" y="1167865"/>
                  </a:cubicBezTo>
                  <a:cubicBezTo>
                    <a:pt x="2925546" y="1189772"/>
                    <a:pt x="2923641" y="1208822"/>
                    <a:pt x="2922688" y="1231682"/>
                  </a:cubicBezTo>
                  <a:close/>
                  <a:moveTo>
                    <a:pt x="4566703" y="1389797"/>
                  </a:moveTo>
                  <a:cubicBezTo>
                    <a:pt x="4634331" y="1389797"/>
                    <a:pt x="4700053" y="1389797"/>
                    <a:pt x="4764823" y="1389797"/>
                  </a:cubicBezTo>
                  <a:cubicBezTo>
                    <a:pt x="4771491" y="1353602"/>
                    <a:pt x="4759108" y="1338362"/>
                    <a:pt x="4725771" y="1339315"/>
                  </a:cubicBezTo>
                  <a:cubicBezTo>
                    <a:pt x="4684813" y="1340267"/>
                    <a:pt x="4643856" y="1340267"/>
                    <a:pt x="4602898" y="1337409"/>
                  </a:cubicBezTo>
                  <a:cubicBezTo>
                    <a:pt x="4563846" y="1335504"/>
                    <a:pt x="4556226" y="1353602"/>
                    <a:pt x="4566703" y="1389797"/>
                  </a:cubicBezTo>
                  <a:close/>
                  <a:moveTo>
                    <a:pt x="1342491" y="1383129"/>
                  </a:moveTo>
                  <a:cubicBezTo>
                    <a:pt x="1347253" y="1339315"/>
                    <a:pt x="1347253" y="1338362"/>
                    <a:pt x="1313916" y="1337409"/>
                  </a:cubicBezTo>
                  <a:cubicBezTo>
                    <a:pt x="1268196" y="1335504"/>
                    <a:pt x="1222476" y="1336457"/>
                    <a:pt x="1175803" y="1334552"/>
                  </a:cubicBezTo>
                  <a:cubicBezTo>
                    <a:pt x="1143418" y="1333599"/>
                    <a:pt x="1132941" y="1351697"/>
                    <a:pt x="1127226" y="1383129"/>
                  </a:cubicBezTo>
                  <a:cubicBezTo>
                    <a:pt x="1201521" y="1383129"/>
                    <a:pt x="1272006" y="1383129"/>
                    <a:pt x="1342491" y="13831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310">
              <a:extLst>
                <a:ext uri="{FF2B5EF4-FFF2-40B4-BE49-F238E27FC236}">
                  <a16:creationId xmlns:a16="http://schemas.microsoft.com/office/drawing/2014/main" id="{CC99FEF7-41EE-4D30-946C-5E0CBB389CD6}"/>
                </a:ext>
              </a:extLst>
            </p:cNvPr>
            <p:cNvSpPr/>
            <p:nvPr/>
          </p:nvSpPr>
          <p:spPr>
            <a:xfrm>
              <a:off x="4774883" y="4990147"/>
              <a:ext cx="1228725" cy="76200"/>
            </a:xfrm>
            <a:custGeom>
              <a:avLst/>
              <a:gdLst>
                <a:gd name="connsiteX0" fmla="*/ 1233487 w 1228725"/>
                <a:gd name="connsiteY0" fmla="*/ 79058 h 76200"/>
                <a:gd name="connsiteX1" fmla="*/ 0 w 1228725"/>
                <a:gd name="connsiteY1" fmla="*/ 79058 h 76200"/>
                <a:gd name="connsiteX2" fmla="*/ 72390 w 1228725"/>
                <a:gd name="connsiteY2" fmla="*/ 0 h 76200"/>
                <a:gd name="connsiteX3" fmla="*/ 1172527 w 1228725"/>
                <a:gd name="connsiteY3" fmla="*/ 953 h 76200"/>
                <a:gd name="connsiteX4" fmla="*/ 1233487 w 1228725"/>
                <a:gd name="connsiteY4" fmla="*/ 7905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725" h="76200">
                  <a:moveTo>
                    <a:pt x="1233487" y="79058"/>
                  </a:moveTo>
                  <a:cubicBezTo>
                    <a:pt x="822008" y="79058"/>
                    <a:pt x="411480" y="79058"/>
                    <a:pt x="0" y="79058"/>
                  </a:cubicBezTo>
                  <a:cubicBezTo>
                    <a:pt x="1905" y="4763"/>
                    <a:pt x="4763" y="0"/>
                    <a:pt x="72390" y="0"/>
                  </a:cubicBezTo>
                  <a:cubicBezTo>
                    <a:pt x="439102" y="0"/>
                    <a:pt x="805815" y="0"/>
                    <a:pt x="1172527" y="953"/>
                  </a:cubicBezTo>
                  <a:cubicBezTo>
                    <a:pt x="1234440" y="953"/>
                    <a:pt x="1238250" y="5715"/>
                    <a:pt x="1233487" y="7905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311">
              <a:extLst>
                <a:ext uri="{FF2B5EF4-FFF2-40B4-BE49-F238E27FC236}">
                  <a16:creationId xmlns:a16="http://schemas.microsoft.com/office/drawing/2014/main" id="{E3F66897-A1E1-452E-B091-D73C0597B8D3}"/>
                </a:ext>
              </a:extLst>
            </p:cNvPr>
            <p:cNvSpPr/>
            <p:nvPr/>
          </p:nvSpPr>
          <p:spPr>
            <a:xfrm>
              <a:off x="6763703" y="4726305"/>
              <a:ext cx="409575" cy="152400"/>
            </a:xfrm>
            <a:custGeom>
              <a:avLst/>
              <a:gdLst>
                <a:gd name="connsiteX0" fmla="*/ 411480 w 409575"/>
                <a:gd name="connsiteY0" fmla="*/ 153352 h 152400"/>
                <a:gd name="connsiteX1" fmla="*/ 183832 w 409575"/>
                <a:gd name="connsiteY1" fmla="*/ 151447 h 152400"/>
                <a:gd name="connsiteX2" fmla="*/ 148590 w 409575"/>
                <a:gd name="connsiteY2" fmla="*/ 112395 h 152400"/>
                <a:gd name="connsiteX3" fmla="*/ 70485 w 409575"/>
                <a:gd name="connsiteY3" fmla="*/ 62865 h 152400"/>
                <a:gd name="connsiteX4" fmla="*/ 0 w 409575"/>
                <a:gd name="connsiteY4" fmla="*/ 0 h 152400"/>
                <a:gd name="connsiteX5" fmla="*/ 187642 w 409575"/>
                <a:gd name="connsiteY5" fmla="*/ 0 h 152400"/>
                <a:gd name="connsiteX6" fmla="*/ 401003 w 409575"/>
                <a:gd name="connsiteY6" fmla="*/ 129540 h 152400"/>
                <a:gd name="connsiteX7" fmla="*/ 411480 w 409575"/>
                <a:gd name="connsiteY7" fmla="*/ 1533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52400">
                  <a:moveTo>
                    <a:pt x="411480" y="153352"/>
                  </a:moveTo>
                  <a:cubicBezTo>
                    <a:pt x="331470" y="153352"/>
                    <a:pt x="257175" y="155257"/>
                    <a:pt x="183832" y="151447"/>
                  </a:cubicBezTo>
                  <a:cubicBezTo>
                    <a:pt x="171450" y="150495"/>
                    <a:pt x="154305" y="128588"/>
                    <a:pt x="148590" y="112395"/>
                  </a:cubicBezTo>
                  <a:cubicBezTo>
                    <a:pt x="134303" y="73342"/>
                    <a:pt x="111442" y="57150"/>
                    <a:pt x="70485" y="62865"/>
                  </a:cubicBezTo>
                  <a:cubicBezTo>
                    <a:pt x="28575" y="69532"/>
                    <a:pt x="4763" y="50482"/>
                    <a:pt x="0" y="0"/>
                  </a:cubicBezTo>
                  <a:cubicBezTo>
                    <a:pt x="62865" y="0"/>
                    <a:pt x="125730" y="0"/>
                    <a:pt x="187642" y="0"/>
                  </a:cubicBezTo>
                  <a:cubicBezTo>
                    <a:pt x="333375" y="0"/>
                    <a:pt x="333375" y="0"/>
                    <a:pt x="401003" y="129540"/>
                  </a:cubicBezTo>
                  <a:cubicBezTo>
                    <a:pt x="403860" y="135255"/>
                    <a:pt x="406717" y="140970"/>
                    <a:pt x="411480" y="15335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312">
              <a:extLst>
                <a:ext uri="{FF2B5EF4-FFF2-40B4-BE49-F238E27FC236}">
                  <a16:creationId xmlns:a16="http://schemas.microsoft.com/office/drawing/2014/main" id="{F7BCFAFB-AE81-4F32-8668-DAC5CA8F0DDB}"/>
                </a:ext>
              </a:extLst>
            </p:cNvPr>
            <p:cNvSpPr/>
            <p:nvPr/>
          </p:nvSpPr>
          <p:spPr>
            <a:xfrm>
              <a:off x="3586163" y="4991100"/>
              <a:ext cx="428625" cy="76200"/>
            </a:xfrm>
            <a:custGeom>
              <a:avLst/>
              <a:gdLst>
                <a:gd name="connsiteX0" fmla="*/ 431483 w 428625"/>
                <a:gd name="connsiteY0" fmla="*/ 0 h 76200"/>
                <a:gd name="connsiteX1" fmla="*/ 341947 w 428625"/>
                <a:gd name="connsiteY1" fmla="*/ 82868 h 76200"/>
                <a:gd name="connsiteX2" fmla="*/ 46673 w 428625"/>
                <a:gd name="connsiteY2" fmla="*/ 82868 h 76200"/>
                <a:gd name="connsiteX3" fmla="*/ 0 w 428625"/>
                <a:gd name="connsiteY3" fmla="*/ 80963 h 76200"/>
                <a:gd name="connsiteX4" fmla="*/ 102870 w 428625"/>
                <a:gd name="connsiteY4" fmla="*/ 0 h 76200"/>
                <a:gd name="connsiteX5" fmla="*/ 431483 w 428625"/>
                <a:gd name="connsiteY5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625" h="76200">
                  <a:moveTo>
                    <a:pt x="431483" y="0"/>
                  </a:moveTo>
                  <a:cubicBezTo>
                    <a:pt x="415290" y="76200"/>
                    <a:pt x="408622" y="82868"/>
                    <a:pt x="341947" y="82868"/>
                  </a:cubicBezTo>
                  <a:cubicBezTo>
                    <a:pt x="243840" y="82868"/>
                    <a:pt x="144780" y="82868"/>
                    <a:pt x="46673" y="82868"/>
                  </a:cubicBezTo>
                  <a:cubicBezTo>
                    <a:pt x="31433" y="82868"/>
                    <a:pt x="16192" y="81915"/>
                    <a:pt x="0" y="80963"/>
                  </a:cubicBezTo>
                  <a:cubicBezTo>
                    <a:pt x="24765" y="5715"/>
                    <a:pt x="31433" y="0"/>
                    <a:pt x="102870" y="0"/>
                  </a:cubicBezTo>
                  <a:cubicBezTo>
                    <a:pt x="212408" y="0"/>
                    <a:pt x="320992" y="0"/>
                    <a:pt x="43148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313">
              <a:extLst>
                <a:ext uri="{FF2B5EF4-FFF2-40B4-BE49-F238E27FC236}">
                  <a16:creationId xmlns:a16="http://schemas.microsoft.com/office/drawing/2014/main" id="{F89EAFBE-E75E-4721-93F5-B5154E53A5F9}"/>
                </a:ext>
              </a:extLst>
            </p:cNvPr>
            <p:cNvSpPr/>
            <p:nvPr/>
          </p:nvSpPr>
          <p:spPr>
            <a:xfrm>
              <a:off x="3759517" y="4720055"/>
              <a:ext cx="514350" cy="66675"/>
            </a:xfrm>
            <a:custGeom>
              <a:avLst/>
              <a:gdLst>
                <a:gd name="connsiteX0" fmla="*/ 0 w 514350"/>
                <a:gd name="connsiteY0" fmla="*/ 65305 h 66675"/>
                <a:gd name="connsiteX1" fmla="*/ 77153 w 514350"/>
                <a:gd name="connsiteY1" fmla="*/ 2440 h 66675"/>
                <a:gd name="connsiteX2" fmla="*/ 271463 w 514350"/>
                <a:gd name="connsiteY2" fmla="*/ 4345 h 66675"/>
                <a:gd name="connsiteX3" fmla="*/ 317183 w 514350"/>
                <a:gd name="connsiteY3" fmla="*/ 18633 h 66675"/>
                <a:gd name="connsiteX4" fmla="*/ 521017 w 514350"/>
                <a:gd name="connsiteY4" fmla="*/ 8155 h 66675"/>
                <a:gd name="connsiteX5" fmla="*/ 455295 w 514350"/>
                <a:gd name="connsiteY5" fmla="*/ 69115 h 66675"/>
                <a:gd name="connsiteX6" fmla="*/ 43815 w 514350"/>
                <a:gd name="connsiteY6" fmla="*/ 69115 h 66675"/>
                <a:gd name="connsiteX7" fmla="*/ 0 w 514350"/>
                <a:gd name="connsiteY7" fmla="*/ 6530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4350" h="66675">
                  <a:moveTo>
                    <a:pt x="0" y="65305"/>
                  </a:moveTo>
                  <a:cubicBezTo>
                    <a:pt x="11430" y="21490"/>
                    <a:pt x="32385" y="535"/>
                    <a:pt x="77153" y="2440"/>
                  </a:cubicBezTo>
                  <a:cubicBezTo>
                    <a:pt x="141923" y="5298"/>
                    <a:pt x="206692" y="2440"/>
                    <a:pt x="271463" y="4345"/>
                  </a:cubicBezTo>
                  <a:cubicBezTo>
                    <a:pt x="284798" y="4345"/>
                    <a:pt x="297180" y="12918"/>
                    <a:pt x="317183" y="18633"/>
                  </a:cubicBezTo>
                  <a:cubicBezTo>
                    <a:pt x="338138" y="535"/>
                    <a:pt x="432435" y="-7085"/>
                    <a:pt x="521017" y="8155"/>
                  </a:cubicBezTo>
                  <a:cubicBezTo>
                    <a:pt x="511492" y="64352"/>
                    <a:pt x="507683" y="69115"/>
                    <a:pt x="455295" y="69115"/>
                  </a:cubicBezTo>
                  <a:cubicBezTo>
                    <a:pt x="318135" y="69115"/>
                    <a:pt x="180975" y="69115"/>
                    <a:pt x="43815" y="69115"/>
                  </a:cubicBezTo>
                  <a:cubicBezTo>
                    <a:pt x="29528" y="69115"/>
                    <a:pt x="16193" y="66258"/>
                    <a:pt x="0" y="6530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314">
              <a:extLst>
                <a:ext uri="{FF2B5EF4-FFF2-40B4-BE49-F238E27FC236}">
                  <a16:creationId xmlns:a16="http://schemas.microsoft.com/office/drawing/2014/main" id="{3870D26B-C07C-450E-8282-C94A43EE8422}"/>
                </a:ext>
              </a:extLst>
            </p:cNvPr>
            <p:cNvSpPr/>
            <p:nvPr/>
          </p:nvSpPr>
          <p:spPr>
            <a:xfrm>
              <a:off x="3704273" y="4805267"/>
              <a:ext cx="400050" cy="66675"/>
            </a:xfrm>
            <a:custGeom>
              <a:avLst/>
              <a:gdLst>
                <a:gd name="connsiteX0" fmla="*/ 404812 w 400050"/>
                <a:gd name="connsiteY0" fmla="*/ 96 h 66675"/>
                <a:gd name="connsiteX1" fmla="*/ 320993 w 400050"/>
                <a:gd name="connsiteY1" fmla="*/ 72486 h 66675"/>
                <a:gd name="connsiteX2" fmla="*/ 0 w 400050"/>
                <a:gd name="connsiteY2" fmla="*/ 71533 h 66675"/>
                <a:gd name="connsiteX3" fmla="*/ 84773 w 400050"/>
                <a:gd name="connsiteY3" fmla="*/ 96 h 66675"/>
                <a:gd name="connsiteX4" fmla="*/ 404812 w 400050"/>
                <a:gd name="connsiteY4" fmla="*/ 9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66675">
                  <a:moveTo>
                    <a:pt x="404812" y="96"/>
                  </a:moveTo>
                  <a:cubicBezTo>
                    <a:pt x="396240" y="57246"/>
                    <a:pt x="369570" y="73438"/>
                    <a:pt x="320993" y="72486"/>
                  </a:cubicBezTo>
                  <a:cubicBezTo>
                    <a:pt x="215265" y="68676"/>
                    <a:pt x="109538" y="71533"/>
                    <a:pt x="0" y="71533"/>
                  </a:cubicBezTo>
                  <a:cubicBezTo>
                    <a:pt x="13335" y="24861"/>
                    <a:pt x="33338" y="-1810"/>
                    <a:pt x="84773" y="96"/>
                  </a:cubicBezTo>
                  <a:cubicBezTo>
                    <a:pt x="190500" y="2001"/>
                    <a:pt x="296228" y="96"/>
                    <a:pt x="404812" y="9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315">
              <a:extLst>
                <a:ext uri="{FF2B5EF4-FFF2-40B4-BE49-F238E27FC236}">
                  <a16:creationId xmlns:a16="http://schemas.microsoft.com/office/drawing/2014/main" id="{DC271B70-4540-4E3E-8D74-356635475DC4}"/>
                </a:ext>
              </a:extLst>
            </p:cNvPr>
            <p:cNvSpPr/>
            <p:nvPr/>
          </p:nvSpPr>
          <p:spPr>
            <a:xfrm>
              <a:off x="6587490" y="4897041"/>
              <a:ext cx="400050" cy="66675"/>
            </a:xfrm>
            <a:custGeom>
              <a:avLst/>
              <a:gdLst>
                <a:gd name="connsiteX0" fmla="*/ 0 w 400050"/>
                <a:gd name="connsiteY0" fmla="*/ 714 h 66675"/>
                <a:gd name="connsiteX1" fmla="*/ 344805 w 400050"/>
                <a:gd name="connsiteY1" fmla="*/ 3572 h 66675"/>
                <a:gd name="connsiteX2" fmla="*/ 402907 w 400050"/>
                <a:gd name="connsiteY2" fmla="*/ 57864 h 66675"/>
                <a:gd name="connsiteX3" fmla="*/ 394335 w 400050"/>
                <a:gd name="connsiteY3" fmla="*/ 74057 h 66675"/>
                <a:gd name="connsiteX4" fmla="*/ 273367 w 400050"/>
                <a:gd name="connsiteY4" fmla="*/ 74057 h 66675"/>
                <a:gd name="connsiteX5" fmla="*/ 74295 w 400050"/>
                <a:gd name="connsiteY5" fmla="*/ 74057 h 66675"/>
                <a:gd name="connsiteX6" fmla="*/ 0 w 400050"/>
                <a:gd name="connsiteY6" fmla="*/ 7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050" h="66675">
                  <a:moveTo>
                    <a:pt x="0" y="714"/>
                  </a:moveTo>
                  <a:cubicBezTo>
                    <a:pt x="117157" y="714"/>
                    <a:pt x="230505" y="-2143"/>
                    <a:pt x="344805" y="3572"/>
                  </a:cubicBezTo>
                  <a:cubicBezTo>
                    <a:pt x="364807" y="4524"/>
                    <a:pt x="383857" y="38814"/>
                    <a:pt x="402907" y="57864"/>
                  </a:cubicBezTo>
                  <a:cubicBezTo>
                    <a:pt x="400050" y="63579"/>
                    <a:pt x="397192" y="69294"/>
                    <a:pt x="394335" y="74057"/>
                  </a:cubicBezTo>
                  <a:cubicBezTo>
                    <a:pt x="354330" y="74057"/>
                    <a:pt x="314325" y="74057"/>
                    <a:pt x="273367" y="74057"/>
                  </a:cubicBezTo>
                  <a:cubicBezTo>
                    <a:pt x="206692" y="74057"/>
                    <a:pt x="140017" y="74057"/>
                    <a:pt x="74295" y="74057"/>
                  </a:cubicBezTo>
                  <a:cubicBezTo>
                    <a:pt x="13335" y="74057"/>
                    <a:pt x="11430" y="73104"/>
                    <a:pt x="0" y="71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316">
              <a:extLst>
                <a:ext uri="{FF2B5EF4-FFF2-40B4-BE49-F238E27FC236}">
                  <a16:creationId xmlns:a16="http://schemas.microsoft.com/office/drawing/2014/main" id="{07D9C1C5-91A8-4720-B601-04BEEE23DD82}"/>
                </a:ext>
              </a:extLst>
            </p:cNvPr>
            <p:cNvSpPr/>
            <p:nvPr/>
          </p:nvSpPr>
          <p:spPr>
            <a:xfrm>
              <a:off x="6642735" y="4647896"/>
              <a:ext cx="428625" cy="57150"/>
            </a:xfrm>
            <a:custGeom>
              <a:avLst/>
              <a:gdLst>
                <a:gd name="connsiteX0" fmla="*/ 430530 w 428625"/>
                <a:gd name="connsiteY0" fmla="*/ 58406 h 57150"/>
                <a:gd name="connsiteX1" fmla="*/ 49530 w 428625"/>
                <a:gd name="connsiteY1" fmla="*/ 56501 h 57150"/>
                <a:gd name="connsiteX2" fmla="*/ 0 w 428625"/>
                <a:gd name="connsiteY2" fmla="*/ 15544 h 57150"/>
                <a:gd name="connsiteX3" fmla="*/ 8572 w 428625"/>
                <a:gd name="connsiteY3" fmla="*/ 304 h 57150"/>
                <a:gd name="connsiteX4" fmla="*/ 220980 w 428625"/>
                <a:gd name="connsiteY4" fmla="*/ 304 h 57150"/>
                <a:gd name="connsiteX5" fmla="*/ 359093 w 428625"/>
                <a:gd name="connsiteY5" fmla="*/ 304 h 57150"/>
                <a:gd name="connsiteX6" fmla="*/ 430530 w 428625"/>
                <a:gd name="connsiteY6" fmla="*/ 5840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625" h="57150">
                  <a:moveTo>
                    <a:pt x="430530" y="58406"/>
                  </a:moveTo>
                  <a:cubicBezTo>
                    <a:pt x="300038" y="58406"/>
                    <a:pt x="174308" y="60311"/>
                    <a:pt x="49530" y="56501"/>
                  </a:cubicBezTo>
                  <a:cubicBezTo>
                    <a:pt x="32385" y="56501"/>
                    <a:pt x="16193" y="29831"/>
                    <a:pt x="0" y="15544"/>
                  </a:cubicBezTo>
                  <a:cubicBezTo>
                    <a:pt x="2858" y="10781"/>
                    <a:pt x="5715" y="6019"/>
                    <a:pt x="8572" y="304"/>
                  </a:cubicBezTo>
                  <a:cubicBezTo>
                    <a:pt x="79058" y="304"/>
                    <a:pt x="150495" y="304"/>
                    <a:pt x="220980" y="304"/>
                  </a:cubicBezTo>
                  <a:cubicBezTo>
                    <a:pt x="266700" y="304"/>
                    <a:pt x="313372" y="3161"/>
                    <a:pt x="359093" y="304"/>
                  </a:cubicBezTo>
                  <a:cubicBezTo>
                    <a:pt x="399097" y="-2554"/>
                    <a:pt x="420053" y="14591"/>
                    <a:pt x="430530" y="5840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317">
              <a:extLst>
                <a:ext uri="{FF2B5EF4-FFF2-40B4-BE49-F238E27FC236}">
                  <a16:creationId xmlns:a16="http://schemas.microsoft.com/office/drawing/2014/main" id="{1BD41133-20EF-4C6E-8D9A-B8FE638F9754}"/>
                </a:ext>
              </a:extLst>
            </p:cNvPr>
            <p:cNvSpPr/>
            <p:nvPr/>
          </p:nvSpPr>
          <p:spPr>
            <a:xfrm>
              <a:off x="6503670" y="4992874"/>
              <a:ext cx="295275" cy="76200"/>
            </a:xfrm>
            <a:custGeom>
              <a:avLst/>
              <a:gdLst>
                <a:gd name="connsiteX0" fmla="*/ 286703 w 295275"/>
                <a:gd name="connsiteY0" fmla="*/ 78236 h 76200"/>
                <a:gd name="connsiteX1" fmla="*/ 48578 w 295275"/>
                <a:gd name="connsiteY1" fmla="*/ 75379 h 76200"/>
                <a:gd name="connsiteX2" fmla="*/ 0 w 295275"/>
                <a:gd name="connsiteY2" fmla="*/ 12514 h 76200"/>
                <a:gd name="connsiteX3" fmla="*/ 9525 w 295275"/>
                <a:gd name="connsiteY3" fmla="*/ 1084 h 76200"/>
                <a:gd name="connsiteX4" fmla="*/ 243840 w 295275"/>
                <a:gd name="connsiteY4" fmla="*/ 3941 h 76200"/>
                <a:gd name="connsiteX5" fmla="*/ 296228 w 295275"/>
                <a:gd name="connsiteY5" fmla="*/ 63949 h 76200"/>
                <a:gd name="connsiteX6" fmla="*/ 286703 w 295275"/>
                <a:gd name="connsiteY6" fmla="*/ 782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275" h="76200">
                  <a:moveTo>
                    <a:pt x="286703" y="78236"/>
                  </a:moveTo>
                  <a:cubicBezTo>
                    <a:pt x="206693" y="78236"/>
                    <a:pt x="127635" y="82046"/>
                    <a:pt x="48578" y="75379"/>
                  </a:cubicBezTo>
                  <a:cubicBezTo>
                    <a:pt x="30480" y="73474"/>
                    <a:pt x="16193" y="34421"/>
                    <a:pt x="0" y="12514"/>
                  </a:cubicBezTo>
                  <a:cubicBezTo>
                    <a:pt x="2858" y="8704"/>
                    <a:pt x="6668" y="4894"/>
                    <a:pt x="9525" y="1084"/>
                  </a:cubicBezTo>
                  <a:cubicBezTo>
                    <a:pt x="87630" y="1084"/>
                    <a:pt x="165735" y="-2726"/>
                    <a:pt x="243840" y="3941"/>
                  </a:cubicBezTo>
                  <a:cubicBezTo>
                    <a:pt x="262890" y="5846"/>
                    <a:pt x="278130" y="42994"/>
                    <a:pt x="296228" y="63949"/>
                  </a:cubicBezTo>
                  <a:cubicBezTo>
                    <a:pt x="292418" y="67759"/>
                    <a:pt x="289560" y="72521"/>
                    <a:pt x="286703" y="7823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318">
              <a:extLst>
                <a:ext uri="{FF2B5EF4-FFF2-40B4-BE49-F238E27FC236}">
                  <a16:creationId xmlns:a16="http://schemas.microsoft.com/office/drawing/2014/main" id="{E0AD03CA-95C1-41B4-906A-64EF0A64C6B4}"/>
                </a:ext>
              </a:extLst>
            </p:cNvPr>
            <p:cNvSpPr/>
            <p:nvPr/>
          </p:nvSpPr>
          <p:spPr>
            <a:xfrm>
              <a:off x="3646170" y="4894448"/>
              <a:ext cx="285750" cy="76200"/>
            </a:xfrm>
            <a:custGeom>
              <a:avLst/>
              <a:gdLst>
                <a:gd name="connsiteX0" fmla="*/ 0 w 285750"/>
                <a:gd name="connsiteY0" fmla="*/ 76649 h 76200"/>
                <a:gd name="connsiteX1" fmla="*/ 102870 w 285750"/>
                <a:gd name="connsiteY1" fmla="*/ 449 h 76200"/>
                <a:gd name="connsiteX2" fmla="*/ 287655 w 285750"/>
                <a:gd name="connsiteY2" fmla="*/ 1402 h 76200"/>
                <a:gd name="connsiteX3" fmla="*/ 206692 w 285750"/>
                <a:gd name="connsiteY3" fmla="*/ 75697 h 76200"/>
                <a:gd name="connsiteX4" fmla="*/ 0 w 285750"/>
                <a:gd name="connsiteY4" fmla="*/ 7664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0" h="76200">
                  <a:moveTo>
                    <a:pt x="0" y="76649"/>
                  </a:moveTo>
                  <a:cubicBezTo>
                    <a:pt x="16192" y="16642"/>
                    <a:pt x="48577" y="-3361"/>
                    <a:pt x="102870" y="449"/>
                  </a:cubicBezTo>
                  <a:cubicBezTo>
                    <a:pt x="163830" y="5212"/>
                    <a:pt x="225742" y="1402"/>
                    <a:pt x="287655" y="1402"/>
                  </a:cubicBezTo>
                  <a:cubicBezTo>
                    <a:pt x="276225" y="67124"/>
                    <a:pt x="266700" y="75697"/>
                    <a:pt x="206692" y="75697"/>
                  </a:cubicBezTo>
                  <a:cubicBezTo>
                    <a:pt x="139065" y="76649"/>
                    <a:pt x="71438" y="76649"/>
                    <a:pt x="0" y="7664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319">
              <a:extLst>
                <a:ext uri="{FF2B5EF4-FFF2-40B4-BE49-F238E27FC236}">
                  <a16:creationId xmlns:a16="http://schemas.microsoft.com/office/drawing/2014/main" id="{685C9B76-BFA8-4CF0-8F22-172160993CAD}"/>
                </a:ext>
              </a:extLst>
            </p:cNvPr>
            <p:cNvSpPr/>
            <p:nvPr/>
          </p:nvSpPr>
          <p:spPr>
            <a:xfrm>
              <a:off x="4271963" y="4992053"/>
              <a:ext cx="238125" cy="76200"/>
            </a:xfrm>
            <a:custGeom>
              <a:avLst/>
              <a:gdLst>
                <a:gd name="connsiteX0" fmla="*/ 0 w 238125"/>
                <a:gd name="connsiteY0" fmla="*/ 81915 h 76200"/>
                <a:gd name="connsiteX1" fmla="*/ 82867 w 238125"/>
                <a:gd name="connsiteY1" fmla="*/ 0 h 76200"/>
                <a:gd name="connsiteX2" fmla="*/ 239078 w 238125"/>
                <a:gd name="connsiteY2" fmla="*/ 0 h 76200"/>
                <a:gd name="connsiteX3" fmla="*/ 155258 w 238125"/>
                <a:gd name="connsiteY3" fmla="*/ 81915 h 76200"/>
                <a:gd name="connsiteX4" fmla="*/ 0 w 238125"/>
                <a:gd name="connsiteY4" fmla="*/ 819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76200">
                  <a:moveTo>
                    <a:pt x="0" y="81915"/>
                  </a:moveTo>
                  <a:cubicBezTo>
                    <a:pt x="12383" y="2857"/>
                    <a:pt x="16192" y="0"/>
                    <a:pt x="82867" y="0"/>
                  </a:cubicBezTo>
                  <a:cubicBezTo>
                    <a:pt x="135255" y="0"/>
                    <a:pt x="186690" y="0"/>
                    <a:pt x="239078" y="0"/>
                  </a:cubicBezTo>
                  <a:cubicBezTo>
                    <a:pt x="229553" y="79057"/>
                    <a:pt x="226695" y="81915"/>
                    <a:pt x="155258" y="81915"/>
                  </a:cubicBezTo>
                  <a:cubicBezTo>
                    <a:pt x="104775" y="81915"/>
                    <a:pt x="54292" y="81915"/>
                    <a:pt x="0" y="8191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320">
              <a:extLst>
                <a:ext uri="{FF2B5EF4-FFF2-40B4-BE49-F238E27FC236}">
                  <a16:creationId xmlns:a16="http://schemas.microsoft.com/office/drawing/2014/main" id="{66FB3D61-95AC-4C64-8809-597E83B4B9C2}"/>
                </a:ext>
              </a:extLst>
            </p:cNvPr>
            <p:cNvSpPr/>
            <p:nvPr/>
          </p:nvSpPr>
          <p:spPr>
            <a:xfrm>
              <a:off x="4518660" y="4991100"/>
              <a:ext cx="238125" cy="76200"/>
            </a:xfrm>
            <a:custGeom>
              <a:avLst/>
              <a:gdLst>
                <a:gd name="connsiteX0" fmla="*/ 0 w 238125"/>
                <a:gd name="connsiteY0" fmla="*/ 82868 h 76200"/>
                <a:gd name="connsiteX1" fmla="*/ 87630 w 238125"/>
                <a:gd name="connsiteY1" fmla="*/ 0 h 76200"/>
                <a:gd name="connsiteX2" fmla="*/ 238125 w 238125"/>
                <a:gd name="connsiteY2" fmla="*/ 0 h 76200"/>
                <a:gd name="connsiteX3" fmla="*/ 160020 w 238125"/>
                <a:gd name="connsiteY3" fmla="*/ 82868 h 76200"/>
                <a:gd name="connsiteX4" fmla="*/ 0 w 238125"/>
                <a:gd name="connsiteY4" fmla="*/ 828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76200">
                  <a:moveTo>
                    <a:pt x="0" y="82868"/>
                  </a:moveTo>
                  <a:cubicBezTo>
                    <a:pt x="20003" y="953"/>
                    <a:pt x="20003" y="953"/>
                    <a:pt x="87630" y="0"/>
                  </a:cubicBezTo>
                  <a:cubicBezTo>
                    <a:pt x="138113" y="0"/>
                    <a:pt x="187643" y="0"/>
                    <a:pt x="238125" y="0"/>
                  </a:cubicBezTo>
                  <a:cubicBezTo>
                    <a:pt x="235268" y="80010"/>
                    <a:pt x="231458" y="82868"/>
                    <a:pt x="160020" y="82868"/>
                  </a:cubicBezTo>
                  <a:cubicBezTo>
                    <a:pt x="107633" y="82868"/>
                    <a:pt x="56198" y="82868"/>
                    <a:pt x="0" y="8286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321">
              <a:extLst>
                <a:ext uri="{FF2B5EF4-FFF2-40B4-BE49-F238E27FC236}">
                  <a16:creationId xmlns:a16="http://schemas.microsoft.com/office/drawing/2014/main" id="{85F3C16D-F62B-4F52-957F-FE82F4B69C4C}"/>
                </a:ext>
              </a:extLst>
            </p:cNvPr>
            <p:cNvSpPr/>
            <p:nvPr/>
          </p:nvSpPr>
          <p:spPr>
            <a:xfrm>
              <a:off x="4019550" y="4991629"/>
              <a:ext cx="247650" cy="76200"/>
            </a:xfrm>
            <a:custGeom>
              <a:avLst/>
              <a:gdLst>
                <a:gd name="connsiteX0" fmla="*/ 247650 w 247650"/>
                <a:gd name="connsiteY0" fmla="*/ 423 h 76200"/>
                <a:gd name="connsiteX1" fmla="*/ 151447 w 247650"/>
                <a:gd name="connsiteY1" fmla="*/ 83291 h 76200"/>
                <a:gd name="connsiteX2" fmla="*/ 0 w 247650"/>
                <a:gd name="connsiteY2" fmla="*/ 83291 h 76200"/>
                <a:gd name="connsiteX3" fmla="*/ 92392 w 247650"/>
                <a:gd name="connsiteY3" fmla="*/ 423 h 76200"/>
                <a:gd name="connsiteX4" fmla="*/ 247650 w 247650"/>
                <a:gd name="connsiteY4" fmla="*/ 42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76200">
                  <a:moveTo>
                    <a:pt x="247650" y="423"/>
                  </a:moveTo>
                  <a:cubicBezTo>
                    <a:pt x="225742" y="83291"/>
                    <a:pt x="225742" y="83291"/>
                    <a:pt x="151447" y="83291"/>
                  </a:cubicBezTo>
                  <a:cubicBezTo>
                    <a:pt x="101917" y="83291"/>
                    <a:pt x="51435" y="83291"/>
                    <a:pt x="0" y="83291"/>
                  </a:cubicBezTo>
                  <a:cubicBezTo>
                    <a:pt x="17145" y="5186"/>
                    <a:pt x="21908" y="1376"/>
                    <a:pt x="92392" y="423"/>
                  </a:cubicBezTo>
                  <a:cubicBezTo>
                    <a:pt x="143828" y="-529"/>
                    <a:pt x="193358" y="423"/>
                    <a:pt x="247650" y="42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322">
              <a:extLst>
                <a:ext uri="{FF2B5EF4-FFF2-40B4-BE49-F238E27FC236}">
                  <a16:creationId xmlns:a16="http://schemas.microsoft.com/office/drawing/2014/main" id="{9D8648E0-DA1D-4023-8020-7C38D3F379EA}"/>
                </a:ext>
              </a:extLst>
            </p:cNvPr>
            <p:cNvSpPr/>
            <p:nvPr/>
          </p:nvSpPr>
          <p:spPr>
            <a:xfrm>
              <a:off x="6256972" y="4990583"/>
              <a:ext cx="247650" cy="76200"/>
            </a:xfrm>
            <a:custGeom>
              <a:avLst/>
              <a:gdLst>
                <a:gd name="connsiteX0" fmla="*/ 246697 w 247650"/>
                <a:gd name="connsiteY0" fmla="*/ 78622 h 76200"/>
                <a:gd name="connsiteX1" fmla="*/ 44768 w 247650"/>
                <a:gd name="connsiteY1" fmla="*/ 75765 h 76200"/>
                <a:gd name="connsiteX2" fmla="*/ 0 w 247650"/>
                <a:gd name="connsiteY2" fmla="*/ 1470 h 76200"/>
                <a:gd name="connsiteX3" fmla="*/ 204788 w 247650"/>
                <a:gd name="connsiteY3" fmla="*/ 4327 h 76200"/>
                <a:gd name="connsiteX4" fmla="*/ 255270 w 247650"/>
                <a:gd name="connsiteY4" fmla="*/ 65287 h 76200"/>
                <a:gd name="connsiteX5" fmla="*/ 246697 w 247650"/>
                <a:gd name="connsiteY5" fmla="*/ 7862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650" h="76200">
                  <a:moveTo>
                    <a:pt x="246697" y="78622"/>
                  </a:moveTo>
                  <a:cubicBezTo>
                    <a:pt x="179070" y="78622"/>
                    <a:pt x="111443" y="82432"/>
                    <a:pt x="44768" y="75765"/>
                  </a:cubicBezTo>
                  <a:cubicBezTo>
                    <a:pt x="29528" y="73860"/>
                    <a:pt x="19050" y="33855"/>
                    <a:pt x="0" y="1470"/>
                  </a:cubicBezTo>
                  <a:cubicBezTo>
                    <a:pt x="79058" y="1470"/>
                    <a:pt x="142875" y="-3293"/>
                    <a:pt x="204788" y="4327"/>
                  </a:cubicBezTo>
                  <a:cubicBezTo>
                    <a:pt x="223838" y="7185"/>
                    <a:pt x="238125" y="44332"/>
                    <a:pt x="255270" y="65287"/>
                  </a:cubicBezTo>
                  <a:cubicBezTo>
                    <a:pt x="252413" y="70050"/>
                    <a:pt x="249555" y="74812"/>
                    <a:pt x="246697" y="7862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323">
              <a:extLst>
                <a:ext uri="{FF2B5EF4-FFF2-40B4-BE49-F238E27FC236}">
                  <a16:creationId xmlns:a16="http://schemas.microsoft.com/office/drawing/2014/main" id="{25CB5FD7-380E-4BDB-A1DF-F8FFAC58BF5A}"/>
                </a:ext>
              </a:extLst>
            </p:cNvPr>
            <p:cNvSpPr/>
            <p:nvPr/>
          </p:nvSpPr>
          <p:spPr>
            <a:xfrm>
              <a:off x="6014085" y="4991921"/>
              <a:ext cx="247650" cy="76200"/>
            </a:xfrm>
            <a:custGeom>
              <a:avLst/>
              <a:gdLst>
                <a:gd name="connsiteX0" fmla="*/ 241935 w 247650"/>
                <a:gd name="connsiteY0" fmla="*/ 80141 h 76200"/>
                <a:gd name="connsiteX1" fmla="*/ 44768 w 247650"/>
                <a:gd name="connsiteY1" fmla="*/ 77284 h 76200"/>
                <a:gd name="connsiteX2" fmla="*/ 0 w 247650"/>
                <a:gd name="connsiteY2" fmla="*/ 1084 h 76200"/>
                <a:gd name="connsiteX3" fmla="*/ 212408 w 247650"/>
                <a:gd name="connsiteY3" fmla="*/ 3941 h 76200"/>
                <a:gd name="connsiteX4" fmla="*/ 252413 w 247650"/>
                <a:gd name="connsiteY4" fmla="*/ 62996 h 76200"/>
                <a:gd name="connsiteX5" fmla="*/ 241935 w 247650"/>
                <a:gd name="connsiteY5" fmla="*/ 8014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650" h="76200">
                  <a:moveTo>
                    <a:pt x="241935" y="80141"/>
                  </a:moveTo>
                  <a:cubicBezTo>
                    <a:pt x="176213" y="80141"/>
                    <a:pt x="110490" y="83951"/>
                    <a:pt x="44768" y="77284"/>
                  </a:cubicBezTo>
                  <a:cubicBezTo>
                    <a:pt x="29528" y="75379"/>
                    <a:pt x="19050" y="36326"/>
                    <a:pt x="0" y="1084"/>
                  </a:cubicBezTo>
                  <a:cubicBezTo>
                    <a:pt x="80963" y="1084"/>
                    <a:pt x="147638" y="-2726"/>
                    <a:pt x="212408" y="3941"/>
                  </a:cubicBezTo>
                  <a:cubicBezTo>
                    <a:pt x="227647" y="5846"/>
                    <a:pt x="239078" y="42994"/>
                    <a:pt x="252413" y="62996"/>
                  </a:cubicBezTo>
                  <a:cubicBezTo>
                    <a:pt x="248603" y="68711"/>
                    <a:pt x="244793" y="74426"/>
                    <a:pt x="241935" y="8014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324">
              <a:extLst>
                <a:ext uri="{FF2B5EF4-FFF2-40B4-BE49-F238E27FC236}">
                  <a16:creationId xmlns:a16="http://schemas.microsoft.com/office/drawing/2014/main" id="{B3BEA6C2-615C-49F0-81CA-BFDAC4935329}"/>
                </a:ext>
              </a:extLst>
            </p:cNvPr>
            <p:cNvSpPr/>
            <p:nvPr/>
          </p:nvSpPr>
          <p:spPr>
            <a:xfrm>
              <a:off x="3937635" y="4894559"/>
              <a:ext cx="238125" cy="76200"/>
            </a:xfrm>
            <a:custGeom>
              <a:avLst/>
              <a:gdLst>
                <a:gd name="connsiteX0" fmla="*/ 0 w 238125"/>
                <a:gd name="connsiteY0" fmla="*/ 76538 h 76200"/>
                <a:gd name="connsiteX1" fmla="*/ 83820 w 238125"/>
                <a:gd name="connsiteY1" fmla="*/ 338 h 76200"/>
                <a:gd name="connsiteX2" fmla="*/ 240030 w 238125"/>
                <a:gd name="connsiteY2" fmla="*/ 1291 h 76200"/>
                <a:gd name="connsiteX3" fmla="*/ 157163 w 238125"/>
                <a:gd name="connsiteY3" fmla="*/ 76538 h 76200"/>
                <a:gd name="connsiteX4" fmla="*/ 0 w 238125"/>
                <a:gd name="connsiteY4" fmla="*/ 7653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76200">
                  <a:moveTo>
                    <a:pt x="0" y="76538"/>
                  </a:moveTo>
                  <a:cubicBezTo>
                    <a:pt x="11430" y="25103"/>
                    <a:pt x="30480" y="-3472"/>
                    <a:pt x="83820" y="338"/>
                  </a:cubicBezTo>
                  <a:cubicBezTo>
                    <a:pt x="135255" y="5101"/>
                    <a:pt x="187643" y="1291"/>
                    <a:pt x="240030" y="1291"/>
                  </a:cubicBezTo>
                  <a:cubicBezTo>
                    <a:pt x="224790" y="73681"/>
                    <a:pt x="221933" y="75586"/>
                    <a:pt x="157163" y="76538"/>
                  </a:cubicBezTo>
                  <a:cubicBezTo>
                    <a:pt x="107633" y="76538"/>
                    <a:pt x="57150" y="76538"/>
                    <a:pt x="0" y="7653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325">
              <a:extLst>
                <a:ext uri="{FF2B5EF4-FFF2-40B4-BE49-F238E27FC236}">
                  <a16:creationId xmlns:a16="http://schemas.microsoft.com/office/drawing/2014/main" id="{C0E07A55-C5B4-4EFB-A890-4AB30B7D79E0}"/>
                </a:ext>
              </a:extLst>
            </p:cNvPr>
            <p:cNvSpPr/>
            <p:nvPr/>
          </p:nvSpPr>
          <p:spPr>
            <a:xfrm>
              <a:off x="4186238" y="4896803"/>
              <a:ext cx="228600" cy="66675"/>
            </a:xfrm>
            <a:custGeom>
              <a:avLst/>
              <a:gdLst>
                <a:gd name="connsiteX0" fmla="*/ 0 w 228600"/>
                <a:gd name="connsiteY0" fmla="*/ 74295 h 66675"/>
                <a:gd name="connsiteX1" fmla="*/ 76200 w 228600"/>
                <a:gd name="connsiteY1" fmla="*/ 0 h 66675"/>
                <a:gd name="connsiteX2" fmla="*/ 232410 w 228600"/>
                <a:gd name="connsiteY2" fmla="*/ 0 h 66675"/>
                <a:gd name="connsiteX3" fmla="*/ 156210 w 228600"/>
                <a:gd name="connsiteY3" fmla="*/ 74295 h 66675"/>
                <a:gd name="connsiteX4" fmla="*/ 0 w 228600"/>
                <a:gd name="connsiteY4" fmla="*/ 7429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66675">
                  <a:moveTo>
                    <a:pt x="0" y="74295"/>
                  </a:moveTo>
                  <a:cubicBezTo>
                    <a:pt x="10478" y="5715"/>
                    <a:pt x="16192" y="0"/>
                    <a:pt x="76200" y="0"/>
                  </a:cubicBezTo>
                  <a:cubicBezTo>
                    <a:pt x="127635" y="0"/>
                    <a:pt x="180022" y="0"/>
                    <a:pt x="232410" y="0"/>
                  </a:cubicBezTo>
                  <a:cubicBezTo>
                    <a:pt x="220980" y="73342"/>
                    <a:pt x="219075" y="74295"/>
                    <a:pt x="156210" y="74295"/>
                  </a:cubicBezTo>
                  <a:cubicBezTo>
                    <a:pt x="103822" y="74295"/>
                    <a:pt x="52388" y="74295"/>
                    <a:pt x="0" y="7429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326">
              <a:extLst>
                <a:ext uri="{FF2B5EF4-FFF2-40B4-BE49-F238E27FC236}">
                  <a16:creationId xmlns:a16="http://schemas.microsoft.com/office/drawing/2014/main" id="{ED00FA4B-2A40-4C11-B46F-C8849CFC8249}"/>
                </a:ext>
              </a:extLst>
            </p:cNvPr>
            <p:cNvSpPr/>
            <p:nvPr/>
          </p:nvSpPr>
          <p:spPr>
            <a:xfrm>
              <a:off x="7262813" y="4991139"/>
              <a:ext cx="257175" cy="76200"/>
            </a:xfrm>
            <a:custGeom>
              <a:avLst/>
              <a:gdLst>
                <a:gd name="connsiteX0" fmla="*/ 0 w 257175"/>
                <a:gd name="connsiteY0" fmla="*/ 1866 h 76200"/>
                <a:gd name="connsiteX1" fmla="*/ 200025 w 257175"/>
                <a:gd name="connsiteY1" fmla="*/ 4724 h 76200"/>
                <a:gd name="connsiteX2" fmla="*/ 264795 w 257175"/>
                <a:gd name="connsiteY2" fmla="*/ 63779 h 76200"/>
                <a:gd name="connsiteX3" fmla="*/ 258127 w 257175"/>
                <a:gd name="connsiteY3" fmla="*/ 76161 h 76200"/>
                <a:gd name="connsiteX4" fmla="*/ 55245 w 257175"/>
                <a:gd name="connsiteY4" fmla="*/ 73304 h 76200"/>
                <a:gd name="connsiteX5" fmla="*/ 0 w 257175"/>
                <a:gd name="connsiteY5" fmla="*/ 186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175" h="76200">
                  <a:moveTo>
                    <a:pt x="0" y="1866"/>
                  </a:moveTo>
                  <a:cubicBezTo>
                    <a:pt x="76200" y="1866"/>
                    <a:pt x="139065" y="-3849"/>
                    <a:pt x="200025" y="4724"/>
                  </a:cubicBezTo>
                  <a:cubicBezTo>
                    <a:pt x="223838" y="7581"/>
                    <a:pt x="242888" y="42824"/>
                    <a:pt x="264795" y="63779"/>
                  </a:cubicBezTo>
                  <a:cubicBezTo>
                    <a:pt x="262890" y="67589"/>
                    <a:pt x="260985" y="72351"/>
                    <a:pt x="258127" y="76161"/>
                  </a:cubicBezTo>
                  <a:cubicBezTo>
                    <a:pt x="190500" y="76161"/>
                    <a:pt x="121920" y="80924"/>
                    <a:pt x="55245" y="73304"/>
                  </a:cubicBezTo>
                  <a:cubicBezTo>
                    <a:pt x="38100" y="70446"/>
                    <a:pt x="23813" y="32346"/>
                    <a:pt x="0" y="186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327">
              <a:extLst>
                <a:ext uri="{FF2B5EF4-FFF2-40B4-BE49-F238E27FC236}">
                  <a16:creationId xmlns:a16="http://schemas.microsoft.com/office/drawing/2014/main" id="{C73F0E3F-59CC-4EDB-80EC-F1300B115283}"/>
                </a:ext>
              </a:extLst>
            </p:cNvPr>
            <p:cNvSpPr/>
            <p:nvPr/>
          </p:nvSpPr>
          <p:spPr>
            <a:xfrm>
              <a:off x="6786563" y="4991535"/>
              <a:ext cx="247650" cy="76200"/>
            </a:xfrm>
            <a:custGeom>
              <a:avLst/>
              <a:gdLst>
                <a:gd name="connsiteX0" fmla="*/ 246697 w 247650"/>
                <a:gd name="connsiteY0" fmla="*/ 78622 h 76200"/>
                <a:gd name="connsiteX1" fmla="*/ 59055 w 247650"/>
                <a:gd name="connsiteY1" fmla="*/ 75765 h 76200"/>
                <a:gd name="connsiteX2" fmla="*/ 0 w 247650"/>
                <a:gd name="connsiteY2" fmla="*/ 16710 h 76200"/>
                <a:gd name="connsiteX3" fmla="*/ 9525 w 247650"/>
                <a:gd name="connsiteY3" fmla="*/ 1470 h 76200"/>
                <a:gd name="connsiteX4" fmla="*/ 204788 w 247650"/>
                <a:gd name="connsiteY4" fmla="*/ 4327 h 76200"/>
                <a:gd name="connsiteX5" fmla="*/ 255270 w 247650"/>
                <a:gd name="connsiteY5" fmla="*/ 64335 h 76200"/>
                <a:gd name="connsiteX6" fmla="*/ 246697 w 247650"/>
                <a:gd name="connsiteY6" fmla="*/ 7862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76200">
                  <a:moveTo>
                    <a:pt x="246697" y="78622"/>
                  </a:moveTo>
                  <a:cubicBezTo>
                    <a:pt x="183832" y="78622"/>
                    <a:pt x="120015" y="84337"/>
                    <a:pt x="59055" y="75765"/>
                  </a:cubicBezTo>
                  <a:cubicBezTo>
                    <a:pt x="37147" y="72907"/>
                    <a:pt x="20003" y="36712"/>
                    <a:pt x="0" y="16710"/>
                  </a:cubicBezTo>
                  <a:cubicBezTo>
                    <a:pt x="2857" y="11947"/>
                    <a:pt x="6668" y="7185"/>
                    <a:pt x="9525" y="1470"/>
                  </a:cubicBezTo>
                  <a:cubicBezTo>
                    <a:pt x="74295" y="1470"/>
                    <a:pt x="140018" y="-3293"/>
                    <a:pt x="204788" y="4327"/>
                  </a:cubicBezTo>
                  <a:cubicBezTo>
                    <a:pt x="223838" y="6232"/>
                    <a:pt x="239078" y="43380"/>
                    <a:pt x="255270" y="64335"/>
                  </a:cubicBezTo>
                  <a:cubicBezTo>
                    <a:pt x="252413" y="69097"/>
                    <a:pt x="249555" y="73860"/>
                    <a:pt x="246697" y="7862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328">
              <a:extLst>
                <a:ext uri="{FF2B5EF4-FFF2-40B4-BE49-F238E27FC236}">
                  <a16:creationId xmlns:a16="http://schemas.microsoft.com/office/drawing/2014/main" id="{5F0DD52A-C87E-4007-9ACB-8E3D70E35EAE}"/>
                </a:ext>
              </a:extLst>
            </p:cNvPr>
            <p:cNvSpPr/>
            <p:nvPr/>
          </p:nvSpPr>
          <p:spPr>
            <a:xfrm>
              <a:off x="4431983" y="4896803"/>
              <a:ext cx="219075" cy="66675"/>
            </a:xfrm>
            <a:custGeom>
              <a:avLst/>
              <a:gdLst>
                <a:gd name="connsiteX0" fmla="*/ 225742 w 219075"/>
                <a:gd name="connsiteY0" fmla="*/ 0 h 66675"/>
                <a:gd name="connsiteX1" fmla="*/ 156210 w 219075"/>
                <a:gd name="connsiteY1" fmla="*/ 74295 h 66675"/>
                <a:gd name="connsiteX2" fmla="*/ 0 w 219075"/>
                <a:gd name="connsiteY2" fmla="*/ 74295 h 66675"/>
                <a:gd name="connsiteX3" fmla="*/ 70485 w 219075"/>
                <a:gd name="connsiteY3" fmla="*/ 0 h 66675"/>
                <a:gd name="connsiteX4" fmla="*/ 225742 w 219075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66675">
                  <a:moveTo>
                    <a:pt x="225742" y="0"/>
                  </a:moveTo>
                  <a:cubicBezTo>
                    <a:pt x="219075" y="73342"/>
                    <a:pt x="218122" y="74295"/>
                    <a:pt x="156210" y="74295"/>
                  </a:cubicBezTo>
                  <a:cubicBezTo>
                    <a:pt x="104775" y="74295"/>
                    <a:pt x="52388" y="74295"/>
                    <a:pt x="0" y="74295"/>
                  </a:cubicBezTo>
                  <a:cubicBezTo>
                    <a:pt x="4763" y="4763"/>
                    <a:pt x="9525" y="0"/>
                    <a:pt x="70485" y="0"/>
                  </a:cubicBezTo>
                  <a:cubicBezTo>
                    <a:pt x="120967" y="0"/>
                    <a:pt x="171450" y="0"/>
                    <a:pt x="22574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29">
              <a:extLst>
                <a:ext uri="{FF2B5EF4-FFF2-40B4-BE49-F238E27FC236}">
                  <a16:creationId xmlns:a16="http://schemas.microsoft.com/office/drawing/2014/main" id="{C2145185-371F-4C68-8CD2-BDFD93F989E3}"/>
                </a:ext>
              </a:extLst>
            </p:cNvPr>
            <p:cNvSpPr/>
            <p:nvPr/>
          </p:nvSpPr>
          <p:spPr>
            <a:xfrm>
              <a:off x="7028497" y="4990186"/>
              <a:ext cx="257175" cy="76200"/>
            </a:xfrm>
            <a:custGeom>
              <a:avLst/>
              <a:gdLst>
                <a:gd name="connsiteX0" fmla="*/ 10478 w 257175"/>
                <a:gd name="connsiteY0" fmla="*/ 1866 h 76200"/>
                <a:gd name="connsiteX1" fmla="*/ 189547 w 257175"/>
                <a:gd name="connsiteY1" fmla="*/ 4724 h 76200"/>
                <a:gd name="connsiteX2" fmla="*/ 258128 w 257175"/>
                <a:gd name="connsiteY2" fmla="*/ 62826 h 76200"/>
                <a:gd name="connsiteX3" fmla="*/ 249555 w 257175"/>
                <a:gd name="connsiteY3" fmla="*/ 78066 h 76200"/>
                <a:gd name="connsiteX4" fmla="*/ 49530 w 257175"/>
                <a:gd name="connsiteY4" fmla="*/ 75208 h 76200"/>
                <a:gd name="connsiteX5" fmla="*/ 0 w 257175"/>
                <a:gd name="connsiteY5" fmla="*/ 14249 h 76200"/>
                <a:gd name="connsiteX6" fmla="*/ 10478 w 257175"/>
                <a:gd name="connsiteY6" fmla="*/ 186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175" h="76200">
                  <a:moveTo>
                    <a:pt x="10478" y="1866"/>
                  </a:moveTo>
                  <a:cubicBezTo>
                    <a:pt x="70485" y="1866"/>
                    <a:pt x="131445" y="-3849"/>
                    <a:pt x="189547" y="4724"/>
                  </a:cubicBezTo>
                  <a:cubicBezTo>
                    <a:pt x="214313" y="8533"/>
                    <a:pt x="235268" y="42824"/>
                    <a:pt x="258128" y="62826"/>
                  </a:cubicBezTo>
                  <a:cubicBezTo>
                    <a:pt x="255270" y="67589"/>
                    <a:pt x="252413" y="72351"/>
                    <a:pt x="249555" y="78066"/>
                  </a:cubicBezTo>
                  <a:cubicBezTo>
                    <a:pt x="182880" y="78066"/>
                    <a:pt x="116205" y="82829"/>
                    <a:pt x="49530" y="75208"/>
                  </a:cubicBezTo>
                  <a:cubicBezTo>
                    <a:pt x="31433" y="73304"/>
                    <a:pt x="16193" y="36156"/>
                    <a:pt x="0" y="14249"/>
                  </a:cubicBezTo>
                  <a:cubicBezTo>
                    <a:pt x="4763" y="9486"/>
                    <a:pt x="7620" y="5676"/>
                    <a:pt x="10478" y="186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30">
              <a:extLst>
                <a:ext uri="{FF2B5EF4-FFF2-40B4-BE49-F238E27FC236}">
                  <a16:creationId xmlns:a16="http://schemas.microsoft.com/office/drawing/2014/main" id="{C5F9083B-47AF-4498-B73D-5AEC7AE6D7D5}"/>
                </a:ext>
              </a:extLst>
            </p:cNvPr>
            <p:cNvSpPr/>
            <p:nvPr/>
          </p:nvSpPr>
          <p:spPr>
            <a:xfrm>
              <a:off x="4675822" y="4896803"/>
              <a:ext cx="219075" cy="66675"/>
            </a:xfrm>
            <a:custGeom>
              <a:avLst/>
              <a:gdLst>
                <a:gd name="connsiteX0" fmla="*/ 0 w 219075"/>
                <a:gd name="connsiteY0" fmla="*/ 74295 h 66675"/>
                <a:gd name="connsiteX1" fmla="*/ 66675 w 219075"/>
                <a:gd name="connsiteY1" fmla="*/ 0 h 66675"/>
                <a:gd name="connsiteX2" fmla="*/ 216218 w 219075"/>
                <a:gd name="connsiteY2" fmla="*/ 0 h 66675"/>
                <a:gd name="connsiteX3" fmla="*/ 159068 w 219075"/>
                <a:gd name="connsiteY3" fmla="*/ 74295 h 66675"/>
                <a:gd name="connsiteX4" fmla="*/ 0 w 219075"/>
                <a:gd name="connsiteY4" fmla="*/ 7429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66675">
                  <a:moveTo>
                    <a:pt x="0" y="74295"/>
                  </a:moveTo>
                  <a:cubicBezTo>
                    <a:pt x="4763" y="2857"/>
                    <a:pt x="6668" y="0"/>
                    <a:pt x="66675" y="0"/>
                  </a:cubicBezTo>
                  <a:cubicBezTo>
                    <a:pt x="117158" y="0"/>
                    <a:pt x="166688" y="0"/>
                    <a:pt x="216218" y="0"/>
                  </a:cubicBezTo>
                  <a:cubicBezTo>
                    <a:pt x="224790" y="66675"/>
                    <a:pt x="219075" y="74295"/>
                    <a:pt x="159068" y="74295"/>
                  </a:cubicBezTo>
                  <a:cubicBezTo>
                    <a:pt x="105728" y="74295"/>
                    <a:pt x="53340" y="74295"/>
                    <a:pt x="0" y="7429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31">
              <a:extLst>
                <a:ext uri="{FF2B5EF4-FFF2-40B4-BE49-F238E27FC236}">
                  <a16:creationId xmlns:a16="http://schemas.microsoft.com/office/drawing/2014/main" id="{B480E849-2BE9-41EE-B2EC-7BBBD53AF936}"/>
                </a:ext>
              </a:extLst>
            </p:cNvPr>
            <p:cNvSpPr/>
            <p:nvPr/>
          </p:nvSpPr>
          <p:spPr>
            <a:xfrm>
              <a:off x="4919230" y="4896803"/>
              <a:ext cx="209550" cy="66675"/>
            </a:xfrm>
            <a:custGeom>
              <a:avLst/>
              <a:gdLst>
                <a:gd name="connsiteX0" fmla="*/ 213793 w 209550"/>
                <a:gd name="connsiteY0" fmla="*/ 0 h 66675"/>
                <a:gd name="connsiteX1" fmla="*/ 153786 w 209550"/>
                <a:gd name="connsiteY1" fmla="*/ 74295 h 66675"/>
                <a:gd name="connsiteX2" fmla="*/ 3290 w 209550"/>
                <a:gd name="connsiteY2" fmla="*/ 74295 h 66675"/>
                <a:gd name="connsiteX3" fmla="*/ 59488 w 209550"/>
                <a:gd name="connsiteY3" fmla="*/ 0 h 66675"/>
                <a:gd name="connsiteX4" fmla="*/ 213793 w 209550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66675">
                  <a:moveTo>
                    <a:pt x="213793" y="0"/>
                  </a:moveTo>
                  <a:cubicBezTo>
                    <a:pt x="219508" y="73342"/>
                    <a:pt x="218555" y="74295"/>
                    <a:pt x="153786" y="74295"/>
                  </a:cubicBezTo>
                  <a:cubicBezTo>
                    <a:pt x="103303" y="74295"/>
                    <a:pt x="52820" y="74295"/>
                    <a:pt x="3290" y="74295"/>
                  </a:cubicBezTo>
                  <a:cubicBezTo>
                    <a:pt x="-5282" y="6667"/>
                    <a:pt x="-520" y="0"/>
                    <a:pt x="59488" y="0"/>
                  </a:cubicBezTo>
                  <a:cubicBezTo>
                    <a:pt x="109970" y="0"/>
                    <a:pt x="160453" y="0"/>
                    <a:pt x="2137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2">
              <a:extLst>
                <a:ext uri="{FF2B5EF4-FFF2-40B4-BE49-F238E27FC236}">
                  <a16:creationId xmlns:a16="http://schemas.microsoft.com/office/drawing/2014/main" id="{C134B326-961E-402A-AD8F-DA89BC618E46}"/>
                </a:ext>
              </a:extLst>
            </p:cNvPr>
            <p:cNvSpPr/>
            <p:nvPr/>
          </p:nvSpPr>
          <p:spPr>
            <a:xfrm>
              <a:off x="6341745" y="4896285"/>
              <a:ext cx="238125" cy="76200"/>
            </a:xfrm>
            <a:custGeom>
              <a:avLst/>
              <a:gdLst>
                <a:gd name="connsiteX0" fmla="*/ 230505 w 238125"/>
                <a:gd name="connsiteY0" fmla="*/ 74812 h 76200"/>
                <a:gd name="connsiteX1" fmla="*/ 50483 w 238125"/>
                <a:gd name="connsiteY1" fmla="*/ 71955 h 76200"/>
                <a:gd name="connsiteX2" fmla="*/ 0 w 238125"/>
                <a:gd name="connsiteY2" fmla="*/ 14805 h 76200"/>
                <a:gd name="connsiteX3" fmla="*/ 10478 w 238125"/>
                <a:gd name="connsiteY3" fmla="*/ 1470 h 76200"/>
                <a:gd name="connsiteX4" fmla="*/ 194310 w 238125"/>
                <a:gd name="connsiteY4" fmla="*/ 4327 h 76200"/>
                <a:gd name="connsiteX5" fmla="*/ 242888 w 238125"/>
                <a:gd name="connsiteY5" fmla="*/ 60525 h 76200"/>
                <a:gd name="connsiteX6" fmla="*/ 230505 w 238125"/>
                <a:gd name="connsiteY6" fmla="*/ 748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125" h="76200">
                  <a:moveTo>
                    <a:pt x="230505" y="74812"/>
                  </a:moveTo>
                  <a:cubicBezTo>
                    <a:pt x="170498" y="74812"/>
                    <a:pt x="109538" y="79575"/>
                    <a:pt x="50483" y="71955"/>
                  </a:cubicBezTo>
                  <a:cubicBezTo>
                    <a:pt x="31433" y="69097"/>
                    <a:pt x="16193" y="34807"/>
                    <a:pt x="0" y="14805"/>
                  </a:cubicBezTo>
                  <a:cubicBezTo>
                    <a:pt x="3810" y="10042"/>
                    <a:pt x="7620" y="5280"/>
                    <a:pt x="10478" y="1470"/>
                  </a:cubicBezTo>
                  <a:cubicBezTo>
                    <a:pt x="71438" y="1470"/>
                    <a:pt x="133350" y="-3293"/>
                    <a:pt x="194310" y="4327"/>
                  </a:cubicBezTo>
                  <a:cubicBezTo>
                    <a:pt x="212408" y="6232"/>
                    <a:pt x="226695" y="41475"/>
                    <a:pt x="242888" y="60525"/>
                  </a:cubicBezTo>
                  <a:cubicBezTo>
                    <a:pt x="239078" y="65287"/>
                    <a:pt x="234315" y="70050"/>
                    <a:pt x="230505" y="7481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33">
              <a:extLst>
                <a:ext uri="{FF2B5EF4-FFF2-40B4-BE49-F238E27FC236}">
                  <a16:creationId xmlns:a16="http://schemas.microsoft.com/office/drawing/2014/main" id="{D95AD973-A595-46B8-9CB1-0BAD03CC09AB}"/>
                </a:ext>
              </a:extLst>
            </p:cNvPr>
            <p:cNvSpPr/>
            <p:nvPr/>
          </p:nvSpPr>
          <p:spPr>
            <a:xfrm>
              <a:off x="6104572" y="4898946"/>
              <a:ext cx="238125" cy="66675"/>
            </a:xfrm>
            <a:custGeom>
              <a:avLst/>
              <a:gdLst>
                <a:gd name="connsiteX0" fmla="*/ 240983 w 238125"/>
                <a:gd name="connsiteY0" fmla="*/ 72152 h 66675"/>
                <a:gd name="connsiteX1" fmla="*/ 50483 w 238125"/>
                <a:gd name="connsiteY1" fmla="*/ 69294 h 66675"/>
                <a:gd name="connsiteX2" fmla="*/ 0 w 238125"/>
                <a:gd name="connsiteY2" fmla="*/ 18812 h 66675"/>
                <a:gd name="connsiteX3" fmla="*/ 9525 w 238125"/>
                <a:gd name="connsiteY3" fmla="*/ 714 h 66675"/>
                <a:gd name="connsiteX4" fmla="*/ 208597 w 238125"/>
                <a:gd name="connsiteY4" fmla="*/ 3572 h 66675"/>
                <a:gd name="connsiteX5" fmla="*/ 240983 w 238125"/>
                <a:gd name="connsiteY5" fmla="*/ 7215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" h="66675">
                  <a:moveTo>
                    <a:pt x="240983" y="72152"/>
                  </a:moveTo>
                  <a:cubicBezTo>
                    <a:pt x="167640" y="72152"/>
                    <a:pt x="108585" y="75962"/>
                    <a:pt x="50483" y="69294"/>
                  </a:cubicBezTo>
                  <a:cubicBezTo>
                    <a:pt x="32385" y="67389"/>
                    <a:pt x="17145" y="35957"/>
                    <a:pt x="0" y="18812"/>
                  </a:cubicBezTo>
                  <a:cubicBezTo>
                    <a:pt x="2858" y="13097"/>
                    <a:pt x="6668" y="6429"/>
                    <a:pt x="9525" y="714"/>
                  </a:cubicBezTo>
                  <a:cubicBezTo>
                    <a:pt x="76200" y="714"/>
                    <a:pt x="142875" y="-2143"/>
                    <a:pt x="208597" y="3572"/>
                  </a:cubicBezTo>
                  <a:cubicBezTo>
                    <a:pt x="219075" y="4524"/>
                    <a:pt x="226695" y="41672"/>
                    <a:pt x="240983" y="7215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34">
              <a:extLst>
                <a:ext uri="{FF2B5EF4-FFF2-40B4-BE49-F238E27FC236}">
                  <a16:creationId xmlns:a16="http://schemas.microsoft.com/office/drawing/2014/main" id="{A28608C2-AA46-4180-B01F-236D7247854E}"/>
                </a:ext>
              </a:extLst>
            </p:cNvPr>
            <p:cNvSpPr/>
            <p:nvPr/>
          </p:nvSpPr>
          <p:spPr>
            <a:xfrm>
              <a:off x="5869305" y="4897133"/>
              <a:ext cx="228600" cy="66675"/>
            </a:xfrm>
            <a:custGeom>
              <a:avLst/>
              <a:gdLst>
                <a:gd name="connsiteX0" fmla="*/ 13335 w 228600"/>
                <a:gd name="connsiteY0" fmla="*/ 622 h 66675"/>
                <a:gd name="connsiteX1" fmla="*/ 193357 w 228600"/>
                <a:gd name="connsiteY1" fmla="*/ 1574 h 66675"/>
                <a:gd name="connsiteX2" fmla="*/ 229552 w 228600"/>
                <a:gd name="connsiteY2" fmla="*/ 73964 h 66675"/>
                <a:gd name="connsiteX3" fmla="*/ 38100 w 228600"/>
                <a:gd name="connsiteY3" fmla="*/ 71107 h 66675"/>
                <a:gd name="connsiteX4" fmla="*/ 0 w 228600"/>
                <a:gd name="connsiteY4" fmla="*/ 13957 h 66675"/>
                <a:gd name="connsiteX5" fmla="*/ 13335 w 228600"/>
                <a:gd name="connsiteY5" fmla="*/ 62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0" h="66675">
                  <a:moveTo>
                    <a:pt x="13335" y="622"/>
                  </a:moveTo>
                  <a:cubicBezTo>
                    <a:pt x="73342" y="622"/>
                    <a:pt x="133350" y="-1283"/>
                    <a:pt x="193357" y="1574"/>
                  </a:cubicBezTo>
                  <a:cubicBezTo>
                    <a:pt x="237172" y="3480"/>
                    <a:pt x="221932" y="41580"/>
                    <a:pt x="229552" y="73964"/>
                  </a:cubicBezTo>
                  <a:cubicBezTo>
                    <a:pt x="162877" y="73964"/>
                    <a:pt x="100013" y="77774"/>
                    <a:pt x="38100" y="71107"/>
                  </a:cubicBezTo>
                  <a:cubicBezTo>
                    <a:pt x="23813" y="69202"/>
                    <a:pt x="12382" y="33960"/>
                    <a:pt x="0" y="13957"/>
                  </a:cubicBezTo>
                  <a:cubicBezTo>
                    <a:pt x="4763" y="9195"/>
                    <a:pt x="9525" y="5385"/>
                    <a:pt x="13335" y="62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35">
              <a:extLst>
                <a:ext uri="{FF2B5EF4-FFF2-40B4-BE49-F238E27FC236}">
                  <a16:creationId xmlns:a16="http://schemas.microsoft.com/office/drawing/2014/main" id="{F88EEE6F-4C47-44A2-B365-ECC2C580244B}"/>
                </a:ext>
              </a:extLst>
            </p:cNvPr>
            <p:cNvSpPr/>
            <p:nvPr/>
          </p:nvSpPr>
          <p:spPr>
            <a:xfrm>
              <a:off x="5632132" y="4900613"/>
              <a:ext cx="228600" cy="66675"/>
            </a:xfrm>
            <a:custGeom>
              <a:avLst/>
              <a:gdLst>
                <a:gd name="connsiteX0" fmla="*/ 217170 w 228600"/>
                <a:gd name="connsiteY0" fmla="*/ 0 h 66675"/>
                <a:gd name="connsiteX1" fmla="*/ 228600 w 228600"/>
                <a:gd name="connsiteY1" fmla="*/ 69532 h 66675"/>
                <a:gd name="connsiteX2" fmla="*/ 28575 w 228600"/>
                <a:gd name="connsiteY2" fmla="*/ 66675 h 66675"/>
                <a:gd name="connsiteX3" fmla="*/ 0 w 228600"/>
                <a:gd name="connsiteY3" fmla="*/ 0 h 66675"/>
                <a:gd name="connsiteX4" fmla="*/ 217170 w 228600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66675">
                  <a:moveTo>
                    <a:pt x="217170" y="0"/>
                  </a:moveTo>
                  <a:cubicBezTo>
                    <a:pt x="220980" y="20955"/>
                    <a:pt x="223838" y="40957"/>
                    <a:pt x="228600" y="69532"/>
                  </a:cubicBezTo>
                  <a:cubicBezTo>
                    <a:pt x="159068" y="69532"/>
                    <a:pt x="93345" y="72390"/>
                    <a:pt x="28575" y="66675"/>
                  </a:cubicBezTo>
                  <a:cubicBezTo>
                    <a:pt x="19050" y="65722"/>
                    <a:pt x="11430" y="28575"/>
                    <a:pt x="0" y="0"/>
                  </a:cubicBezTo>
                  <a:cubicBezTo>
                    <a:pt x="80010" y="0"/>
                    <a:pt x="147638" y="0"/>
                    <a:pt x="21717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36">
              <a:extLst>
                <a:ext uri="{FF2B5EF4-FFF2-40B4-BE49-F238E27FC236}">
                  <a16:creationId xmlns:a16="http://schemas.microsoft.com/office/drawing/2014/main" id="{CAD3D39F-1885-4DB3-AC34-928F540B4439}"/>
                </a:ext>
              </a:extLst>
            </p:cNvPr>
            <p:cNvSpPr/>
            <p:nvPr/>
          </p:nvSpPr>
          <p:spPr>
            <a:xfrm>
              <a:off x="5396837" y="4897041"/>
              <a:ext cx="228600" cy="66675"/>
            </a:xfrm>
            <a:custGeom>
              <a:avLst/>
              <a:gdLst>
                <a:gd name="connsiteX0" fmla="*/ 232438 w 228600"/>
                <a:gd name="connsiteY0" fmla="*/ 74057 h 66675"/>
                <a:gd name="connsiteX1" fmla="*/ 29556 w 228600"/>
                <a:gd name="connsiteY1" fmla="*/ 73104 h 66675"/>
                <a:gd name="connsiteX2" fmla="*/ 2885 w 228600"/>
                <a:gd name="connsiteY2" fmla="*/ 714 h 66675"/>
                <a:gd name="connsiteX3" fmla="*/ 200053 w 228600"/>
                <a:gd name="connsiteY3" fmla="*/ 3572 h 66675"/>
                <a:gd name="connsiteX4" fmla="*/ 232438 w 228600"/>
                <a:gd name="connsiteY4" fmla="*/ 7405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66675">
                  <a:moveTo>
                    <a:pt x="232438" y="74057"/>
                  </a:moveTo>
                  <a:cubicBezTo>
                    <a:pt x="152428" y="74057"/>
                    <a:pt x="91468" y="76914"/>
                    <a:pt x="29556" y="73104"/>
                  </a:cubicBezTo>
                  <a:cubicBezTo>
                    <a:pt x="-22832" y="70247"/>
                    <a:pt x="12410" y="31194"/>
                    <a:pt x="2885" y="714"/>
                  </a:cubicBezTo>
                  <a:cubicBezTo>
                    <a:pt x="72418" y="714"/>
                    <a:pt x="136235" y="-2143"/>
                    <a:pt x="200053" y="3572"/>
                  </a:cubicBezTo>
                  <a:cubicBezTo>
                    <a:pt x="211483" y="5477"/>
                    <a:pt x="218151" y="42624"/>
                    <a:pt x="232438" y="7405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37">
              <a:extLst>
                <a:ext uri="{FF2B5EF4-FFF2-40B4-BE49-F238E27FC236}">
                  <a16:creationId xmlns:a16="http://schemas.microsoft.com/office/drawing/2014/main" id="{BBCF634F-5E1F-4F52-9228-251BCBA0C8C6}"/>
                </a:ext>
              </a:extLst>
            </p:cNvPr>
            <p:cNvSpPr/>
            <p:nvPr/>
          </p:nvSpPr>
          <p:spPr>
            <a:xfrm>
              <a:off x="5160451" y="4896803"/>
              <a:ext cx="209550" cy="66675"/>
            </a:xfrm>
            <a:custGeom>
              <a:avLst/>
              <a:gdLst>
                <a:gd name="connsiteX0" fmla="*/ 2099 w 209550"/>
                <a:gd name="connsiteY0" fmla="*/ 75247 h 66675"/>
                <a:gd name="connsiteX1" fmla="*/ 61155 w 209550"/>
                <a:gd name="connsiteY1" fmla="*/ 0 h 66675"/>
                <a:gd name="connsiteX2" fmla="*/ 209744 w 209550"/>
                <a:gd name="connsiteY2" fmla="*/ 0 h 66675"/>
                <a:gd name="connsiteX3" fmla="*/ 156405 w 209550"/>
                <a:gd name="connsiteY3" fmla="*/ 75247 h 66675"/>
                <a:gd name="connsiteX4" fmla="*/ 2099 w 209550"/>
                <a:gd name="connsiteY4" fmla="*/ 7524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66675">
                  <a:moveTo>
                    <a:pt x="2099" y="75247"/>
                  </a:moveTo>
                  <a:cubicBezTo>
                    <a:pt x="-3616" y="2857"/>
                    <a:pt x="-1711" y="953"/>
                    <a:pt x="61155" y="0"/>
                  </a:cubicBezTo>
                  <a:cubicBezTo>
                    <a:pt x="110684" y="0"/>
                    <a:pt x="161167" y="0"/>
                    <a:pt x="209744" y="0"/>
                  </a:cubicBezTo>
                  <a:cubicBezTo>
                    <a:pt x="222127" y="72390"/>
                    <a:pt x="221174" y="75247"/>
                    <a:pt x="156405" y="75247"/>
                  </a:cubicBezTo>
                  <a:cubicBezTo>
                    <a:pt x="104969" y="75247"/>
                    <a:pt x="53534" y="75247"/>
                    <a:pt x="2099" y="7524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38">
              <a:extLst>
                <a:ext uri="{FF2B5EF4-FFF2-40B4-BE49-F238E27FC236}">
                  <a16:creationId xmlns:a16="http://schemas.microsoft.com/office/drawing/2014/main" id="{5976278A-E82B-4299-94E2-2F7B97D3493C}"/>
                </a:ext>
              </a:extLst>
            </p:cNvPr>
            <p:cNvSpPr/>
            <p:nvPr/>
          </p:nvSpPr>
          <p:spPr>
            <a:xfrm>
              <a:off x="7214235" y="4898190"/>
              <a:ext cx="247650" cy="66675"/>
            </a:xfrm>
            <a:custGeom>
              <a:avLst/>
              <a:gdLst>
                <a:gd name="connsiteX0" fmla="*/ 241935 w 247650"/>
                <a:gd name="connsiteY0" fmla="*/ 72907 h 66675"/>
                <a:gd name="connsiteX1" fmla="*/ 60008 w 247650"/>
                <a:gd name="connsiteY1" fmla="*/ 70050 h 66675"/>
                <a:gd name="connsiteX2" fmla="*/ 0 w 247650"/>
                <a:gd name="connsiteY2" fmla="*/ 14805 h 66675"/>
                <a:gd name="connsiteX3" fmla="*/ 6668 w 247650"/>
                <a:gd name="connsiteY3" fmla="*/ 1470 h 66675"/>
                <a:gd name="connsiteX4" fmla="*/ 192405 w 247650"/>
                <a:gd name="connsiteY4" fmla="*/ 4328 h 66675"/>
                <a:gd name="connsiteX5" fmla="*/ 250508 w 247650"/>
                <a:gd name="connsiteY5" fmla="*/ 58620 h 66675"/>
                <a:gd name="connsiteX6" fmla="*/ 241935 w 247650"/>
                <a:gd name="connsiteY6" fmla="*/ 7290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66675">
                  <a:moveTo>
                    <a:pt x="241935" y="72907"/>
                  </a:moveTo>
                  <a:cubicBezTo>
                    <a:pt x="180975" y="72907"/>
                    <a:pt x="119063" y="77670"/>
                    <a:pt x="60008" y="70050"/>
                  </a:cubicBezTo>
                  <a:cubicBezTo>
                    <a:pt x="38100" y="67192"/>
                    <a:pt x="20003" y="33855"/>
                    <a:pt x="0" y="14805"/>
                  </a:cubicBezTo>
                  <a:cubicBezTo>
                    <a:pt x="1905" y="10042"/>
                    <a:pt x="4763" y="5280"/>
                    <a:pt x="6668" y="1470"/>
                  </a:cubicBezTo>
                  <a:cubicBezTo>
                    <a:pt x="68580" y="1470"/>
                    <a:pt x="131445" y="-3293"/>
                    <a:pt x="192405" y="4328"/>
                  </a:cubicBezTo>
                  <a:cubicBezTo>
                    <a:pt x="213360" y="7185"/>
                    <a:pt x="230505" y="39570"/>
                    <a:pt x="250508" y="58620"/>
                  </a:cubicBezTo>
                  <a:cubicBezTo>
                    <a:pt x="246697" y="62430"/>
                    <a:pt x="243840" y="68145"/>
                    <a:pt x="241935" y="7290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339">
              <a:extLst>
                <a:ext uri="{FF2B5EF4-FFF2-40B4-BE49-F238E27FC236}">
                  <a16:creationId xmlns:a16="http://schemas.microsoft.com/office/drawing/2014/main" id="{3ADCFF93-0EAF-4C3E-B7BC-DDC7A7CF61FE}"/>
                </a:ext>
              </a:extLst>
            </p:cNvPr>
            <p:cNvSpPr/>
            <p:nvPr/>
          </p:nvSpPr>
          <p:spPr>
            <a:xfrm>
              <a:off x="6979920" y="4897238"/>
              <a:ext cx="238125" cy="66675"/>
            </a:xfrm>
            <a:custGeom>
              <a:avLst/>
              <a:gdLst>
                <a:gd name="connsiteX0" fmla="*/ 237173 w 238125"/>
                <a:gd name="connsiteY0" fmla="*/ 73860 h 66675"/>
                <a:gd name="connsiteX1" fmla="*/ 58103 w 238125"/>
                <a:gd name="connsiteY1" fmla="*/ 71003 h 66675"/>
                <a:gd name="connsiteX2" fmla="*/ 0 w 238125"/>
                <a:gd name="connsiteY2" fmla="*/ 17662 h 66675"/>
                <a:gd name="connsiteX3" fmla="*/ 8573 w 238125"/>
                <a:gd name="connsiteY3" fmla="*/ 1470 h 66675"/>
                <a:gd name="connsiteX4" fmla="*/ 190500 w 238125"/>
                <a:gd name="connsiteY4" fmla="*/ 4328 h 66675"/>
                <a:gd name="connsiteX5" fmla="*/ 245745 w 238125"/>
                <a:gd name="connsiteY5" fmla="*/ 59572 h 66675"/>
                <a:gd name="connsiteX6" fmla="*/ 237173 w 238125"/>
                <a:gd name="connsiteY6" fmla="*/ 73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125" h="66675">
                  <a:moveTo>
                    <a:pt x="237173" y="73860"/>
                  </a:moveTo>
                  <a:cubicBezTo>
                    <a:pt x="177165" y="73860"/>
                    <a:pt x="117158" y="78622"/>
                    <a:pt x="58103" y="71003"/>
                  </a:cubicBezTo>
                  <a:cubicBezTo>
                    <a:pt x="37148" y="68145"/>
                    <a:pt x="19050" y="35760"/>
                    <a:pt x="0" y="17662"/>
                  </a:cubicBezTo>
                  <a:cubicBezTo>
                    <a:pt x="2858" y="11947"/>
                    <a:pt x="5715" y="7185"/>
                    <a:pt x="8573" y="1470"/>
                  </a:cubicBezTo>
                  <a:cubicBezTo>
                    <a:pt x="69533" y="1470"/>
                    <a:pt x="130493" y="-3293"/>
                    <a:pt x="190500" y="4328"/>
                  </a:cubicBezTo>
                  <a:cubicBezTo>
                    <a:pt x="211455" y="7185"/>
                    <a:pt x="227648" y="40522"/>
                    <a:pt x="245745" y="59572"/>
                  </a:cubicBezTo>
                  <a:cubicBezTo>
                    <a:pt x="242888" y="63382"/>
                    <a:pt x="240030" y="68145"/>
                    <a:pt x="237173" y="7386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340">
              <a:extLst>
                <a:ext uri="{FF2B5EF4-FFF2-40B4-BE49-F238E27FC236}">
                  <a16:creationId xmlns:a16="http://schemas.microsoft.com/office/drawing/2014/main" id="{78D54654-6E1E-422E-850F-8258D5B2E78F}"/>
                </a:ext>
              </a:extLst>
            </p:cNvPr>
            <p:cNvSpPr/>
            <p:nvPr/>
          </p:nvSpPr>
          <p:spPr>
            <a:xfrm>
              <a:off x="4129088" y="4804300"/>
              <a:ext cx="219075" cy="66675"/>
            </a:xfrm>
            <a:custGeom>
              <a:avLst/>
              <a:gdLst>
                <a:gd name="connsiteX0" fmla="*/ 0 w 219075"/>
                <a:gd name="connsiteY0" fmla="*/ 72500 h 66675"/>
                <a:gd name="connsiteX1" fmla="*/ 74295 w 219075"/>
                <a:gd name="connsiteY1" fmla="*/ 110 h 66675"/>
                <a:gd name="connsiteX2" fmla="*/ 226695 w 219075"/>
                <a:gd name="connsiteY2" fmla="*/ 1062 h 66675"/>
                <a:gd name="connsiteX3" fmla="*/ 152400 w 219075"/>
                <a:gd name="connsiteY3" fmla="*/ 73452 h 66675"/>
                <a:gd name="connsiteX4" fmla="*/ 0 w 219075"/>
                <a:gd name="connsiteY4" fmla="*/ 7250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66675">
                  <a:moveTo>
                    <a:pt x="0" y="72500"/>
                  </a:moveTo>
                  <a:cubicBezTo>
                    <a:pt x="6667" y="21065"/>
                    <a:pt x="25717" y="-1795"/>
                    <a:pt x="74295" y="110"/>
                  </a:cubicBezTo>
                  <a:cubicBezTo>
                    <a:pt x="123825" y="2967"/>
                    <a:pt x="174308" y="1062"/>
                    <a:pt x="226695" y="1062"/>
                  </a:cubicBezTo>
                  <a:cubicBezTo>
                    <a:pt x="223838" y="55355"/>
                    <a:pt x="202883" y="77262"/>
                    <a:pt x="152400" y="73452"/>
                  </a:cubicBezTo>
                  <a:cubicBezTo>
                    <a:pt x="102870" y="68690"/>
                    <a:pt x="52388" y="72500"/>
                    <a:pt x="0" y="725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341">
              <a:extLst>
                <a:ext uri="{FF2B5EF4-FFF2-40B4-BE49-F238E27FC236}">
                  <a16:creationId xmlns:a16="http://schemas.microsoft.com/office/drawing/2014/main" id="{C047EC22-2261-422B-AAFB-005D7CB9B9D5}"/>
                </a:ext>
              </a:extLst>
            </p:cNvPr>
            <p:cNvSpPr/>
            <p:nvPr/>
          </p:nvSpPr>
          <p:spPr>
            <a:xfrm>
              <a:off x="4364355" y="4804195"/>
              <a:ext cx="219075" cy="66675"/>
            </a:xfrm>
            <a:custGeom>
              <a:avLst/>
              <a:gdLst>
                <a:gd name="connsiteX0" fmla="*/ 221933 w 219075"/>
                <a:gd name="connsiteY0" fmla="*/ 1168 h 66675"/>
                <a:gd name="connsiteX1" fmla="*/ 148590 w 219075"/>
                <a:gd name="connsiteY1" fmla="*/ 72605 h 66675"/>
                <a:gd name="connsiteX2" fmla="*/ 0 w 219075"/>
                <a:gd name="connsiteY2" fmla="*/ 71653 h 66675"/>
                <a:gd name="connsiteX3" fmla="*/ 69533 w 219075"/>
                <a:gd name="connsiteY3" fmla="*/ 215 h 66675"/>
                <a:gd name="connsiteX4" fmla="*/ 221933 w 219075"/>
                <a:gd name="connsiteY4" fmla="*/ 116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66675">
                  <a:moveTo>
                    <a:pt x="221933" y="1168"/>
                  </a:moveTo>
                  <a:cubicBezTo>
                    <a:pt x="222885" y="63080"/>
                    <a:pt x="195263" y="76415"/>
                    <a:pt x="148590" y="72605"/>
                  </a:cubicBezTo>
                  <a:cubicBezTo>
                    <a:pt x="100013" y="68795"/>
                    <a:pt x="51435" y="71653"/>
                    <a:pt x="0" y="71653"/>
                  </a:cubicBezTo>
                  <a:cubicBezTo>
                    <a:pt x="2858" y="23075"/>
                    <a:pt x="20003" y="-2642"/>
                    <a:pt x="69533" y="215"/>
                  </a:cubicBezTo>
                  <a:cubicBezTo>
                    <a:pt x="120967" y="4025"/>
                    <a:pt x="171450" y="1168"/>
                    <a:pt x="221933" y="116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342">
              <a:extLst>
                <a:ext uri="{FF2B5EF4-FFF2-40B4-BE49-F238E27FC236}">
                  <a16:creationId xmlns:a16="http://schemas.microsoft.com/office/drawing/2014/main" id="{A1DFDB15-D79C-4FE6-B9BE-E5E3B2BC1F19}"/>
                </a:ext>
              </a:extLst>
            </p:cNvPr>
            <p:cNvSpPr/>
            <p:nvPr/>
          </p:nvSpPr>
          <p:spPr>
            <a:xfrm>
              <a:off x="5069205" y="4806209"/>
              <a:ext cx="200025" cy="66675"/>
            </a:xfrm>
            <a:custGeom>
              <a:avLst/>
              <a:gdLst>
                <a:gd name="connsiteX0" fmla="*/ 0 w 200025"/>
                <a:gd name="connsiteY0" fmla="*/ 70591 h 66675"/>
                <a:gd name="connsiteX1" fmla="*/ 61913 w 200025"/>
                <a:gd name="connsiteY1" fmla="*/ 106 h 66675"/>
                <a:gd name="connsiteX2" fmla="*/ 184785 w 200025"/>
                <a:gd name="connsiteY2" fmla="*/ 2963 h 66675"/>
                <a:gd name="connsiteX3" fmla="*/ 207645 w 200025"/>
                <a:gd name="connsiteY3" fmla="*/ 33443 h 66675"/>
                <a:gd name="connsiteX4" fmla="*/ 183832 w 200025"/>
                <a:gd name="connsiteY4" fmla="*/ 68686 h 66675"/>
                <a:gd name="connsiteX5" fmla="*/ 0 w 200025"/>
                <a:gd name="connsiteY5" fmla="*/ 7059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25" h="66675">
                  <a:moveTo>
                    <a:pt x="0" y="70591"/>
                  </a:moveTo>
                  <a:cubicBezTo>
                    <a:pt x="952" y="2011"/>
                    <a:pt x="1905" y="106"/>
                    <a:pt x="61913" y="106"/>
                  </a:cubicBezTo>
                  <a:cubicBezTo>
                    <a:pt x="102870" y="106"/>
                    <a:pt x="143827" y="-847"/>
                    <a:pt x="184785" y="2963"/>
                  </a:cubicBezTo>
                  <a:cubicBezTo>
                    <a:pt x="193357" y="3916"/>
                    <a:pt x="208597" y="23918"/>
                    <a:pt x="207645" y="33443"/>
                  </a:cubicBezTo>
                  <a:cubicBezTo>
                    <a:pt x="206692" y="46778"/>
                    <a:pt x="193357" y="68686"/>
                    <a:pt x="183832" y="68686"/>
                  </a:cubicBezTo>
                  <a:cubicBezTo>
                    <a:pt x="121920" y="71543"/>
                    <a:pt x="60960" y="70591"/>
                    <a:pt x="0" y="7059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343">
              <a:extLst>
                <a:ext uri="{FF2B5EF4-FFF2-40B4-BE49-F238E27FC236}">
                  <a16:creationId xmlns:a16="http://schemas.microsoft.com/office/drawing/2014/main" id="{B72ED949-73AA-495F-8A80-84E74AEB5322}"/>
                </a:ext>
              </a:extLst>
            </p:cNvPr>
            <p:cNvSpPr/>
            <p:nvPr/>
          </p:nvSpPr>
          <p:spPr>
            <a:xfrm>
              <a:off x="4838094" y="4805892"/>
              <a:ext cx="200025" cy="66675"/>
            </a:xfrm>
            <a:custGeom>
              <a:avLst/>
              <a:gdLst>
                <a:gd name="connsiteX0" fmla="*/ 207299 w 200025"/>
                <a:gd name="connsiteY0" fmla="*/ 423 h 66675"/>
                <a:gd name="connsiteX1" fmla="*/ 153006 w 200025"/>
                <a:gd name="connsiteY1" fmla="*/ 72813 h 66675"/>
                <a:gd name="connsiteX2" fmla="*/ 2511 w 200025"/>
                <a:gd name="connsiteY2" fmla="*/ 71861 h 66675"/>
                <a:gd name="connsiteX3" fmla="*/ 54899 w 200025"/>
                <a:gd name="connsiteY3" fmla="*/ 423 h 66675"/>
                <a:gd name="connsiteX4" fmla="*/ 207299 w 200025"/>
                <a:gd name="connsiteY4" fmla="*/ 42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66675">
                  <a:moveTo>
                    <a:pt x="207299" y="423"/>
                  </a:moveTo>
                  <a:cubicBezTo>
                    <a:pt x="213966" y="52811"/>
                    <a:pt x="201584" y="75671"/>
                    <a:pt x="153006" y="72813"/>
                  </a:cubicBezTo>
                  <a:cubicBezTo>
                    <a:pt x="102524" y="69003"/>
                    <a:pt x="52041" y="71861"/>
                    <a:pt x="2511" y="71861"/>
                  </a:cubicBezTo>
                  <a:cubicBezTo>
                    <a:pt x="-5109" y="11853"/>
                    <a:pt x="2511" y="1376"/>
                    <a:pt x="54899" y="423"/>
                  </a:cubicBezTo>
                  <a:cubicBezTo>
                    <a:pt x="104429" y="-529"/>
                    <a:pt x="154911" y="423"/>
                    <a:pt x="207299" y="42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344">
              <a:extLst>
                <a:ext uri="{FF2B5EF4-FFF2-40B4-BE49-F238E27FC236}">
                  <a16:creationId xmlns:a16="http://schemas.microsoft.com/office/drawing/2014/main" id="{DF714B77-AA77-47F8-B734-A0A58FAA907A}"/>
                </a:ext>
              </a:extLst>
            </p:cNvPr>
            <p:cNvSpPr/>
            <p:nvPr/>
          </p:nvSpPr>
          <p:spPr>
            <a:xfrm>
              <a:off x="4603433" y="4805363"/>
              <a:ext cx="209550" cy="66675"/>
            </a:xfrm>
            <a:custGeom>
              <a:avLst/>
              <a:gdLst>
                <a:gd name="connsiteX0" fmla="*/ 213360 w 209550"/>
                <a:gd name="connsiteY0" fmla="*/ 953 h 66675"/>
                <a:gd name="connsiteX1" fmla="*/ 151447 w 209550"/>
                <a:gd name="connsiteY1" fmla="*/ 72390 h 66675"/>
                <a:gd name="connsiteX2" fmla="*/ 0 w 209550"/>
                <a:gd name="connsiteY2" fmla="*/ 71438 h 66675"/>
                <a:gd name="connsiteX3" fmla="*/ 63817 w 209550"/>
                <a:gd name="connsiteY3" fmla="*/ 0 h 66675"/>
                <a:gd name="connsiteX4" fmla="*/ 213360 w 209550"/>
                <a:gd name="connsiteY4" fmla="*/ 95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66675">
                  <a:moveTo>
                    <a:pt x="213360" y="953"/>
                  </a:moveTo>
                  <a:cubicBezTo>
                    <a:pt x="216217" y="55245"/>
                    <a:pt x="200025" y="76200"/>
                    <a:pt x="151447" y="72390"/>
                  </a:cubicBezTo>
                  <a:cubicBezTo>
                    <a:pt x="100965" y="68580"/>
                    <a:pt x="50483" y="71438"/>
                    <a:pt x="0" y="71438"/>
                  </a:cubicBezTo>
                  <a:cubicBezTo>
                    <a:pt x="2858" y="6668"/>
                    <a:pt x="7620" y="953"/>
                    <a:pt x="63817" y="0"/>
                  </a:cubicBezTo>
                  <a:cubicBezTo>
                    <a:pt x="113347" y="0"/>
                    <a:pt x="162877" y="953"/>
                    <a:pt x="213360" y="95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345">
              <a:extLst>
                <a:ext uri="{FF2B5EF4-FFF2-40B4-BE49-F238E27FC236}">
                  <a16:creationId xmlns:a16="http://schemas.microsoft.com/office/drawing/2014/main" id="{96DB22F1-B0C0-4C9C-BE1B-1A556F8B1742}"/>
                </a:ext>
              </a:extLst>
            </p:cNvPr>
            <p:cNvSpPr/>
            <p:nvPr/>
          </p:nvSpPr>
          <p:spPr>
            <a:xfrm>
              <a:off x="5300082" y="4808220"/>
              <a:ext cx="200025" cy="57150"/>
            </a:xfrm>
            <a:custGeom>
              <a:avLst/>
              <a:gdLst>
                <a:gd name="connsiteX0" fmla="*/ 201558 w 200025"/>
                <a:gd name="connsiteY0" fmla="*/ 65723 h 57150"/>
                <a:gd name="connsiteX1" fmla="*/ 5343 w 200025"/>
                <a:gd name="connsiteY1" fmla="*/ 65723 h 57150"/>
                <a:gd name="connsiteX2" fmla="*/ 54873 w 200025"/>
                <a:gd name="connsiteY2" fmla="*/ 0 h 57150"/>
                <a:gd name="connsiteX3" fmla="*/ 154886 w 200025"/>
                <a:gd name="connsiteY3" fmla="*/ 953 h 57150"/>
                <a:gd name="connsiteX4" fmla="*/ 201558 w 200025"/>
                <a:gd name="connsiteY4" fmla="*/ 6572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57150">
                  <a:moveTo>
                    <a:pt x="201558" y="65723"/>
                  </a:moveTo>
                  <a:cubicBezTo>
                    <a:pt x="136788" y="65723"/>
                    <a:pt x="71066" y="65723"/>
                    <a:pt x="5343" y="65723"/>
                  </a:cubicBezTo>
                  <a:cubicBezTo>
                    <a:pt x="-6087" y="3810"/>
                    <a:pt x="-3229" y="953"/>
                    <a:pt x="54873" y="0"/>
                  </a:cubicBezTo>
                  <a:cubicBezTo>
                    <a:pt x="88211" y="0"/>
                    <a:pt x="121548" y="0"/>
                    <a:pt x="154886" y="953"/>
                  </a:cubicBezTo>
                  <a:cubicBezTo>
                    <a:pt x="212036" y="1905"/>
                    <a:pt x="212988" y="2858"/>
                    <a:pt x="201558" y="6572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346">
              <a:extLst>
                <a:ext uri="{FF2B5EF4-FFF2-40B4-BE49-F238E27FC236}">
                  <a16:creationId xmlns:a16="http://schemas.microsoft.com/office/drawing/2014/main" id="{7A05AFAF-839C-4F48-B1A0-ABF02AE94660}"/>
                </a:ext>
              </a:extLst>
            </p:cNvPr>
            <p:cNvSpPr/>
            <p:nvPr/>
          </p:nvSpPr>
          <p:spPr>
            <a:xfrm>
              <a:off x="5532120" y="4812982"/>
              <a:ext cx="209550" cy="57150"/>
            </a:xfrm>
            <a:custGeom>
              <a:avLst/>
              <a:gdLst>
                <a:gd name="connsiteX0" fmla="*/ 0 w 209550"/>
                <a:gd name="connsiteY0" fmla="*/ 58103 h 57150"/>
                <a:gd name="connsiteX1" fmla="*/ 0 w 209550"/>
                <a:gd name="connsiteY1" fmla="*/ 0 h 57150"/>
                <a:gd name="connsiteX2" fmla="*/ 200025 w 209550"/>
                <a:gd name="connsiteY2" fmla="*/ 0 h 57150"/>
                <a:gd name="connsiteX3" fmla="*/ 209550 w 209550"/>
                <a:gd name="connsiteY3" fmla="*/ 58103 h 57150"/>
                <a:gd name="connsiteX4" fmla="*/ 0 w 209550"/>
                <a:gd name="connsiteY4" fmla="*/ 58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57150">
                  <a:moveTo>
                    <a:pt x="0" y="58103"/>
                  </a:moveTo>
                  <a:cubicBezTo>
                    <a:pt x="0" y="39053"/>
                    <a:pt x="0" y="22860"/>
                    <a:pt x="0" y="0"/>
                  </a:cubicBezTo>
                  <a:cubicBezTo>
                    <a:pt x="66675" y="0"/>
                    <a:pt x="131445" y="0"/>
                    <a:pt x="200025" y="0"/>
                  </a:cubicBezTo>
                  <a:cubicBezTo>
                    <a:pt x="202883" y="18098"/>
                    <a:pt x="205740" y="34290"/>
                    <a:pt x="209550" y="58103"/>
                  </a:cubicBezTo>
                  <a:cubicBezTo>
                    <a:pt x="140018" y="58103"/>
                    <a:pt x="72390" y="58103"/>
                    <a:pt x="0" y="5810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347">
              <a:extLst>
                <a:ext uri="{FF2B5EF4-FFF2-40B4-BE49-F238E27FC236}">
                  <a16:creationId xmlns:a16="http://schemas.microsoft.com/office/drawing/2014/main" id="{B4FA532C-441E-43AC-9694-4A2418E39C64}"/>
                </a:ext>
              </a:extLst>
            </p:cNvPr>
            <p:cNvSpPr/>
            <p:nvPr/>
          </p:nvSpPr>
          <p:spPr>
            <a:xfrm>
              <a:off x="5751195" y="4809041"/>
              <a:ext cx="219075" cy="66675"/>
            </a:xfrm>
            <a:custGeom>
              <a:avLst/>
              <a:gdLst>
                <a:gd name="connsiteX0" fmla="*/ 11430 w 219075"/>
                <a:gd name="connsiteY0" fmla="*/ 1084 h 66675"/>
                <a:gd name="connsiteX1" fmla="*/ 190500 w 219075"/>
                <a:gd name="connsiteY1" fmla="*/ 3941 h 66675"/>
                <a:gd name="connsiteX2" fmla="*/ 227648 w 219075"/>
                <a:gd name="connsiteY2" fmla="*/ 55376 h 66675"/>
                <a:gd name="connsiteX3" fmla="*/ 218123 w 219075"/>
                <a:gd name="connsiteY3" fmla="*/ 67759 h 66675"/>
                <a:gd name="connsiteX4" fmla="*/ 34290 w 219075"/>
                <a:gd name="connsiteY4" fmla="*/ 64901 h 66675"/>
                <a:gd name="connsiteX5" fmla="*/ 0 w 219075"/>
                <a:gd name="connsiteY5" fmla="*/ 13466 h 66675"/>
                <a:gd name="connsiteX6" fmla="*/ 11430 w 219075"/>
                <a:gd name="connsiteY6" fmla="*/ 10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66675">
                  <a:moveTo>
                    <a:pt x="11430" y="1084"/>
                  </a:moveTo>
                  <a:cubicBezTo>
                    <a:pt x="71438" y="1084"/>
                    <a:pt x="131445" y="-2726"/>
                    <a:pt x="190500" y="3941"/>
                  </a:cubicBezTo>
                  <a:cubicBezTo>
                    <a:pt x="204788" y="4894"/>
                    <a:pt x="215265" y="37279"/>
                    <a:pt x="227648" y="55376"/>
                  </a:cubicBezTo>
                  <a:cubicBezTo>
                    <a:pt x="224790" y="59186"/>
                    <a:pt x="220980" y="63949"/>
                    <a:pt x="218123" y="67759"/>
                  </a:cubicBezTo>
                  <a:cubicBezTo>
                    <a:pt x="157163" y="67759"/>
                    <a:pt x="95250" y="70616"/>
                    <a:pt x="34290" y="64901"/>
                  </a:cubicBezTo>
                  <a:cubicBezTo>
                    <a:pt x="21908" y="63949"/>
                    <a:pt x="11430" y="31564"/>
                    <a:pt x="0" y="13466"/>
                  </a:cubicBezTo>
                  <a:cubicBezTo>
                    <a:pt x="3810" y="9656"/>
                    <a:pt x="7620" y="5846"/>
                    <a:pt x="11430" y="108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348">
              <a:extLst>
                <a:ext uri="{FF2B5EF4-FFF2-40B4-BE49-F238E27FC236}">
                  <a16:creationId xmlns:a16="http://schemas.microsoft.com/office/drawing/2014/main" id="{DFF41098-1DEC-419D-BC3F-9B7D3B669022}"/>
                </a:ext>
              </a:extLst>
            </p:cNvPr>
            <p:cNvSpPr/>
            <p:nvPr/>
          </p:nvSpPr>
          <p:spPr>
            <a:xfrm>
              <a:off x="5978843" y="4811316"/>
              <a:ext cx="228600" cy="57150"/>
            </a:xfrm>
            <a:custGeom>
              <a:avLst/>
              <a:gdLst>
                <a:gd name="connsiteX0" fmla="*/ 234315 w 228600"/>
                <a:gd name="connsiteY0" fmla="*/ 65484 h 57150"/>
                <a:gd name="connsiteX1" fmla="*/ 40957 w 228600"/>
                <a:gd name="connsiteY1" fmla="*/ 63579 h 57150"/>
                <a:gd name="connsiteX2" fmla="*/ 0 w 228600"/>
                <a:gd name="connsiteY2" fmla="*/ 15954 h 57150"/>
                <a:gd name="connsiteX3" fmla="*/ 9525 w 228600"/>
                <a:gd name="connsiteY3" fmla="*/ 714 h 57150"/>
                <a:gd name="connsiteX4" fmla="*/ 195263 w 228600"/>
                <a:gd name="connsiteY4" fmla="*/ 3572 h 57150"/>
                <a:gd name="connsiteX5" fmla="*/ 234315 w 228600"/>
                <a:gd name="connsiteY5" fmla="*/ 6548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0" h="57150">
                  <a:moveTo>
                    <a:pt x="234315" y="65484"/>
                  </a:moveTo>
                  <a:cubicBezTo>
                    <a:pt x="160972" y="65484"/>
                    <a:pt x="100965" y="68342"/>
                    <a:pt x="40957" y="63579"/>
                  </a:cubicBezTo>
                  <a:cubicBezTo>
                    <a:pt x="25717" y="62627"/>
                    <a:pt x="13335" y="32147"/>
                    <a:pt x="0" y="15954"/>
                  </a:cubicBezTo>
                  <a:cubicBezTo>
                    <a:pt x="2857" y="11192"/>
                    <a:pt x="6667" y="6429"/>
                    <a:pt x="9525" y="714"/>
                  </a:cubicBezTo>
                  <a:cubicBezTo>
                    <a:pt x="71438" y="714"/>
                    <a:pt x="134302" y="-2143"/>
                    <a:pt x="195263" y="3572"/>
                  </a:cubicBezTo>
                  <a:cubicBezTo>
                    <a:pt x="208597" y="3572"/>
                    <a:pt x="218122" y="36909"/>
                    <a:pt x="234315" y="6548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349">
              <a:extLst>
                <a:ext uri="{FF2B5EF4-FFF2-40B4-BE49-F238E27FC236}">
                  <a16:creationId xmlns:a16="http://schemas.microsoft.com/office/drawing/2014/main" id="{F99EDF01-9A2F-4E25-8E83-3E28653515F0}"/>
                </a:ext>
              </a:extLst>
            </p:cNvPr>
            <p:cNvSpPr/>
            <p:nvPr/>
          </p:nvSpPr>
          <p:spPr>
            <a:xfrm>
              <a:off x="7164705" y="4811899"/>
              <a:ext cx="238125" cy="57150"/>
            </a:xfrm>
            <a:custGeom>
              <a:avLst/>
              <a:gdLst>
                <a:gd name="connsiteX0" fmla="*/ 245745 w 238125"/>
                <a:gd name="connsiteY0" fmla="*/ 63949 h 57150"/>
                <a:gd name="connsiteX1" fmla="*/ 49530 w 238125"/>
                <a:gd name="connsiteY1" fmla="*/ 62044 h 57150"/>
                <a:gd name="connsiteX2" fmla="*/ 0 w 238125"/>
                <a:gd name="connsiteY2" fmla="*/ 13466 h 57150"/>
                <a:gd name="connsiteX3" fmla="*/ 4763 w 238125"/>
                <a:gd name="connsiteY3" fmla="*/ 1084 h 57150"/>
                <a:gd name="connsiteX4" fmla="*/ 189547 w 238125"/>
                <a:gd name="connsiteY4" fmla="*/ 3941 h 57150"/>
                <a:gd name="connsiteX5" fmla="*/ 245745 w 238125"/>
                <a:gd name="connsiteY5" fmla="*/ 639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" h="57150">
                  <a:moveTo>
                    <a:pt x="245745" y="63949"/>
                  </a:moveTo>
                  <a:cubicBezTo>
                    <a:pt x="170497" y="63949"/>
                    <a:pt x="109538" y="67759"/>
                    <a:pt x="49530" y="62044"/>
                  </a:cubicBezTo>
                  <a:cubicBezTo>
                    <a:pt x="31432" y="60139"/>
                    <a:pt x="16192" y="30611"/>
                    <a:pt x="0" y="13466"/>
                  </a:cubicBezTo>
                  <a:cubicBezTo>
                    <a:pt x="1905" y="9656"/>
                    <a:pt x="3810" y="4894"/>
                    <a:pt x="4763" y="1084"/>
                  </a:cubicBezTo>
                  <a:cubicBezTo>
                    <a:pt x="66675" y="1084"/>
                    <a:pt x="128588" y="-2726"/>
                    <a:pt x="189547" y="3941"/>
                  </a:cubicBezTo>
                  <a:cubicBezTo>
                    <a:pt x="207645" y="5846"/>
                    <a:pt x="221932" y="37279"/>
                    <a:pt x="245745" y="6394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350">
              <a:extLst>
                <a:ext uri="{FF2B5EF4-FFF2-40B4-BE49-F238E27FC236}">
                  <a16:creationId xmlns:a16="http://schemas.microsoft.com/office/drawing/2014/main" id="{91079403-1DB0-4329-8F66-48B7F69852D5}"/>
                </a:ext>
              </a:extLst>
            </p:cNvPr>
            <p:cNvSpPr/>
            <p:nvPr/>
          </p:nvSpPr>
          <p:spPr>
            <a:xfrm>
              <a:off x="6658928" y="4808477"/>
              <a:ext cx="238125" cy="57150"/>
            </a:xfrm>
            <a:custGeom>
              <a:avLst/>
              <a:gdLst>
                <a:gd name="connsiteX0" fmla="*/ 0 w 238125"/>
                <a:gd name="connsiteY0" fmla="*/ 1648 h 57150"/>
                <a:gd name="connsiteX1" fmla="*/ 179070 w 238125"/>
                <a:gd name="connsiteY1" fmla="*/ 3553 h 57150"/>
                <a:gd name="connsiteX2" fmla="*/ 239078 w 238125"/>
                <a:gd name="connsiteY2" fmla="*/ 48320 h 57150"/>
                <a:gd name="connsiteX3" fmla="*/ 231457 w 238125"/>
                <a:gd name="connsiteY3" fmla="*/ 65466 h 57150"/>
                <a:gd name="connsiteX4" fmla="*/ 38100 w 238125"/>
                <a:gd name="connsiteY4" fmla="*/ 62608 h 57150"/>
                <a:gd name="connsiteX5" fmla="*/ 0 w 238125"/>
                <a:gd name="connsiteY5" fmla="*/ 164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" h="57150">
                  <a:moveTo>
                    <a:pt x="0" y="1648"/>
                  </a:moveTo>
                  <a:cubicBezTo>
                    <a:pt x="68580" y="1648"/>
                    <a:pt x="124778" y="-3115"/>
                    <a:pt x="179070" y="3553"/>
                  </a:cubicBezTo>
                  <a:cubicBezTo>
                    <a:pt x="200978" y="6410"/>
                    <a:pt x="219075" y="32128"/>
                    <a:pt x="239078" y="48320"/>
                  </a:cubicBezTo>
                  <a:cubicBezTo>
                    <a:pt x="236220" y="54035"/>
                    <a:pt x="234315" y="59750"/>
                    <a:pt x="231457" y="65466"/>
                  </a:cubicBezTo>
                  <a:cubicBezTo>
                    <a:pt x="166688" y="65466"/>
                    <a:pt x="101917" y="68323"/>
                    <a:pt x="38100" y="62608"/>
                  </a:cubicBezTo>
                  <a:cubicBezTo>
                    <a:pt x="25717" y="62608"/>
                    <a:pt x="16192" y="30223"/>
                    <a:pt x="0" y="164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351">
              <a:extLst>
                <a:ext uri="{FF2B5EF4-FFF2-40B4-BE49-F238E27FC236}">
                  <a16:creationId xmlns:a16="http://schemas.microsoft.com/office/drawing/2014/main" id="{7F3EE91E-8BE8-42DB-9819-BC9E7DCE2410}"/>
                </a:ext>
              </a:extLst>
            </p:cNvPr>
            <p:cNvSpPr/>
            <p:nvPr/>
          </p:nvSpPr>
          <p:spPr>
            <a:xfrm>
              <a:off x="6216968" y="4810946"/>
              <a:ext cx="219075" cy="66675"/>
            </a:xfrm>
            <a:custGeom>
              <a:avLst/>
              <a:gdLst>
                <a:gd name="connsiteX0" fmla="*/ 206692 w 219075"/>
                <a:gd name="connsiteY0" fmla="*/ 66806 h 66675"/>
                <a:gd name="connsiteX1" fmla="*/ 60960 w 219075"/>
                <a:gd name="connsiteY1" fmla="*/ 66806 h 66675"/>
                <a:gd name="connsiteX2" fmla="*/ 0 w 219075"/>
                <a:gd name="connsiteY2" fmla="*/ 1084 h 66675"/>
                <a:gd name="connsiteX3" fmla="*/ 181927 w 219075"/>
                <a:gd name="connsiteY3" fmla="*/ 3941 h 66675"/>
                <a:gd name="connsiteX4" fmla="*/ 220980 w 219075"/>
                <a:gd name="connsiteY4" fmla="*/ 56329 h 66675"/>
                <a:gd name="connsiteX5" fmla="*/ 206692 w 219075"/>
                <a:gd name="connsiteY5" fmla="*/ 6680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75" h="66675">
                  <a:moveTo>
                    <a:pt x="206692" y="66806"/>
                  </a:moveTo>
                  <a:cubicBezTo>
                    <a:pt x="158115" y="66806"/>
                    <a:pt x="109538" y="66806"/>
                    <a:pt x="60960" y="66806"/>
                  </a:cubicBezTo>
                  <a:cubicBezTo>
                    <a:pt x="6667" y="66806"/>
                    <a:pt x="6667" y="65854"/>
                    <a:pt x="0" y="1084"/>
                  </a:cubicBezTo>
                  <a:cubicBezTo>
                    <a:pt x="60960" y="1084"/>
                    <a:pt x="121920" y="-2726"/>
                    <a:pt x="181927" y="3941"/>
                  </a:cubicBezTo>
                  <a:cubicBezTo>
                    <a:pt x="196215" y="5846"/>
                    <a:pt x="207645" y="38231"/>
                    <a:pt x="220980" y="56329"/>
                  </a:cubicBezTo>
                  <a:cubicBezTo>
                    <a:pt x="215265" y="59186"/>
                    <a:pt x="211455" y="62996"/>
                    <a:pt x="206692" y="6680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352">
              <a:extLst>
                <a:ext uri="{FF2B5EF4-FFF2-40B4-BE49-F238E27FC236}">
                  <a16:creationId xmlns:a16="http://schemas.microsoft.com/office/drawing/2014/main" id="{019B3A80-FEF4-4FE1-9E2F-E0EAB1392BF5}"/>
                </a:ext>
              </a:extLst>
            </p:cNvPr>
            <p:cNvSpPr/>
            <p:nvPr/>
          </p:nvSpPr>
          <p:spPr>
            <a:xfrm>
              <a:off x="6434138" y="4808477"/>
              <a:ext cx="228600" cy="66675"/>
            </a:xfrm>
            <a:custGeom>
              <a:avLst/>
              <a:gdLst>
                <a:gd name="connsiteX0" fmla="*/ 11430 w 228600"/>
                <a:gd name="connsiteY0" fmla="*/ 1648 h 66675"/>
                <a:gd name="connsiteX1" fmla="*/ 180022 w 228600"/>
                <a:gd name="connsiteY1" fmla="*/ 3553 h 66675"/>
                <a:gd name="connsiteX2" fmla="*/ 234315 w 228600"/>
                <a:gd name="connsiteY2" fmla="*/ 52130 h 66675"/>
                <a:gd name="connsiteX3" fmla="*/ 224790 w 228600"/>
                <a:gd name="connsiteY3" fmla="*/ 67370 h 66675"/>
                <a:gd name="connsiteX4" fmla="*/ 42863 w 228600"/>
                <a:gd name="connsiteY4" fmla="*/ 64513 h 66675"/>
                <a:gd name="connsiteX5" fmla="*/ 0 w 228600"/>
                <a:gd name="connsiteY5" fmla="*/ 14030 h 66675"/>
                <a:gd name="connsiteX6" fmla="*/ 11430 w 228600"/>
                <a:gd name="connsiteY6" fmla="*/ 164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66675">
                  <a:moveTo>
                    <a:pt x="11430" y="1648"/>
                  </a:moveTo>
                  <a:cubicBezTo>
                    <a:pt x="67628" y="1648"/>
                    <a:pt x="124778" y="-3115"/>
                    <a:pt x="180022" y="3553"/>
                  </a:cubicBezTo>
                  <a:cubicBezTo>
                    <a:pt x="200025" y="6410"/>
                    <a:pt x="216218" y="34985"/>
                    <a:pt x="234315" y="52130"/>
                  </a:cubicBezTo>
                  <a:cubicBezTo>
                    <a:pt x="231457" y="56893"/>
                    <a:pt x="227647" y="62608"/>
                    <a:pt x="224790" y="67370"/>
                  </a:cubicBezTo>
                  <a:cubicBezTo>
                    <a:pt x="163830" y="67370"/>
                    <a:pt x="102870" y="71180"/>
                    <a:pt x="42863" y="64513"/>
                  </a:cubicBezTo>
                  <a:cubicBezTo>
                    <a:pt x="26670" y="62608"/>
                    <a:pt x="14288" y="32128"/>
                    <a:pt x="0" y="14030"/>
                  </a:cubicBezTo>
                  <a:cubicBezTo>
                    <a:pt x="4763" y="11173"/>
                    <a:pt x="8572" y="6410"/>
                    <a:pt x="11430" y="164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353">
              <a:extLst>
                <a:ext uri="{FF2B5EF4-FFF2-40B4-BE49-F238E27FC236}">
                  <a16:creationId xmlns:a16="http://schemas.microsoft.com/office/drawing/2014/main" id="{BDBB6CEE-E80B-4635-B641-639FCFCFBB97}"/>
                </a:ext>
              </a:extLst>
            </p:cNvPr>
            <p:cNvSpPr/>
            <p:nvPr/>
          </p:nvSpPr>
          <p:spPr>
            <a:xfrm>
              <a:off x="4291965" y="4722371"/>
              <a:ext cx="209550" cy="66675"/>
            </a:xfrm>
            <a:custGeom>
              <a:avLst/>
              <a:gdLst>
                <a:gd name="connsiteX0" fmla="*/ 214313 w 209550"/>
                <a:gd name="connsiteY0" fmla="*/ 1076 h 66675"/>
                <a:gd name="connsiteX1" fmla="*/ 148590 w 209550"/>
                <a:gd name="connsiteY1" fmla="*/ 67751 h 66675"/>
                <a:gd name="connsiteX2" fmla="*/ 0 w 209550"/>
                <a:gd name="connsiteY2" fmla="*/ 66799 h 66675"/>
                <a:gd name="connsiteX3" fmla="*/ 65722 w 209550"/>
                <a:gd name="connsiteY3" fmla="*/ 124 h 66675"/>
                <a:gd name="connsiteX4" fmla="*/ 214313 w 209550"/>
                <a:gd name="connsiteY4" fmla="*/ 107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66675">
                  <a:moveTo>
                    <a:pt x="214313" y="1076"/>
                  </a:moveTo>
                  <a:cubicBezTo>
                    <a:pt x="213360" y="52511"/>
                    <a:pt x="192405" y="70609"/>
                    <a:pt x="148590" y="67751"/>
                  </a:cubicBezTo>
                  <a:cubicBezTo>
                    <a:pt x="100013" y="64894"/>
                    <a:pt x="51435" y="66799"/>
                    <a:pt x="0" y="66799"/>
                  </a:cubicBezTo>
                  <a:cubicBezTo>
                    <a:pt x="2857" y="18221"/>
                    <a:pt x="20955" y="-1781"/>
                    <a:pt x="65722" y="124"/>
                  </a:cubicBezTo>
                  <a:cubicBezTo>
                    <a:pt x="114300" y="2981"/>
                    <a:pt x="162877" y="1076"/>
                    <a:pt x="214313" y="107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354">
              <a:extLst>
                <a:ext uri="{FF2B5EF4-FFF2-40B4-BE49-F238E27FC236}">
                  <a16:creationId xmlns:a16="http://schemas.microsoft.com/office/drawing/2014/main" id="{10EF6467-A16D-478A-8696-B9267117C628}"/>
                </a:ext>
              </a:extLst>
            </p:cNvPr>
            <p:cNvSpPr/>
            <p:nvPr/>
          </p:nvSpPr>
          <p:spPr>
            <a:xfrm>
              <a:off x="4520436" y="4722354"/>
              <a:ext cx="209550" cy="66675"/>
            </a:xfrm>
            <a:custGeom>
              <a:avLst/>
              <a:gdLst>
                <a:gd name="connsiteX0" fmla="*/ 209679 w 209550"/>
                <a:gd name="connsiteY0" fmla="*/ 1094 h 66675"/>
                <a:gd name="connsiteX1" fmla="*/ 145862 w 209550"/>
                <a:gd name="connsiteY1" fmla="*/ 67769 h 66675"/>
                <a:gd name="connsiteX2" fmla="*/ 129 w 209550"/>
                <a:gd name="connsiteY2" fmla="*/ 66816 h 66675"/>
                <a:gd name="connsiteX3" fmla="*/ 62042 w 209550"/>
                <a:gd name="connsiteY3" fmla="*/ 141 h 66675"/>
                <a:gd name="connsiteX4" fmla="*/ 209679 w 209550"/>
                <a:gd name="connsiteY4" fmla="*/ 109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66675">
                  <a:moveTo>
                    <a:pt x="209679" y="1094"/>
                  </a:moveTo>
                  <a:cubicBezTo>
                    <a:pt x="211584" y="54434"/>
                    <a:pt x="189677" y="70626"/>
                    <a:pt x="145862" y="67769"/>
                  </a:cubicBezTo>
                  <a:cubicBezTo>
                    <a:pt x="98237" y="64911"/>
                    <a:pt x="49659" y="66816"/>
                    <a:pt x="129" y="66816"/>
                  </a:cubicBezTo>
                  <a:cubicBezTo>
                    <a:pt x="-1776" y="15381"/>
                    <a:pt x="17274" y="-1764"/>
                    <a:pt x="62042" y="141"/>
                  </a:cubicBezTo>
                  <a:cubicBezTo>
                    <a:pt x="110619" y="2999"/>
                    <a:pt x="160149" y="1094"/>
                    <a:pt x="209679" y="10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355">
              <a:extLst>
                <a:ext uri="{FF2B5EF4-FFF2-40B4-BE49-F238E27FC236}">
                  <a16:creationId xmlns:a16="http://schemas.microsoft.com/office/drawing/2014/main" id="{4C3CB224-BB1A-4274-BF5E-CB35BF417155}"/>
                </a:ext>
              </a:extLst>
            </p:cNvPr>
            <p:cNvSpPr/>
            <p:nvPr/>
          </p:nvSpPr>
          <p:spPr>
            <a:xfrm>
              <a:off x="4975116" y="4723133"/>
              <a:ext cx="200025" cy="66675"/>
            </a:xfrm>
            <a:custGeom>
              <a:avLst/>
              <a:gdLst>
                <a:gd name="connsiteX0" fmla="*/ 1696 w 200025"/>
                <a:gd name="connsiteY0" fmla="*/ 66037 h 66675"/>
                <a:gd name="connsiteX1" fmla="*/ 55037 w 200025"/>
                <a:gd name="connsiteY1" fmla="*/ 315 h 66675"/>
                <a:gd name="connsiteX2" fmla="*/ 201721 w 200025"/>
                <a:gd name="connsiteY2" fmla="*/ 1267 h 66675"/>
                <a:gd name="connsiteX3" fmla="*/ 147429 w 200025"/>
                <a:gd name="connsiteY3" fmla="*/ 66990 h 66675"/>
                <a:gd name="connsiteX4" fmla="*/ 1696 w 200025"/>
                <a:gd name="connsiteY4" fmla="*/ 6603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66675">
                  <a:moveTo>
                    <a:pt x="1696" y="66037"/>
                  </a:moveTo>
                  <a:cubicBezTo>
                    <a:pt x="-5924" y="13650"/>
                    <a:pt x="12174" y="-2543"/>
                    <a:pt x="55037" y="315"/>
                  </a:cubicBezTo>
                  <a:cubicBezTo>
                    <a:pt x="103614" y="3172"/>
                    <a:pt x="152191" y="1267"/>
                    <a:pt x="201721" y="1267"/>
                  </a:cubicBezTo>
                  <a:cubicBezTo>
                    <a:pt x="209341" y="49845"/>
                    <a:pt x="195054" y="69847"/>
                    <a:pt x="147429" y="66990"/>
                  </a:cubicBezTo>
                  <a:cubicBezTo>
                    <a:pt x="99804" y="64132"/>
                    <a:pt x="51226" y="66037"/>
                    <a:pt x="1696" y="6603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356">
              <a:extLst>
                <a:ext uri="{FF2B5EF4-FFF2-40B4-BE49-F238E27FC236}">
                  <a16:creationId xmlns:a16="http://schemas.microsoft.com/office/drawing/2014/main" id="{143EE2E7-3055-4B9F-A4C4-2B1F60F3AB7C}"/>
                </a:ext>
              </a:extLst>
            </p:cNvPr>
            <p:cNvSpPr/>
            <p:nvPr/>
          </p:nvSpPr>
          <p:spPr>
            <a:xfrm>
              <a:off x="4749626" y="4723313"/>
              <a:ext cx="200025" cy="66675"/>
            </a:xfrm>
            <a:custGeom>
              <a:avLst/>
              <a:gdLst>
                <a:gd name="connsiteX0" fmla="*/ 1444 w 200025"/>
                <a:gd name="connsiteY0" fmla="*/ 65857 h 66675"/>
                <a:gd name="connsiteX1" fmla="*/ 54784 w 200025"/>
                <a:gd name="connsiteY1" fmla="*/ 135 h 66675"/>
                <a:gd name="connsiteX2" fmla="*/ 200517 w 200025"/>
                <a:gd name="connsiteY2" fmla="*/ 1087 h 66675"/>
                <a:gd name="connsiteX3" fmla="*/ 150987 w 200025"/>
                <a:gd name="connsiteY3" fmla="*/ 66810 h 66675"/>
                <a:gd name="connsiteX4" fmla="*/ 1444 w 200025"/>
                <a:gd name="connsiteY4" fmla="*/ 6585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66675">
                  <a:moveTo>
                    <a:pt x="1444" y="65857"/>
                  </a:moveTo>
                  <a:cubicBezTo>
                    <a:pt x="-5223" y="16327"/>
                    <a:pt x="10969" y="-1770"/>
                    <a:pt x="54784" y="135"/>
                  </a:cubicBezTo>
                  <a:cubicBezTo>
                    <a:pt x="103362" y="2993"/>
                    <a:pt x="151939" y="1087"/>
                    <a:pt x="200517" y="1087"/>
                  </a:cubicBezTo>
                  <a:cubicBezTo>
                    <a:pt x="210994" y="49665"/>
                    <a:pt x="196707" y="68715"/>
                    <a:pt x="150987" y="66810"/>
                  </a:cubicBezTo>
                  <a:cubicBezTo>
                    <a:pt x="101457" y="63952"/>
                    <a:pt x="50974" y="65857"/>
                    <a:pt x="1444" y="6585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357">
              <a:extLst>
                <a:ext uri="{FF2B5EF4-FFF2-40B4-BE49-F238E27FC236}">
                  <a16:creationId xmlns:a16="http://schemas.microsoft.com/office/drawing/2014/main" id="{8D529E52-C7FA-42BD-B378-215C9A734AB8}"/>
                </a:ext>
              </a:extLst>
            </p:cNvPr>
            <p:cNvSpPr/>
            <p:nvPr/>
          </p:nvSpPr>
          <p:spPr>
            <a:xfrm>
              <a:off x="5638800" y="4726407"/>
              <a:ext cx="219075" cy="57150"/>
            </a:xfrm>
            <a:custGeom>
              <a:avLst/>
              <a:gdLst>
                <a:gd name="connsiteX0" fmla="*/ 224790 w 219075"/>
                <a:gd name="connsiteY0" fmla="*/ 63715 h 57150"/>
                <a:gd name="connsiteX1" fmla="*/ 34290 w 219075"/>
                <a:gd name="connsiteY1" fmla="*/ 61810 h 57150"/>
                <a:gd name="connsiteX2" fmla="*/ 0 w 219075"/>
                <a:gd name="connsiteY2" fmla="*/ 15138 h 57150"/>
                <a:gd name="connsiteX3" fmla="*/ 10478 w 219075"/>
                <a:gd name="connsiteY3" fmla="*/ 850 h 57150"/>
                <a:gd name="connsiteX4" fmla="*/ 187643 w 219075"/>
                <a:gd name="connsiteY4" fmla="*/ 2755 h 57150"/>
                <a:gd name="connsiteX5" fmla="*/ 224790 w 219075"/>
                <a:gd name="connsiteY5" fmla="*/ 6371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75" h="57150">
                  <a:moveTo>
                    <a:pt x="224790" y="63715"/>
                  </a:moveTo>
                  <a:cubicBezTo>
                    <a:pt x="149543" y="63715"/>
                    <a:pt x="91440" y="66573"/>
                    <a:pt x="34290" y="61810"/>
                  </a:cubicBezTo>
                  <a:cubicBezTo>
                    <a:pt x="21907" y="60858"/>
                    <a:pt x="11430" y="31330"/>
                    <a:pt x="0" y="15138"/>
                  </a:cubicBezTo>
                  <a:cubicBezTo>
                    <a:pt x="3810" y="10375"/>
                    <a:pt x="6668" y="5613"/>
                    <a:pt x="10478" y="850"/>
                  </a:cubicBezTo>
                  <a:cubicBezTo>
                    <a:pt x="69532" y="850"/>
                    <a:pt x="128588" y="-2007"/>
                    <a:pt x="187643" y="2755"/>
                  </a:cubicBezTo>
                  <a:cubicBezTo>
                    <a:pt x="199072" y="3708"/>
                    <a:pt x="207645" y="35140"/>
                    <a:pt x="224790" y="6371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358">
              <a:extLst>
                <a:ext uri="{FF2B5EF4-FFF2-40B4-BE49-F238E27FC236}">
                  <a16:creationId xmlns:a16="http://schemas.microsoft.com/office/drawing/2014/main" id="{375EEEC2-F667-4567-8830-AAAE177444BF}"/>
                </a:ext>
              </a:extLst>
            </p:cNvPr>
            <p:cNvSpPr/>
            <p:nvPr/>
          </p:nvSpPr>
          <p:spPr>
            <a:xfrm>
              <a:off x="5196840" y="4728210"/>
              <a:ext cx="200025" cy="57150"/>
            </a:xfrm>
            <a:custGeom>
              <a:avLst/>
              <a:gdLst>
                <a:gd name="connsiteX0" fmla="*/ 202882 w 200025"/>
                <a:gd name="connsiteY0" fmla="*/ 0 h 57150"/>
                <a:gd name="connsiteX1" fmla="*/ 202882 w 200025"/>
                <a:gd name="connsiteY1" fmla="*/ 57150 h 57150"/>
                <a:gd name="connsiteX2" fmla="*/ 0 w 200025"/>
                <a:gd name="connsiteY2" fmla="*/ 57150 h 57150"/>
                <a:gd name="connsiteX3" fmla="*/ 6667 w 200025"/>
                <a:gd name="connsiteY3" fmla="*/ 0 h 57150"/>
                <a:gd name="connsiteX4" fmla="*/ 202882 w 2000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57150">
                  <a:moveTo>
                    <a:pt x="202882" y="0"/>
                  </a:moveTo>
                  <a:cubicBezTo>
                    <a:pt x="202882" y="20003"/>
                    <a:pt x="202882" y="36195"/>
                    <a:pt x="202882" y="57150"/>
                  </a:cubicBezTo>
                  <a:cubicBezTo>
                    <a:pt x="136207" y="57150"/>
                    <a:pt x="71438" y="57150"/>
                    <a:pt x="0" y="57150"/>
                  </a:cubicBezTo>
                  <a:cubicBezTo>
                    <a:pt x="2857" y="37147"/>
                    <a:pt x="4763" y="20003"/>
                    <a:pt x="6667" y="0"/>
                  </a:cubicBezTo>
                  <a:cubicBezTo>
                    <a:pt x="73342" y="0"/>
                    <a:pt x="136207" y="0"/>
                    <a:pt x="20288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359">
              <a:extLst>
                <a:ext uri="{FF2B5EF4-FFF2-40B4-BE49-F238E27FC236}">
                  <a16:creationId xmlns:a16="http://schemas.microsoft.com/office/drawing/2014/main" id="{67C020D9-115E-43D6-BB90-01B0825B36B5}"/>
                </a:ext>
              </a:extLst>
            </p:cNvPr>
            <p:cNvSpPr/>
            <p:nvPr/>
          </p:nvSpPr>
          <p:spPr>
            <a:xfrm>
              <a:off x="6524625" y="4726013"/>
              <a:ext cx="219075" cy="57150"/>
            </a:xfrm>
            <a:custGeom>
              <a:avLst/>
              <a:gdLst>
                <a:gd name="connsiteX0" fmla="*/ 216218 w 219075"/>
                <a:gd name="connsiteY0" fmla="*/ 64109 h 57150"/>
                <a:gd name="connsiteX1" fmla="*/ 46672 w 219075"/>
                <a:gd name="connsiteY1" fmla="*/ 62204 h 57150"/>
                <a:gd name="connsiteX2" fmla="*/ 0 w 219075"/>
                <a:gd name="connsiteY2" fmla="*/ 15532 h 57150"/>
                <a:gd name="connsiteX3" fmla="*/ 8572 w 219075"/>
                <a:gd name="connsiteY3" fmla="*/ 1244 h 57150"/>
                <a:gd name="connsiteX4" fmla="*/ 180975 w 219075"/>
                <a:gd name="connsiteY4" fmla="*/ 3149 h 57150"/>
                <a:gd name="connsiteX5" fmla="*/ 224790 w 219075"/>
                <a:gd name="connsiteY5" fmla="*/ 48869 h 57150"/>
                <a:gd name="connsiteX6" fmla="*/ 216218 w 219075"/>
                <a:gd name="connsiteY6" fmla="*/ 641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57150">
                  <a:moveTo>
                    <a:pt x="216218" y="64109"/>
                  </a:moveTo>
                  <a:cubicBezTo>
                    <a:pt x="159068" y="64109"/>
                    <a:pt x="101918" y="67919"/>
                    <a:pt x="46672" y="62204"/>
                  </a:cubicBezTo>
                  <a:cubicBezTo>
                    <a:pt x="29528" y="60299"/>
                    <a:pt x="15240" y="31724"/>
                    <a:pt x="0" y="15532"/>
                  </a:cubicBezTo>
                  <a:cubicBezTo>
                    <a:pt x="2857" y="10769"/>
                    <a:pt x="5715" y="6007"/>
                    <a:pt x="8572" y="1244"/>
                  </a:cubicBezTo>
                  <a:cubicBezTo>
                    <a:pt x="66675" y="1244"/>
                    <a:pt x="123825" y="-2566"/>
                    <a:pt x="180975" y="3149"/>
                  </a:cubicBezTo>
                  <a:cubicBezTo>
                    <a:pt x="197168" y="5054"/>
                    <a:pt x="210503" y="32677"/>
                    <a:pt x="224790" y="48869"/>
                  </a:cubicBezTo>
                  <a:cubicBezTo>
                    <a:pt x="221932" y="54584"/>
                    <a:pt x="219075" y="59347"/>
                    <a:pt x="216218" y="6410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360">
              <a:extLst>
                <a:ext uri="{FF2B5EF4-FFF2-40B4-BE49-F238E27FC236}">
                  <a16:creationId xmlns:a16="http://schemas.microsoft.com/office/drawing/2014/main" id="{338C1013-6C2F-4B04-8015-B5BE7986471D}"/>
                </a:ext>
              </a:extLst>
            </p:cNvPr>
            <p:cNvSpPr/>
            <p:nvPr/>
          </p:nvSpPr>
          <p:spPr>
            <a:xfrm>
              <a:off x="5855970" y="4726407"/>
              <a:ext cx="219075" cy="57150"/>
            </a:xfrm>
            <a:custGeom>
              <a:avLst/>
              <a:gdLst>
                <a:gd name="connsiteX0" fmla="*/ 216218 w 219075"/>
                <a:gd name="connsiteY0" fmla="*/ 62763 h 57150"/>
                <a:gd name="connsiteX1" fmla="*/ 38100 w 219075"/>
                <a:gd name="connsiteY1" fmla="*/ 60858 h 57150"/>
                <a:gd name="connsiteX2" fmla="*/ 0 w 219075"/>
                <a:gd name="connsiteY2" fmla="*/ 850 h 57150"/>
                <a:gd name="connsiteX3" fmla="*/ 189548 w 219075"/>
                <a:gd name="connsiteY3" fmla="*/ 2755 h 57150"/>
                <a:gd name="connsiteX4" fmla="*/ 224790 w 219075"/>
                <a:gd name="connsiteY4" fmla="*/ 50380 h 57150"/>
                <a:gd name="connsiteX5" fmla="*/ 216218 w 219075"/>
                <a:gd name="connsiteY5" fmla="*/ 627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75" h="57150">
                  <a:moveTo>
                    <a:pt x="216218" y="62763"/>
                  </a:moveTo>
                  <a:cubicBezTo>
                    <a:pt x="157163" y="62763"/>
                    <a:pt x="97155" y="65620"/>
                    <a:pt x="38100" y="60858"/>
                  </a:cubicBezTo>
                  <a:cubicBezTo>
                    <a:pt x="25718" y="59905"/>
                    <a:pt x="17145" y="28473"/>
                    <a:pt x="0" y="850"/>
                  </a:cubicBezTo>
                  <a:cubicBezTo>
                    <a:pt x="73343" y="850"/>
                    <a:pt x="132398" y="-2007"/>
                    <a:pt x="189548" y="2755"/>
                  </a:cubicBezTo>
                  <a:cubicBezTo>
                    <a:pt x="202883" y="3708"/>
                    <a:pt x="213360" y="34188"/>
                    <a:pt x="224790" y="50380"/>
                  </a:cubicBezTo>
                  <a:cubicBezTo>
                    <a:pt x="221933" y="55143"/>
                    <a:pt x="219075" y="58953"/>
                    <a:pt x="216218" y="6276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361">
              <a:extLst>
                <a:ext uri="{FF2B5EF4-FFF2-40B4-BE49-F238E27FC236}">
                  <a16:creationId xmlns:a16="http://schemas.microsoft.com/office/drawing/2014/main" id="{5F5A18BA-0018-4E4B-9ECC-34A228CD8B63}"/>
                </a:ext>
              </a:extLst>
            </p:cNvPr>
            <p:cNvSpPr/>
            <p:nvPr/>
          </p:nvSpPr>
          <p:spPr>
            <a:xfrm>
              <a:off x="6303645" y="4726013"/>
              <a:ext cx="219075" cy="57150"/>
            </a:xfrm>
            <a:custGeom>
              <a:avLst/>
              <a:gdLst>
                <a:gd name="connsiteX0" fmla="*/ 212408 w 219075"/>
                <a:gd name="connsiteY0" fmla="*/ 64109 h 57150"/>
                <a:gd name="connsiteX1" fmla="*/ 47625 w 219075"/>
                <a:gd name="connsiteY1" fmla="*/ 62204 h 57150"/>
                <a:gd name="connsiteX2" fmla="*/ 0 w 219075"/>
                <a:gd name="connsiteY2" fmla="*/ 16484 h 57150"/>
                <a:gd name="connsiteX3" fmla="*/ 10478 w 219075"/>
                <a:gd name="connsiteY3" fmla="*/ 1244 h 57150"/>
                <a:gd name="connsiteX4" fmla="*/ 179070 w 219075"/>
                <a:gd name="connsiteY4" fmla="*/ 3149 h 57150"/>
                <a:gd name="connsiteX5" fmla="*/ 224790 w 219075"/>
                <a:gd name="connsiteY5" fmla="*/ 49822 h 57150"/>
                <a:gd name="connsiteX6" fmla="*/ 212408 w 219075"/>
                <a:gd name="connsiteY6" fmla="*/ 641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57150">
                  <a:moveTo>
                    <a:pt x="212408" y="64109"/>
                  </a:moveTo>
                  <a:cubicBezTo>
                    <a:pt x="157163" y="64109"/>
                    <a:pt x="101918" y="67919"/>
                    <a:pt x="47625" y="62204"/>
                  </a:cubicBezTo>
                  <a:cubicBezTo>
                    <a:pt x="30480" y="60299"/>
                    <a:pt x="15240" y="32677"/>
                    <a:pt x="0" y="16484"/>
                  </a:cubicBezTo>
                  <a:cubicBezTo>
                    <a:pt x="3810" y="11722"/>
                    <a:pt x="6668" y="6007"/>
                    <a:pt x="10478" y="1244"/>
                  </a:cubicBezTo>
                  <a:cubicBezTo>
                    <a:pt x="66675" y="1244"/>
                    <a:pt x="122873" y="-2566"/>
                    <a:pt x="179070" y="3149"/>
                  </a:cubicBezTo>
                  <a:cubicBezTo>
                    <a:pt x="195263" y="5054"/>
                    <a:pt x="209550" y="33629"/>
                    <a:pt x="224790" y="49822"/>
                  </a:cubicBezTo>
                  <a:cubicBezTo>
                    <a:pt x="220028" y="54584"/>
                    <a:pt x="216218" y="59347"/>
                    <a:pt x="212408" y="6410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362">
              <a:extLst>
                <a:ext uri="{FF2B5EF4-FFF2-40B4-BE49-F238E27FC236}">
                  <a16:creationId xmlns:a16="http://schemas.microsoft.com/office/drawing/2014/main" id="{E1C78876-7551-424C-8042-6D6652B332D3}"/>
                </a:ext>
              </a:extLst>
            </p:cNvPr>
            <p:cNvSpPr/>
            <p:nvPr/>
          </p:nvSpPr>
          <p:spPr>
            <a:xfrm>
              <a:off x="5427345" y="4729163"/>
              <a:ext cx="190500" cy="57150"/>
            </a:xfrm>
            <a:custGeom>
              <a:avLst/>
              <a:gdLst>
                <a:gd name="connsiteX0" fmla="*/ 195263 w 190500"/>
                <a:gd name="connsiteY0" fmla="*/ 0 h 57150"/>
                <a:gd name="connsiteX1" fmla="*/ 198120 w 190500"/>
                <a:gd name="connsiteY1" fmla="*/ 57150 h 57150"/>
                <a:gd name="connsiteX2" fmla="*/ 0 w 190500"/>
                <a:gd name="connsiteY2" fmla="*/ 57150 h 57150"/>
                <a:gd name="connsiteX3" fmla="*/ 0 w 190500"/>
                <a:gd name="connsiteY3" fmla="*/ 0 h 57150"/>
                <a:gd name="connsiteX4" fmla="*/ 195263 w 190500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57150">
                  <a:moveTo>
                    <a:pt x="195263" y="0"/>
                  </a:moveTo>
                  <a:cubicBezTo>
                    <a:pt x="196215" y="20955"/>
                    <a:pt x="197168" y="37147"/>
                    <a:pt x="198120" y="57150"/>
                  </a:cubicBezTo>
                  <a:cubicBezTo>
                    <a:pt x="129540" y="57150"/>
                    <a:pt x="66675" y="57150"/>
                    <a:pt x="0" y="57150"/>
                  </a:cubicBezTo>
                  <a:cubicBezTo>
                    <a:pt x="0" y="38100"/>
                    <a:pt x="0" y="20955"/>
                    <a:pt x="0" y="0"/>
                  </a:cubicBezTo>
                  <a:cubicBezTo>
                    <a:pt x="62865" y="0"/>
                    <a:pt x="126683" y="0"/>
                    <a:pt x="1952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363">
              <a:extLst>
                <a:ext uri="{FF2B5EF4-FFF2-40B4-BE49-F238E27FC236}">
                  <a16:creationId xmlns:a16="http://schemas.microsoft.com/office/drawing/2014/main" id="{A26D9AFA-D278-4CB6-9307-1E00B8B906DB}"/>
                </a:ext>
              </a:extLst>
            </p:cNvPr>
            <p:cNvSpPr/>
            <p:nvPr/>
          </p:nvSpPr>
          <p:spPr>
            <a:xfrm>
              <a:off x="6084570" y="4725061"/>
              <a:ext cx="219075" cy="57150"/>
            </a:xfrm>
            <a:custGeom>
              <a:avLst/>
              <a:gdLst>
                <a:gd name="connsiteX0" fmla="*/ 10478 w 219075"/>
                <a:gd name="connsiteY0" fmla="*/ 1244 h 57150"/>
                <a:gd name="connsiteX1" fmla="*/ 175260 w 219075"/>
                <a:gd name="connsiteY1" fmla="*/ 3149 h 57150"/>
                <a:gd name="connsiteX2" fmla="*/ 219075 w 219075"/>
                <a:gd name="connsiteY2" fmla="*/ 47917 h 57150"/>
                <a:gd name="connsiteX3" fmla="*/ 209550 w 219075"/>
                <a:gd name="connsiteY3" fmla="*/ 63157 h 57150"/>
                <a:gd name="connsiteX4" fmla="*/ 32385 w 219075"/>
                <a:gd name="connsiteY4" fmla="*/ 61252 h 57150"/>
                <a:gd name="connsiteX5" fmla="*/ 0 w 219075"/>
                <a:gd name="connsiteY5" fmla="*/ 14579 h 57150"/>
                <a:gd name="connsiteX6" fmla="*/ 10478 w 219075"/>
                <a:gd name="connsiteY6" fmla="*/ 12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57150">
                  <a:moveTo>
                    <a:pt x="10478" y="1244"/>
                  </a:moveTo>
                  <a:cubicBezTo>
                    <a:pt x="65723" y="1244"/>
                    <a:pt x="120968" y="-2566"/>
                    <a:pt x="175260" y="3149"/>
                  </a:cubicBezTo>
                  <a:cubicBezTo>
                    <a:pt x="191453" y="5054"/>
                    <a:pt x="204788" y="32677"/>
                    <a:pt x="219075" y="47917"/>
                  </a:cubicBezTo>
                  <a:cubicBezTo>
                    <a:pt x="216218" y="52679"/>
                    <a:pt x="212408" y="58394"/>
                    <a:pt x="209550" y="63157"/>
                  </a:cubicBezTo>
                  <a:cubicBezTo>
                    <a:pt x="150495" y="63157"/>
                    <a:pt x="90488" y="66014"/>
                    <a:pt x="32385" y="61252"/>
                  </a:cubicBezTo>
                  <a:cubicBezTo>
                    <a:pt x="20003" y="60299"/>
                    <a:pt x="10478" y="30771"/>
                    <a:pt x="0" y="14579"/>
                  </a:cubicBezTo>
                  <a:cubicBezTo>
                    <a:pt x="3810" y="10769"/>
                    <a:pt x="7620" y="6007"/>
                    <a:pt x="10478" y="12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364">
              <a:extLst>
                <a:ext uri="{FF2B5EF4-FFF2-40B4-BE49-F238E27FC236}">
                  <a16:creationId xmlns:a16="http://schemas.microsoft.com/office/drawing/2014/main" id="{D3BBDDC9-65BB-4898-B593-B6F236E9C456}"/>
                </a:ext>
              </a:extLst>
            </p:cNvPr>
            <p:cNvSpPr/>
            <p:nvPr/>
          </p:nvSpPr>
          <p:spPr>
            <a:xfrm>
              <a:off x="7117080" y="4726562"/>
              <a:ext cx="228600" cy="57150"/>
            </a:xfrm>
            <a:custGeom>
              <a:avLst/>
              <a:gdLst>
                <a:gd name="connsiteX0" fmla="*/ 222885 w 228600"/>
                <a:gd name="connsiteY0" fmla="*/ 63560 h 57150"/>
                <a:gd name="connsiteX1" fmla="*/ 49530 w 228600"/>
                <a:gd name="connsiteY1" fmla="*/ 61656 h 57150"/>
                <a:gd name="connsiteX2" fmla="*/ 0 w 228600"/>
                <a:gd name="connsiteY2" fmla="*/ 14983 h 57150"/>
                <a:gd name="connsiteX3" fmla="*/ 6667 w 228600"/>
                <a:gd name="connsiteY3" fmla="*/ 1648 h 57150"/>
                <a:gd name="connsiteX4" fmla="*/ 174307 w 228600"/>
                <a:gd name="connsiteY4" fmla="*/ 3553 h 57150"/>
                <a:gd name="connsiteX5" fmla="*/ 229552 w 228600"/>
                <a:gd name="connsiteY5" fmla="*/ 51178 h 57150"/>
                <a:gd name="connsiteX6" fmla="*/ 222885 w 228600"/>
                <a:gd name="connsiteY6" fmla="*/ 635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57150">
                  <a:moveTo>
                    <a:pt x="222885" y="63560"/>
                  </a:moveTo>
                  <a:cubicBezTo>
                    <a:pt x="164782" y="63560"/>
                    <a:pt x="106680" y="67370"/>
                    <a:pt x="49530" y="61656"/>
                  </a:cubicBezTo>
                  <a:cubicBezTo>
                    <a:pt x="31432" y="59750"/>
                    <a:pt x="16192" y="31175"/>
                    <a:pt x="0" y="14983"/>
                  </a:cubicBezTo>
                  <a:cubicBezTo>
                    <a:pt x="1905" y="10220"/>
                    <a:pt x="4763" y="6410"/>
                    <a:pt x="6667" y="1648"/>
                  </a:cubicBezTo>
                  <a:cubicBezTo>
                    <a:pt x="62865" y="1648"/>
                    <a:pt x="119063" y="-3115"/>
                    <a:pt x="174307" y="3553"/>
                  </a:cubicBezTo>
                  <a:cubicBezTo>
                    <a:pt x="194310" y="6410"/>
                    <a:pt x="211455" y="34985"/>
                    <a:pt x="229552" y="51178"/>
                  </a:cubicBezTo>
                  <a:cubicBezTo>
                    <a:pt x="227647" y="55941"/>
                    <a:pt x="225742" y="59750"/>
                    <a:pt x="222885" y="6356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365">
              <a:extLst>
                <a:ext uri="{FF2B5EF4-FFF2-40B4-BE49-F238E27FC236}">
                  <a16:creationId xmlns:a16="http://schemas.microsoft.com/office/drawing/2014/main" id="{98F0C5C9-3D27-4703-A81D-E3B9D53EAC36}"/>
                </a:ext>
              </a:extLst>
            </p:cNvPr>
            <p:cNvSpPr/>
            <p:nvPr/>
          </p:nvSpPr>
          <p:spPr>
            <a:xfrm>
              <a:off x="4257675" y="4641254"/>
              <a:ext cx="200025" cy="57150"/>
            </a:xfrm>
            <a:custGeom>
              <a:avLst/>
              <a:gdLst>
                <a:gd name="connsiteX0" fmla="*/ 208597 w 200025"/>
                <a:gd name="connsiteY0" fmla="*/ 1231 h 57150"/>
                <a:gd name="connsiteX1" fmla="*/ 141922 w 200025"/>
                <a:gd name="connsiteY1" fmla="*/ 64096 h 57150"/>
                <a:gd name="connsiteX2" fmla="*/ 0 w 200025"/>
                <a:gd name="connsiteY2" fmla="*/ 63143 h 57150"/>
                <a:gd name="connsiteX3" fmla="*/ 66675 w 200025"/>
                <a:gd name="connsiteY3" fmla="*/ 278 h 57150"/>
                <a:gd name="connsiteX4" fmla="*/ 208597 w 200025"/>
                <a:gd name="connsiteY4" fmla="*/ 123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57150">
                  <a:moveTo>
                    <a:pt x="208597" y="1231"/>
                  </a:moveTo>
                  <a:cubicBezTo>
                    <a:pt x="205740" y="54571"/>
                    <a:pt x="181928" y="66953"/>
                    <a:pt x="141922" y="64096"/>
                  </a:cubicBezTo>
                  <a:cubicBezTo>
                    <a:pt x="95250" y="61238"/>
                    <a:pt x="48578" y="63143"/>
                    <a:pt x="0" y="63143"/>
                  </a:cubicBezTo>
                  <a:cubicBezTo>
                    <a:pt x="2858" y="16471"/>
                    <a:pt x="23813" y="-2579"/>
                    <a:pt x="66675" y="278"/>
                  </a:cubicBezTo>
                  <a:cubicBezTo>
                    <a:pt x="113347" y="3136"/>
                    <a:pt x="160020" y="1231"/>
                    <a:pt x="208597" y="123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366">
              <a:extLst>
                <a:ext uri="{FF2B5EF4-FFF2-40B4-BE49-F238E27FC236}">
                  <a16:creationId xmlns:a16="http://schemas.microsoft.com/office/drawing/2014/main" id="{4B8ACB99-7A1A-40E6-8626-EC7342299959}"/>
                </a:ext>
              </a:extLst>
            </p:cNvPr>
            <p:cNvSpPr/>
            <p:nvPr/>
          </p:nvSpPr>
          <p:spPr>
            <a:xfrm>
              <a:off x="3810952" y="4637148"/>
              <a:ext cx="209550" cy="66675"/>
            </a:xfrm>
            <a:custGeom>
              <a:avLst/>
              <a:gdLst>
                <a:gd name="connsiteX0" fmla="*/ 0 w 209550"/>
                <a:gd name="connsiteY0" fmla="*/ 68202 h 66675"/>
                <a:gd name="connsiteX1" fmla="*/ 216218 w 209550"/>
                <a:gd name="connsiteY1" fmla="*/ 9147 h 66675"/>
                <a:gd name="connsiteX2" fmla="*/ 151448 w 209550"/>
                <a:gd name="connsiteY2" fmla="*/ 69155 h 66675"/>
                <a:gd name="connsiteX3" fmla="*/ 0 w 209550"/>
                <a:gd name="connsiteY3" fmla="*/ 6820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0" h="66675">
                  <a:moveTo>
                    <a:pt x="0" y="68202"/>
                  </a:moveTo>
                  <a:cubicBezTo>
                    <a:pt x="24765" y="-3235"/>
                    <a:pt x="52388" y="-9903"/>
                    <a:pt x="216218" y="9147"/>
                  </a:cubicBezTo>
                  <a:cubicBezTo>
                    <a:pt x="212407" y="49152"/>
                    <a:pt x="195263" y="71060"/>
                    <a:pt x="151448" y="69155"/>
                  </a:cubicBezTo>
                  <a:cubicBezTo>
                    <a:pt x="100965" y="66297"/>
                    <a:pt x="51435" y="68202"/>
                    <a:pt x="0" y="6820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367">
              <a:extLst>
                <a:ext uri="{FF2B5EF4-FFF2-40B4-BE49-F238E27FC236}">
                  <a16:creationId xmlns:a16="http://schemas.microsoft.com/office/drawing/2014/main" id="{0FA052EE-D909-4BC1-8B23-BE74D55E6081}"/>
                </a:ext>
              </a:extLst>
            </p:cNvPr>
            <p:cNvSpPr/>
            <p:nvPr/>
          </p:nvSpPr>
          <p:spPr>
            <a:xfrm>
              <a:off x="4479608" y="4642337"/>
              <a:ext cx="200025" cy="57150"/>
            </a:xfrm>
            <a:custGeom>
              <a:avLst/>
              <a:gdLst>
                <a:gd name="connsiteX0" fmla="*/ 0 w 200025"/>
                <a:gd name="connsiteY0" fmla="*/ 63013 h 57150"/>
                <a:gd name="connsiteX1" fmla="*/ 62865 w 200025"/>
                <a:gd name="connsiteY1" fmla="*/ 148 h 57150"/>
                <a:gd name="connsiteX2" fmla="*/ 202883 w 200025"/>
                <a:gd name="connsiteY2" fmla="*/ 1101 h 57150"/>
                <a:gd name="connsiteX3" fmla="*/ 144780 w 200025"/>
                <a:gd name="connsiteY3" fmla="*/ 63966 h 57150"/>
                <a:gd name="connsiteX4" fmla="*/ 0 w 200025"/>
                <a:gd name="connsiteY4" fmla="*/ 6301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57150">
                  <a:moveTo>
                    <a:pt x="0" y="63013"/>
                  </a:moveTo>
                  <a:cubicBezTo>
                    <a:pt x="0" y="14436"/>
                    <a:pt x="20955" y="-1756"/>
                    <a:pt x="62865" y="148"/>
                  </a:cubicBezTo>
                  <a:cubicBezTo>
                    <a:pt x="109538" y="2053"/>
                    <a:pt x="156210" y="1101"/>
                    <a:pt x="202883" y="1101"/>
                  </a:cubicBezTo>
                  <a:cubicBezTo>
                    <a:pt x="205740" y="51583"/>
                    <a:pt x="186690" y="66823"/>
                    <a:pt x="144780" y="63966"/>
                  </a:cubicBezTo>
                  <a:cubicBezTo>
                    <a:pt x="97155" y="61108"/>
                    <a:pt x="50483" y="63013"/>
                    <a:pt x="0" y="6301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368">
              <a:extLst>
                <a:ext uri="{FF2B5EF4-FFF2-40B4-BE49-F238E27FC236}">
                  <a16:creationId xmlns:a16="http://schemas.microsoft.com/office/drawing/2014/main" id="{3A65D8A9-0973-4A8D-AC62-FACC92759D2D}"/>
                </a:ext>
              </a:extLst>
            </p:cNvPr>
            <p:cNvSpPr/>
            <p:nvPr/>
          </p:nvSpPr>
          <p:spPr>
            <a:xfrm>
              <a:off x="4034790" y="4641359"/>
              <a:ext cx="209550" cy="57150"/>
            </a:xfrm>
            <a:custGeom>
              <a:avLst/>
              <a:gdLst>
                <a:gd name="connsiteX0" fmla="*/ 0 w 209550"/>
                <a:gd name="connsiteY0" fmla="*/ 63991 h 57150"/>
                <a:gd name="connsiteX1" fmla="*/ 75247 w 209550"/>
                <a:gd name="connsiteY1" fmla="*/ 173 h 57150"/>
                <a:gd name="connsiteX2" fmla="*/ 212407 w 209550"/>
                <a:gd name="connsiteY2" fmla="*/ 1126 h 57150"/>
                <a:gd name="connsiteX3" fmla="*/ 147638 w 209550"/>
                <a:gd name="connsiteY3" fmla="*/ 64943 h 57150"/>
                <a:gd name="connsiteX4" fmla="*/ 0 w 209550"/>
                <a:gd name="connsiteY4" fmla="*/ 6399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57150">
                  <a:moveTo>
                    <a:pt x="0" y="63991"/>
                  </a:moveTo>
                  <a:cubicBezTo>
                    <a:pt x="8572" y="11603"/>
                    <a:pt x="34290" y="-1732"/>
                    <a:pt x="75247" y="173"/>
                  </a:cubicBezTo>
                  <a:cubicBezTo>
                    <a:pt x="120015" y="3031"/>
                    <a:pt x="165735" y="1126"/>
                    <a:pt x="212407" y="1126"/>
                  </a:cubicBezTo>
                  <a:cubicBezTo>
                    <a:pt x="206692" y="45893"/>
                    <a:pt x="190500" y="66848"/>
                    <a:pt x="147638" y="64943"/>
                  </a:cubicBezTo>
                  <a:cubicBezTo>
                    <a:pt x="100013" y="61133"/>
                    <a:pt x="51435" y="63991"/>
                    <a:pt x="0" y="6399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369">
              <a:extLst>
                <a:ext uri="{FF2B5EF4-FFF2-40B4-BE49-F238E27FC236}">
                  <a16:creationId xmlns:a16="http://schemas.microsoft.com/office/drawing/2014/main" id="{A0754B9C-3CB5-4554-A420-7710BD8804B8}"/>
                </a:ext>
              </a:extLst>
            </p:cNvPr>
            <p:cNvSpPr/>
            <p:nvPr/>
          </p:nvSpPr>
          <p:spPr>
            <a:xfrm>
              <a:off x="5139481" y="4643323"/>
              <a:ext cx="190500" cy="57150"/>
            </a:xfrm>
            <a:custGeom>
              <a:avLst/>
              <a:gdLst>
                <a:gd name="connsiteX0" fmla="*/ 193566 w 190500"/>
                <a:gd name="connsiteY0" fmla="*/ 115 h 57150"/>
                <a:gd name="connsiteX1" fmla="*/ 193566 w 190500"/>
                <a:gd name="connsiteY1" fmla="*/ 58217 h 57150"/>
                <a:gd name="connsiteX2" fmla="*/ 4019 w 190500"/>
                <a:gd name="connsiteY2" fmla="*/ 58217 h 57150"/>
                <a:gd name="connsiteX3" fmla="*/ 46881 w 190500"/>
                <a:gd name="connsiteY3" fmla="*/ 115 h 57150"/>
                <a:gd name="connsiteX4" fmla="*/ 193566 w 190500"/>
                <a:gd name="connsiteY4" fmla="*/ 11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57150">
                  <a:moveTo>
                    <a:pt x="193566" y="115"/>
                  </a:moveTo>
                  <a:cubicBezTo>
                    <a:pt x="193566" y="23927"/>
                    <a:pt x="193566" y="39167"/>
                    <a:pt x="193566" y="58217"/>
                  </a:cubicBezTo>
                  <a:cubicBezTo>
                    <a:pt x="129749" y="58217"/>
                    <a:pt x="67836" y="58217"/>
                    <a:pt x="4019" y="58217"/>
                  </a:cubicBezTo>
                  <a:cubicBezTo>
                    <a:pt x="-6459" y="20117"/>
                    <a:pt x="2114" y="-1790"/>
                    <a:pt x="46881" y="115"/>
                  </a:cubicBezTo>
                  <a:cubicBezTo>
                    <a:pt x="95459" y="1067"/>
                    <a:pt x="143084" y="115"/>
                    <a:pt x="193566" y="11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370">
              <a:extLst>
                <a:ext uri="{FF2B5EF4-FFF2-40B4-BE49-F238E27FC236}">
                  <a16:creationId xmlns:a16="http://schemas.microsoft.com/office/drawing/2014/main" id="{E2E31584-CCAA-45BC-834D-06BD9E5B6614}"/>
                </a:ext>
              </a:extLst>
            </p:cNvPr>
            <p:cNvSpPr/>
            <p:nvPr/>
          </p:nvSpPr>
          <p:spPr>
            <a:xfrm>
              <a:off x="4920341" y="4643120"/>
              <a:ext cx="190500" cy="57150"/>
            </a:xfrm>
            <a:custGeom>
              <a:avLst/>
              <a:gdLst>
                <a:gd name="connsiteX0" fmla="*/ 193631 w 190500"/>
                <a:gd name="connsiteY0" fmla="*/ 1270 h 57150"/>
                <a:gd name="connsiteX1" fmla="*/ 145054 w 190500"/>
                <a:gd name="connsiteY1" fmla="*/ 63183 h 57150"/>
                <a:gd name="connsiteX2" fmla="*/ 4084 w 190500"/>
                <a:gd name="connsiteY2" fmla="*/ 62230 h 57150"/>
                <a:gd name="connsiteX3" fmla="*/ 31706 w 190500"/>
                <a:gd name="connsiteY3" fmla="*/ 1270 h 57150"/>
                <a:gd name="connsiteX4" fmla="*/ 193631 w 190500"/>
                <a:gd name="connsiteY4" fmla="*/ 127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57150">
                  <a:moveTo>
                    <a:pt x="193631" y="1270"/>
                  </a:moveTo>
                  <a:cubicBezTo>
                    <a:pt x="206014" y="52705"/>
                    <a:pt x="186011" y="66040"/>
                    <a:pt x="145054" y="63183"/>
                  </a:cubicBezTo>
                  <a:cubicBezTo>
                    <a:pt x="99334" y="60325"/>
                    <a:pt x="53614" y="62230"/>
                    <a:pt x="4084" y="62230"/>
                  </a:cubicBezTo>
                  <a:cubicBezTo>
                    <a:pt x="-1631" y="32702"/>
                    <a:pt x="-7346" y="4127"/>
                    <a:pt x="31706" y="1270"/>
                  </a:cubicBezTo>
                  <a:cubicBezTo>
                    <a:pt x="85046" y="-1588"/>
                    <a:pt x="139339" y="1270"/>
                    <a:pt x="193631" y="127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371">
              <a:extLst>
                <a:ext uri="{FF2B5EF4-FFF2-40B4-BE49-F238E27FC236}">
                  <a16:creationId xmlns:a16="http://schemas.microsoft.com/office/drawing/2014/main" id="{079442F3-DE91-4608-BDE2-A34572ECB070}"/>
                </a:ext>
              </a:extLst>
            </p:cNvPr>
            <p:cNvSpPr/>
            <p:nvPr/>
          </p:nvSpPr>
          <p:spPr>
            <a:xfrm>
              <a:off x="4701181" y="4642454"/>
              <a:ext cx="190500" cy="57150"/>
            </a:xfrm>
            <a:custGeom>
              <a:avLst/>
              <a:gdLst>
                <a:gd name="connsiteX0" fmla="*/ 197527 w 190500"/>
                <a:gd name="connsiteY0" fmla="*/ 984 h 57150"/>
                <a:gd name="connsiteX1" fmla="*/ 144187 w 190500"/>
                <a:gd name="connsiteY1" fmla="*/ 63849 h 57150"/>
                <a:gd name="connsiteX2" fmla="*/ 1312 w 190500"/>
                <a:gd name="connsiteY2" fmla="*/ 62896 h 57150"/>
                <a:gd name="connsiteX3" fmla="*/ 49889 w 190500"/>
                <a:gd name="connsiteY3" fmla="*/ 31 h 57150"/>
                <a:gd name="connsiteX4" fmla="*/ 197527 w 190500"/>
                <a:gd name="connsiteY4" fmla="*/ 98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57150">
                  <a:moveTo>
                    <a:pt x="197527" y="984"/>
                  </a:moveTo>
                  <a:cubicBezTo>
                    <a:pt x="203242" y="51466"/>
                    <a:pt x="184192" y="66706"/>
                    <a:pt x="144187" y="63849"/>
                  </a:cubicBezTo>
                  <a:cubicBezTo>
                    <a:pt x="97514" y="60991"/>
                    <a:pt x="49889" y="62896"/>
                    <a:pt x="1312" y="62896"/>
                  </a:cubicBezTo>
                  <a:cubicBezTo>
                    <a:pt x="-4403" y="20034"/>
                    <a:pt x="7979" y="-921"/>
                    <a:pt x="49889" y="31"/>
                  </a:cubicBezTo>
                  <a:cubicBezTo>
                    <a:pt x="99419" y="1936"/>
                    <a:pt x="147997" y="984"/>
                    <a:pt x="197527" y="98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372">
              <a:extLst>
                <a:ext uri="{FF2B5EF4-FFF2-40B4-BE49-F238E27FC236}">
                  <a16:creationId xmlns:a16="http://schemas.microsoft.com/office/drawing/2014/main" id="{326364AA-2E0C-4194-BE52-BD2FA9746450}"/>
                </a:ext>
              </a:extLst>
            </p:cNvPr>
            <p:cNvSpPr/>
            <p:nvPr/>
          </p:nvSpPr>
          <p:spPr>
            <a:xfrm>
              <a:off x="5357446" y="4644141"/>
              <a:ext cx="190500" cy="57150"/>
            </a:xfrm>
            <a:custGeom>
              <a:avLst/>
              <a:gdLst>
                <a:gd name="connsiteX0" fmla="*/ 190866 w 190500"/>
                <a:gd name="connsiteY0" fmla="*/ 59303 h 57150"/>
                <a:gd name="connsiteX1" fmla="*/ 5129 w 190500"/>
                <a:gd name="connsiteY1" fmla="*/ 59303 h 57150"/>
                <a:gd name="connsiteX2" fmla="*/ 47039 w 190500"/>
                <a:gd name="connsiteY2" fmla="*/ 249 h 57150"/>
                <a:gd name="connsiteX3" fmla="*/ 150861 w 190500"/>
                <a:gd name="connsiteY3" fmla="*/ 2153 h 57150"/>
                <a:gd name="connsiteX4" fmla="*/ 190866 w 190500"/>
                <a:gd name="connsiteY4" fmla="*/ 593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57150">
                  <a:moveTo>
                    <a:pt x="190866" y="59303"/>
                  </a:moveTo>
                  <a:cubicBezTo>
                    <a:pt x="128954" y="59303"/>
                    <a:pt x="67994" y="59303"/>
                    <a:pt x="5129" y="59303"/>
                  </a:cubicBezTo>
                  <a:cubicBezTo>
                    <a:pt x="-7254" y="19299"/>
                    <a:pt x="1319" y="-2609"/>
                    <a:pt x="47039" y="249"/>
                  </a:cubicBezTo>
                  <a:cubicBezTo>
                    <a:pt x="81329" y="2153"/>
                    <a:pt x="116571" y="3106"/>
                    <a:pt x="150861" y="2153"/>
                  </a:cubicBezTo>
                  <a:cubicBezTo>
                    <a:pt x="188961" y="249"/>
                    <a:pt x="204201" y="14536"/>
                    <a:pt x="190866" y="5930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373">
              <a:extLst>
                <a:ext uri="{FF2B5EF4-FFF2-40B4-BE49-F238E27FC236}">
                  <a16:creationId xmlns:a16="http://schemas.microsoft.com/office/drawing/2014/main" id="{6E9EF833-DD9D-4288-B664-7E8CF7038168}"/>
                </a:ext>
              </a:extLst>
            </p:cNvPr>
            <p:cNvSpPr/>
            <p:nvPr/>
          </p:nvSpPr>
          <p:spPr>
            <a:xfrm>
              <a:off x="5575348" y="4646180"/>
              <a:ext cx="190500" cy="47625"/>
            </a:xfrm>
            <a:custGeom>
              <a:avLst/>
              <a:gdLst>
                <a:gd name="connsiteX0" fmla="*/ 192039 w 190500"/>
                <a:gd name="connsiteY0" fmla="*/ 56313 h 47625"/>
                <a:gd name="connsiteX1" fmla="*/ 6302 w 190500"/>
                <a:gd name="connsiteY1" fmla="*/ 56313 h 47625"/>
                <a:gd name="connsiteX2" fmla="*/ 42496 w 190500"/>
                <a:gd name="connsiteY2" fmla="*/ 115 h 47625"/>
                <a:gd name="connsiteX3" fmla="*/ 151082 w 190500"/>
                <a:gd name="connsiteY3" fmla="*/ 115 h 47625"/>
                <a:gd name="connsiteX4" fmla="*/ 192039 w 190500"/>
                <a:gd name="connsiteY4" fmla="*/ 563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47625">
                  <a:moveTo>
                    <a:pt x="192039" y="56313"/>
                  </a:moveTo>
                  <a:cubicBezTo>
                    <a:pt x="130127" y="56313"/>
                    <a:pt x="69167" y="56313"/>
                    <a:pt x="6302" y="56313"/>
                  </a:cubicBezTo>
                  <a:cubicBezTo>
                    <a:pt x="-6081" y="20117"/>
                    <a:pt x="-3223" y="-1790"/>
                    <a:pt x="42496" y="115"/>
                  </a:cubicBezTo>
                  <a:cubicBezTo>
                    <a:pt x="78692" y="2020"/>
                    <a:pt x="114886" y="2020"/>
                    <a:pt x="151082" y="115"/>
                  </a:cubicBezTo>
                  <a:cubicBezTo>
                    <a:pt x="192039" y="-837"/>
                    <a:pt x="200611" y="19165"/>
                    <a:pt x="192039" y="5631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374">
              <a:extLst>
                <a:ext uri="{FF2B5EF4-FFF2-40B4-BE49-F238E27FC236}">
                  <a16:creationId xmlns:a16="http://schemas.microsoft.com/office/drawing/2014/main" id="{5E6564F5-BF8C-4949-BE12-42A473BDCF45}"/>
                </a:ext>
              </a:extLst>
            </p:cNvPr>
            <p:cNvSpPr/>
            <p:nvPr/>
          </p:nvSpPr>
          <p:spPr>
            <a:xfrm>
              <a:off x="6421755" y="4648302"/>
              <a:ext cx="219075" cy="57150"/>
            </a:xfrm>
            <a:custGeom>
              <a:avLst/>
              <a:gdLst>
                <a:gd name="connsiteX0" fmla="*/ 0 w 219075"/>
                <a:gd name="connsiteY0" fmla="*/ 850 h 57150"/>
                <a:gd name="connsiteX1" fmla="*/ 180022 w 219075"/>
                <a:gd name="connsiteY1" fmla="*/ 2755 h 57150"/>
                <a:gd name="connsiteX2" fmla="*/ 221932 w 219075"/>
                <a:gd name="connsiteY2" fmla="*/ 42760 h 57150"/>
                <a:gd name="connsiteX3" fmla="*/ 215265 w 219075"/>
                <a:gd name="connsiteY3" fmla="*/ 57048 h 57150"/>
                <a:gd name="connsiteX4" fmla="*/ 44767 w 219075"/>
                <a:gd name="connsiteY4" fmla="*/ 55143 h 57150"/>
                <a:gd name="connsiteX5" fmla="*/ 0 w 219075"/>
                <a:gd name="connsiteY5" fmla="*/ 8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75" h="57150">
                  <a:moveTo>
                    <a:pt x="0" y="850"/>
                  </a:moveTo>
                  <a:cubicBezTo>
                    <a:pt x="70485" y="850"/>
                    <a:pt x="125730" y="-2007"/>
                    <a:pt x="180022" y="2755"/>
                  </a:cubicBezTo>
                  <a:cubicBezTo>
                    <a:pt x="195263" y="3708"/>
                    <a:pt x="207645" y="28473"/>
                    <a:pt x="221932" y="42760"/>
                  </a:cubicBezTo>
                  <a:cubicBezTo>
                    <a:pt x="220027" y="47523"/>
                    <a:pt x="217170" y="52285"/>
                    <a:pt x="215265" y="57048"/>
                  </a:cubicBezTo>
                  <a:cubicBezTo>
                    <a:pt x="158115" y="57048"/>
                    <a:pt x="100965" y="59905"/>
                    <a:pt x="44767" y="55143"/>
                  </a:cubicBezTo>
                  <a:cubicBezTo>
                    <a:pt x="31432" y="54190"/>
                    <a:pt x="20002" y="26568"/>
                    <a:pt x="0" y="8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375">
              <a:extLst>
                <a:ext uri="{FF2B5EF4-FFF2-40B4-BE49-F238E27FC236}">
                  <a16:creationId xmlns:a16="http://schemas.microsoft.com/office/drawing/2014/main" id="{FD642FA5-86D1-41D3-B56F-48D92BA38A6A}"/>
                </a:ext>
              </a:extLst>
            </p:cNvPr>
            <p:cNvSpPr/>
            <p:nvPr/>
          </p:nvSpPr>
          <p:spPr>
            <a:xfrm>
              <a:off x="5998845" y="4648302"/>
              <a:ext cx="209550" cy="57150"/>
            </a:xfrm>
            <a:custGeom>
              <a:avLst/>
              <a:gdLst>
                <a:gd name="connsiteX0" fmla="*/ 201930 w 209550"/>
                <a:gd name="connsiteY0" fmla="*/ 58000 h 57150"/>
                <a:gd name="connsiteX1" fmla="*/ 42863 w 209550"/>
                <a:gd name="connsiteY1" fmla="*/ 56095 h 57150"/>
                <a:gd name="connsiteX2" fmla="*/ 0 w 209550"/>
                <a:gd name="connsiteY2" fmla="*/ 18948 h 57150"/>
                <a:gd name="connsiteX3" fmla="*/ 9525 w 209550"/>
                <a:gd name="connsiteY3" fmla="*/ 850 h 57150"/>
                <a:gd name="connsiteX4" fmla="*/ 180975 w 209550"/>
                <a:gd name="connsiteY4" fmla="*/ 2755 h 57150"/>
                <a:gd name="connsiteX5" fmla="*/ 212408 w 209550"/>
                <a:gd name="connsiteY5" fmla="*/ 45618 h 57150"/>
                <a:gd name="connsiteX6" fmla="*/ 201930 w 209550"/>
                <a:gd name="connsiteY6" fmla="*/ 5800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57150">
                  <a:moveTo>
                    <a:pt x="201930" y="58000"/>
                  </a:moveTo>
                  <a:cubicBezTo>
                    <a:pt x="148590" y="58000"/>
                    <a:pt x="95250" y="60858"/>
                    <a:pt x="42863" y="56095"/>
                  </a:cubicBezTo>
                  <a:cubicBezTo>
                    <a:pt x="27623" y="55143"/>
                    <a:pt x="14288" y="32283"/>
                    <a:pt x="0" y="18948"/>
                  </a:cubicBezTo>
                  <a:cubicBezTo>
                    <a:pt x="2858" y="13233"/>
                    <a:pt x="5715" y="6565"/>
                    <a:pt x="9525" y="850"/>
                  </a:cubicBezTo>
                  <a:cubicBezTo>
                    <a:pt x="66675" y="850"/>
                    <a:pt x="123825" y="-2007"/>
                    <a:pt x="180975" y="2755"/>
                  </a:cubicBezTo>
                  <a:cubicBezTo>
                    <a:pt x="192405" y="3708"/>
                    <a:pt x="201930" y="30378"/>
                    <a:pt x="212408" y="45618"/>
                  </a:cubicBezTo>
                  <a:cubicBezTo>
                    <a:pt x="207645" y="49428"/>
                    <a:pt x="204788" y="54190"/>
                    <a:pt x="201930" y="580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376">
              <a:extLst>
                <a:ext uri="{FF2B5EF4-FFF2-40B4-BE49-F238E27FC236}">
                  <a16:creationId xmlns:a16="http://schemas.microsoft.com/office/drawing/2014/main" id="{4F056617-731A-4F72-8DD0-0A412D5F4D7D}"/>
                </a:ext>
              </a:extLst>
            </p:cNvPr>
            <p:cNvSpPr/>
            <p:nvPr/>
          </p:nvSpPr>
          <p:spPr>
            <a:xfrm>
              <a:off x="5789295" y="4651057"/>
              <a:ext cx="200025" cy="47625"/>
            </a:xfrm>
            <a:custGeom>
              <a:avLst/>
              <a:gdLst>
                <a:gd name="connsiteX0" fmla="*/ 191453 w 200025"/>
                <a:gd name="connsiteY0" fmla="*/ 0 h 47625"/>
                <a:gd name="connsiteX1" fmla="*/ 200025 w 200025"/>
                <a:gd name="connsiteY1" fmla="*/ 52388 h 47625"/>
                <a:gd name="connsiteX2" fmla="*/ 9525 w 200025"/>
                <a:gd name="connsiteY2" fmla="*/ 52388 h 47625"/>
                <a:gd name="connsiteX3" fmla="*/ 0 w 200025"/>
                <a:gd name="connsiteY3" fmla="*/ 0 h 47625"/>
                <a:gd name="connsiteX4" fmla="*/ 191453 w 200025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47625">
                  <a:moveTo>
                    <a:pt x="191453" y="0"/>
                  </a:moveTo>
                  <a:cubicBezTo>
                    <a:pt x="194310" y="19050"/>
                    <a:pt x="197168" y="34290"/>
                    <a:pt x="200025" y="52388"/>
                  </a:cubicBezTo>
                  <a:cubicBezTo>
                    <a:pt x="135255" y="52388"/>
                    <a:pt x="74295" y="52388"/>
                    <a:pt x="9525" y="52388"/>
                  </a:cubicBezTo>
                  <a:cubicBezTo>
                    <a:pt x="6668" y="36195"/>
                    <a:pt x="3810" y="20003"/>
                    <a:pt x="0" y="0"/>
                  </a:cubicBezTo>
                  <a:cubicBezTo>
                    <a:pt x="65723" y="0"/>
                    <a:pt x="128588" y="0"/>
                    <a:pt x="19145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377">
              <a:extLst>
                <a:ext uri="{FF2B5EF4-FFF2-40B4-BE49-F238E27FC236}">
                  <a16:creationId xmlns:a16="http://schemas.microsoft.com/office/drawing/2014/main" id="{0BE04499-F5C2-4B89-8352-DDEA67C5DA57}"/>
                </a:ext>
              </a:extLst>
            </p:cNvPr>
            <p:cNvSpPr/>
            <p:nvPr/>
          </p:nvSpPr>
          <p:spPr>
            <a:xfrm>
              <a:off x="6214110" y="4649255"/>
              <a:ext cx="209550" cy="57150"/>
            </a:xfrm>
            <a:custGeom>
              <a:avLst/>
              <a:gdLst>
                <a:gd name="connsiteX0" fmla="*/ 204788 w 209550"/>
                <a:gd name="connsiteY0" fmla="*/ 57048 h 57150"/>
                <a:gd name="connsiteX1" fmla="*/ 39053 w 209550"/>
                <a:gd name="connsiteY1" fmla="*/ 55143 h 57150"/>
                <a:gd name="connsiteX2" fmla="*/ 0 w 209550"/>
                <a:gd name="connsiteY2" fmla="*/ 15138 h 57150"/>
                <a:gd name="connsiteX3" fmla="*/ 8572 w 209550"/>
                <a:gd name="connsiteY3" fmla="*/ 850 h 57150"/>
                <a:gd name="connsiteX4" fmla="*/ 176213 w 209550"/>
                <a:gd name="connsiteY4" fmla="*/ 2755 h 57150"/>
                <a:gd name="connsiteX5" fmla="*/ 213360 w 209550"/>
                <a:gd name="connsiteY5" fmla="*/ 45618 h 57150"/>
                <a:gd name="connsiteX6" fmla="*/ 204788 w 209550"/>
                <a:gd name="connsiteY6" fmla="*/ 5704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57150">
                  <a:moveTo>
                    <a:pt x="204788" y="57048"/>
                  </a:moveTo>
                  <a:cubicBezTo>
                    <a:pt x="149543" y="57048"/>
                    <a:pt x="94297" y="59905"/>
                    <a:pt x="39053" y="55143"/>
                  </a:cubicBezTo>
                  <a:cubicBezTo>
                    <a:pt x="24765" y="54190"/>
                    <a:pt x="12383" y="29425"/>
                    <a:pt x="0" y="15138"/>
                  </a:cubicBezTo>
                  <a:cubicBezTo>
                    <a:pt x="2858" y="10375"/>
                    <a:pt x="5715" y="5613"/>
                    <a:pt x="8572" y="850"/>
                  </a:cubicBezTo>
                  <a:cubicBezTo>
                    <a:pt x="64770" y="850"/>
                    <a:pt x="120968" y="-2007"/>
                    <a:pt x="176213" y="2755"/>
                  </a:cubicBezTo>
                  <a:cubicBezTo>
                    <a:pt x="189547" y="3708"/>
                    <a:pt x="200978" y="30378"/>
                    <a:pt x="213360" y="45618"/>
                  </a:cubicBezTo>
                  <a:cubicBezTo>
                    <a:pt x="209550" y="49428"/>
                    <a:pt x="206693" y="53238"/>
                    <a:pt x="204788" y="5704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378">
              <a:extLst>
                <a:ext uri="{FF2B5EF4-FFF2-40B4-BE49-F238E27FC236}">
                  <a16:creationId xmlns:a16="http://schemas.microsoft.com/office/drawing/2014/main" id="{C4153ACF-8C65-4404-BAF4-CFD5DB337EF8}"/>
                </a:ext>
              </a:extLst>
            </p:cNvPr>
            <p:cNvSpPr/>
            <p:nvPr/>
          </p:nvSpPr>
          <p:spPr>
            <a:xfrm>
              <a:off x="7072313" y="4649813"/>
              <a:ext cx="228600" cy="57150"/>
            </a:xfrm>
            <a:custGeom>
              <a:avLst/>
              <a:gdLst>
                <a:gd name="connsiteX0" fmla="*/ 230505 w 228600"/>
                <a:gd name="connsiteY0" fmla="*/ 57442 h 57150"/>
                <a:gd name="connsiteX1" fmla="*/ 49530 w 228600"/>
                <a:gd name="connsiteY1" fmla="*/ 55537 h 57150"/>
                <a:gd name="connsiteX2" fmla="*/ 0 w 228600"/>
                <a:gd name="connsiteY2" fmla="*/ 15532 h 57150"/>
                <a:gd name="connsiteX3" fmla="*/ 6668 w 228600"/>
                <a:gd name="connsiteY3" fmla="*/ 1244 h 57150"/>
                <a:gd name="connsiteX4" fmla="*/ 174307 w 228600"/>
                <a:gd name="connsiteY4" fmla="*/ 3149 h 57150"/>
                <a:gd name="connsiteX5" fmla="*/ 230505 w 228600"/>
                <a:gd name="connsiteY5" fmla="*/ 5744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0" h="57150">
                  <a:moveTo>
                    <a:pt x="230505" y="57442"/>
                  </a:moveTo>
                  <a:cubicBezTo>
                    <a:pt x="159068" y="57442"/>
                    <a:pt x="103822" y="61252"/>
                    <a:pt x="49530" y="55537"/>
                  </a:cubicBezTo>
                  <a:cubicBezTo>
                    <a:pt x="32385" y="53632"/>
                    <a:pt x="16193" y="28867"/>
                    <a:pt x="0" y="15532"/>
                  </a:cubicBezTo>
                  <a:cubicBezTo>
                    <a:pt x="1905" y="10769"/>
                    <a:pt x="3810" y="6007"/>
                    <a:pt x="6668" y="1244"/>
                  </a:cubicBezTo>
                  <a:cubicBezTo>
                    <a:pt x="62865" y="1244"/>
                    <a:pt x="119063" y="-2566"/>
                    <a:pt x="174307" y="3149"/>
                  </a:cubicBezTo>
                  <a:cubicBezTo>
                    <a:pt x="190500" y="5054"/>
                    <a:pt x="204788" y="31724"/>
                    <a:pt x="230505" y="5744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379">
              <a:extLst>
                <a:ext uri="{FF2B5EF4-FFF2-40B4-BE49-F238E27FC236}">
                  <a16:creationId xmlns:a16="http://schemas.microsoft.com/office/drawing/2014/main" id="{C5E08233-282A-4442-8685-1F15EDD29EA3}"/>
                </a:ext>
              </a:extLst>
            </p:cNvPr>
            <p:cNvSpPr/>
            <p:nvPr/>
          </p:nvSpPr>
          <p:spPr>
            <a:xfrm>
              <a:off x="4471035" y="4581525"/>
              <a:ext cx="171450" cy="38100"/>
            </a:xfrm>
            <a:custGeom>
              <a:avLst/>
              <a:gdLst>
                <a:gd name="connsiteX0" fmla="*/ 0 w 171450"/>
                <a:gd name="connsiteY0" fmla="*/ 32385 h 38100"/>
                <a:gd name="connsiteX1" fmla="*/ 180023 w 171450"/>
                <a:gd name="connsiteY1" fmla="*/ 0 h 38100"/>
                <a:gd name="connsiteX2" fmla="*/ 0 w 171450"/>
                <a:gd name="connsiteY2" fmla="*/ 3238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" h="38100">
                  <a:moveTo>
                    <a:pt x="0" y="32385"/>
                  </a:moveTo>
                  <a:cubicBezTo>
                    <a:pt x="51435" y="-22860"/>
                    <a:pt x="119063" y="16193"/>
                    <a:pt x="180023" y="0"/>
                  </a:cubicBezTo>
                  <a:cubicBezTo>
                    <a:pt x="173355" y="49530"/>
                    <a:pt x="119063" y="59055"/>
                    <a:pt x="0" y="3238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380">
              <a:extLst>
                <a:ext uri="{FF2B5EF4-FFF2-40B4-BE49-F238E27FC236}">
                  <a16:creationId xmlns:a16="http://schemas.microsoft.com/office/drawing/2014/main" id="{C2DE35BD-F891-45D2-9911-719DD9AFD220}"/>
                </a:ext>
              </a:extLst>
            </p:cNvPr>
            <p:cNvSpPr/>
            <p:nvPr/>
          </p:nvSpPr>
          <p:spPr>
            <a:xfrm>
              <a:off x="5070157" y="4583760"/>
              <a:ext cx="180975" cy="38100"/>
            </a:xfrm>
            <a:custGeom>
              <a:avLst/>
              <a:gdLst>
                <a:gd name="connsiteX0" fmla="*/ 187643 w 180975"/>
                <a:gd name="connsiteY0" fmla="*/ 14909 h 38100"/>
                <a:gd name="connsiteX1" fmla="*/ 158115 w 180975"/>
                <a:gd name="connsiteY1" fmla="*/ 41580 h 38100"/>
                <a:gd name="connsiteX2" fmla="*/ 7620 w 180975"/>
                <a:gd name="connsiteY2" fmla="*/ 42532 h 38100"/>
                <a:gd name="connsiteX3" fmla="*/ 0 w 180975"/>
                <a:gd name="connsiteY3" fmla="*/ 26340 h 38100"/>
                <a:gd name="connsiteX4" fmla="*/ 34290 w 180975"/>
                <a:gd name="connsiteY4" fmla="*/ 1575 h 38100"/>
                <a:gd name="connsiteX5" fmla="*/ 176213 w 180975"/>
                <a:gd name="connsiteY5" fmla="*/ 622 h 38100"/>
                <a:gd name="connsiteX6" fmla="*/ 187643 w 180975"/>
                <a:gd name="connsiteY6" fmla="*/ 14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975" h="38100">
                  <a:moveTo>
                    <a:pt x="187643" y="14909"/>
                  </a:moveTo>
                  <a:cubicBezTo>
                    <a:pt x="178118" y="24434"/>
                    <a:pt x="168593" y="40627"/>
                    <a:pt x="158115" y="41580"/>
                  </a:cubicBezTo>
                  <a:cubicBezTo>
                    <a:pt x="107633" y="44437"/>
                    <a:pt x="58103" y="42532"/>
                    <a:pt x="7620" y="42532"/>
                  </a:cubicBezTo>
                  <a:cubicBezTo>
                    <a:pt x="4763" y="36817"/>
                    <a:pt x="1905" y="32055"/>
                    <a:pt x="0" y="26340"/>
                  </a:cubicBezTo>
                  <a:cubicBezTo>
                    <a:pt x="11430" y="17767"/>
                    <a:pt x="21908" y="1575"/>
                    <a:pt x="34290" y="1575"/>
                  </a:cubicBezTo>
                  <a:cubicBezTo>
                    <a:pt x="80963" y="-1283"/>
                    <a:pt x="128588" y="622"/>
                    <a:pt x="176213" y="622"/>
                  </a:cubicBezTo>
                  <a:cubicBezTo>
                    <a:pt x="180023" y="5384"/>
                    <a:pt x="183833" y="10147"/>
                    <a:pt x="187643" y="1490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381">
              <a:extLst>
                <a:ext uri="{FF2B5EF4-FFF2-40B4-BE49-F238E27FC236}">
                  <a16:creationId xmlns:a16="http://schemas.microsoft.com/office/drawing/2014/main" id="{303615F9-B580-46DC-B8A5-2A4D8238ACDE}"/>
                </a:ext>
              </a:extLst>
            </p:cNvPr>
            <p:cNvSpPr/>
            <p:nvPr/>
          </p:nvSpPr>
          <p:spPr>
            <a:xfrm>
              <a:off x="4671060" y="4580985"/>
              <a:ext cx="190500" cy="38100"/>
            </a:xfrm>
            <a:custGeom>
              <a:avLst/>
              <a:gdLst>
                <a:gd name="connsiteX0" fmla="*/ 0 w 190500"/>
                <a:gd name="connsiteY0" fmla="*/ 45307 h 38100"/>
                <a:gd name="connsiteX1" fmla="*/ 192405 w 190500"/>
                <a:gd name="connsiteY1" fmla="*/ 8160 h 38100"/>
                <a:gd name="connsiteX2" fmla="*/ 154305 w 190500"/>
                <a:gd name="connsiteY2" fmla="*/ 43402 h 38100"/>
                <a:gd name="connsiteX3" fmla="*/ 0 w 190500"/>
                <a:gd name="connsiteY3" fmla="*/ 453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45307"/>
                  </a:moveTo>
                  <a:cubicBezTo>
                    <a:pt x="14288" y="-2318"/>
                    <a:pt x="50483" y="-8033"/>
                    <a:pt x="192405" y="8160"/>
                  </a:cubicBezTo>
                  <a:cubicBezTo>
                    <a:pt x="175260" y="24352"/>
                    <a:pt x="165735" y="42450"/>
                    <a:pt x="154305" y="43402"/>
                  </a:cubicBezTo>
                  <a:cubicBezTo>
                    <a:pt x="104775" y="47212"/>
                    <a:pt x="55245" y="45307"/>
                    <a:pt x="0" y="4530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382">
              <a:extLst>
                <a:ext uri="{FF2B5EF4-FFF2-40B4-BE49-F238E27FC236}">
                  <a16:creationId xmlns:a16="http://schemas.microsoft.com/office/drawing/2014/main" id="{401DBBDE-FCB1-4A60-B441-B67D677D2278}"/>
                </a:ext>
              </a:extLst>
            </p:cNvPr>
            <p:cNvSpPr/>
            <p:nvPr/>
          </p:nvSpPr>
          <p:spPr>
            <a:xfrm>
              <a:off x="4269105" y="4579460"/>
              <a:ext cx="180975" cy="47625"/>
            </a:xfrm>
            <a:custGeom>
              <a:avLst/>
              <a:gdLst>
                <a:gd name="connsiteX0" fmla="*/ 180975 w 180975"/>
                <a:gd name="connsiteY0" fmla="*/ 8732 h 47625"/>
                <a:gd name="connsiteX1" fmla="*/ 0 w 180975"/>
                <a:gd name="connsiteY1" fmla="*/ 42070 h 47625"/>
                <a:gd name="connsiteX2" fmla="*/ 180975 w 180975"/>
                <a:gd name="connsiteY2" fmla="*/ 873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75" h="47625">
                  <a:moveTo>
                    <a:pt x="180975" y="8732"/>
                  </a:moveTo>
                  <a:cubicBezTo>
                    <a:pt x="171450" y="50642"/>
                    <a:pt x="108585" y="62072"/>
                    <a:pt x="0" y="42070"/>
                  </a:cubicBezTo>
                  <a:cubicBezTo>
                    <a:pt x="11430" y="159"/>
                    <a:pt x="62865" y="-9366"/>
                    <a:pt x="180975" y="873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383">
              <a:extLst>
                <a:ext uri="{FF2B5EF4-FFF2-40B4-BE49-F238E27FC236}">
                  <a16:creationId xmlns:a16="http://schemas.microsoft.com/office/drawing/2014/main" id="{19AD50BE-BB92-4522-B8CD-524587EAAC41}"/>
                </a:ext>
              </a:extLst>
            </p:cNvPr>
            <p:cNvSpPr/>
            <p:nvPr/>
          </p:nvSpPr>
          <p:spPr>
            <a:xfrm>
              <a:off x="4873942" y="4582499"/>
              <a:ext cx="180975" cy="38100"/>
            </a:xfrm>
            <a:custGeom>
              <a:avLst/>
              <a:gdLst>
                <a:gd name="connsiteX0" fmla="*/ 0 w 180975"/>
                <a:gd name="connsiteY0" fmla="*/ 44746 h 38100"/>
                <a:gd name="connsiteX1" fmla="*/ 188595 w 180975"/>
                <a:gd name="connsiteY1" fmla="*/ 4741 h 38100"/>
                <a:gd name="connsiteX2" fmla="*/ 151448 w 180975"/>
                <a:gd name="connsiteY2" fmla="*/ 42841 h 38100"/>
                <a:gd name="connsiteX3" fmla="*/ 0 w 180975"/>
                <a:gd name="connsiteY3" fmla="*/ 4474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38100">
                  <a:moveTo>
                    <a:pt x="0" y="44746"/>
                  </a:moveTo>
                  <a:cubicBezTo>
                    <a:pt x="10478" y="-3831"/>
                    <a:pt x="14288" y="-4784"/>
                    <a:pt x="188595" y="4741"/>
                  </a:cubicBezTo>
                  <a:cubicBezTo>
                    <a:pt x="171450" y="22838"/>
                    <a:pt x="161925" y="41888"/>
                    <a:pt x="151448" y="42841"/>
                  </a:cubicBezTo>
                  <a:cubicBezTo>
                    <a:pt x="102870" y="45698"/>
                    <a:pt x="53340" y="44746"/>
                    <a:pt x="0" y="4474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384">
              <a:extLst>
                <a:ext uri="{FF2B5EF4-FFF2-40B4-BE49-F238E27FC236}">
                  <a16:creationId xmlns:a16="http://schemas.microsoft.com/office/drawing/2014/main" id="{36B55F04-11E4-4E28-BAFC-B668E7D9A90D}"/>
                </a:ext>
              </a:extLst>
            </p:cNvPr>
            <p:cNvSpPr/>
            <p:nvPr/>
          </p:nvSpPr>
          <p:spPr>
            <a:xfrm>
              <a:off x="4066222" y="4578975"/>
              <a:ext cx="180975" cy="47625"/>
            </a:xfrm>
            <a:custGeom>
              <a:avLst/>
              <a:gdLst>
                <a:gd name="connsiteX0" fmla="*/ 182880 w 180975"/>
                <a:gd name="connsiteY0" fmla="*/ 9218 h 47625"/>
                <a:gd name="connsiteX1" fmla="*/ 0 w 180975"/>
                <a:gd name="connsiteY1" fmla="*/ 40650 h 47625"/>
                <a:gd name="connsiteX2" fmla="*/ 182880 w 180975"/>
                <a:gd name="connsiteY2" fmla="*/ 921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75" h="47625">
                  <a:moveTo>
                    <a:pt x="182880" y="9218"/>
                  </a:moveTo>
                  <a:cubicBezTo>
                    <a:pt x="169545" y="50175"/>
                    <a:pt x="94298" y="62558"/>
                    <a:pt x="0" y="40650"/>
                  </a:cubicBezTo>
                  <a:cubicBezTo>
                    <a:pt x="14288" y="645"/>
                    <a:pt x="73343" y="-9832"/>
                    <a:pt x="182880" y="921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385">
              <a:extLst>
                <a:ext uri="{FF2B5EF4-FFF2-40B4-BE49-F238E27FC236}">
                  <a16:creationId xmlns:a16="http://schemas.microsoft.com/office/drawing/2014/main" id="{A8604FBF-E096-4418-91BE-3558951399DC}"/>
                </a:ext>
              </a:extLst>
            </p:cNvPr>
            <p:cNvSpPr/>
            <p:nvPr/>
          </p:nvSpPr>
          <p:spPr>
            <a:xfrm>
              <a:off x="5873115" y="4584621"/>
              <a:ext cx="180975" cy="38100"/>
            </a:xfrm>
            <a:custGeom>
              <a:avLst/>
              <a:gdLst>
                <a:gd name="connsiteX0" fmla="*/ 173355 w 180975"/>
                <a:gd name="connsiteY0" fmla="*/ 43577 h 38100"/>
                <a:gd name="connsiteX1" fmla="*/ 27622 w 180975"/>
                <a:gd name="connsiteY1" fmla="*/ 42624 h 38100"/>
                <a:gd name="connsiteX2" fmla="*/ 0 w 180975"/>
                <a:gd name="connsiteY2" fmla="*/ 18812 h 38100"/>
                <a:gd name="connsiteX3" fmla="*/ 27622 w 180975"/>
                <a:gd name="connsiteY3" fmla="*/ 1667 h 38100"/>
                <a:gd name="connsiteX4" fmla="*/ 146685 w 180975"/>
                <a:gd name="connsiteY4" fmla="*/ 2619 h 38100"/>
                <a:gd name="connsiteX5" fmla="*/ 181928 w 180975"/>
                <a:gd name="connsiteY5" fmla="*/ 28337 h 38100"/>
                <a:gd name="connsiteX6" fmla="*/ 173355 w 180975"/>
                <a:gd name="connsiteY6" fmla="*/ 4357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975" h="38100">
                  <a:moveTo>
                    <a:pt x="173355" y="43577"/>
                  </a:moveTo>
                  <a:cubicBezTo>
                    <a:pt x="124778" y="43577"/>
                    <a:pt x="76200" y="44529"/>
                    <a:pt x="27622" y="42624"/>
                  </a:cubicBezTo>
                  <a:cubicBezTo>
                    <a:pt x="18097" y="42624"/>
                    <a:pt x="9525" y="27384"/>
                    <a:pt x="0" y="18812"/>
                  </a:cubicBezTo>
                  <a:cubicBezTo>
                    <a:pt x="9525" y="13097"/>
                    <a:pt x="18097" y="2619"/>
                    <a:pt x="27622" y="1667"/>
                  </a:cubicBezTo>
                  <a:cubicBezTo>
                    <a:pt x="66675" y="-238"/>
                    <a:pt x="106680" y="-1191"/>
                    <a:pt x="146685" y="2619"/>
                  </a:cubicBezTo>
                  <a:cubicBezTo>
                    <a:pt x="159067" y="3572"/>
                    <a:pt x="169545" y="19764"/>
                    <a:pt x="181928" y="28337"/>
                  </a:cubicBezTo>
                  <a:cubicBezTo>
                    <a:pt x="178117" y="34052"/>
                    <a:pt x="176213" y="38814"/>
                    <a:pt x="173355" y="4357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386">
              <a:extLst>
                <a:ext uri="{FF2B5EF4-FFF2-40B4-BE49-F238E27FC236}">
                  <a16:creationId xmlns:a16="http://schemas.microsoft.com/office/drawing/2014/main" id="{77611B0A-2192-4718-83B8-9EC8BE15A161}"/>
                </a:ext>
              </a:extLst>
            </p:cNvPr>
            <p:cNvSpPr/>
            <p:nvPr/>
          </p:nvSpPr>
          <p:spPr>
            <a:xfrm>
              <a:off x="5275846" y="4586140"/>
              <a:ext cx="171450" cy="38100"/>
            </a:xfrm>
            <a:custGeom>
              <a:avLst/>
              <a:gdLst>
                <a:gd name="connsiteX0" fmla="*/ 85777 w 171450"/>
                <a:gd name="connsiteY0" fmla="*/ 41105 h 38100"/>
                <a:gd name="connsiteX1" fmla="*/ 19102 w 171450"/>
                <a:gd name="connsiteY1" fmla="*/ 40152 h 38100"/>
                <a:gd name="connsiteX2" fmla="*/ 52 w 171450"/>
                <a:gd name="connsiteY2" fmla="*/ 21102 h 38100"/>
                <a:gd name="connsiteX3" fmla="*/ 19102 w 171450"/>
                <a:gd name="connsiteY3" fmla="*/ 1100 h 38100"/>
                <a:gd name="connsiteX4" fmla="*/ 157214 w 171450"/>
                <a:gd name="connsiteY4" fmla="*/ 1100 h 38100"/>
                <a:gd name="connsiteX5" fmla="*/ 173407 w 171450"/>
                <a:gd name="connsiteY5" fmla="*/ 18245 h 38100"/>
                <a:gd name="connsiteX6" fmla="*/ 157214 w 171450"/>
                <a:gd name="connsiteY6" fmla="*/ 40152 h 38100"/>
                <a:gd name="connsiteX7" fmla="*/ 85777 w 171450"/>
                <a:gd name="connsiteY7" fmla="*/ 411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38100">
                  <a:moveTo>
                    <a:pt x="85777" y="41105"/>
                  </a:moveTo>
                  <a:cubicBezTo>
                    <a:pt x="63870" y="41105"/>
                    <a:pt x="41010" y="43010"/>
                    <a:pt x="19102" y="40152"/>
                  </a:cubicBezTo>
                  <a:cubicBezTo>
                    <a:pt x="11482" y="39200"/>
                    <a:pt x="-901" y="26817"/>
                    <a:pt x="52" y="21102"/>
                  </a:cubicBezTo>
                  <a:cubicBezTo>
                    <a:pt x="1004" y="13482"/>
                    <a:pt x="12435" y="1100"/>
                    <a:pt x="19102" y="1100"/>
                  </a:cubicBezTo>
                  <a:cubicBezTo>
                    <a:pt x="64822" y="-805"/>
                    <a:pt x="111495" y="147"/>
                    <a:pt x="157214" y="1100"/>
                  </a:cubicBezTo>
                  <a:cubicBezTo>
                    <a:pt x="162929" y="1100"/>
                    <a:pt x="174360" y="13482"/>
                    <a:pt x="173407" y="18245"/>
                  </a:cubicBezTo>
                  <a:cubicBezTo>
                    <a:pt x="171502" y="26817"/>
                    <a:pt x="163882" y="40152"/>
                    <a:pt x="157214" y="40152"/>
                  </a:cubicBezTo>
                  <a:cubicBezTo>
                    <a:pt x="133402" y="43010"/>
                    <a:pt x="109589" y="41105"/>
                    <a:pt x="85777" y="4110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387">
              <a:extLst>
                <a:ext uri="{FF2B5EF4-FFF2-40B4-BE49-F238E27FC236}">
                  <a16:creationId xmlns:a16="http://schemas.microsoft.com/office/drawing/2014/main" id="{84D9B12C-CBE7-4CAD-AB13-3682C3B645DA}"/>
                </a:ext>
              </a:extLst>
            </p:cNvPr>
            <p:cNvSpPr/>
            <p:nvPr/>
          </p:nvSpPr>
          <p:spPr>
            <a:xfrm>
              <a:off x="5474018" y="4584306"/>
              <a:ext cx="171450" cy="38100"/>
            </a:xfrm>
            <a:custGeom>
              <a:avLst/>
              <a:gdLst>
                <a:gd name="connsiteX0" fmla="*/ 90488 w 171450"/>
                <a:gd name="connsiteY0" fmla="*/ 1029 h 38100"/>
                <a:gd name="connsiteX1" fmla="*/ 151447 w 171450"/>
                <a:gd name="connsiteY1" fmla="*/ 1981 h 38100"/>
                <a:gd name="connsiteX2" fmla="*/ 177165 w 171450"/>
                <a:gd name="connsiteY2" fmla="*/ 21984 h 38100"/>
                <a:gd name="connsiteX3" fmla="*/ 153352 w 171450"/>
                <a:gd name="connsiteY3" fmla="*/ 42939 h 38100"/>
                <a:gd name="connsiteX4" fmla="*/ 25717 w 171450"/>
                <a:gd name="connsiteY4" fmla="*/ 42939 h 38100"/>
                <a:gd name="connsiteX5" fmla="*/ 0 w 171450"/>
                <a:gd name="connsiteY5" fmla="*/ 22936 h 38100"/>
                <a:gd name="connsiteX6" fmla="*/ 28575 w 171450"/>
                <a:gd name="connsiteY6" fmla="*/ 1981 h 38100"/>
                <a:gd name="connsiteX7" fmla="*/ 90488 w 171450"/>
                <a:gd name="connsiteY7" fmla="*/ 1029 h 38100"/>
                <a:gd name="connsiteX8" fmla="*/ 90488 w 171450"/>
                <a:gd name="connsiteY8" fmla="*/ 102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38100">
                  <a:moveTo>
                    <a:pt x="90488" y="1029"/>
                  </a:moveTo>
                  <a:cubicBezTo>
                    <a:pt x="110490" y="1029"/>
                    <a:pt x="131445" y="-876"/>
                    <a:pt x="151447" y="1981"/>
                  </a:cubicBezTo>
                  <a:cubicBezTo>
                    <a:pt x="160972" y="2934"/>
                    <a:pt x="168592" y="15316"/>
                    <a:pt x="177165" y="21984"/>
                  </a:cubicBezTo>
                  <a:cubicBezTo>
                    <a:pt x="169545" y="29604"/>
                    <a:pt x="161925" y="42939"/>
                    <a:pt x="153352" y="42939"/>
                  </a:cubicBezTo>
                  <a:cubicBezTo>
                    <a:pt x="111442" y="44844"/>
                    <a:pt x="68580" y="44844"/>
                    <a:pt x="25717" y="42939"/>
                  </a:cubicBezTo>
                  <a:cubicBezTo>
                    <a:pt x="17145" y="42939"/>
                    <a:pt x="8572" y="29604"/>
                    <a:pt x="0" y="22936"/>
                  </a:cubicBezTo>
                  <a:cubicBezTo>
                    <a:pt x="9525" y="15316"/>
                    <a:pt x="18097" y="3886"/>
                    <a:pt x="28575" y="1981"/>
                  </a:cubicBezTo>
                  <a:cubicBezTo>
                    <a:pt x="49530" y="-1829"/>
                    <a:pt x="69532" y="1029"/>
                    <a:pt x="90488" y="1029"/>
                  </a:cubicBezTo>
                  <a:cubicBezTo>
                    <a:pt x="90488" y="1029"/>
                    <a:pt x="90488" y="1029"/>
                    <a:pt x="90488" y="10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388">
              <a:extLst>
                <a:ext uri="{FF2B5EF4-FFF2-40B4-BE49-F238E27FC236}">
                  <a16:creationId xmlns:a16="http://schemas.microsoft.com/office/drawing/2014/main" id="{C637A81C-2BE7-4916-B668-A7CF5A410699}"/>
                </a:ext>
              </a:extLst>
            </p:cNvPr>
            <p:cNvSpPr/>
            <p:nvPr/>
          </p:nvSpPr>
          <p:spPr>
            <a:xfrm>
              <a:off x="6271260" y="4582301"/>
              <a:ext cx="171450" cy="47625"/>
            </a:xfrm>
            <a:custGeom>
              <a:avLst/>
              <a:gdLst>
                <a:gd name="connsiteX0" fmla="*/ 174308 w 171450"/>
                <a:gd name="connsiteY0" fmla="*/ 41134 h 47625"/>
                <a:gd name="connsiteX1" fmla="*/ 0 w 171450"/>
                <a:gd name="connsiteY1" fmla="*/ 11607 h 47625"/>
                <a:gd name="connsiteX2" fmla="*/ 174308 w 171450"/>
                <a:gd name="connsiteY2" fmla="*/ 411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" h="47625">
                  <a:moveTo>
                    <a:pt x="174308" y="41134"/>
                  </a:moveTo>
                  <a:cubicBezTo>
                    <a:pt x="74295" y="61137"/>
                    <a:pt x="8572" y="49707"/>
                    <a:pt x="0" y="11607"/>
                  </a:cubicBezTo>
                  <a:cubicBezTo>
                    <a:pt x="84772" y="-12206"/>
                    <a:pt x="163830" y="2082"/>
                    <a:pt x="174308" y="4113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389">
              <a:extLst>
                <a:ext uri="{FF2B5EF4-FFF2-40B4-BE49-F238E27FC236}">
                  <a16:creationId xmlns:a16="http://schemas.microsoft.com/office/drawing/2014/main" id="{41B185C4-6D8A-4E3F-8053-93408B618E5E}"/>
                </a:ext>
              </a:extLst>
            </p:cNvPr>
            <p:cNvSpPr/>
            <p:nvPr/>
          </p:nvSpPr>
          <p:spPr>
            <a:xfrm>
              <a:off x="6074093" y="4582117"/>
              <a:ext cx="171450" cy="47625"/>
            </a:xfrm>
            <a:custGeom>
              <a:avLst/>
              <a:gdLst>
                <a:gd name="connsiteX0" fmla="*/ 0 w 171450"/>
                <a:gd name="connsiteY0" fmla="*/ 7981 h 47625"/>
                <a:gd name="connsiteX1" fmla="*/ 172402 w 171450"/>
                <a:gd name="connsiteY1" fmla="*/ 38461 h 47625"/>
                <a:gd name="connsiteX2" fmla="*/ 0 w 171450"/>
                <a:gd name="connsiteY2" fmla="*/ 798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" h="47625">
                  <a:moveTo>
                    <a:pt x="0" y="7981"/>
                  </a:moveTo>
                  <a:cubicBezTo>
                    <a:pt x="118110" y="-8212"/>
                    <a:pt x="161925" y="-592"/>
                    <a:pt x="172402" y="38461"/>
                  </a:cubicBezTo>
                  <a:cubicBezTo>
                    <a:pt x="91440" y="63226"/>
                    <a:pt x="5715" y="49891"/>
                    <a:pt x="0" y="798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390">
              <a:extLst>
                <a:ext uri="{FF2B5EF4-FFF2-40B4-BE49-F238E27FC236}">
                  <a16:creationId xmlns:a16="http://schemas.microsoft.com/office/drawing/2014/main" id="{FA2CD908-E084-4446-9590-9D51B2B0DC84}"/>
                </a:ext>
              </a:extLst>
            </p:cNvPr>
            <p:cNvSpPr/>
            <p:nvPr/>
          </p:nvSpPr>
          <p:spPr>
            <a:xfrm>
              <a:off x="5674043" y="4584621"/>
              <a:ext cx="171450" cy="38100"/>
            </a:xfrm>
            <a:custGeom>
              <a:avLst/>
              <a:gdLst>
                <a:gd name="connsiteX0" fmla="*/ 171450 w 171450"/>
                <a:gd name="connsiteY0" fmla="*/ 43577 h 38100"/>
                <a:gd name="connsiteX1" fmla="*/ 24765 w 171450"/>
                <a:gd name="connsiteY1" fmla="*/ 42624 h 38100"/>
                <a:gd name="connsiteX2" fmla="*/ 0 w 171450"/>
                <a:gd name="connsiteY2" fmla="*/ 21669 h 38100"/>
                <a:gd name="connsiteX3" fmla="*/ 24765 w 171450"/>
                <a:gd name="connsiteY3" fmla="*/ 1667 h 38100"/>
                <a:gd name="connsiteX4" fmla="*/ 148590 w 171450"/>
                <a:gd name="connsiteY4" fmla="*/ 2619 h 38100"/>
                <a:gd name="connsiteX5" fmla="*/ 180022 w 171450"/>
                <a:gd name="connsiteY5" fmla="*/ 30242 h 38100"/>
                <a:gd name="connsiteX6" fmla="*/ 171450 w 171450"/>
                <a:gd name="connsiteY6" fmla="*/ 4357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38100">
                  <a:moveTo>
                    <a:pt x="171450" y="43577"/>
                  </a:moveTo>
                  <a:cubicBezTo>
                    <a:pt x="122872" y="43577"/>
                    <a:pt x="73342" y="44529"/>
                    <a:pt x="24765" y="42624"/>
                  </a:cubicBezTo>
                  <a:cubicBezTo>
                    <a:pt x="16192" y="42624"/>
                    <a:pt x="7620" y="29289"/>
                    <a:pt x="0" y="21669"/>
                  </a:cubicBezTo>
                  <a:cubicBezTo>
                    <a:pt x="8572" y="15002"/>
                    <a:pt x="16192" y="2619"/>
                    <a:pt x="24765" y="1667"/>
                  </a:cubicBezTo>
                  <a:cubicBezTo>
                    <a:pt x="65722" y="-238"/>
                    <a:pt x="107632" y="-1191"/>
                    <a:pt x="148590" y="2619"/>
                  </a:cubicBezTo>
                  <a:cubicBezTo>
                    <a:pt x="160020" y="3572"/>
                    <a:pt x="169545" y="20717"/>
                    <a:pt x="180022" y="30242"/>
                  </a:cubicBezTo>
                  <a:cubicBezTo>
                    <a:pt x="177165" y="34052"/>
                    <a:pt x="174307" y="38814"/>
                    <a:pt x="171450" y="4357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391">
              <a:extLst>
                <a:ext uri="{FF2B5EF4-FFF2-40B4-BE49-F238E27FC236}">
                  <a16:creationId xmlns:a16="http://schemas.microsoft.com/office/drawing/2014/main" id="{C0F9A2B0-9FAB-418B-9772-40F31716BBBF}"/>
                </a:ext>
              </a:extLst>
            </p:cNvPr>
            <p:cNvSpPr/>
            <p:nvPr/>
          </p:nvSpPr>
          <p:spPr>
            <a:xfrm>
              <a:off x="6465570" y="4583672"/>
              <a:ext cx="171450" cy="47625"/>
            </a:xfrm>
            <a:custGeom>
              <a:avLst/>
              <a:gdLst>
                <a:gd name="connsiteX0" fmla="*/ 0 w 171450"/>
                <a:gd name="connsiteY0" fmla="*/ 9283 h 47625"/>
                <a:gd name="connsiteX1" fmla="*/ 179070 w 171450"/>
                <a:gd name="connsiteY1" fmla="*/ 38810 h 47625"/>
                <a:gd name="connsiteX2" fmla="*/ 0 w 171450"/>
                <a:gd name="connsiteY2" fmla="*/ 928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" h="47625">
                  <a:moveTo>
                    <a:pt x="0" y="9283"/>
                  </a:moveTo>
                  <a:cubicBezTo>
                    <a:pt x="104775" y="-9767"/>
                    <a:pt x="163830" y="710"/>
                    <a:pt x="179070" y="38810"/>
                  </a:cubicBezTo>
                  <a:cubicBezTo>
                    <a:pt x="92393" y="60718"/>
                    <a:pt x="14288" y="48335"/>
                    <a:pt x="0" y="92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392">
              <a:extLst>
                <a:ext uri="{FF2B5EF4-FFF2-40B4-BE49-F238E27FC236}">
                  <a16:creationId xmlns:a16="http://schemas.microsoft.com/office/drawing/2014/main" id="{A65E5A45-8BE8-440D-8686-CEF18D5A1C93}"/>
                </a:ext>
              </a:extLst>
            </p:cNvPr>
            <p:cNvSpPr/>
            <p:nvPr/>
          </p:nvSpPr>
          <p:spPr>
            <a:xfrm>
              <a:off x="6649403" y="4584510"/>
              <a:ext cx="190500" cy="47625"/>
            </a:xfrm>
            <a:custGeom>
              <a:avLst/>
              <a:gdLst>
                <a:gd name="connsiteX0" fmla="*/ 195263 w 190500"/>
                <a:gd name="connsiteY0" fmla="*/ 49403 h 47625"/>
                <a:gd name="connsiteX1" fmla="*/ 0 w 190500"/>
                <a:gd name="connsiteY1" fmla="*/ 14160 h 47625"/>
                <a:gd name="connsiteX2" fmla="*/ 195263 w 190500"/>
                <a:gd name="connsiteY2" fmla="*/ 494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7625">
                  <a:moveTo>
                    <a:pt x="195263" y="49403"/>
                  </a:moveTo>
                  <a:cubicBezTo>
                    <a:pt x="129540" y="32258"/>
                    <a:pt x="62865" y="69405"/>
                    <a:pt x="0" y="14160"/>
                  </a:cubicBezTo>
                  <a:cubicBezTo>
                    <a:pt x="95250" y="-13462"/>
                    <a:pt x="176213" y="-127"/>
                    <a:pt x="195263" y="4940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393">
              <a:extLst>
                <a:ext uri="{FF2B5EF4-FFF2-40B4-BE49-F238E27FC236}">
                  <a16:creationId xmlns:a16="http://schemas.microsoft.com/office/drawing/2014/main" id="{96B3FAF5-32AC-4C9F-9ABC-6C560294E2E3}"/>
                </a:ext>
              </a:extLst>
            </p:cNvPr>
            <p:cNvSpPr/>
            <p:nvPr/>
          </p:nvSpPr>
          <p:spPr>
            <a:xfrm>
              <a:off x="3852863" y="4579620"/>
              <a:ext cx="190500" cy="47625"/>
            </a:xfrm>
            <a:custGeom>
              <a:avLst/>
              <a:gdLst>
                <a:gd name="connsiteX0" fmla="*/ 0 w 190500"/>
                <a:gd name="connsiteY0" fmla="*/ 35243 h 47625"/>
                <a:gd name="connsiteX1" fmla="*/ 195263 w 190500"/>
                <a:gd name="connsiteY1" fmla="*/ 0 h 47625"/>
                <a:gd name="connsiteX2" fmla="*/ 0 w 190500"/>
                <a:gd name="connsiteY2" fmla="*/ 3524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7625">
                  <a:moveTo>
                    <a:pt x="0" y="35243"/>
                  </a:moveTo>
                  <a:cubicBezTo>
                    <a:pt x="61913" y="-24765"/>
                    <a:pt x="132397" y="19050"/>
                    <a:pt x="195263" y="0"/>
                  </a:cubicBezTo>
                  <a:cubicBezTo>
                    <a:pt x="182880" y="49530"/>
                    <a:pt x="109538" y="61913"/>
                    <a:pt x="0" y="3524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394">
              <a:extLst>
                <a:ext uri="{FF2B5EF4-FFF2-40B4-BE49-F238E27FC236}">
                  <a16:creationId xmlns:a16="http://schemas.microsoft.com/office/drawing/2014/main" id="{1A4C241B-359D-4FBB-B8A0-6472384F2976}"/>
                </a:ext>
              </a:extLst>
            </p:cNvPr>
            <p:cNvSpPr/>
            <p:nvPr/>
          </p:nvSpPr>
          <p:spPr>
            <a:xfrm>
              <a:off x="6845618" y="4585650"/>
              <a:ext cx="190500" cy="38100"/>
            </a:xfrm>
            <a:custGeom>
              <a:avLst/>
              <a:gdLst>
                <a:gd name="connsiteX0" fmla="*/ 0 w 190500"/>
                <a:gd name="connsiteY0" fmla="*/ 12067 h 38100"/>
                <a:gd name="connsiteX1" fmla="*/ 195263 w 190500"/>
                <a:gd name="connsiteY1" fmla="*/ 46357 h 38100"/>
                <a:gd name="connsiteX2" fmla="*/ 0 w 190500"/>
                <a:gd name="connsiteY2" fmla="*/ 1206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38100">
                  <a:moveTo>
                    <a:pt x="0" y="12067"/>
                  </a:moveTo>
                  <a:cubicBezTo>
                    <a:pt x="100965" y="-12698"/>
                    <a:pt x="177165" y="1590"/>
                    <a:pt x="195263" y="46357"/>
                  </a:cubicBezTo>
                  <a:cubicBezTo>
                    <a:pt x="132397" y="32069"/>
                    <a:pt x="65722" y="68265"/>
                    <a:pt x="0" y="1206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395">
              <a:extLst>
                <a:ext uri="{FF2B5EF4-FFF2-40B4-BE49-F238E27FC236}">
                  <a16:creationId xmlns:a16="http://schemas.microsoft.com/office/drawing/2014/main" id="{9577922C-7419-4020-82C9-52864406852B}"/>
                </a:ext>
              </a:extLst>
            </p:cNvPr>
            <p:cNvSpPr/>
            <p:nvPr/>
          </p:nvSpPr>
          <p:spPr>
            <a:xfrm>
              <a:off x="7051357" y="4586994"/>
              <a:ext cx="190500" cy="38100"/>
            </a:xfrm>
            <a:custGeom>
              <a:avLst/>
              <a:gdLst>
                <a:gd name="connsiteX0" fmla="*/ 0 w 190500"/>
                <a:gd name="connsiteY0" fmla="*/ 1198 h 38100"/>
                <a:gd name="connsiteX1" fmla="*/ 192405 w 190500"/>
                <a:gd name="connsiteY1" fmla="*/ 31678 h 38100"/>
                <a:gd name="connsiteX2" fmla="*/ 0 w 190500"/>
                <a:gd name="connsiteY2" fmla="*/ 119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38100">
                  <a:moveTo>
                    <a:pt x="0" y="1198"/>
                  </a:moveTo>
                  <a:cubicBezTo>
                    <a:pt x="66675" y="10723"/>
                    <a:pt x="132398" y="-21662"/>
                    <a:pt x="192405" y="31678"/>
                  </a:cubicBezTo>
                  <a:cubicBezTo>
                    <a:pt x="109538" y="56443"/>
                    <a:pt x="23813" y="45966"/>
                    <a:pt x="0" y="11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396">
              <a:extLst>
                <a:ext uri="{FF2B5EF4-FFF2-40B4-BE49-F238E27FC236}">
                  <a16:creationId xmlns:a16="http://schemas.microsoft.com/office/drawing/2014/main" id="{3F10CDD9-1510-49F9-9FFE-A143B75FED12}"/>
                </a:ext>
              </a:extLst>
            </p:cNvPr>
            <p:cNvSpPr/>
            <p:nvPr/>
          </p:nvSpPr>
          <p:spPr>
            <a:xfrm>
              <a:off x="5106353" y="5238750"/>
              <a:ext cx="923925" cy="228600"/>
            </a:xfrm>
            <a:custGeom>
              <a:avLst/>
              <a:gdLst>
                <a:gd name="connsiteX0" fmla="*/ 874395 w 923925"/>
                <a:gd name="connsiteY0" fmla="*/ 0 h 228600"/>
                <a:gd name="connsiteX1" fmla="*/ 926782 w 923925"/>
                <a:gd name="connsiteY1" fmla="*/ 228600 h 228600"/>
                <a:gd name="connsiteX2" fmla="*/ 0 w 923925"/>
                <a:gd name="connsiteY2" fmla="*/ 228600 h 228600"/>
                <a:gd name="connsiteX3" fmla="*/ 46672 w 923925"/>
                <a:gd name="connsiteY3" fmla="*/ 18097 h 228600"/>
                <a:gd name="connsiteX4" fmla="*/ 75247 w 923925"/>
                <a:gd name="connsiteY4" fmla="*/ 953 h 228600"/>
                <a:gd name="connsiteX5" fmla="*/ 874395 w 923925"/>
                <a:gd name="connsiteY5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3925" h="228600">
                  <a:moveTo>
                    <a:pt x="874395" y="0"/>
                  </a:moveTo>
                  <a:cubicBezTo>
                    <a:pt x="891540" y="74295"/>
                    <a:pt x="908685" y="149543"/>
                    <a:pt x="926782" y="228600"/>
                  </a:cubicBezTo>
                  <a:cubicBezTo>
                    <a:pt x="618172" y="228600"/>
                    <a:pt x="313372" y="228600"/>
                    <a:pt x="0" y="228600"/>
                  </a:cubicBezTo>
                  <a:cubicBezTo>
                    <a:pt x="16192" y="155257"/>
                    <a:pt x="29528" y="85725"/>
                    <a:pt x="46672" y="18097"/>
                  </a:cubicBezTo>
                  <a:cubicBezTo>
                    <a:pt x="48578" y="10478"/>
                    <a:pt x="64770" y="953"/>
                    <a:pt x="75247" y="953"/>
                  </a:cubicBezTo>
                  <a:cubicBezTo>
                    <a:pt x="339090" y="0"/>
                    <a:pt x="603885" y="0"/>
                    <a:pt x="87439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399">
              <a:extLst>
                <a:ext uri="{FF2B5EF4-FFF2-40B4-BE49-F238E27FC236}">
                  <a16:creationId xmlns:a16="http://schemas.microsoft.com/office/drawing/2014/main" id="{D9C57F2C-98F7-40A0-B843-B51D9624C71A}"/>
                </a:ext>
              </a:extLst>
            </p:cNvPr>
            <p:cNvSpPr/>
            <p:nvPr/>
          </p:nvSpPr>
          <p:spPr>
            <a:xfrm>
              <a:off x="3629025" y="1545908"/>
              <a:ext cx="3857625" cy="2676525"/>
            </a:xfrm>
            <a:custGeom>
              <a:avLst/>
              <a:gdLst>
                <a:gd name="connsiteX0" fmla="*/ 3863340 w 3857625"/>
                <a:gd name="connsiteY0" fmla="*/ 153352 h 2676525"/>
                <a:gd name="connsiteX1" fmla="*/ 3707130 w 3857625"/>
                <a:gd name="connsiteY1" fmla="*/ 0 h 2676525"/>
                <a:gd name="connsiteX2" fmla="*/ 1952625 w 3857625"/>
                <a:gd name="connsiteY2" fmla="*/ 952 h 2676525"/>
                <a:gd name="connsiteX3" fmla="*/ 156210 w 3857625"/>
                <a:gd name="connsiteY3" fmla="*/ 0 h 2676525"/>
                <a:gd name="connsiteX4" fmla="*/ 0 w 3857625"/>
                <a:gd name="connsiteY4" fmla="*/ 153352 h 2676525"/>
                <a:gd name="connsiteX5" fmla="*/ 0 w 3857625"/>
                <a:gd name="connsiteY5" fmla="*/ 2525078 h 2676525"/>
                <a:gd name="connsiteX6" fmla="*/ 156210 w 3857625"/>
                <a:gd name="connsiteY6" fmla="*/ 2680335 h 2676525"/>
                <a:gd name="connsiteX7" fmla="*/ 2029778 w 3857625"/>
                <a:gd name="connsiteY7" fmla="*/ 2680335 h 2676525"/>
                <a:gd name="connsiteX8" fmla="*/ 2029778 w 3857625"/>
                <a:gd name="connsiteY8" fmla="*/ 2680335 h 2676525"/>
                <a:gd name="connsiteX9" fmla="*/ 3708083 w 3857625"/>
                <a:gd name="connsiteY9" fmla="*/ 2680335 h 2676525"/>
                <a:gd name="connsiteX10" fmla="*/ 3864293 w 3857625"/>
                <a:gd name="connsiteY10" fmla="*/ 2525078 h 2676525"/>
                <a:gd name="connsiteX11" fmla="*/ 3863340 w 3857625"/>
                <a:gd name="connsiteY11" fmla="*/ 153352 h 2676525"/>
                <a:gd name="connsiteX12" fmla="*/ 3618548 w 3857625"/>
                <a:gd name="connsiteY12" fmla="*/ 2458403 h 2676525"/>
                <a:gd name="connsiteX13" fmla="*/ 2455545 w 3857625"/>
                <a:gd name="connsiteY13" fmla="*/ 2458403 h 2676525"/>
                <a:gd name="connsiteX14" fmla="*/ 2455545 w 3857625"/>
                <a:gd name="connsiteY14" fmla="*/ 2458403 h 2676525"/>
                <a:gd name="connsiteX15" fmla="*/ 244792 w 3857625"/>
                <a:gd name="connsiteY15" fmla="*/ 2458403 h 2676525"/>
                <a:gd name="connsiteX16" fmla="*/ 143827 w 3857625"/>
                <a:gd name="connsiteY16" fmla="*/ 2355533 h 2676525"/>
                <a:gd name="connsiteX17" fmla="*/ 143827 w 3857625"/>
                <a:gd name="connsiteY17" fmla="*/ 345757 h 2676525"/>
                <a:gd name="connsiteX18" fmla="*/ 237172 w 3857625"/>
                <a:gd name="connsiteY18" fmla="*/ 249555 h 2676525"/>
                <a:gd name="connsiteX19" fmla="*/ 1890713 w 3857625"/>
                <a:gd name="connsiteY19" fmla="*/ 249555 h 2676525"/>
                <a:gd name="connsiteX20" fmla="*/ 1890713 w 3857625"/>
                <a:gd name="connsiteY20" fmla="*/ 249555 h 2676525"/>
                <a:gd name="connsiteX21" fmla="*/ 3626168 w 3857625"/>
                <a:gd name="connsiteY21" fmla="*/ 249555 h 2676525"/>
                <a:gd name="connsiteX22" fmla="*/ 3719513 w 3857625"/>
                <a:gd name="connsiteY22" fmla="*/ 345757 h 2676525"/>
                <a:gd name="connsiteX23" fmla="*/ 3719513 w 3857625"/>
                <a:gd name="connsiteY23" fmla="*/ 2355533 h 2676525"/>
                <a:gd name="connsiteX24" fmla="*/ 3618548 w 3857625"/>
                <a:gd name="connsiteY24" fmla="*/ 2458403 h 267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57625" h="2676525">
                  <a:moveTo>
                    <a:pt x="3863340" y="153352"/>
                  </a:moveTo>
                  <a:cubicBezTo>
                    <a:pt x="3863340" y="49530"/>
                    <a:pt x="3811905" y="0"/>
                    <a:pt x="3707130" y="0"/>
                  </a:cubicBezTo>
                  <a:cubicBezTo>
                    <a:pt x="3122295" y="0"/>
                    <a:pt x="2537460" y="0"/>
                    <a:pt x="1952625" y="952"/>
                  </a:cubicBezTo>
                  <a:cubicBezTo>
                    <a:pt x="1353503" y="0"/>
                    <a:pt x="755333" y="0"/>
                    <a:pt x="156210" y="0"/>
                  </a:cubicBezTo>
                  <a:cubicBezTo>
                    <a:pt x="51435" y="0"/>
                    <a:pt x="0" y="49530"/>
                    <a:pt x="0" y="153352"/>
                  </a:cubicBezTo>
                  <a:cubicBezTo>
                    <a:pt x="0" y="943927"/>
                    <a:pt x="0" y="1734502"/>
                    <a:pt x="0" y="2525078"/>
                  </a:cubicBezTo>
                  <a:cubicBezTo>
                    <a:pt x="0" y="2627948"/>
                    <a:pt x="53340" y="2680335"/>
                    <a:pt x="156210" y="2680335"/>
                  </a:cubicBezTo>
                  <a:cubicBezTo>
                    <a:pt x="781050" y="2680335"/>
                    <a:pt x="1404938" y="2680335"/>
                    <a:pt x="2029778" y="2680335"/>
                  </a:cubicBezTo>
                  <a:cubicBezTo>
                    <a:pt x="2029778" y="2680335"/>
                    <a:pt x="2029778" y="2680335"/>
                    <a:pt x="2029778" y="2680335"/>
                  </a:cubicBezTo>
                  <a:cubicBezTo>
                    <a:pt x="2588895" y="2680335"/>
                    <a:pt x="3148965" y="2680335"/>
                    <a:pt x="3708083" y="2680335"/>
                  </a:cubicBezTo>
                  <a:cubicBezTo>
                    <a:pt x="3810953" y="2680335"/>
                    <a:pt x="3864293" y="2627948"/>
                    <a:pt x="3864293" y="2525078"/>
                  </a:cubicBezTo>
                  <a:cubicBezTo>
                    <a:pt x="3864293" y="1733550"/>
                    <a:pt x="3864293" y="943927"/>
                    <a:pt x="3863340" y="153352"/>
                  </a:cubicBezTo>
                  <a:close/>
                  <a:moveTo>
                    <a:pt x="3618548" y="2458403"/>
                  </a:moveTo>
                  <a:cubicBezTo>
                    <a:pt x="3230880" y="2458403"/>
                    <a:pt x="2843213" y="2458403"/>
                    <a:pt x="2455545" y="2458403"/>
                  </a:cubicBezTo>
                  <a:lnTo>
                    <a:pt x="2455545" y="2458403"/>
                  </a:lnTo>
                  <a:cubicBezTo>
                    <a:pt x="1718310" y="2458403"/>
                    <a:pt x="982028" y="2458403"/>
                    <a:pt x="244792" y="2458403"/>
                  </a:cubicBezTo>
                  <a:cubicBezTo>
                    <a:pt x="158115" y="2458403"/>
                    <a:pt x="143827" y="2444115"/>
                    <a:pt x="143827" y="2355533"/>
                  </a:cubicBezTo>
                  <a:cubicBezTo>
                    <a:pt x="143827" y="1685925"/>
                    <a:pt x="143827" y="1016318"/>
                    <a:pt x="143827" y="345757"/>
                  </a:cubicBezTo>
                  <a:cubicBezTo>
                    <a:pt x="143827" y="265747"/>
                    <a:pt x="159067" y="249555"/>
                    <a:pt x="237172" y="249555"/>
                  </a:cubicBezTo>
                  <a:cubicBezTo>
                    <a:pt x="788670" y="249555"/>
                    <a:pt x="1339215" y="249555"/>
                    <a:pt x="1890713" y="249555"/>
                  </a:cubicBezTo>
                  <a:cubicBezTo>
                    <a:pt x="1890713" y="249555"/>
                    <a:pt x="1890713" y="249555"/>
                    <a:pt x="1890713" y="249555"/>
                  </a:cubicBezTo>
                  <a:cubicBezTo>
                    <a:pt x="2468880" y="249555"/>
                    <a:pt x="3047048" y="249555"/>
                    <a:pt x="3626168" y="249555"/>
                  </a:cubicBezTo>
                  <a:cubicBezTo>
                    <a:pt x="3704273" y="249555"/>
                    <a:pt x="3719513" y="265747"/>
                    <a:pt x="3719513" y="345757"/>
                  </a:cubicBezTo>
                  <a:cubicBezTo>
                    <a:pt x="3719513" y="1015365"/>
                    <a:pt x="3719513" y="1684973"/>
                    <a:pt x="3719513" y="2355533"/>
                  </a:cubicBezTo>
                  <a:cubicBezTo>
                    <a:pt x="3719513" y="2444115"/>
                    <a:pt x="3705225" y="2458403"/>
                    <a:pt x="3618548" y="245840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AA663A46-B00E-48E5-A827-1C17E2FD1DF0}"/>
              </a:ext>
            </a:extLst>
          </p:cNvPr>
          <p:cNvGrpSpPr/>
          <p:nvPr/>
        </p:nvGrpSpPr>
        <p:grpSpPr>
          <a:xfrm>
            <a:off x="3396954" y="1317386"/>
            <a:ext cx="3317356" cy="2141920"/>
            <a:chOff x="3396953" y="1317386"/>
            <a:chExt cx="4704255" cy="3037400"/>
          </a:xfrm>
        </p:grpSpPr>
        <p:sp>
          <p:nvSpPr>
            <p:cNvPr id="100" name="Rounded Rectangle 8">
              <a:extLst>
                <a:ext uri="{FF2B5EF4-FFF2-40B4-BE49-F238E27FC236}">
                  <a16:creationId xmlns:a16="http://schemas.microsoft.com/office/drawing/2014/main" id="{9F92726D-D014-4B0C-8B5A-6E28993F5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6953" y="1317386"/>
              <a:ext cx="4704255" cy="3037400"/>
            </a:xfrm>
            <a:custGeom>
              <a:avLst/>
              <a:gdLst/>
              <a:ahLst/>
              <a:cxnLst/>
              <a:rect l="l" t="t" r="r" b="b"/>
              <a:pathLst>
                <a:path w="3903331" h="2520264">
                  <a:moveTo>
                    <a:pt x="979557" y="2088232"/>
                  </a:moveTo>
                  <a:lnTo>
                    <a:pt x="1699637" y="2088232"/>
                  </a:lnTo>
                  <a:lnTo>
                    <a:pt x="1699637" y="2376264"/>
                  </a:lnTo>
                  <a:lnTo>
                    <a:pt x="2183836" y="2376264"/>
                  </a:lnTo>
                  <a:cubicBezTo>
                    <a:pt x="2223601" y="2376264"/>
                    <a:pt x="2255836" y="2408499"/>
                    <a:pt x="2255836" y="2448264"/>
                  </a:cubicBezTo>
                  <a:lnTo>
                    <a:pt x="2255836" y="2520264"/>
                  </a:lnTo>
                  <a:lnTo>
                    <a:pt x="423358" y="2520264"/>
                  </a:lnTo>
                  <a:lnTo>
                    <a:pt x="423358" y="2448264"/>
                  </a:lnTo>
                  <a:cubicBezTo>
                    <a:pt x="423358" y="2408499"/>
                    <a:pt x="455593" y="2376264"/>
                    <a:pt x="495358" y="2376264"/>
                  </a:cubicBezTo>
                  <a:lnTo>
                    <a:pt x="979557" y="2376264"/>
                  </a:lnTo>
                  <a:close/>
                  <a:moveTo>
                    <a:pt x="3399275" y="1789990"/>
                  </a:moveTo>
                  <a:cubicBezTo>
                    <a:pt x="3458928" y="1789990"/>
                    <a:pt x="3507287" y="1838349"/>
                    <a:pt x="3507287" y="1898002"/>
                  </a:cubicBezTo>
                  <a:cubicBezTo>
                    <a:pt x="3507287" y="1957655"/>
                    <a:pt x="3458928" y="2006014"/>
                    <a:pt x="3399275" y="2006014"/>
                  </a:cubicBezTo>
                  <a:cubicBezTo>
                    <a:pt x="3339622" y="2006014"/>
                    <a:pt x="3291263" y="1957655"/>
                    <a:pt x="3291263" y="1898002"/>
                  </a:cubicBezTo>
                  <a:cubicBezTo>
                    <a:pt x="3291263" y="1838349"/>
                    <a:pt x="3339622" y="1789990"/>
                    <a:pt x="3399275" y="1789990"/>
                  </a:cubicBezTo>
                  <a:close/>
                  <a:moveTo>
                    <a:pt x="1339597" y="1746047"/>
                  </a:moveTo>
                  <a:cubicBezTo>
                    <a:pt x="1279944" y="1746047"/>
                    <a:pt x="1231585" y="1794406"/>
                    <a:pt x="1231585" y="1854059"/>
                  </a:cubicBezTo>
                  <a:cubicBezTo>
                    <a:pt x="1231585" y="1913712"/>
                    <a:pt x="1279944" y="1962071"/>
                    <a:pt x="1339597" y="1962071"/>
                  </a:cubicBezTo>
                  <a:cubicBezTo>
                    <a:pt x="1399250" y="1962071"/>
                    <a:pt x="1447609" y="1913712"/>
                    <a:pt x="1447609" y="1854059"/>
                  </a:cubicBezTo>
                  <a:cubicBezTo>
                    <a:pt x="1447609" y="1794406"/>
                    <a:pt x="1399250" y="1746047"/>
                    <a:pt x="1339597" y="1746047"/>
                  </a:cubicBezTo>
                  <a:close/>
                  <a:moveTo>
                    <a:pt x="3399275" y="1692573"/>
                  </a:moveTo>
                  <a:cubicBezTo>
                    <a:pt x="3285820" y="1692573"/>
                    <a:pt x="3193846" y="1784547"/>
                    <a:pt x="3193846" y="1898002"/>
                  </a:cubicBezTo>
                  <a:cubicBezTo>
                    <a:pt x="3193846" y="2011457"/>
                    <a:pt x="3285820" y="2103431"/>
                    <a:pt x="3399275" y="2103431"/>
                  </a:cubicBezTo>
                  <a:cubicBezTo>
                    <a:pt x="3512730" y="2103431"/>
                    <a:pt x="3604704" y="2011457"/>
                    <a:pt x="3604704" y="1898002"/>
                  </a:cubicBezTo>
                  <a:cubicBezTo>
                    <a:pt x="3604704" y="1784547"/>
                    <a:pt x="3512730" y="1692573"/>
                    <a:pt x="3399275" y="1692573"/>
                  </a:cubicBezTo>
                  <a:close/>
                  <a:moveTo>
                    <a:pt x="3118980" y="1080112"/>
                  </a:moveTo>
                  <a:cubicBezTo>
                    <a:pt x="3074938" y="1080112"/>
                    <a:pt x="3039235" y="1115815"/>
                    <a:pt x="3039235" y="1159857"/>
                  </a:cubicBezTo>
                  <a:lnTo>
                    <a:pt x="3039235" y="1180387"/>
                  </a:lnTo>
                  <a:cubicBezTo>
                    <a:pt x="3039235" y="1224429"/>
                    <a:pt x="3074938" y="1260132"/>
                    <a:pt x="3118980" y="1260132"/>
                  </a:cubicBezTo>
                  <a:lnTo>
                    <a:pt x="3679570" y="1260132"/>
                  </a:lnTo>
                  <a:cubicBezTo>
                    <a:pt x="3723612" y="1260132"/>
                    <a:pt x="3759315" y="1224429"/>
                    <a:pt x="3759315" y="1180387"/>
                  </a:cubicBezTo>
                  <a:lnTo>
                    <a:pt x="3759315" y="1159857"/>
                  </a:lnTo>
                  <a:cubicBezTo>
                    <a:pt x="3759315" y="1115815"/>
                    <a:pt x="3723612" y="1080112"/>
                    <a:pt x="3679570" y="1080112"/>
                  </a:cubicBezTo>
                  <a:close/>
                  <a:moveTo>
                    <a:pt x="3118980" y="782689"/>
                  </a:moveTo>
                  <a:cubicBezTo>
                    <a:pt x="3074938" y="782689"/>
                    <a:pt x="3039235" y="818392"/>
                    <a:pt x="3039235" y="862434"/>
                  </a:cubicBezTo>
                  <a:lnTo>
                    <a:pt x="3039235" y="882964"/>
                  </a:lnTo>
                  <a:cubicBezTo>
                    <a:pt x="3039235" y="927006"/>
                    <a:pt x="3074938" y="962709"/>
                    <a:pt x="3118980" y="962709"/>
                  </a:cubicBezTo>
                  <a:lnTo>
                    <a:pt x="3679570" y="962709"/>
                  </a:lnTo>
                  <a:cubicBezTo>
                    <a:pt x="3723612" y="962709"/>
                    <a:pt x="3759315" y="927006"/>
                    <a:pt x="3759315" y="882964"/>
                  </a:cubicBezTo>
                  <a:lnTo>
                    <a:pt x="3759315" y="862434"/>
                  </a:lnTo>
                  <a:cubicBezTo>
                    <a:pt x="3759315" y="818392"/>
                    <a:pt x="3723612" y="782689"/>
                    <a:pt x="3679570" y="782689"/>
                  </a:cubicBezTo>
                  <a:close/>
                  <a:moveTo>
                    <a:pt x="3118980" y="485267"/>
                  </a:moveTo>
                  <a:cubicBezTo>
                    <a:pt x="3074938" y="485267"/>
                    <a:pt x="3039235" y="520970"/>
                    <a:pt x="3039235" y="565012"/>
                  </a:cubicBezTo>
                  <a:lnTo>
                    <a:pt x="3039235" y="585542"/>
                  </a:lnTo>
                  <a:cubicBezTo>
                    <a:pt x="3039235" y="629584"/>
                    <a:pt x="3074938" y="665287"/>
                    <a:pt x="3118980" y="665287"/>
                  </a:cubicBezTo>
                  <a:lnTo>
                    <a:pt x="3679570" y="665287"/>
                  </a:lnTo>
                  <a:cubicBezTo>
                    <a:pt x="3723612" y="665287"/>
                    <a:pt x="3759315" y="629584"/>
                    <a:pt x="3759315" y="585542"/>
                  </a:cubicBezTo>
                  <a:lnTo>
                    <a:pt x="3759315" y="565012"/>
                  </a:lnTo>
                  <a:cubicBezTo>
                    <a:pt x="3759315" y="520970"/>
                    <a:pt x="3723612" y="485267"/>
                    <a:pt x="3679570" y="485267"/>
                  </a:cubicBezTo>
                  <a:close/>
                  <a:moveTo>
                    <a:pt x="3118980" y="187845"/>
                  </a:moveTo>
                  <a:cubicBezTo>
                    <a:pt x="3074938" y="187845"/>
                    <a:pt x="3039235" y="223548"/>
                    <a:pt x="3039235" y="267590"/>
                  </a:cubicBezTo>
                  <a:lnTo>
                    <a:pt x="3039235" y="288120"/>
                  </a:lnTo>
                  <a:cubicBezTo>
                    <a:pt x="3039235" y="332162"/>
                    <a:pt x="3074938" y="367865"/>
                    <a:pt x="3118980" y="367865"/>
                  </a:cubicBezTo>
                  <a:lnTo>
                    <a:pt x="3679570" y="367865"/>
                  </a:lnTo>
                  <a:cubicBezTo>
                    <a:pt x="3723612" y="367865"/>
                    <a:pt x="3759315" y="332162"/>
                    <a:pt x="3759315" y="288120"/>
                  </a:cubicBezTo>
                  <a:lnTo>
                    <a:pt x="3759315" y="267590"/>
                  </a:lnTo>
                  <a:cubicBezTo>
                    <a:pt x="3759315" y="223548"/>
                    <a:pt x="3723612" y="187845"/>
                    <a:pt x="3679570" y="187845"/>
                  </a:cubicBezTo>
                  <a:close/>
                  <a:moveTo>
                    <a:pt x="331244" y="170684"/>
                  </a:moveTo>
                  <a:cubicBezTo>
                    <a:pt x="243611" y="170684"/>
                    <a:pt x="172570" y="241725"/>
                    <a:pt x="172570" y="329358"/>
                  </a:cubicBezTo>
                  <a:lnTo>
                    <a:pt x="172570" y="1516738"/>
                  </a:lnTo>
                  <a:cubicBezTo>
                    <a:pt x="172570" y="1604371"/>
                    <a:pt x="243611" y="1675412"/>
                    <a:pt x="331244" y="1675412"/>
                  </a:cubicBezTo>
                  <a:lnTo>
                    <a:pt x="2347950" y="1675412"/>
                  </a:lnTo>
                  <a:cubicBezTo>
                    <a:pt x="2435583" y="1675412"/>
                    <a:pt x="2506624" y="1604371"/>
                    <a:pt x="2506624" y="1516738"/>
                  </a:cubicBezTo>
                  <a:lnTo>
                    <a:pt x="2506624" y="329358"/>
                  </a:lnTo>
                  <a:cubicBezTo>
                    <a:pt x="2506624" y="241725"/>
                    <a:pt x="2435583" y="170684"/>
                    <a:pt x="2347950" y="170684"/>
                  </a:cubicBezTo>
                  <a:close/>
                  <a:moveTo>
                    <a:pt x="3020709" y="0"/>
                  </a:moveTo>
                  <a:lnTo>
                    <a:pt x="3777841" y="0"/>
                  </a:lnTo>
                  <a:cubicBezTo>
                    <a:pt x="3847147" y="0"/>
                    <a:pt x="3903331" y="56184"/>
                    <a:pt x="3903331" y="125490"/>
                  </a:cubicBezTo>
                  <a:lnTo>
                    <a:pt x="3903331" y="2394774"/>
                  </a:lnTo>
                  <a:cubicBezTo>
                    <a:pt x="3903331" y="2464080"/>
                    <a:pt x="3847147" y="2520264"/>
                    <a:pt x="3777841" y="2520264"/>
                  </a:cubicBezTo>
                  <a:lnTo>
                    <a:pt x="3020709" y="2520264"/>
                  </a:lnTo>
                  <a:cubicBezTo>
                    <a:pt x="2951403" y="2520264"/>
                    <a:pt x="2895219" y="2464080"/>
                    <a:pt x="2895219" y="2394774"/>
                  </a:cubicBezTo>
                  <a:lnTo>
                    <a:pt x="2895219" y="125490"/>
                  </a:lnTo>
                  <a:cubicBezTo>
                    <a:pt x="2895219" y="56184"/>
                    <a:pt x="2951403" y="0"/>
                    <a:pt x="3020709" y="0"/>
                  </a:cubicBezTo>
                  <a:close/>
                  <a:moveTo>
                    <a:pt x="243661" y="0"/>
                  </a:moveTo>
                  <a:lnTo>
                    <a:pt x="2435534" y="0"/>
                  </a:lnTo>
                  <a:cubicBezTo>
                    <a:pt x="2570104" y="0"/>
                    <a:pt x="2679195" y="109091"/>
                    <a:pt x="2679195" y="243661"/>
                  </a:cubicBezTo>
                  <a:lnTo>
                    <a:pt x="2679195" y="1772563"/>
                  </a:lnTo>
                  <a:cubicBezTo>
                    <a:pt x="2679195" y="1907133"/>
                    <a:pt x="2570104" y="2016224"/>
                    <a:pt x="2435534" y="2016224"/>
                  </a:cubicBezTo>
                  <a:lnTo>
                    <a:pt x="243661" y="2016224"/>
                  </a:lnTo>
                  <a:cubicBezTo>
                    <a:pt x="109091" y="2016224"/>
                    <a:pt x="0" y="1907133"/>
                    <a:pt x="0" y="1772563"/>
                  </a:cubicBezTo>
                  <a:lnTo>
                    <a:pt x="0" y="243661"/>
                  </a:lnTo>
                  <a:cubicBezTo>
                    <a:pt x="0" y="109091"/>
                    <a:pt x="109091" y="0"/>
                    <a:pt x="243661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D96C66BF-149D-46C7-942E-C9849A5E01CB}"/>
                </a:ext>
              </a:extLst>
            </p:cNvPr>
            <p:cNvGrpSpPr/>
            <p:nvPr/>
          </p:nvGrpSpPr>
          <p:grpSpPr>
            <a:xfrm>
              <a:off x="3596930" y="1502812"/>
              <a:ext cx="2842788" cy="1865014"/>
              <a:chOff x="6373640" y="1122631"/>
              <a:chExt cx="2842788" cy="1865014"/>
            </a:xfrm>
          </p:grpSpPr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ECF9F1D3-EDA9-4B24-A405-BB8E88FF7B55}"/>
                  </a:ext>
                </a:extLst>
              </p:cNvPr>
              <p:cNvSpPr/>
              <p:nvPr/>
            </p:nvSpPr>
            <p:spPr>
              <a:xfrm>
                <a:off x="6373640" y="1122631"/>
                <a:ext cx="2842788" cy="1865014"/>
              </a:xfrm>
              <a:prstGeom prst="roundRect">
                <a:avLst>
                  <a:gd name="adj" fmla="val 8723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FE5344A6-6300-441C-85E7-72F1F82255A3}"/>
                  </a:ext>
                </a:extLst>
              </p:cNvPr>
              <p:cNvGrpSpPr/>
              <p:nvPr/>
            </p:nvGrpSpPr>
            <p:grpSpPr>
              <a:xfrm>
                <a:off x="6534029" y="1254892"/>
                <a:ext cx="2522012" cy="1600492"/>
                <a:chOff x="6585775" y="1254892"/>
                <a:chExt cx="2522012" cy="1600492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27" name="사각형: 둥근 모서리 126">
                  <a:extLst>
                    <a:ext uri="{FF2B5EF4-FFF2-40B4-BE49-F238E27FC236}">
                      <a16:creationId xmlns:a16="http://schemas.microsoft.com/office/drawing/2014/main" id="{442580BE-801E-4611-9FA6-319C1513E840}"/>
                    </a:ext>
                  </a:extLst>
                </p:cNvPr>
                <p:cNvSpPr/>
                <p:nvPr/>
              </p:nvSpPr>
              <p:spPr>
                <a:xfrm>
                  <a:off x="6585775" y="1258295"/>
                  <a:ext cx="1786106" cy="1593686"/>
                </a:xfrm>
                <a:prstGeom prst="roundRect">
                  <a:avLst>
                    <a:gd name="adj" fmla="val 928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사각형: 둥근 모서리 127">
                  <a:extLst>
                    <a:ext uri="{FF2B5EF4-FFF2-40B4-BE49-F238E27FC236}">
                      <a16:creationId xmlns:a16="http://schemas.microsoft.com/office/drawing/2014/main" id="{1CE377CC-B43A-4063-9B6C-3E921070A6FB}"/>
                    </a:ext>
                  </a:extLst>
                </p:cNvPr>
                <p:cNvSpPr/>
                <p:nvPr/>
              </p:nvSpPr>
              <p:spPr>
                <a:xfrm>
                  <a:off x="8458159" y="1254892"/>
                  <a:ext cx="649628" cy="1600492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05BE40ED-AEAC-4EC2-809A-6BBC36B22657}"/>
                  </a:ext>
                </a:extLst>
              </p:cNvPr>
              <p:cNvSpPr/>
              <p:nvPr/>
            </p:nvSpPr>
            <p:spPr>
              <a:xfrm>
                <a:off x="6624298" y="1364412"/>
                <a:ext cx="701376" cy="61190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7CF50C61-DDDE-40D0-8BC1-CE0DE70F5E27}"/>
                  </a:ext>
                </a:extLst>
              </p:cNvPr>
              <p:cNvSpPr/>
              <p:nvPr/>
            </p:nvSpPr>
            <p:spPr>
              <a:xfrm>
                <a:off x="7515355" y="1356237"/>
                <a:ext cx="701376" cy="61190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D3C467EE-DB7D-48CD-B053-D4E13F1C12E9}"/>
                  </a:ext>
                </a:extLst>
              </p:cNvPr>
              <p:cNvSpPr/>
              <p:nvPr/>
            </p:nvSpPr>
            <p:spPr>
              <a:xfrm>
                <a:off x="6624298" y="2149227"/>
                <a:ext cx="701376" cy="611906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사각형: 둥근 모서리 107">
                <a:extLst>
                  <a:ext uri="{FF2B5EF4-FFF2-40B4-BE49-F238E27FC236}">
                    <a16:creationId xmlns:a16="http://schemas.microsoft.com/office/drawing/2014/main" id="{5496CF7A-B283-4D48-8081-77BF5BA908C2}"/>
                  </a:ext>
                </a:extLst>
              </p:cNvPr>
              <p:cNvSpPr/>
              <p:nvPr/>
            </p:nvSpPr>
            <p:spPr>
              <a:xfrm>
                <a:off x="8470829" y="1494300"/>
                <a:ext cx="531534" cy="140304"/>
              </a:xfrm>
              <a:prstGeom prst="roundRect">
                <a:avLst>
                  <a:gd name="adj" fmla="val 2053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EE3188E8-881D-4BE9-8CBD-A753BCFB56E7}"/>
                  </a:ext>
                </a:extLst>
              </p:cNvPr>
              <p:cNvSpPr/>
              <p:nvPr/>
            </p:nvSpPr>
            <p:spPr>
              <a:xfrm>
                <a:off x="8775721" y="1364412"/>
                <a:ext cx="226642" cy="95177"/>
              </a:xfrm>
              <a:prstGeom prst="roundRect">
                <a:avLst>
                  <a:gd name="adj" fmla="val 20534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12398160-FA67-4039-8EAC-7443A8DEA0B3}"/>
                  </a:ext>
                </a:extLst>
              </p:cNvPr>
              <p:cNvSpPr/>
              <p:nvPr/>
            </p:nvSpPr>
            <p:spPr>
              <a:xfrm>
                <a:off x="8470829" y="1809283"/>
                <a:ext cx="531534" cy="140304"/>
              </a:xfrm>
              <a:prstGeom prst="roundRect">
                <a:avLst>
                  <a:gd name="adj" fmla="val 2053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69F61A0B-DE3D-4772-A84E-3A35F9234D41}"/>
                  </a:ext>
                </a:extLst>
              </p:cNvPr>
              <p:cNvSpPr/>
              <p:nvPr/>
            </p:nvSpPr>
            <p:spPr>
              <a:xfrm>
                <a:off x="8775721" y="1679395"/>
                <a:ext cx="226642" cy="95177"/>
              </a:xfrm>
              <a:prstGeom prst="roundRect">
                <a:avLst>
                  <a:gd name="adj" fmla="val 20534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50BC2E4A-1E22-49C4-801C-35F5592C0801}"/>
                  </a:ext>
                </a:extLst>
              </p:cNvPr>
              <p:cNvSpPr/>
              <p:nvPr/>
            </p:nvSpPr>
            <p:spPr>
              <a:xfrm>
                <a:off x="8470829" y="2124266"/>
                <a:ext cx="531534" cy="140304"/>
              </a:xfrm>
              <a:prstGeom prst="roundRect">
                <a:avLst>
                  <a:gd name="adj" fmla="val 2053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F2EC1ECA-669C-4500-A06D-D9431B6D191D}"/>
                  </a:ext>
                </a:extLst>
              </p:cNvPr>
              <p:cNvSpPr/>
              <p:nvPr/>
            </p:nvSpPr>
            <p:spPr>
              <a:xfrm>
                <a:off x="8775721" y="1994378"/>
                <a:ext cx="226642" cy="95177"/>
              </a:xfrm>
              <a:prstGeom prst="roundRect">
                <a:avLst>
                  <a:gd name="adj" fmla="val 20534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4" name="Group 38">
                <a:extLst>
                  <a:ext uri="{FF2B5EF4-FFF2-40B4-BE49-F238E27FC236}">
                    <a16:creationId xmlns:a16="http://schemas.microsoft.com/office/drawing/2014/main" id="{EC5206F7-FF30-4083-87ED-D1C06F2A044A}"/>
                  </a:ext>
                </a:extLst>
              </p:cNvPr>
              <p:cNvGrpSpPr/>
              <p:nvPr/>
            </p:nvGrpSpPr>
            <p:grpSpPr>
              <a:xfrm>
                <a:off x="7605782" y="1377441"/>
                <a:ext cx="522162" cy="595854"/>
                <a:chOff x="10255665" y="4623530"/>
                <a:chExt cx="1780099" cy="2031315"/>
              </a:xfrm>
            </p:grpSpPr>
            <p:sp>
              <p:nvSpPr>
                <p:cNvPr id="123" name="Freeform: Shape 39">
                  <a:extLst>
                    <a:ext uri="{FF2B5EF4-FFF2-40B4-BE49-F238E27FC236}">
                      <a16:creationId xmlns:a16="http://schemas.microsoft.com/office/drawing/2014/main" id="{EE9F2189-92DE-4A52-9C6D-30225D718044}"/>
                    </a:ext>
                  </a:extLst>
                </p:cNvPr>
                <p:cNvSpPr/>
                <p:nvPr/>
              </p:nvSpPr>
              <p:spPr>
                <a:xfrm>
                  <a:off x="10527907" y="5069090"/>
                  <a:ext cx="1235529" cy="1469753"/>
                </a:xfrm>
                <a:custGeom>
                  <a:avLst/>
                  <a:gdLst>
                    <a:gd name="connsiteX0" fmla="*/ 1210323 w 1235529"/>
                    <a:gd name="connsiteY0" fmla="*/ 283472 h 1469752"/>
                    <a:gd name="connsiteX1" fmla="*/ 1094383 w 1235529"/>
                    <a:gd name="connsiteY1" fmla="*/ 460897 h 1469752"/>
                    <a:gd name="connsiteX2" fmla="*/ 1096725 w 1235529"/>
                    <a:gd name="connsiteY2" fmla="*/ 316849 h 1469752"/>
                    <a:gd name="connsiteX3" fmla="*/ 914030 w 1235529"/>
                    <a:gd name="connsiteY3" fmla="*/ 106048 h 1469752"/>
                    <a:gd name="connsiteX4" fmla="*/ 446754 w 1235529"/>
                    <a:gd name="connsiteY4" fmla="*/ 34610 h 1469752"/>
                    <a:gd name="connsiteX5" fmla="*/ 353651 w 1235529"/>
                    <a:gd name="connsiteY5" fmla="*/ 8260 h 1469752"/>
                    <a:gd name="connsiteX6" fmla="*/ 326129 w 1235529"/>
                    <a:gd name="connsiteY6" fmla="*/ 5917 h 1469752"/>
                    <a:gd name="connsiteX7" fmla="*/ 196135 w 1235529"/>
                    <a:gd name="connsiteY7" fmla="*/ 108390 h 1469752"/>
                    <a:gd name="connsiteX8" fmla="*/ 120013 w 1235529"/>
                    <a:gd name="connsiteY8" fmla="*/ 192711 h 1469752"/>
                    <a:gd name="connsiteX9" fmla="*/ 94833 w 1235529"/>
                    <a:gd name="connsiteY9" fmla="*/ 310408 h 1469752"/>
                    <a:gd name="connsiteX10" fmla="*/ 111815 w 1235529"/>
                    <a:gd name="connsiteY10" fmla="*/ 404097 h 1469752"/>
                    <a:gd name="connsiteX11" fmla="*/ 19296 w 1235529"/>
                    <a:gd name="connsiteY11" fmla="*/ 294012 h 1469752"/>
                    <a:gd name="connsiteX12" fmla="*/ 3486 w 1235529"/>
                    <a:gd name="connsiteY12" fmla="*/ 328560 h 1469752"/>
                    <a:gd name="connsiteX13" fmla="*/ 118841 w 1235529"/>
                    <a:gd name="connsiteY13" fmla="*/ 537605 h 1469752"/>
                    <a:gd name="connsiteX14" fmla="*/ 157488 w 1235529"/>
                    <a:gd name="connsiteY14" fmla="*/ 582693 h 1469752"/>
                    <a:gd name="connsiteX15" fmla="*/ 169200 w 1235529"/>
                    <a:gd name="connsiteY15" fmla="*/ 619583 h 1469752"/>
                    <a:gd name="connsiteX16" fmla="*/ 277528 w 1235529"/>
                    <a:gd name="connsiteY16" fmla="*/ 769486 h 1469752"/>
                    <a:gd name="connsiteX17" fmla="*/ 438557 w 1235529"/>
                    <a:gd name="connsiteY17" fmla="*/ 856149 h 1469752"/>
                    <a:gd name="connsiteX18" fmla="*/ 433872 w 1235529"/>
                    <a:gd name="connsiteY18" fmla="*/ 1021862 h 1469752"/>
                    <a:gd name="connsiteX19" fmla="*/ 356579 w 1235529"/>
                    <a:gd name="connsiteY19" fmla="*/ 1120822 h 1469752"/>
                    <a:gd name="connsiteX20" fmla="*/ 110058 w 1235529"/>
                    <a:gd name="connsiteY20" fmla="*/ 1192260 h 1469752"/>
                    <a:gd name="connsiteX21" fmla="*/ 247664 w 1235529"/>
                    <a:gd name="connsiteY21" fmla="*/ 1336307 h 1469752"/>
                    <a:gd name="connsiteX22" fmla="*/ 757100 w 1235529"/>
                    <a:gd name="connsiteY22" fmla="*/ 1454590 h 1469752"/>
                    <a:gd name="connsiteX23" fmla="*/ 1135372 w 1235529"/>
                    <a:gd name="connsiteY23" fmla="*/ 1193431 h 1469752"/>
                    <a:gd name="connsiteX24" fmla="*/ 862501 w 1235529"/>
                    <a:gd name="connsiteY24" fmla="*/ 1114966 h 1469752"/>
                    <a:gd name="connsiteX25" fmla="*/ 807459 w 1235529"/>
                    <a:gd name="connsiteY25" fmla="*/ 1052897 h 1469752"/>
                    <a:gd name="connsiteX26" fmla="*/ 798089 w 1235529"/>
                    <a:gd name="connsiteY26" fmla="*/ 856149 h 1469752"/>
                    <a:gd name="connsiteX27" fmla="*/ 798089 w 1235529"/>
                    <a:gd name="connsiteY27" fmla="*/ 856149 h 1469752"/>
                    <a:gd name="connsiteX28" fmla="*/ 850790 w 1235529"/>
                    <a:gd name="connsiteY28" fmla="*/ 833312 h 1469752"/>
                    <a:gd name="connsiteX29" fmla="*/ 1077987 w 1235529"/>
                    <a:gd name="connsiteY29" fmla="*/ 586792 h 1469752"/>
                    <a:gd name="connsiteX30" fmla="*/ 1121318 w 1235529"/>
                    <a:gd name="connsiteY30" fmla="*/ 534677 h 1469752"/>
                    <a:gd name="connsiteX31" fmla="*/ 1232575 w 1235529"/>
                    <a:gd name="connsiteY31" fmla="*/ 387116 h 1469752"/>
                    <a:gd name="connsiteX32" fmla="*/ 1210323 w 1235529"/>
                    <a:gd name="connsiteY32" fmla="*/ 283472 h 1469752"/>
                    <a:gd name="connsiteX33" fmla="*/ 788721 w 1235529"/>
                    <a:gd name="connsiteY33" fmla="*/ 886012 h 1469752"/>
                    <a:gd name="connsiteX34" fmla="*/ 789306 w 1235529"/>
                    <a:gd name="connsiteY34" fmla="*/ 887183 h 1469752"/>
                    <a:gd name="connsiteX35" fmla="*/ 788135 w 1235529"/>
                    <a:gd name="connsiteY35" fmla="*/ 888940 h 1469752"/>
                    <a:gd name="connsiteX36" fmla="*/ 788721 w 1235529"/>
                    <a:gd name="connsiteY36" fmla="*/ 886012 h 14697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1235529" h="1469752">
                      <a:moveTo>
                        <a:pt x="1210323" y="283472"/>
                      </a:moveTo>
                      <a:cubicBezTo>
                        <a:pt x="1179874" y="348469"/>
                        <a:pt x="1142398" y="405854"/>
                        <a:pt x="1094383" y="460897"/>
                      </a:cubicBezTo>
                      <a:cubicBezTo>
                        <a:pt x="1100238" y="409953"/>
                        <a:pt x="1101409" y="363108"/>
                        <a:pt x="1096725" y="316849"/>
                      </a:cubicBezTo>
                      <a:cubicBezTo>
                        <a:pt x="1082672" y="176315"/>
                        <a:pt x="991324" y="152892"/>
                        <a:pt x="914030" y="106048"/>
                      </a:cubicBezTo>
                      <a:cubicBezTo>
                        <a:pt x="774082" y="8260"/>
                        <a:pt x="618323" y="3575"/>
                        <a:pt x="446754" y="34610"/>
                      </a:cubicBezTo>
                      <a:cubicBezTo>
                        <a:pt x="410450" y="41051"/>
                        <a:pt x="379415" y="33439"/>
                        <a:pt x="353651" y="8260"/>
                      </a:cubicBezTo>
                      <a:cubicBezTo>
                        <a:pt x="343696" y="-1695"/>
                        <a:pt x="337255" y="-2866"/>
                        <a:pt x="326129" y="5917"/>
                      </a:cubicBezTo>
                      <a:cubicBezTo>
                        <a:pt x="283384" y="40465"/>
                        <a:pt x="238881" y="73256"/>
                        <a:pt x="196135" y="108390"/>
                      </a:cubicBezTo>
                      <a:cubicBezTo>
                        <a:pt x="166857" y="132398"/>
                        <a:pt x="136994" y="157577"/>
                        <a:pt x="120013" y="192711"/>
                      </a:cubicBezTo>
                      <a:cubicBezTo>
                        <a:pt x="101860" y="215547"/>
                        <a:pt x="91320" y="278788"/>
                        <a:pt x="94833" y="310408"/>
                      </a:cubicBezTo>
                      <a:cubicBezTo>
                        <a:pt x="99518" y="343199"/>
                        <a:pt x="105374" y="370720"/>
                        <a:pt x="111815" y="404097"/>
                      </a:cubicBezTo>
                      <a:cubicBezTo>
                        <a:pt x="64384" y="377747"/>
                        <a:pt x="38620" y="339686"/>
                        <a:pt x="19296" y="294012"/>
                      </a:cubicBezTo>
                      <a:cubicBezTo>
                        <a:pt x="9342" y="305138"/>
                        <a:pt x="6414" y="316849"/>
                        <a:pt x="3486" y="328560"/>
                      </a:cubicBezTo>
                      <a:cubicBezTo>
                        <a:pt x="-17594" y="407611"/>
                        <a:pt x="61457" y="517696"/>
                        <a:pt x="118841" y="537605"/>
                      </a:cubicBezTo>
                      <a:cubicBezTo>
                        <a:pt x="144020" y="546388"/>
                        <a:pt x="152804" y="559856"/>
                        <a:pt x="157488" y="582693"/>
                      </a:cubicBezTo>
                      <a:cubicBezTo>
                        <a:pt x="159830" y="595575"/>
                        <a:pt x="165686" y="607286"/>
                        <a:pt x="169200" y="619583"/>
                      </a:cubicBezTo>
                      <a:cubicBezTo>
                        <a:pt x="187352" y="682238"/>
                        <a:pt x="224828" y="730839"/>
                        <a:pt x="277528" y="769486"/>
                      </a:cubicBezTo>
                      <a:cubicBezTo>
                        <a:pt x="327301" y="805791"/>
                        <a:pt x="382343" y="832727"/>
                        <a:pt x="438557" y="856149"/>
                      </a:cubicBezTo>
                      <a:cubicBezTo>
                        <a:pt x="442655" y="877229"/>
                        <a:pt x="435629" y="1004881"/>
                        <a:pt x="433872" y="1021862"/>
                      </a:cubicBezTo>
                      <a:cubicBezTo>
                        <a:pt x="427431" y="1072220"/>
                        <a:pt x="426846" y="1103255"/>
                        <a:pt x="356579" y="1120822"/>
                      </a:cubicBezTo>
                      <a:cubicBezTo>
                        <a:pt x="274014" y="1141902"/>
                        <a:pt x="192036" y="1168252"/>
                        <a:pt x="110058" y="1192260"/>
                      </a:cubicBezTo>
                      <a:cubicBezTo>
                        <a:pt x="151633" y="1244374"/>
                        <a:pt x="194378" y="1295318"/>
                        <a:pt x="247664" y="1336307"/>
                      </a:cubicBezTo>
                      <a:cubicBezTo>
                        <a:pt x="399324" y="1454590"/>
                        <a:pt x="568551" y="1499678"/>
                        <a:pt x="757100" y="1454590"/>
                      </a:cubicBezTo>
                      <a:cubicBezTo>
                        <a:pt x="915787" y="1416529"/>
                        <a:pt x="1038169" y="1322254"/>
                        <a:pt x="1135372" y="1193431"/>
                      </a:cubicBezTo>
                      <a:cubicBezTo>
                        <a:pt x="1044610" y="1167081"/>
                        <a:pt x="953849" y="1140145"/>
                        <a:pt x="862501" y="1114966"/>
                      </a:cubicBezTo>
                      <a:cubicBezTo>
                        <a:pt x="829710" y="1105597"/>
                        <a:pt x="812728" y="1085688"/>
                        <a:pt x="807459" y="1052897"/>
                      </a:cubicBezTo>
                      <a:cubicBezTo>
                        <a:pt x="801017" y="1015421"/>
                        <a:pt x="798089" y="883670"/>
                        <a:pt x="798089" y="856149"/>
                      </a:cubicBezTo>
                      <a:lnTo>
                        <a:pt x="798089" y="856149"/>
                      </a:lnTo>
                      <a:cubicBezTo>
                        <a:pt x="815656" y="848537"/>
                        <a:pt x="833223" y="841510"/>
                        <a:pt x="850790" y="833312"/>
                      </a:cubicBezTo>
                      <a:cubicBezTo>
                        <a:pt x="960290" y="782368"/>
                        <a:pt x="1051637" y="714444"/>
                        <a:pt x="1077987" y="586792"/>
                      </a:cubicBezTo>
                      <a:cubicBezTo>
                        <a:pt x="1083257" y="561027"/>
                        <a:pt x="1095554" y="547559"/>
                        <a:pt x="1121318" y="534677"/>
                      </a:cubicBezTo>
                      <a:cubicBezTo>
                        <a:pt x="1181631" y="505399"/>
                        <a:pt x="1215593" y="450942"/>
                        <a:pt x="1232575" y="387116"/>
                      </a:cubicBezTo>
                      <a:cubicBezTo>
                        <a:pt x="1240773" y="351397"/>
                        <a:pt x="1235502" y="316263"/>
                        <a:pt x="1210323" y="283472"/>
                      </a:cubicBezTo>
                      <a:close/>
                      <a:moveTo>
                        <a:pt x="788721" y="886012"/>
                      </a:moveTo>
                      <a:cubicBezTo>
                        <a:pt x="788721" y="886598"/>
                        <a:pt x="789306" y="886598"/>
                        <a:pt x="789306" y="887183"/>
                      </a:cubicBezTo>
                      <a:cubicBezTo>
                        <a:pt x="789306" y="887769"/>
                        <a:pt x="788721" y="888355"/>
                        <a:pt x="788135" y="888940"/>
                      </a:cubicBezTo>
                      <a:cubicBezTo>
                        <a:pt x="788135" y="887183"/>
                        <a:pt x="788135" y="886598"/>
                        <a:pt x="788721" y="886012"/>
                      </a:cubicBezTo>
                      <a:close/>
                    </a:path>
                  </a:pathLst>
                </a:custGeom>
                <a:solidFill>
                  <a:srgbClr val="F8DFC9"/>
                </a:solidFill>
                <a:ln w="58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4" name="Freeform: Shape 40">
                  <a:extLst>
                    <a:ext uri="{FF2B5EF4-FFF2-40B4-BE49-F238E27FC236}">
                      <a16:creationId xmlns:a16="http://schemas.microsoft.com/office/drawing/2014/main" id="{34BE76B2-0433-4737-BD58-04FD6128B3BB}"/>
                    </a:ext>
                  </a:extLst>
                </p:cNvPr>
                <p:cNvSpPr/>
                <p:nvPr/>
              </p:nvSpPr>
              <p:spPr>
                <a:xfrm>
                  <a:off x="10447882" y="4623530"/>
                  <a:ext cx="1370208" cy="1674699"/>
                </a:xfrm>
                <a:custGeom>
                  <a:avLst/>
                  <a:gdLst>
                    <a:gd name="connsiteX0" fmla="*/ 37838 w 1370207"/>
                    <a:gd name="connsiteY0" fmla="*/ 1675881 h 1674698"/>
                    <a:gd name="connsiteX1" fmla="*/ 13245 w 1370207"/>
                    <a:gd name="connsiteY1" fmla="*/ 1452783 h 1674698"/>
                    <a:gd name="connsiteX2" fmla="*/ 60675 w 1370207"/>
                    <a:gd name="connsiteY2" fmla="*/ 1167616 h 1674698"/>
                    <a:gd name="connsiteX3" fmla="*/ 36082 w 1370207"/>
                    <a:gd name="connsiteY3" fmla="*/ 907042 h 1674698"/>
                    <a:gd name="connsiteX4" fmla="*/ 20857 w 1370207"/>
                    <a:gd name="connsiteY4" fmla="*/ 678674 h 1674698"/>
                    <a:gd name="connsiteX5" fmla="*/ 75314 w 1370207"/>
                    <a:gd name="connsiteY5" fmla="*/ 383553 h 1674698"/>
                    <a:gd name="connsiteX6" fmla="*/ 378048 w 1370207"/>
                    <a:gd name="connsiteY6" fmla="*/ 66765 h 1674698"/>
                    <a:gd name="connsiteX7" fmla="*/ 1088331 w 1370207"/>
                    <a:gd name="connsiteY7" fmla="*/ 116538 h 1674698"/>
                    <a:gd name="connsiteX8" fmla="*/ 1327239 w 1370207"/>
                    <a:gd name="connsiteY8" fmla="*/ 439181 h 1674698"/>
                    <a:gd name="connsiteX9" fmla="*/ 1342463 w 1370207"/>
                    <a:gd name="connsiteY9" fmla="*/ 516475 h 1674698"/>
                    <a:gd name="connsiteX10" fmla="*/ 1358273 w 1370207"/>
                    <a:gd name="connsiteY10" fmla="*/ 664621 h 1674698"/>
                    <a:gd name="connsiteX11" fmla="*/ 1346562 w 1370207"/>
                    <a:gd name="connsiteY11" fmla="*/ 891232 h 1674698"/>
                    <a:gd name="connsiteX12" fmla="*/ 1324311 w 1370207"/>
                    <a:gd name="connsiteY12" fmla="*/ 1147122 h 1674698"/>
                    <a:gd name="connsiteX13" fmla="*/ 1357688 w 1370207"/>
                    <a:gd name="connsiteY13" fmla="*/ 1415893 h 1674698"/>
                    <a:gd name="connsiteX14" fmla="*/ 1364129 w 1370207"/>
                    <a:gd name="connsiteY14" fmla="*/ 1602101 h 1674698"/>
                    <a:gd name="connsiteX15" fmla="*/ 1333680 w 1370207"/>
                    <a:gd name="connsiteY15" fmla="*/ 1653630 h 1674698"/>
                    <a:gd name="connsiteX16" fmla="*/ 1271611 w 1370207"/>
                    <a:gd name="connsiteY16" fmla="*/ 1650702 h 1674698"/>
                    <a:gd name="connsiteX17" fmla="*/ 1215397 w 1370207"/>
                    <a:gd name="connsiteY17" fmla="*/ 1646603 h 1674698"/>
                    <a:gd name="connsiteX18" fmla="*/ 934329 w 1370207"/>
                    <a:gd name="connsiteY18" fmla="*/ 1566967 h 1674698"/>
                    <a:gd name="connsiteX19" fmla="*/ 881043 w 1370207"/>
                    <a:gd name="connsiteY19" fmla="*/ 1503727 h 1674698"/>
                    <a:gd name="connsiteX20" fmla="*/ 870503 w 1370207"/>
                    <a:gd name="connsiteY20" fmla="*/ 1384859 h 1674698"/>
                    <a:gd name="connsiteX21" fmla="*/ 872259 w 1370207"/>
                    <a:gd name="connsiteY21" fmla="*/ 1309322 h 1674698"/>
                    <a:gd name="connsiteX22" fmla="*/ 898024 w 1370207"/>
                    <a:gd name="connsiteY22" fmla="*/ 1288242 h 1674698"/>
                    <a:gd name="connsiteX23" fmla="*/ 1043828 w 1370207"/>
                    <a:gd name="connsiteY23" fmla="*/ 1205092 h 1674698"/>
                    <a:gd name="connsiteX24" fmla="*/ 1136347 w 1370207"/>
                    <a:gd name="connsiteY24" fmla="*/ 1076269 h 1674698"/>
                    <a:gd name="connsiteX25" fmla="*/ 1157427 w 1370207"/>
                    <a:gd name="connsiteY25" fmla="*/ 1010686 h 1674698"/>
                    <a:gd name="connsiteX26" fmla="*/ 1182606 w 1370207"/>
                    <a:gd name="connsiteY26" fmla="*/ 983165 h 1674698"/>
                    <a:gd name="connsiteX27" fmla="*/ 1307915 w 1370207"/>
                    <a:gd name="connsiteY27" fmla="*/ 815695 h 1674698"/>
                    <a:gd name="connsiteX28" fmla="*/ 1292106 w 1370207"/>
                    <a:gd name="connsiteY28" fmla="*/ 746014 h 1674698"/>
                    <a:gd name="connsiteX29" fmla="*/ 1264584 w 1370207"/>
                    <a:gd name="connsiteY29" fmla="*/ 791687 h 1674698"/>
                    <a:gd name="connsiteX30" fmla="*/ 1191975 w 1370207"/>
                    <a:gd name="connsiteY30" fmla="*/ 895331 h 1674698"/>
                    <a:gd name="connsiteX31" fmla="*/ 1173822 w 1370207"/>
                    <a:gd name="connsiteY31" fmla="*/ 906457 h 1674698"/>
                    <a:gd name="connsiteX32" fmla="*/ 1170894 w 1370207"/>
                    <a:gd name="connsiteY32" fmla="*/ 887719 h 1674698"/>
                    <a:gd name="connsiteX33" fmla="*/ 1166210 w 1370207"/>
                    <a:gd name="connsiteY33" fmla="*/ 729618 h 1674698"/>
                    <a:gd name="connsiteX34" fmla="*/ 947797 w 1370207"/>
                    <a:gd name="connsiteY34" fmla="*/ 553950 h 1674698"/>
                    <a:gd name="connsiteX35" fmla="*/ 635694 w 1370207"/>
                    <a:gd name="connsiteY35" fmla="*/ 489539 h 1674698"/>
                    <a:gd name="connsiteX36" fmla="*/ 524438 w 1370207"/>
                    <a:gd name="connsiteY36" fmla="*/ 495395 h 1674698"/>
                    <a:gd name="connsiteX37" fmla="*/ 434262 w 1370207"/>
                    <a:gd name="connsiteY37" fmla="*/ 463774 h 1674698"/>
                    <a:gd name="connsiteX38" fmla="*/ 403812 w 1370207"/>
                    <a:gd name="connsiteY38" fmla="*/ 462018 h 1674698"/>
                    <a:gd name="connsiteX39" fmla="*/ 238685 w 1370207"/>
                    <a:gd name="connsiteY39" fmla="*/ 616020 h 1674698"/>
                    <a:gd name="connsiteX40" fmla="*/ 201794 w 1370207"/>
                    <a:gd name="connsiteY40" fmla="*/ 682188 h 1674698"/>
                    <a:gd name="connsiteX41" fmla="*/ 180129 w 1370207"/>
                    <a:gd name="connsiteY41" fmla="*/ 794615 h 1674698"/>
                    <a:gd name="connsiteX42" fmla="*/ 194768 w 1370207"/>
                    <a:gd name="connsiteY42" fmla="*/ 863126 h 1674698"/>
                    <a:gd name="connsiteX43" fmla="*/ 96394 w 1370207"/>
                    <a:gd name="connsiteY43" fmla="*/ 758311 h 1674698"/>
                    <a:gd name="connsiteX44" fmla="*/ 92295 w 1370207"/>
                    <a:gd name="connsiteY44" fmla="*/ 847315 h 1674698"/>
                    <a:gd name="connsiteX45" fmla="*/ 181300 w 1370207"/>
                    <a:gd name="connsiteY45" fmla="*/ 970283 h 1674698"/>
                    <a:gd name="connsiteX46" fmla="*/ 195353 w 1370207"/>
                    <a:gd name="connsiteY46" fmla="*/ 977895 h 1674698"/>
                    <a:gd name="connsiteX47" fmla="*/ 243370 w 1370207"/>
                    <a:gd name="connsiteY47" fmla="*/ 1033523 h 1674698"/>
                    <a:gd name="connsiteX48" fmla="*/ 292556 w 1370207"/>
                    <a:gd name="connsiteY48" fmla="*/ 1147122 h 1674698"/>
                    <a:gd name="connsiteX49" fmla="*/ 436018 w 1370207"/>
                    <a:gd name="connsiteY49" fmla="*/ 1260134 h 1674698"/>
                    <a:gd name="connsiteX50" fmla="*/ 493988 w 1370207"/>
                    <a:gd name="connsiteY50" fmla="*/ 1287656 h 1674698"/>
                    <a:gd name="connsiteX51" fmla="*/ 521510 w 1370207"/>
                    <a:gd name="connsiteY51" fmla="*/ 1310493 h 1674698"/>
                    <a:gd name="connsiteX52" fmla="*/ 523266 w 1370207"/>
                    <a:gd name="connsiteY52" fmla="*/ 1416479 h 1674698"/>
                    <a:gd name="connsiteX53" fmla="*/ 515068 w 1370207"/>
                    <a:gd name="connsiteY53" fmla="*/ 1499043 h 1674698"/>
                    <a:gd name="connsiteX54" fmla="*/ 452999 w 1370207"/>
                    <a:gd name="connsiteY54" fmla="*/ 1570481 h 1674698"/>
                    <a:gd name="connsiteX55" fmla="*/ 189498 w 1370207"/>
                    <a:gd name="connsiteY55" fmla="*/ 1646018 h 1674698"/>
                    <a:gd name="connsiteX56" fmla="*/ 56576 w 1370207"/>
                    <a:gd name="connsiteY56" fmla="*/ 1676467 h 1674698"/>
                    <a:gd name="connsiteX57" fmla="*/ 37838 w 1370207"/>
                    <a:gd name="connsiteY57" fmla="*/ 1675881 h 1674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1370207" h="1674698">
                      <a:moveTo>
                        <a:pt x="37838" y="1675881"/>
                      </a:moveTo>
                      <a:cubicBezTo>
                        <a:pt x="-10763" y="1605614"/>
                        <a:pt x="-4908" y="1529492"/>
                        <a:pt x="13245" y="1452783"/>
                      </a:cubicBezTo>
                      <a:cubicBezTo>
                        <a:pt x="35496" y="1359094"/>
                        <a:pt x="57747" y="1264819"/>
                        <a:pt x="60675" y="1167616"/>
                      </a:cubicBezTo>
                      <a:cubicBezTo>
                        <a:pt x="63017" y="1079782"/>
                        <a:pt x="49549" y="993120"/>
                        <a:pt x="36082" y="907042"/>
                      </a:cubicBezTo>
                      <a:cubicBezTo>
                        <a:pt x="24370" y="831506"/>
                        <a:pt x="6218" y="754797"/>
                        <a:pt x="20857" y="678674"/>
                      </a:cubicBezTo>
                      <a:cubicBezTo>
                        <a:pt x="40180" y="580301"/>
                        <a:pt x="39009" y="478413"/>
                        <a:pt x="75314" y="383553"/>
                      </a:cubicBezTo>
                      <a:cubicBezTo>
                        <a:pt x="131527" y="234821"/>
                        <a:pt x="231658" y="128249"/>
                        <a:pt x="378048" y="66765"/>
                      </a:cubicBezTo>
                      <a:cubicBezTo>
                        <a:pt x="622811" y="-35708"/>
                        <a:pt x="862305" y="-21069"/>
                        <a:pt x="1088331" y="116538"/>
                      </a:cubicBezTo>
                      <a:cubicBezTo>
                        <a:pt x="1208956" y="189733"/>
                        <a:pt x="1290349" y="299818"/>
                        <a:pt x="1327239" y="439181"/>
                      </a:cubicBezTo>
                      <a:cubicBezTo>
                        <a:pt x="1334265" y="464360"/>
                        <a:pt x="1341878" y="490710"/>
                        <a:pt x="1342463" y="516475"/>
                      </a:cubicBezTo>
                      <a:cubicBezTo>
                        <a:pt x="1343049" y="566247"/>
                        <a:pt x="1349490" y="615434"/>
                        <a:pt x="1358273" y="664621"/>
                      </a:cubicBezTo>
                      <a:cubicBezTo>
                        <a:pt x="1371741" y="740744"/>
                        <a:pt x="1358859" y="815695"/>
                        <a:pt x="1346562" y="891232"/>
                      </a:cubicBezTo>
                      <a:cubicBezTo>
                        <a:pt x="1332509" y="976138"/>
                        <a:pt x="1324897" y="1061044"/>
                        <a:pt x="1324311" y="1147122"/>
                      </a:cubicBezTo>
                      <a:cubicBezTo>
                        <a:pt x="1323726" y="1237883"/>
                        <a:pt x="1338950" y="1326888"/>
                        <a:pt x="1357688" y="1415893"/>
                      </a:cubicBezTo>
                      <a:cubicBezTo>
                        <a:pt x="1370571" y="1477377"/>
                        <a:pt x="1382282" y="1539446"/>
                        <a:pt x="1364129" y="1602101"/>
                      </a:cubicBezTo>
                      <a:cubicBezTo>
                        <a:pt x="1358859" y="1619668"/>
                        <a:pt x="1340121" y="1636649"/>
                        <a:pt x="1333680" y="1653630"/>
                      </a:cubicBezTo>
                      <a:cubicBezTo>
                        <a:pt x="1312600" y="1662414"/>
                        <a:pt x="1292106" y="1651874"/>
                        <a:pt x="1271611" y="1650702"/>
                      </a:cubicBezTo>
                      <a:cubicBezTo>
                        <a:pt x="1252873" y="1649531"/>
                        <a:pt x="1234135" y="1647189"/>
                        <a:pt x="1215397" y="1646603"/>
                      </a:cubicBezTo>
                      <a:cubicBezTo>
                        <a:pt x="1121122" y="1621424"/>
                        <a:pt x="1028019" y="1593903"/>
                        <a:pt x="934329" y="1566967"/>
                      </a:cubicBezTo>
                      <a:cubicBezTo>
                        <a:pt x="903294" y="1557599"/>
                        <a:pt x="886313" y="1534762"/>
                        <a:pt x="881043" y="1503727"/>
                      </a:cubicBezTo>
                      <a:cubicBezTo>
                        <a:pt x="874602" y="1464495"/>
                        <a:pt x="870503" y="1424677"/>
                        <a:pt x="870503" y="1384859"/>
                      </a:cubicBezTo>
                      <a:cubicBezTo>
                        <a:pt x="870503" y="1359679"/>
                        <a:pt x="868746" y="1334500"/>
                        <a:pt x="872259" y="1309322"/>
                      </a:cubicBezTo>
                      <a:cubicBezTo>
                        <a:pt x="876359" y="1297025"/>
                        <a:pt x="887484" y="1293511"/>
                        <a:pt x="898024" y="1288242"/>
                      </a:cubicBezTo>
                      <a:cubicBezTo>
                        <a:pt x="948968" y="1264819"/>
                        <a:pt x="999326" y="1240226"/>
                        <a:pt x="1043828" y="1205092"/>
                      </a:cubicBezTo>
                      <a:cubicBezTo>
                        <a:pt x="1087160" y="1171130"/>
                        <a:pt x="1119366" y="1129555"/>
                        <a:pt x="1136347" y="1076269"/>
                      </a:cubicBezTo>
                      <a:cubicBezTo>
                        <a:pt x="1143373" y="1054603"/>
                        <a:pt x="1151571" y="1032938"/>
                        <a:pt x="1157427" y="1010686"/>
                      </a:cubicBezTo>
                      <a:cubicBezTo>
                        <a:pt x="1160940" y="997219"/>
                        <a:pt x="1169138" y="989021"/>
                        <a:pt x="1182606" y="983165"/>
                      </a:cubicBezTo>
                      <a:cubicBezTo>
                        <a:pt x="1256387" y="951545"/>
                        <a:pt x="1292106" y="890647"/>
                        <a:pt x="1307915" y="815695"/>
                      </a:cubicBezTo>
                      <a:cubicBezTo>
                        <a:pt x="1312600" y="792273"/>
                        <a:pt x="1306744" y="768851"/>
                        <a:pt x="1292106" y="746014"/>
                      </a:cubicBezTo>
                      <a:cubicBezTo>
                        <a:pt x="1279223" y="760653"/>
                        <a:pt x="1273367" y="777634"/>
                        <a:pt x="1264584" y="791687"/>
                      </a:cubicBezTo>
                      <a:cubicBezTo>
                        <a:pt x="1241748" y="827407"/>
                        <a:pt x="1218911" y="863126"/>
                        <a:pt x="1191975" y="895331"/>
                      </a:cubicBezTo>
                      <a:cubicBezTo>
                        <a:pt x="1187290" y="901187"/>
                        <a:pt x="1182020" y="909970"/>
                        <a:pt x="1173822" y="906457"/>
                      </a:cubicBezTo>
                      <a:cubicBezTo>
                        <a:pt x="1166796" y="903529"/>
                        <a:pt x="1170309" y="894160"/>
                        <a:pt x="1170894" y="887719"/>
                      </a:cubicBezTo>
                      <a:cubicBezTo>
                        <a:pt x="1173237" y="835019"/>
                        <a:pt x="1175579" y="782318"/>
                        <a:pt x="1166210" y="729618"/>
                      </a:cubicBezTo>
                      <a:cubicBezTo>
                        <a:pt x="1152157" y="666963"/>
                        <a:pt x="987029" y="575616"/>
                        <a:pt x="947797" y="553950"/>
                      </a:cubicBezTo>
                      <a:cubicBezTo>
                        <a:pt x="827757" y="487782"/>
                        <a:pt x="772129" y="469630"/>
                        <a:pt x="635694" y="489539"/>
                      </a:cubicBezTo>
                      <a:cubicBezTo>
                        <a:pt x="621055" y="491881"/>
                        <a:pt x="552544" y="500079"/>
                        <a:pt x="524438" y="495395"/>
                      </a:cubicBezTo>
                      <a:cubicBezTo>
                        <a:pt x="492232" y="490124"/>
                        <a:pt x="460026" y="482512"/>
                        <a:pt x="434262" y="463774"/>
                      </a:cubicBezTo>
                      <a:cubicBezTo>
                        <a:pt x="424307" y="456162"/>
                        <a:pt x="415523" y="452649"/>
                        <a:pt x="403812" y="462018"/>
                      </a:cubicBezTo>
                      <a:cubicBezTo>
                        <a:pt x="348184" y="507691"/>
                        <a:pt x="289628" y="564490"/>
                        <a:pt x="238685" y="616020"/>
                      </a:cubicBezTo>
                      <a:cubicBezTo>
                        <a:pt x="225217" y="629488"/>
                        <a:pt x="204722" y="681017"/>
                        <a:pt x="201794" y="682188"/>
                      </a:cubicBezTo>
                      <a:cubicBezTo>
                        <a:pt x="172516" y="733717"/>
                        <a:pt x="176030" y="775292"/>
                        <a:pt x="180129" y="794615"/>
                      </a:cubicBezTo>
                      <a:cubicBezTo>
                        <a:pt x="183057" y="817452"/>
                        <a:pt x="194768" y="846145"/>
                        <a:pt x="194768" y="863126"/>
                      </a:cubicBezTo>
                      <a:cubicBezTo>
                        <a:pt x="194768" y="872495"/>
                        <a:pt x="122744" y="807497"/>
                        <a:pt x="96394" y="758311"/>
                      </a:cubicBezTo>
                      <a:cubicBezTo>
                        <a:pt x="79998" y="787589"/>
                        <a:pt x="82341" y="818037"/>
                        <a:pt x="92295" y="847315"/>
                      </a:cubicBezTo>
                      <a:cubicBezTo>
                        <a:pt x="108691" y="897088"/>
                        <a:pt x="139140" y="938077"/>
                        <a:pt x="181300" y="970283"/>
                      </a:cubicBezTo>
                      <a:cubicBezTo>
                        <a:pt x="185399" y="973796"/>
                        <a:pt x="190083" y="977310"/>
                        <a:pt x="195353" y="977895"/>
                      </a:cubicBezTo>
                      <a:cubicBezTo>
                        <a:pt x="228144" y="982580"/>
                        <a:pt x="236342" y="1006002"/>
                        <a:pt x="243370" y="1033523"/>
                      </a:cubicBezTo>
                      <a:cubicBezTo>
                        <a:pt x="253324" y="1073927"/>
                        <a:pt x="268548" y="1112574"/>
                        <a:pt x="292556" y="1147122"/>
                      </a:cubicBezTo>
                      <a:cubicBezTo>
                        <a:pt x="328861" y="1199237"/>
                        <a:pt x="382732" y="1229686"/>
                        <a:pt x="436018" y="1260134"/>
                      </a:cubicBezTo>
                      <a:cubicBezTo>
                        <a:pt x="454756" y="1270675"/>
                        <a:pt x="474079" y="1280044"/>
                        <a:pt x="493988" y="1287656"/>
                      </a:cubicBezTo>
                      <a:cubicBezTo>
                        <a:pt x="505114" y="1292340"/>
                        <a:pt x="517411" y="1297025"/>
                        <a:pt x="521510" y="1310493"/>
                      </a:cubicBezTo>
                      <a:cubicBezTo>
                        <a:pt x="524438" y="1345626"/>
                        <a:pt x="522095" y="1381345"/>
                        <a:pt x="523266" y="1416479"/>
                      </a:cubicBezTo>
                      <a:cubicBezTo>
                        <a:pt x="519753" y="1444000"/>
                        <a:pt x="519168" y="1471521"/>
                        <a:pt x="515068" y="1499043"/>
                      </a:cubicBezTo>
                      <a:cubicBezTo>
                        <a:pt x="509799" y="1536518"/>
                        <a:pt x="489304" y="1560526"/>
                        <a:pt x="452999" y="1570481"/>
                      </a:cubicBezTo>
                      <a:cubicBezTo>
                        <a:pt x="365165" y="1595074"/>
                        <a:pt x="277917" y="1622010"/>
                        <a:pt x="189498" y="1646018"/>
                      </a:cubicBezTo>
                      <a:cubicBezTo>
                        <a:pt x="143825" y="1650702"/>
                        <a:pt x="98736" y="1658315"/>
                        <a:pt x="56576" y="1676467"/>
                      </a:cubicBezTo>
                      <a:cubicBezTo>
                        <a:pt x="51306" y="1677052"/>
                        <a:pt x="44279" y="1679980"/>
                        <a:pt x="37838" y="1675881"/>
                      </a:cubicBezTo>
                      <a:close/>
                    </a:path>
                  </a:pathLst>
                </a:custGeom>
                <a:solidFill>
                  <a:srgbClr val="996633"/>
                </a:solidFill>
                <a:ln w="58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41">
                  <a:extLst>
                    <a:ext uri="{FF2B5EF4-FFF2-40B4-BE49-F238E27FC236}">
                      <a16:creationId xmlns:a16="http://schemas.microsoft.com/office/drawing/2014/main" id="{68017182-61D5-4D59-91EB-1DB1128AA0AD}"/>
                    </a:ext>
                  </a:extLst>
                </p:cNvPr>
                <p:cNvSpPr/>
                <p:nvPr/>
              </p:nvSpPr>
              <p:spPr>
                <a:xfrm>
                  <a:off x="10255665" y="6262521"/>
                  <a:ext cx="1780099" cy="392324"/>
                </a:xfrm>
                <a:custGeom>
                  <a:avLst/>
                  <a:gdLst>
                    <a:gd name="connsiteX0" fmla="*/ 1407028 w 1780099"/>
                    <a:gd name="connsiteY0" fmla="*/ 1171 h 392324"/>
                    <a:gd name="connsiteX1" fmla="*/ 1525897 w 1780099"/>
                    <a:gd name="connsiteY1" fmla="*/ 13468 h 392324"/>
                    <a:gd name="connsiteX2" fmla="*/ 1717375 w 1780099"/>
                    <a:gd name="connsiteY2" fmla="*/ 140534 h 392324"/>
                    <a:gd name="connsiteX3" fmla="*/ 1781201 w 1780099"/>
                    <a:gd name="connsiteY3" fmla="*/ 381785 h 392324"/>
                    <a:gd name="connsiteX4" fmla="*/ 1764219 w 1780099"/>
                    <a:gd name="connsiteY4" fmla="*/ 397009 h 392324"/>
                    <a:gd name="connsiteX5" fmla="*/ 1747824 w 1780099"/>
                    <a:gd name="connsiteY5" fmla="*/ 397009 h 392324"/>
                    <a:gd name="connsiteX6" fmla="*/ 26281 w 1780099"/>
                    <a:gd name="connsiteY6" fmla="*/ 397009 h 392324"/>
                    <a:gd name="connsiteX7" fmla="*/ 1687 w 1780099"/>
                    <a:gd name="connsiteY7" fmla="*/ 367731 h 392324"/>
                    <a:gd name="connsiteX8" fmla="*/ 229469 w 1780099"/>
                    <a:gd name="connsiteY8" fmla="*/ 36890 h 392324"/>
                    <a:gd name="connsiteX9" fmla="*/ 381715 w 1780099"/>
                    <a:gd name="connsiteY9" fmla="*/ 0 h 392324"/>
                    <a:gd name="connsiteX10" fmla="*/ 408065 w 1780099"/>
                    <a:gd name="connsiteY10" fmla="*/ 22837 h 392324"/>
                    <a:gd name="connsiteX11" fmla="*/ 723681 w 1780099"/>
                    <a:gd name="connsiteY11" fmla="*/ 247106 h 392324"/>
                    <a:gd name="connsiteX12" fmla="*/ 1176904 w 1780099"/>
                    <a:gd name="connsiteY12" fmla="*/ 197333 h 392324"/>
                    <a:gd name="connsiteX13" fmla="*/ 1384192 w 1780099"/>
                    <a:gd name="connsiteY13" fmla="*/ 21080 h 392324"/>
                    <a:gd name="connsiteX14" fmla="*/ 1407028 w 1780099"/>
                    <a:gd name="connsiteY14" fmla="*/ 1171 h 392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780099" h="392324">
                      <a:moveTo>
                        <a:pt x="1407028" y="1171"/>
                      </a:moveTo>
                      <a:cubicBezTo>
                        <a:pt x="1447432" y="-585"/>
                        <a:pt x="1486665" y="5856"/>
                        <a:pt x="1525897" y="13468"/>
                      </a:cubicBezTo>
                      <a:cubicBezTo>
                        <a:pt x="1603191" y="35134"/>
                        <a:pt x="1669944" y="74366"/>
                        <a:pt x="1717375" y="140534"/>
                      </a:cubicBezTo>
                      <a:cubicBezTo>
                        <a:pt x="1769489" y="212558"/>
                        <a:pt x="1787642" y="293951"/>
                        <a:pt x="1781201" y="381785"/>
                      </a:cubicBezTo>
                      <a:cubicBezTo>
                        <a:pt x="1780615" y="394081"/>
                        <a:pt x="1775930" y="398180"/>
                        <a:pt x="1764219" y="397009"/>
                      </a:cubicBezTo>
                      <a:cubicBezTo>
                        <a:pt x="1758950" y="396423"/>
                        <a:pt x="1753680" y="397009"/>
                        <a:pt x="1747824" y="397009"/>
                      </a:cubicBezTo>
                      <a:cubicBezTo>
                        <a:pt x="1173976" y="397009"/>
                        <a:pt x="600128" y="397009"/>
                        <a:pt x="26281" y="397009"/>
                      </a:cubicBezTo>
                      <a:cubicBezTo>
                        <a:pt x="-2412" y="397009"/>
                        <a:pt x="-1826" y="397009"/>
                        <a:pt x="1687" y="367731"/>
                      </a:cubicBezTo>
                      <a:cubicBezTo>
                        <a:pt x="18083" y="216071"/>
                        <a:pt x="92448" y="105401"/>
                        <a:pt x="229469" y="36890"/>
                      </a:cubicBezTo>
                      <a:cubicBezTo>
                        <a:pt x="278071" y="15810"/>
                        <a:pt x="328429" y="1757"/>
                        <a:pt x="381715" y="0"/>
                      </a:cubicBezTo>
                      <a:cubicBezTo>
                        <a:pt x="396939" y="0"/>
                        <a:pt x="401038" y="13468"/>
                        <a:pt x="408065" y="22837"/>
                      </a:cubicBezTo>
                      <a:cubicBezTo>
                        <a:pt x="490628" y="129409"/>
                        <a:pt x="594858" y="207873"/>
                        <a:pt x="723681" y="247106"/>
                      </a:cubicBezTo>
                      <a:cubicBezTo>
                        <a:pt x="881197" y="295122"/>
                        <a:pt x="1032857" y="278141"/>
                        <a:pt x="1176904" y="197333"/>
                      </a:cubicBezTo>
                      <a:cubicBezTo>
                        <a:pt x="1257711" y="152245"/>
                        <a:pt x="1325050" y="91933"/>
                        <a:pt x="1384192" y="21080"/>
                      </a:cubicBezTo>
                      <a:cubicBezTo>
                        <a:pt x="1391219" y="12882"/>
                        <a:pt x="1396489" y="4099"/>
                        <a:pt x="1407028" y="117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8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42">
                  <a:extLst>
                    <a:ext uri="{FF2B5EF4-FFF2-40B4-BE49-F238E27FC236}">
                      <a16:creationId xmlns:a16="http://schemas.microsoft.com/office/drawing/2014/main" id="{B7825DD2-7609-4632-B767-850F36DA4F00}"/>
                    </a:ext>
                  </a:extLst>
                </p:cNvPr>
                <p:cNvSpPr/>
                <p:nvPr/>
              </p:nvSpPr>
              <p:spPr>
                <a:xfrm>
                  <a:off x="10603708" y="5246212"/>
                  <a:ext cx="1036439" cy="339624"/>
                </a:xfrm>
                <a:custGeom>
                  <a:avLst/>
                  <a:gdLst>
                    <a:gd name="connsiteX0" fmla="*/ 1019752 w 1036439"/>
                    <a:gd name="connsiteY0" fmla="*/ 20859 h 339624"/>
                    <a:gd name="connsiteX1" fmla="*/ 899713 w 1036439"/>
                    <a:gd name="connsiteY1" fmla="*/ 3292 h 339624"/>
                    <a:gd name="connsiteX2" fmla="*/ 776160 w 1036439"/>
                    <a:gd name="connsiteY2" fmla="*/ 364 h 339624"/>
                    <a:gd name="connsiteX3" fmla="*/ 625671 w 1036439"/>
                    <a:gd name="connsiteY3" fmla="*/ 26129 h 339624"/>
                    <a:gd name="connsiteX4" fmla="*/ 571800 w 1036439"/>
                    <a:gd name="connsiteY4" fmla="*/ 80586 h 339624"/>
                    <a:gd name="connsiteX5" fmla="*/ 466985 w 1036439"/>
                    <a:gd name="connsiteY5" fmla="*/ 80586 h 339624"/>
                    <a:gd name="connsiteX6" fmla="*/ 413114 w 1036439"/>
                    <a:gd name="connsiteY6" fmla="*/ 26129 h 339624"/>
                    <a:gd name="connsiteX7" fmla="*/ 262624 w 1036439"/>
                    <a:gd name="connsiteY7" fmla="*/ 364 h 339624"/>
                    <a:gd name="connsiteX8" fmla="*/ 45382 w 1036439"/>
                    <a:gd name="connsiteY8" fmla="*/ 16760 h 339624"/>
                    <a:gd name="connsiteX9" fmla="*/ 18447 w 1036439"/>
                    <a:gd name="connsiteY9" fmla="*/ 21444 h 339624"/>
                    <a:gd name="connsiteX10" fmla="*/ 2051 w 1036439"/>
                    <a:gd name="connsiteY10" fmla="*/ 47209 h 339624"/>
                    <a:gd name="connsiteX11" fmla="*/ 23717 w 1036439"/>
                    <a:gd name="connsiteY11" fmla="*/ 99909 h 339624"/>
                    <a:gd name="connsiteX12" fmla="*/ 45968 w 1036439"/>
                    <a:gd name="connsiteY12" fmla="*/ 172518 h 339624"/>
                    <a:gd name="connsiteX13" fmla="*/ 150783 w 1036439"/>
                    <a:gd name="connsiteY13" fmla="*/ 318322 h 339624"/>
                    <a:gd name="connsiteX14" fmla="*/ 322352 w 1036439"/>
                    <a:gd name="connsiteY14" fmla="*/ 336475 h 339624"/>
                    <a:gd name="connsiteX15" fmla="*/ 477525 w 1036439"/>
                    <a:gd name="connsiteY15" fmla="*/ 161393 h 339624"/>
                    <a:gd name="connsiteX16" fmla="*/ 563602 w 1036439"/>
                    <a:gd name="connsiteY16" fmla="*/ 156708 h 339624"/>
                    <a:gd name="connsiteX17" fmla="*/ 708821 w 1036439"/>
                    <a:gd name="connsiteY17" fmla="*/ 335304 h 339624"/>
                    <a:gd name="connsiteX18" fmla="*/ 844085 w 1036439"/>
                    <a:gd name="connsiteY18" fmla="*/ 333547 h 339624"/>
                    <a:gd name="connsiteX19" fmla="*/ 996330 w 1036439"/>
                    <a:gd name="connsiteY19" fmla="*/ 161978 h 339624"/>
                    <a:gd name="connsiteX20" fmla="*/ 1013311 w 1036439"/>
                    <a:gd name="connsiteY20" fmla="*/ 108692 h 339624"/>
                    <a:gd name="connsiteX21" fmla="*/ 1038490 w 1036439"/>
                    <a:gd name="connsiteY21" fmla="*/ 47209 h 339624"/>
                    <a:gd name="connsiteX22" fmla="*/ 1019752 w 1036439"/>
                    <a:gd name="connsiteY22" fmla="*/ 20859 h 339624"/>
                    <a:gd name="connsiteX23" fmla="*/ 440049 w 1036439"/>
                    <a:gd name="connsiteY23" fmla="*/ 166077 h 339624"/>
                    <a:gd name="connsiteX24" fmla="*/ 294830 w 1036439"/>
                    <a:gd name="connsiteY24" fmla="*/ 315395 h 339624"/>
                    <a:gd name="connsiteX25" fmla="*/ 201141 w 1036439"/>
                    <a:gd name="connsiteY25" fmla="*/ 311881 h 339624"/>
                    <a:gd name="connsiteX26" fmla="*/ 91642 w 1036439"/>
                    <a:gd name="connsiteY26" fmla="*/ 222291 h 339624"/>
                    <a:gd name="connsiteX27" fmla="*/ 72318 w 1036439"/>
                    <a:gd name="connsiteY27" fmla="*/ 112206 h 339624"/>
                    <a:gd name="connsiteX28" fmla="*/ 154296 w 1036439"/>
                    <a:gd name="connsiteY28" fmla="*/ 39596 h 339624"/>
                    <a:gd name="connsiteX29" fmla="*/ 230419 w 1036439"/>
                    <a:gd name="connsiteY29" fmla="*/ 39596 h 339624"/>
                    <a:gd name="connsiteX30" fmla="*/ 351630 w 1036439"/>
                    <a:gd name="connsiteY30" fmla="*/ 47794 h 339624"/>
                    <a:gd name="connsiteX31" fmla="*/ 440049 w 1036439"/>
                    <a:gd name="connsiteY31" fmla="*/ 166077 h 339624"/>
                    <a:gd name="connsiteX32" fmla="*/ 949485 w 1036439"/>
                    <a:gd name="connsiteY32" fmla="*/ 215264 h 339624"/>
                    <a:gd name="connsiteX33" fmla="*/ 767377 w 1036439"/>
                    <a:gd name="connsiteY33" fmla="*/ 317152 h 339624"/>
                    <a:gd name="connsiteX34" fmla="*/ 656121 w 1036439"/>
                    <a:gd name="connsiteY34" fmla="*/ 284360 h 339624"/>
                    <a:gd name="connsiteX35" fmla="*/ 615717 w 1036439"/>
                    <a:gd name="connsiteY35" fmla="*/ 87027 h 339624"/>
                    <a:gd name="connsiteX36" fmla="*/ 650850 w 1036439"/>
                    <a:gd name="connsiteY36" fmla="*/ 58920 h 339624"/>
                    <a:gd name="connsiteX37" fmla="*/ 735756 w 1036439"/>
                    <a:gd name="connsiteY37" fmla="*/ 40182 h 339624"/>
                    <a:gd name="connsiteX38" fmla="*/ 883317 w 1036439"/>
                    <a:gd name="connsiteY38" fmla="*/ 40182 h 339624"/>
                    <a:gd name="connsiteX39" fmla="*/ 966467 w 1036439"/>
                    <a:gd name="connsiteY39" fmla="*/ 128016 h 339624"/>
                    <a:gd name="connsiteX40" fmla="*/ 949485 w 1036439"/>
                    <a:gd name="connsiteY40" fmla="*/ 215264 h 339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1036439" h="339624">
                      <a:moveTo>
                        <a:pt x="1019752" y="20859"/>
                      </a:moveTo>
                      <a:cubicBezTo>
                        <a:pt x="979349" y="15589"/>
                        <a:pt x="939531" y="9147"/>
                        <a:pt x="899713" y="3292"/>
                      </a:cubicBezTo>
                      <a:cubicBezTo>
                        <a:pt x="858724" y="2121"/>
                        <a:pt x="817149" y="-807"/>
                        <a:pt x="776160" y="364"/>
                      </a:cubicBezTo>
                      <a:cubicBezTo>
                        <a:pt x="724631" y="950"/>
                        <a:pt x="673687" y="5048"/>
                        <a:pt x="625671" y="26129"/>
                      </a:cubicBezTo>
                      <a:cubicBezTo>
                        <a:pt x="600492" y="37254"/>
                        <a:pt x="577070" y="50722"/>
                        <a:pt x="571800" y="80586"/>
                      </a:cubicBezTo>
                      <a:cubicBezTo>
                        <a:pt x="570043" y="89369"/>
                        <a:pt x="468742" y="88784"/>
                        <a:pt x="466985" y="80586"/>
                      </a:cubicBezTo>
                      <a:cubicBezTo>
                        <a:pt x="461129" y="50722"/>
                        <a:pt x="438292" y="37254"/>
                        <a:pt x="413114" y="26129"/>
                      </a:cubicBezTo>
                      <a:cubicBezTo>
                        <a:pt x="365097" y="5048"/>
                        <a:pt x="313569" y="1535"/>
                        <a:pt x="262624" y="364"/>
                      </a:cubicBezTo>
                      <a:cubicBezTo>
                        <a:pt x="189430" y="-1978"/>
                        <a:pt x="117406" y="7391"/>
                        <a:pt x="45382" y="16760"/>
                      </a:cubicBezTo>
                      <a:cubicBezTo>
                        <a:pt x="36599" y="18517"/>
                        <a:pt x="27230" y="20859"/>
                        <a:pt x="18447" y="21444"/>
                      </a:cubicBezTo>
                      <a:cubicBezTo>
                        <a:pt x="1465" y="23201"/>
                        <a:pt x="-3219" y="29642"/>
                        <a:pt x="2051" y="47209"/>
                      </a:cubicBezTo>
                      <a:cubicBezTo>
                        <a:pt x="9663" y="75901"/>
                        <a:pt x="15519" y="89954"/>
                        <a:pt x="23717" y="99909"/>
                      </a:cubicBezTo>
                      <a:cubicBezTo>
                        <a:pt x="43040" y="123917"/>
                        <a:pt x="43040" y="149096"/>
                        <a:pt x="45968" y="172518"/>
                      </a:cubicBezTo>
                      <a:cubicBezTo>
                        <a:pt x="54751" y="240443"/>
                        <a:pt x="87543" y="290216"/>
                        <a:pt x="150783" y="318322"/>
                      </a:cubicBezTo>
                      <a:cubicBezTo>
                        <a:pt x="205826" y="342331"/>
                        <a:pt x="263796" y="346430"/>
                        <a:pt x="322352" y="336475"/>
                      </a:cubicBezTo>
                      <a:cubicBezTo>
                        <a:pt x="417798" y="320079"/>
                        <a:pt x="471669" y="258596"/>
                        <a:pt x="477525" y="161393"/>
                      </a:cubicBezTo>
                      <a:cubicBezTo>
                        <a:pt x="479867" y="127430"/>
                        <a:pt x="563602" y="134457"/>
                        <a:pt x="563602" y="156708"/>
                      </a:cubicBezTo>
                      <a:cubicBezTo>
                        <a:pt x="564187" y="249812"/>
                        <a:pt x="620402" y="317152"/>
                        <a:pt x="708821" y="335304"/>
                      </a:cubicBezTo>
                      <a:cubicBezTo>
                        <a:pt x="753909" y="344673"/>
                        <a:pt x="798997" y="343502"/>
                        <a:pt x="844085" y="333547"/>
                      </a:cubicBezTo>
                      <a:cubicBezTo>
                        <a:pt x="937189" y="313053"/>
                        <a:pt x="984619" y="258010"/>
                        <a:pt x="996330" y="161978"/>
                      </a:cubicBezTo>
                      <a:cubicBezTo>
                        <a:pt x="998673" y="143826"/>
                        <a:pt x="997501" y="123331"/>
                        <a:pt x="1013311" y="108692"/>
                      </a:cubicBezTo>
                      <a:cubicBezTo>
                        <a:pt x="1033806" y="92882"/>
                        <a:pt x="1030293" y="67703"/>
                        <a:pt x="1038490" y="47209"/>
                      </a:cubicBezTo>
                      <a:cubicBezTo>
                        <a:pt x="1044346" y="27300"/>
                        <a:pt x="1035562" y="23201"/>
                        <a:pt x="1019752" y="20859"/>
                      </a:cubicBezTo>
                      <a:close/>
                      <a:moveTo>
                        <a:pt x="440049" y="166077"/>
                      </a:moveTo>
                      <a:cubicBezTo>
                        <a:pt x="435950" y="251569"/>
                        <a:pt x="379736" y="308954"/>
                        <a:pt x="294830" y="315395"/>
                      </a:cubicBezTo>
                      <a:cubicBezTo>
                        <a:pt x="263211" y="317737"/>
                        <a:pt x="232176" y="318322"/>
                        <a:pt x="201141" y="311881"/>
                      </a:cubicBezTo>
                      <a:cubicBezTo>
                        <a:pt x="149027" y="300756"/>
                        <a:pt x="112722" y="270892"/>
                        <a:pt x="91642" y="222291"/>
                      </a:cubicBezTo>
                      <a:cubicBezTo>
                        <a:pt x="76417" y="187157"/>
                        <a:pt x="69976" y="150267"/>
                        <a:pt x="72318" y="112206"/>
                      </a:cubicBezTo>
                      <a:cubicBezTo>
                        <a:pt x="74075" y="74145"/>
                        <a:pt x="110379" y="41939"/>
                        <a:pt x="154296" y="39596"/>
                      </a:cubicBezTo>
                      <a:cubicBezTo>
                        <a:pt x="179475" y="38425"/>
                        <a:pt x="204655" y="39596"/>
                        <a:pt x="230419" y="39596"/>
                      </a:cubicBezTo>
                      <a:cubicBezTo>
                        <a:pt x="270822" y="37840"/>
                        <a:pt x="311812" y="37840"/>
                        <a:pt x="351630" y="47794"/>
                      </a:cubicBezTo>
                      <a:cubicBezTo>
                        <a:pt x="416627" y="63604"/>
                        <a:pt x="443562" y="98738"/>
                        <a:pt x="440049" y="166077"/>
                      </a:cubicBezTo>
                      <a:close/>
                      <a:moveTo>
                        <a:pt x="949485" y="215264"/>
                      </a:moveTo>
                      <a:cubicBezTo>
                        <a:pt x="922550" y="284946"/>
                        <a:pt x="868678" y="317152"/>
                        <a:pt x="767377" y="317152"/>
                      </a:cubicBezTo>
                      <a:cubicBezTo>
                        <a:pt x="734586" y="317737"/>
                        <a:pt x="693010" y="310710"/>
                        <a:pt x="656121" y="284360"/>
                      </a:cubicBezTo>
                      <a:cubicBezTo>
                        <a:pt x="598735" y="243371"/>
                        <a:pt x="579412" y="148510"/>
                        <a:pt x="615717" y="87027"/>
                      </a:cubicBezTo>
                      <a:cubicBezTo>
                        <a:pt x="623915" y="72973"/>
                        <a:pt x="636211" y="64775"/>
                        <a:pt x="650850" y="58920"/>
                      </a:cubicBezTo>
                      <a:cubicBezTo>
                        <a:pt x="677786" y="47794"/>
                        <a:pt x="706478" y="41939"/>
                        <a:pt x="735756" y="40182"/>
                      </a:cubicBezTo>
                      <a:cubicBezTo>
                        <a:pt x="784943" y="36669"/>
                        <a:pt x="834131" y="37254"/>
                        <a:pt x="883317" y="40182"/>
                      </a:cubicBezTo>
                      <a:cubicBezTo>
                        <a:pt x="934261" y="43110"/>
                        <a:pt x="967052" y="77658"/>
                        <a:pt x="966467" y="128016"/>
                      </a:cubicBezTo>
                      <a:cubicBezTo>
                        <a:pt x="965881" y="158465"/>
                        <a:pt x="960026" y="187157"/>
                        <a:pt x="949485" y="215264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58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5" name="Group 43">
                <a:extLst>
                  <a:ext uri="{FF2B5EF4-FFF2-40B4-BE49-F238E27FC236}">
                    <a16:creationId xmlns:a16="http://schemas.microsoft.com/office/drawing/2014/main" id="{994965EF-BA51-477A-AC69-ED7BE2EF7C01}"/>
                  </a:ext>
                </a:extLst>
              </p:cNvPr>
              <p:cNvGrpSpPr/>
              <p:nvPr/>
            </p:nvGrpSpPr>
            <p:grpSpPr>
              <a:xfrm>
                <a:off x="6698423" y="2142955"/>
                <a:ext cx="520078" cy="613574"/>
                <a:chOff x="5466309" y="4387710"/>
                <a:chExt cx="1891355" cy="2231371"/>
              </a:xfrm>
            </p:grpSpPr>
            <p:sp>
              <p:nvSpPr>
                <p:cNvPr id="120" name="Freeform: Shape 44">
                  <a:extLst>
                    <a:ext uri="{FF2B5EF4-FFF2-40B4-BE49-F238E27FC236}">
                      <a16:creationId xmlns:a16="http://schemas.microsoft.com/office/drawing/2014/main" id="{BE144BDC-014A-40CC-BAA0-357E986B6D41}"/>
                    </a:ext>
                  </a:extLst>
                </p:cNvPr>
                <p:cNvSpPr/>
                <p:nvPr/>
              </p:nvSpPr>
              <p:spPr>
                <a:xfrm>
                  <a:off x="5466309" y="4853337"/>
                  <a:ext cx="1891355" cy="1762532"/>
                </a:xfrm>
                <a:custGeom>
                  <a:avLst/>
                  <a:gdLst>
                    <a:gd name="connsiteX0" fmla="*/ 1606188 w 1891355"/>
                    <a:gd name="connsiteY0" fmla="*/ 1318422 h 1762532"/>
                    <a:gd name="connsiteX1" fmla="*/ 1514841 w 1891355"/>
                    <a:gd name="connsiteY1" fmla="*/ 1295585 h 1762532"/>
                    <a:gd name="connsiteX2" fmla="*/ 1140669 w 1891355"/>
                    <a:gd name="connsiteY2" fmla="*/ 1112891 h 1762532"/>
                    <a:gd name="connsiteX3" fmla="*/ 1135984 w 1891355"/>
                    <a:gd name="connsiteY3" fmla="*/ 942493 h 1762532"/>
                    <a:gd name="connsiteX4" fmla="*/ 1302283 w 1891355"/>
                    <a:gd name="connsiteY4" fmla="*/ 845876 h 1762532"/>
                    <a:gd name="connsiteX5" fmla="*/ 1391874 w 1891355"/>
                    <a:gd name="connsiteY5" fmla="*/ 748673 h 1762532"/>
                    <a:gd name="connsiteX6" fmla="*/ 1408269 w 1891355"/>
                    <a:gd name="connsiteY6" fmla="*/ 715882 h 1762532"/>
                    <a:gd name="connsiteX7" fmla="*/ 1444574 w 1891355"/>
                    <a:gd name="connsiteY7" fmla="*/ 596428 h 1762532"/>
                    <a:gd name="connsiteX8" fmla="*/ 1474437 w 1891355"/>
                    <a:gd name="connsiteY8" fmla="*/ 563051 h 1762532"/>
                    <a:gd name="connsiteX9" fmla="*/ 1534165 w 1891355"/>
                    <a:gd name="connsiteY9" fmla="*/ 515621 h 1762532"/>
                    <a:gd name="connsiteX10" fmla="*/ 1567541 w 1891355"/>
                    <a:gd name="connsiteY10" fmla="*/ 467019 h 1762532"/>
                    <a:gd name="connsiteX11" fmla="*/ 1588621 w 1891355"/>
                    <a:gd name="connsiteY11" fmla="*/ 424859 h 1762532"/>
                    <a:gd name="connsiteX12" fmla="*/ 1605017 w 1891355"/>
                    <a:gd name="connsiteY12" fmla="*/ 355177 h 1762532"/>
                    <a:gd name="connsiteX13" fmla="*/ 1605017 w 1891355"/>
                    <a:gd name="connsiteY13" fmla="*/ 332926 h 1762532"/>
                    <a:gd name="connsiteX14" fmla="*/ 1572811 w 1891355"/>
                    <a:gd name="connsiteY14" fmla="*/ 326485 h 1762532"/>
                    <a:gd name="connsiteX15" fmla="*/ 1497860 w 1891355"/>
                    <a:gd name="connsiteY15" fmla="*/ 385626 h 1762532"/>
                    <a:gd name="connsiteX16" fmla="*/ 1439890 w 1891355"/>
                    <a:gd name="connsiteY16" fmla="*/ 409049 h 1762532"/>
                    <a:gd name="connsiteX17" fmla="*/ 1412368 w 1891355"/>
                    <a:gd name="connsiteY17" fmla="*/ 387383 h 1762532"/>
                    <a:gd name="connsiteX18" fmla="*/ 1387189 w 1891355"/>
                    <a:gd name="connsiteY18" fmla="*/ 270271 h 1762532"/>
                    <a:gd name="connsiteX19" fmla="*/ 1241970 w 1891355"/>
                    <a:gd name="connsiteY19" fmla="*/ 125638 h 1762532"/>
                    <a:gd name="connsiteX20" fmla="*/ 1078600 w 1891355"/>
                    <a:gd name="connsiteY20" fmla="*/ 104558 h 1762532"/>
                    <a:gd name="connsiteX21" fmla="*/ 929868 w 1891355"/>
                    <a:gd name="connsiteY21" fmla="*/ 94604 h 1762532"/>
                    <a:gd name="connsiteX22" fmla="*/ 692716 w 1891355"/>
                    <a:gd name="connsiteY22" fmla="*/ 6770 h 1762532"/>
                    <a:gd name="connsiteX23" fmla="*/ 640016 w 1891355"/>
                    <a:gd name="connsiteY23" fmla="*/ 11454 h 1762532"/>
                    <a:gd name="connsiteX24" fmla="*/ 512950 w 1891355"/>
                    <a:gd name="connsiteY24" fmla="*/ 155502 h 1762532"/>
                    <a:gd name="connsiteX25" fmla="*/ 391153 w 1891355"/>
                    <a:gd name="connsiteY25" fmla="*/ 270271 h 1762532"/>
                    <a:gd name="connsiteX26" fmla="*/ 327328 w 1891355"/>
                    <a:gd name="connsiteY26" fmla="*/ 270271 h 1762532"/>
                    <a:gd name="connsiteX27" fmla="*/ 302734 w 1891355"/>
                    <a:gd name="connsiteY27" fmla="*/ 277298 h 1762532"/>
                    <a:gd name="connsiteX28" fmla="*/ 291023 w 1891355"/>
                    <a:gd name="connsiteY28" fmla="*/ 307161 h 1762532"/>
                    <a:gd name="connsiteX29" fmla="*/ 303319 w 1891355"/>
                    <a:gd name="connsiteY29" fmla="*/ 424273 h 1762532"/>
                    <a:gd name="connsiteX30" fmla="*/ 426873 w 1891355"/>
                    <a:gd name="connsiteY30" fmla="*/ 566564 h 1762532"/>
                    <a:gd name="connsiteX31" fmla="*/ 443268 w 1891355"/>
                    <a:gd name="connsiteY31" fmla="*/ 589987 h 1762532"/>
                    <a:gd name="connsiteX32" fmla="*/ 465519 w 1891355"/>
                    <a:gd name="connsiteY32" fmla="*/ 669622 h 1762532"/>
                    <a:gd name="connsiteX33" fmla="*/ 520562 w 1891355"/>
                    <a:gd name="connsiteY33" fmla="*/ 780293 h 1762532"/>
                    <a:gd name="connsiteX34" fmla="*/ 720238 w 1891355"/>
                    <a:gd name="connsiteY34" fmla="*/ 925512 h 1762532"/>
                    <a:gd name="connsiteX35" fmla="*/ 751272 w 1891355"/>
                    <a:gd name="connsiteY35" fmla="*/ 972357 h 1762532"/>
                    <a:gd name="connsiteX36" fmla="*/ 743074 w 1891355"/>
                    <a:gd name="connsiteY36" fmla="*/ 1156222 h 1762532"/>
                    <a:gd name="connsiteX37" fmla="*/ 679248 w 1891355"/>
                    <a:gd name="connsiteY37" fmla="*/ 1222390 h 1762532"/>
                    <a:gd name="connsiteX38" fmla="*/ 415161 w 1891355"/>
                    <a:gd name="connsiteY38" fmla="*/ 1305539 h 1762532"/>
                    <a:gd name="connsiteX39" fmla="*/ 348408 w 1891355"/>
                    <a:gd name="connsiteY39" fmla="*/ 1324863 h 1762532"/>
                    <a:gd name="connsiteX40" fmla="*/ 330841 w 1891355"/>
                    <a:gd name="connsiteY40" fmla="*/ 1328376 h 1762532"/>
                    <a:gd name="connsiteX41" fmla="*/ 0 w 1891355"/>
                    <a:gd name="connsiteY41" fmla="*/ 1692008 h 1762532"/>
                    <a:gd name="connsiteX42" fmla="*/ 0 w 1891355"/>
                    <a:gd name="connsiteY42" fmla="*/ 1767546 h 1762532"/>
                    <a:gd name="connsiteX43" fmla="*/ 1891355 w 1891355"/>
                    <a:gd name="connsiteY43" fmla="*/ 1767546 h 1762532"/>
                    <a:gd name="connsiteX44" fmla="*/ 1891355 w 1891355"/>
                    <a:gd name="connsiteY44" fmla="*/ 1634038 h 1762532"/>
                    <a:gd name="connsiteX45" fmla="*/ 1606188 w 1891355"/>
                    <a:gd name="connsiteY45" fmla="*/ 1318422 h 1762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1891355" h="1762532">
                      <a:moveTo>
                        <a:pt x="1606188" y="1318422"/>
                      </a:moveTo>
                      <a:cubicBezTo>
                        <a:pt x="1606188" y="1318422"/>
                        <a:pt x="1540606" y="1303783"/>
                        <a:pt x="1514841" y="1295585"/>
                      </a:cubicBezTo>
                      <a:cubicBezTo>
                        <a:pt x="1489662" y="1287973"/>
                        <a:pt x="1144182" y="1258109"/>
                        <a:pt x="1140669" y="1112891"/>
                      </a:cubicBezTo>
                      <a:cubicBezTo>
                        <a:pt x="1140669" y="1095909"/>
                        <a:pt x="1135984" y="962987"/>
                        <a:pt x="1135984" y="942493"/>
                      </a:cubicBezTo>
                      <a:cubicBezTo>
                        <a:pt x="1196297" y="918485"/>
                        <a:pt x="1247826" y="879253"/>
                        <a:pt x="1302283" y="845876"/>
                      </a:cubicBezTo>
                      <a:cubicBezTo>
                        <a:pt x="1316922" y="834164"/>
                        <a:pt x="1378991" y="771510"/>
                        <a:pt x="1391874" y="748673"/>
                      </a:cubicBezTo>
                      <a:cubicBezTo>
                        <a:pt x="1397144" y="737547"/>
                        <a:pt x="1402414" y="727007"/>
                        <a:pt x="1408269" y="715882"/>
                      </a:cubicBezTo>
                      <a:cubicBezTo>
                        <a:pt x="1424665" y="677235"/>
                        <a:pt x="1435791" y="636831"/>
                        <a:pt x="1444574" y="596428"/>
                      </a:cubicBezTo>
                      <a:cubicBezTo>
                        <a:pt x="1448673" y="579446"/>
                        <a:pt x="1456871" y="567150"/>
                        <a:pt x="1474437" y="563051"/>
                      </a:cubicBezTo>
                      <a:cubicBezTo>
                        <a:pt x="1496689" y="550168"/>
                        <a:pt x="1516598" y="534359"/>
                        <a:pt x="1534165" y="515621"/>
                      </a:cubicBezTo>
                      <a:cubicBezTo>
                        <a:pt x="1547047" y="500396"/>
                        <a:pt x="1558758" y="485171"/>
                        <a:pt x="1567541" y="467019"/>
                      </a:cubicBezTo>
                      <a:cubicBezTo>
                        <a:pt x="1574568" y="452966"/>
                        <a:pt x="1581595" y="438912"/>
                        <a:pt x="1588621" y="424859"/>
                      </a:cubicBezTo>
                      <a:cubicBezTo>
                        <a:pt x="1600918" y="403193"/>
                        <a:pt x="1599747" y="378600"/>
                        <a:pt x="1605017" y="355177"/>
                      </a:cubicBezTo>
                      <a:cubicBezTo>
                        <a:pt x="1606774" y="347565"/>
                        <a:pt x="1606774" y="340538"/>
                        <a:pt x="1605017" y="332926"/>
                      </a:cubicBezTo>
                      <a:cubicBezTo>
                        <a:pt x="1595648" y="307747"/>
                        <a:pt x="1592135" y="307161"/>
                        <a:pt x="1572811" y="326485"/>
                      </a:cubicBezTo>
                      <a:cubicBezTo>
                        <a:pt x="1549975" y="348736"/>
                        <a:pt x="1524796" y="368645"/>
                        <a:pt x="1497860" y="385626"/>
                      </a:cubicBezTo>
                      <a:cubicBezTo>
                        <a:pt x="1479708" y="396752"/>
                        <a:pt x="1461555" y="406121"/>
                        <a:pt x="1439890" y="409049"/>
                      </a:cubicBezTo>
                      <a:cubicBezTo>
                        <a:pt x="1423494" y="410805"/>
                        <a:pt x="1414125" y="406121"/>
                        <a:pt x="1412368" y="387383"/>
                      </a:cubicBezTo>
                      <a:cubicBezTo>
                        <a:pt x="1408855" y="347565"/>
                        <a:pt x="1400657" y="308333"/>
                        <a:pt x="1387189" y="270271"/>
                      </a:cubicBezTo>
                      <a:cubicBezTo>
                        <a:pt x="1362010" y="198833"/>
                        <a:pt x="1312238" y="151988"/>
                        <a:pt x="1241970" y="125638"/>
                      </a:cubicBezTo>
                      <a:cubicBezTo>
                        <a:pt x="1189270" y="105729"/>
                        <a:pt x="1134228" y="103973"/>
                        <a:pt x="1078600" y="104558"/>
                      </a:cubicBezTo>
                      <a:cubicBezTo>
                        <a:pt x="1028827" y="105143"/>
                        <a:pt x="979055" y="106900"/>
                        <a:pt x="929868" y="94604"/>
                      </a:cubicBezTo>
                      <a:cubicBezTo>
                        <a:pt x="847304" y="74109"/>
                        <a:pt x="767668" y="46588"/>
                        <a:pt x="692716" y="6770"/>
                      </a:cubicBezTo>
                      <a:cubicBezTo>
                        <a:pt x="673393" y="-3185"/>
                        <a:pt x="657583" y="-2599"/>
                        <a:pt x="640016" y="11454"/>
                      </a:cubicBezTo>
                      <a:cubicBezTo>
                        <a:pt x="588487" y="51858"/>
                        <a:pt x="544570" y="98117"/>
                        <a:pt x="512950" y="155502"/>
                      </a:cubicBezTo>
                      <a:cubicBezTo>
                        <a:pt x="484843" y="207031"/>
                        <a:pt x="444439" y="245678"/>
                        <a:pt x="391153" y="270271"/>
                      </a:cubicBezTo>
                      <a:cubicBezTo>
                        <a:pt x="370073" y="280226"/>
                        <a:pt x="348993" y="284910"/>
                        <a:pt x="327328" y="270271"/>
                      </a:cubicBezTo>
                      <a:cubicBezTo>
                        <a:pt x="316202" y="262659"/>
                        <a:pt x="308590" y="267343"/>
                        <a:pt x="302734" y="277298"/>
                      </a:cubicBezTo>
                      <a:cubicBezTo>
                        <a:pt x="297464" y="286667"/>
                        <a:pt x="293951" y="296621"/>
                        <a:pt x="291023" y="307161"/>
                      </a:cubicBezTo>
                      <a:cubicBezTo>
                        <a:pt x="279312" y="347565"/>
                        <a:pt x="286924" y="386798"/>
                        <a:pt x="303319" y="424273"/>
                      </a:cubicBezTo>
                      <a:cubicBezTo>
                        <a:pt x="329670" y="484000"/>
                        <a:pt x="362461" y="539043"/>
                        <a:pt x="426873" y="566564"/>
                      </a:cubicBezTo>
                      <a:cubicBezTo>
                        <a:pt x="437413" y="571249"/>
                        <a:pt x="440926" y="580032"/>
                        <a:pt x="443268" y="589987"/>
                      </a:cubicBezTo>
                      <a:cubicBezTo>
                        <a:pt x="450295" y="616922"/>
                        <a:pt x="457907" y="643272"/>
                        <a:pt x="465519" y="669622"/>
                      </a:cubicBezTo>
                      <a:cubicBezTo>
                        <a:pt x="477231" y="710026"/>
                        <a:pt x="494797" y="747502"/>
                        <a:pt x="520562" y="780293"/>
                      </a:cubicBezTo>
                      <a:cubicBezTo>
                        <a:pt x="573262" y="847047"/>
                        <a:pt x="644700" y="889793"/>
                        <a:pt x="720238" y="925512"/>
                      </a:cubicBezTo>
                      <a:cubicBezTo>
                        <a:pt x="742489" y="936052"/>
                        <a:pt x="750101" y="947763"/>
                        <a:pt x="751272" y="972357"/>
                      </a:cubicBezTo>
                      <a:cubicBezTo>
                        <a:pt x="752443" y="1008661"/>
                        <a:pt x="747173" y="1131043"/>
                        <a:pt x="743074" y="1156222"/>
                      </a:cubicBezTo>
                      <a:cubicBezTo>
                        <a:pt x="737804" y="1193112"/>
                        <a:pt x="713797" y="1211850"/>
                        <a:pt x="679248" y="1222390"/>
                      </a:cubicBezTo>
                      <a:cubicBezTo>
                        <a:pt x="590829" y="1248740"/>
                        <a:pt x="502995" y="1277433"/>
                        <a:pt x="415161" y="1305539"/>
                      </a:cubicBezTo>
                      <a:cubicBezTo>
                        <a:pt x="410477" y="1311395"/>
                        <a:pt x="363047" y="1318422"/>
                        <a:pt x="348408" y="1324863"/>
                      </a:cubicBezTo>
                      <a:cubicBezTo>
                        <a:pt x="342552" y="1327205"/>
                        <a:pt x="336696" y="1327205"/>
                        <a:pt x="330841" y="1328376"/>
                      </a:cubicBezTo>
                      <a:cubicBezTo>
                        <a:pt x="133507" y="1364681"/>
                        <a:pt x="0" y="1497017"/>
                        <a:pt x="0" y="1692008"/>
                      </a:cubicBezTo>
                      <a:lnTo>
                        <a:pt x="0" y="1767546"/>
                      </a:lnTo>
                      <a:lnTo>
                        <a:pt x="1891355" y="1767546"/>
                      </a:lnTo>
                      <a:lnTo>
                        <a:pt x="1891355" y="1634038"/>
                      </a:lnTo>
                      <a:cubicBezTo>
                        <a:pt x="1891355" y="1468325"/>
                        <a:pt x="1777757" y="1370537"/>
                        <a:pt x="1606188" y="1318422"/>
                      </a:cubicBezTo>
                      <a:close/>
                    </a:path>
                  </a:pathLst>
                </a:custGeom>
                <a:solidFill>
                  <a:srgbClr val="F1BB9D"/>
                </a:solidFill>
                <a:ln w="58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45">
                  <a:extLst>
                    <a:ext uri="{FF2B5EF4-FFF2-40B4-BE49-F238E27FC236}">
                      <a16:creationId xmlns:a16="http://schemas.microsoft.com/office/drawing/2014/main" id="{B3B6D542-3420-4DAD-9CD6-82EFFC06B590}"/>
                    </a:ext>
                  </a:extLst>
                </p:cNvPr>
                <p:cNvSpPr/>
                <p:nvPr/>
              </p:nvSpPr>
              <p:spPr>
                <a:xfrm>
                  <a:off x="5560012" y="6133067"/>
                  <a:ext cx="1709832" cy="486014"/>
                </a:xfrm>
                <a:custGeom>
                  <a:avLst/>
                  <a:gdLst>
                    <a:gd name="connsiteX0" fmla="*/ 320872 w 1709832"/>
                    <a:gd name="connsiteY0" fmla="*/ 26395 h 486013"/>
                    <a:gd name="connsiteX1" fmla="*/ 443840 w 1709832"/>
                    <a:gd name="connsiteY1" fmla="*/ 196207 h 486013"/>
                    <a:gd name="connsiteX2" fmla="*/ 685675 w 1709832"/>
                    <a:gd name="connsiteY2" fmla="*/ 291068 h 486013"/>
                    <a:gd name="connsiteX3" fmla="*/ 1091468 w 1709832"/>
                    <a:gd name="connsiteY3" fmla="*/ 296338 h 486013"/>
                    <a:gd name="connsiteX4" fmla="*/ 1346186 w 1709832"/>
                    <a:gd name="connsiteY4" fmla="*/ 157560 h 486013"/>
                    <a:gd name="connsiteX5" fmla="*/ 1430506 w 1709832"/>
                    <a:gd name="connsiteY5" fmla="*/ 45 h 486013"/>
                    <a:gd name="connsiteX6" fmla="*/ 1710404 w 1709832"/>
                    <a:gd name="connsiteY6" fmla="*/ 127111 h 486013"/>
                    <a:gd name="connsiteX7" fmla="*/ 1685810 w 1709832"/>
                    <a:gd name="connsiteY7" fmla="*/ 250079 h 486013"/>
                    <a:gd name="connsiteX8" fmla="*/ 1582166 w 1709832"/>
                    <a:gd name="connsiteY8" fmla="*/ 487816 h 486013"/>
                    <a:gd name="connsiteX9" fmla="*/ 357762 w 1709832"/>
                    <a:gd name="connsiteY9" fmla="*/ 486645 h 486013"/>
                    <a:gd name="connsiteX10" fmla="*/ 96018 w 1709832"/>
                    <a:gd name="connsiteY10" fmla="*/ 487816 h 486013"/>
                    <a:gd name="connsiteX11" fmla="*/ 37462 w 1709832"/>
                    <a:gd name="connsiteY11" fmla="*/ 299266 h 486013"/>
                    <a:gd name="connsiteX12" fmla="*/ 571 w 1709832"/>
                    <a:gd name="connsiteY12" fmla="*/ 134724 h 486013"/>
                    <a:gd name="connsiteX13" fmla="*/ 276370 w 1709832"/>
                    <a:gd name="connsiteY13" fmla="*/ 8243 h 486013"/>
                    <a:gd name="connsiteX14" fmla="*/ 320872 w 1709832"/>
                    <a:gd name="connsiteY14" fmla="*/ 26395 h 486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709832" h="486013">
                      <a:moveTo>
                        <a:pt x="320872" y="26395"/>
                      </a:moveTo>
                      <a:cubicBezTo>
                        <a:pt x="341367" y="97833"/>
                        <a:pt x="385284" y="152876"/>
                        <a:pt x="443840" y="196207"/>
                      </a:cubicBezTo>
                      <a:cubicBezTo>
                        <a:pt x="515863" y="248908"/>
                        <a:pt x="599598" y="273501"/>
                        <a:pt x="685675" y="291068"/>
                      </a:cubicBezTo>
                      <a:cubicBezTo>
                        <a:pt x="817426" y="318589"/>
                        <a:pt x="960303" y="327958"/>
                        <a:pt x="1091468" y="296338"/>
                      </a:cubicBezTo>
                      <a:cubicBezTo>
                        <a:pt x="1196869" y="260033"/>
                        <a:pt x="1285873" y="231926"/>
                        <a:pt x="1346186" y="157560"/>
                      </a:cubicBezTo>
                      <a:cubicBezTo>
                        <a:pt x="1352042" y="150534"/>
                        <a:pt x="1418210" y="2387"/>
                        <a:pt x="1430506" y="45"/>
                      </a:cubicBezTo>
                      <a:cubicBezTo>
                        <a:pt x="1443389" y="-2297"/>
                        <a:pt x="1694008" y="87293"/>
                        <a:pt x="1710404" y="127111"/>
                      </a:cubicBezTo>
                      <a:cubicBezTo>
                        <a:pt x="1726799" y="149948"/>
                        <a:pt x="1693423" y="224314"/>
                        <a:pt x="1685810" y="250079"/>
                      </a:cubicBezTo>
                      <a:cubicBezTo>
                        <a:pt x="1661217" y="335570"/>
                        <a:pt x="1592706" y="484302"/>
                        <a:pt x="1582166" y="487816"/>
                      </a:cubicBezTo>
                      <a:cubicBezTo>
                        <a:pt x="1572797" y="487816"/>
                        <a:pt x="752429" y="486645"/>
                        <a:pt x="357762" y="486645"/>
                      </a:cubicBezTo>
                      <a:cubicBezTo>
                        <a:pt x="279298" y="486645"/>
                        <a:pt x="174482" y="487816"/>
                        <a:pt x="96018" y="487816"/>
                      </a:cubicBezTo>
                      <a:cubicBezTo>
                        <a:pt x="87234" y="484302"/>
                        <a:pt x="67325" y="371289"/>
                        <a:pt x="37462" y="299266"/>
                      </a:cubicBezTo>
                      <a:cubicBezTo>
                        <a:pt x="21066" y="250664"/>
                        <a:pt x="-4113" y="188009"/>
                        <a:pt x="571" y="134724"/>
                      </a:cubicBezTo>
                      <a:cubicBezTo>
                        <a:pt x="1743" y="123012"/>
                        <a:pt x="268758" y="11170"/>
                        <a:pt x="276370" y="8243"/>
                      </a:cubicBezTo>
                      <a:cubicBezTo>
                        <a:pt x="309161" y="-2883"/>
                        <a:pt x="309161" y="-2883"/>
                        <a:pt x="320872" y="26395"/>
                      </a:cubicBezTo>
                      <a:close/>
                    </a:path>
                  </a:pathLst>
                </a:custGeom>
                <a:solidFill>
                  <a:srgbClr val="983398"/>
                </a:solidFill>
                <a:ln w="58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46">
                  <a:extLst>
                    <a:ext uri="{FF2B5EF4-FFF2-40B4-BE49-F238E27FC236}">
                      <a16:creationId xmlns:a16="http://schemas.microsoft.com/office/drawing/2014/main" id="{35AE58FB-844D-41F5-9411-7FB83F468D03}"/>
                    </a:ext>
                  </a:extLst>
                </p:cNvPr>
                <p:cNvSpPr/>
                <p:nvPr/>
              </p:nvSpPr>
              <p:spPr>
                <a:xfrm>
                  <a:off x="5729457" y="4387710"/>
                  <a:ext cx="1399486" cy="2020178"/>
                </a:xfrm>
                <a:custGeom>
                  <a:avLst/>
                  <a:gdLst>
                    <a:gd name="connsiteX0" fmla="*/ 1269844 w 1399485"/>
                    <a:gd name="connsiteY0" fmla="*/ 256325 h 2020178"/>
                    <a:gd name="connsiteX1" fmla="*/ 998145 w 1399485"/>
                    <a:gd name="connsiteY1" fmla="*/ 65433 h 2020178"/>
                    <a:gd name="connsiteX2" fmla="*/ 550778 w 1399485"/>
                    <a:gd name="connsiteY2" fmla="*/ 9804 h 2020178"/>
                    <a:gd name="connsiteX3" fmla="*/ 44855 w 1399485"/>
                    <a:gd name="connsiteY3" fmla="*/ 463027 h 2020178"/>
                    <a:gd name="connsiteX4" fmla="*/ 22604 w 1399485"/>
                    <a:gd name="connsiteY4" fmla="*/ 989445 h 2020178"/>
                    <a:gd name="connsiteX5" fmla="*/ 488123 w 1399485"/>
                    <a:gd name="connsiteY5" fmla="*/ 1539285 h 2020178"/>
                    <a:gd name="connsiteX6" fmla="*/ 492807 w 1399485"/>
                    <a:gd name="connsiteY6" fmla="*/ 1417488 h 2020178"/>
                    <a:gd name="connsiteX7" fmla="*/ 478168 w 1399485"/>
                    <a:gd name="connsiteY7" fmla="*/ 1395237 h 2020178"/>
                    <a:gd name="connsiteX8" fmla="*/ 368669 w 1399485"/>
                    <a:gd name="connsiteY8" fmla="*/ 1337267 h 2020178"/>
                    <a:gd name="connsiteX9" fmla="*/ 214082 w 1399485"/>
                    <a:gd name="connsiteY9" fmla="*/ 1155158 h 2020178"/>
                    <a:gd name="connsiteX10" fmla="*/ 189488 w 1399485"/>
                    <a:gd name="connsiteY10" fmla="*/ 1071423 h 2020178"/>
                    <a:gd name="connsiteX11" fmla="*/ 147913 w 1399485"/>
                    <a:gd name="connsiteY11" fmla="*/ 1019308 h 2020178"/>
                    <a:gd name="connsiteX12" fmla="*/ 116293 w 1399485"/>
                    <a:gd name="connsiteY12" fmla="*/ 997057 h 2020178"/>
                    <a:gd name="connsiteX13" fmla="*/ 32558 w 1399485"/>
                    <a:gd name="connsiteY13" fmla="*/ 854181 h 2020178"/>
                    <a:gd name="connsiteX14" fmla="*/ 50125 w 1399485"/>
                    <a:gd name="connsiteY14" fmla="*/ 734141 h 2020178"/>
                    <a:gd name="connsiteX15" fmla="*/ 144400 w 1399485"/>
                    <a:gd name="connsiteY15" fmla="*/ 759320 h 2020178"/>
                    <a:gd name="connsiteX16" fmla="*/ 252143 w 1399485"/>
                    <a:gd name="connsiteY16" fmla="*/ 626984 h 2020178"/>
                    <a:gd name="connsiteX17" fmla="*/ 388578 w 1399485"/>
                    <a:gd name="connsiteY17" fmla="*/ 475910 h 2020178"/>
                    <a:gd name="connsiteX18" fmla="*/ 413172 w 1399485"/>
                    <a:gd name="connsiteY18" fmla="*/ 473567 h 2020178"/>
                    <a:gd name="connsiteX19" fmla="*/ 481682 w 1399485"/>
                    <a:gd name="connsiteY19" fmla="*/ 505773 h 2020178"/>
                    <a:gd name="connsiteX20" fmla="*/ 792614 w 1399485"/>
                    <a:gd name="connsiteY20" fmla="*/ 578968 h 2020178"/>
                    <a:gd name="connsiteX21" fmla="*/ 893915 w 1399485"/>
                    <a:gd name="connsiteY21" fmla="*/ 587166 h 2020178"/>
                    <a:gd name="connsiteX22" fmla="*/ 1094177 w 1399485"/>
                    <a:gd name="connsiteY22" fmla="*/ 729457 h 2020178"/>
                    <a:gd name="connsiteX23" fmla="*/ 1141021 w 1399485"/>
                    <a:gd name="connsiteY23" fmla="*/ 850667 h 2020178"/>
                    <a:gd name="connsiteX24" fmla="*/ 1176155 w 1399485"/>
                    <a:gd name="connsiteY24" fmla="*/ 894584 h 2020178"/>
                    <a:gd name="connsiteX25" fmla="*/ 1240566 w 1399485"/>
                    <a:gd name="connsiteY25" fmla="*/ 862379 h 2020178"/>
                    <a:gd name="connsiteX26" fmla="*/ 1318446 w 1399485"/>
                    <a:gd name="connsiteY26" fmla="*/ 782157 h 2020178"/>
                    <a:gd name="connsiteX27" fmla="*/ 1210703 w 1399485"/>
                    <a:gd name="connsiteY27" fmla="*/ 1022236 h 2020178"/>
                    <a:gd name="connsiteX28" fmla="*/ 1174398 w 1399485"/>
                    <a:gd name="connsiteY28" fmla="*/ 1059712 h 2020178"/>
                    <a:gd name="connsiteX29" fmla="*/ 1138094 w 1399485"/>
                    <a:gd name="connsiteY29" fmla="*/ 1180337 h 2020178"/>
                    <a:gd name="connsiteX30" fmla="*/ 869322 w 1399485"/>
                    <a:gd name="connsiteY30" fmla="*/ 1402264 h 2020178"/>
                    <a:gd name="connsiteX31" fmla="*/ 865223 w 1399485"/>
                    <a:gd name="connsiteY31" fmla="*/ 1606624 h 2020178"/>
                    <a:gd name="connsiteX32" fmla="*/ 944274 w 1399485"/>
                    <a:gd name="connsiteY32" fmla="*/ 1689773 h 2020178"/>
                    <a:gd name="connsiteX33" fmla="*/ 958913 w 1399485"/>
                    <a:gd name="connsiteY33" fmla="*/ 1764139 h 2020178"/>
                    <a:gd name="connsiteX34" fmla="*/ 917923 w 1399485"/>
                    <a:gd name="connsiteY34" fmla="*/ 1826208 h 2020178"/>
                    <a:gd name="connsiteX35" fmla="*/ 934319 w 1399485"/>
                    <a:gd name="connsiteY35" fmla="*/ 1898232 h 2020178"/>
                    <a:gd name="connsiteX36" fmla="*/ 905627 w 1399485"/>
                    <a:gd name="connsiteY36" fmla="*/ 1993093 h 2020178"/>
                    <a:gd name="connsiteX37" fmla="*/ 878106 w 1399485"/>
                    <a:gd name="connsiteY37" fmla="*/ 2015930 h 2020178"/>
                    <a:gd name="connsiteX38" fmla="*/ 917338 w 1399485"/>
                    <a:gd name="connsiteY38" fmla="*/ 2021785 h 2020178"/>
                    <a:gd name="connsiteX39" fmla="*/ 1035621 w 1399485"/>
                    <a:gd name="connsiteY39" fmla="*/ 2015344 h 2020178"/>
                    <a:gd name="connsiteX40" fmla="*/ 1172642 w 1399485"/>
                    <a:gd name="connsiteY40" fmla="*/ 1892377 h 2020178"/>
                    <a:gd name="connsiteX41" fmla="*/ 1183182 w 1399485"/>
                    <a:gd name="connsiteY41" fmla="*/ 1806299 h 2020178"/>
                    <a:gd name="connsiteX42" fmla="*/ 1167957 w 1399485"/>
                    <a:gd name="connsiteY42" fmla="*/ 1757113 h 2020178"/>
                    <a:gd name="connsiteX43" fmla="*/ 1169714 w 1399485"/>
                    <a:gd name="connsiteY43" fmla="*/ 1560950 h 2020178"/>
                    <a:gd name="connsiteX44" fmla="*/ 1162687 w 1399485"/>
                    <a:gd name="connsiteY44" fmla="*/ 1529330 h 2020178"/>
                    <a:gd name="connsiteX45" fmla="*/ 1218315 w 1399485"/>
                    <a:gd name="connsiteY45" fmla="*/ 1480143 h 2020178"/>
                    <a:gd name="connsiteX46" fmla="*/ 1232954 w 1399485"/>
                    <a:gd name="connsiteY46" fmla="*/ 1343708 h 2020178"/>
                    <a:gd name="connsiteX47" fmla="*/ 1222414 w 1399485"/>
                    <a:gd name="connsiteY47" fmla="*/ 1261729 h 2020178"/>
                    <a:gd name="connsiteX48" fmla="*/ 1338940 w 1399485"/>
                    <a:gd name="connsiteY48" fmla="*/ 1036875 h 2020178"/>
                    <a:gd name="connsiteX49" fmla="*/ 1386371 w 1399485"/>
                    <a:gd name="connsiteY49" fmla="*/ 767518 h 2020178"/>
                    <a:gd name="connsiteX50" fmla="*/ 1384028 w 1399485"/>
                    <a:gd name="connsiteY50" fmla="*/ 683197 h 2020178"/>
                    <a:gd name="connsiteX51" fmla="*/ 1399838 w 1399485"/>
                    <a:gd name="connsiteY51" fmla="*/ 607075 h 2020178"/>
                    <a:gd name="connsiteX52" fmla="*/ 1269844 w 1399485"/>
                    <a:gd name="connsiteY52" fmla="*/ 256325 h 2020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1399485" h="2020178">
                      <a:moveTo>
                        <a:pt x="1269844" y="256325"/>
                      </a:moveTo>
                      <a:cubicBezTo>
                        <a:pt x="1194307" y="170248"/>
                        <a:pt x="1095933" y="118719"/>
                        <a:pt x="998145" y="65433"/>
                      </a:cubicBezTo>
                      <a:cubicBezTo>
                        <a:pt x="856440" y="-11861"/>
                        <a:pt x="703023" y="-6006"/>
                        <a:pt x="550778" y="9804"/>
                      </a:cubicBezTo>
                      <a:cubicBezTo>
                        <a:pt x="358129" y="29714"/>
                        <a:pt x="103997" y="215921"/>
                        <a:pt x="44855" y="463027"/>
                      </a:cubicBezTo>
                      <a:cubicBezTo>
                        <a:pt x="2695" y="639280"/>
                        <a:pt x="-19557" y="812606"/>
                        <a:pt x="22604" y="989445"/>
                      </a:cubicBezTo>
                      <a:cubicBezTo>
                        <a:pt x="84673" y="1250018"/>
                        <a:pt x="487538" y="1542798"/>
                        <a:pt x="488123" y="1539285"/>
                      </a:cubicBezTo>
                      <a:cubicBezTo>
                        <a:pt x="492222" y="1498881"/>
                        <a:pt x="492807" y="1458478"/>
                        <a:pt x="492807" y="1417488"/>
                      </a:cubicBezTo>
                      <a:cubicBezTo>
                        <a:pt x="492807" y="1405777"/>
                        <a:pt x="489880" y="1399922"/>
                        <a:pt x="478168" y="1395237"/>
                      </a:cubicBezTo>
                      <a:cubicBezTo>
                        <a:pt x="440107" y="1379427"/>
                        <a:pt x="403217" y="1359518"/>
                        <a:pt x="368669" y="1337267"/>
                      </a:cubicBezTo>
                      <a:cubicBezTo>
                        <a:pt x="298988" y="1292179"/>
                        <a:pt x="241017" y="1236551"/>
                        <a:pt x="214082" y="1155158"/>
                      </a:cubicBezTo>
                      <a:cubicBezTo>
                        <a:pt x="205298" y="1127637"/>
                        <a:pt x="195344" y="1100115"/>
                        <a:pt x="189488" y="1071423"/>
                      </a:cubicBezTo>
                      <a:cubicBezTo>
                        <a:pt x="184218" y="1046244"/>
                        <a:pt x="177191" y="1025749"/>
                        <a:pt x="147913" y="1019308"/>
                      </a:cubicBezTo>
                      <a:cubicBezTo>
                        <a:pt x="135031" y="1016380"/>
                        <a:pt x="125662" y="1005840"/>
                        <a:pt x="116293" y="997057"/>
                      </a:cubicBezTo>
                      <a:cubicBezTo>
                        <a:pt x="75304" y="957239"/>
                        <a:pt x="46026" y="909809"/>
                        <a:pt x="32558" y="854181"/>
                      </a:cubicBezTo>
                      <a:cubicBezTo>
                        <a:pt x="22604" y="813191"/>
                        <a:pt x="24946" y="772202"/>
                        <a:pt x="50125" y="734141"/>
                      </a:cubicBezTo>
                      <a:cubicBezTo>
                        <a:pt x="72376" y="758735"/>
                        <a:pt x="118050" y="771031"/>
                        <a:pt x="144400" y="759320"/>
                      </a:cubicBezTo>
                      <a:cubicBezTo>
                        <a:pt x="200028" y="734141"/>
                        <a:pt x="222865" y="680855"/>
                        <a:pt x="252143" y="626984"/>
                      </a:cubicBezTo>
                      <a:cubicBezTo>
                        <a:pt x="285520" y="566085"/>
                        <a:pt x="332950" y="517484"/>
                        <a:pt x="388578" y="475910"/>
                      </a:cubicBezTo>
                      <a:cubicBezTo>
                        <a:pt x="396776" y="469468"/>
                        <a:pt x="403217" y="468297"/>
                        <a:pt x="413172" y="473567"/>
                      </a:cubicBezTo>
                      <a:cubicBezTo>
                        <a:pt x="435423" y="485278"/>
                        <a:pt x="458845" y="495818"/>
                        <a:pt x="481682" y="505773"/>
                      </a:cubicBezTo>
                      <a:cubicBezTo>
                        <a:pt x="581227" y="547933"/>
                        <a:pt x="682529" y="583067"/>
                        <a:pt x="792614" y="578968"/>
                      </a:cubicBezTo>
                      <a:cubicBezTo>
                        <a:pt x="834189" y="577797"/>
                        <a:pt x="852926" y="579553"/>
                        <a:pt x="893915" y="587166"/>
                      </a:cubicBezTo>
                      <a:cubicBezTo>
                        <a:pt x="994046" y="605318"/>
                        <a:pt x="1060214" y="660946"/>
                        <a:pt x="1094177" y="729457"/>
                      </a:cubicBezTo>
                      <a:cubicBezTo>
                        <a:pt x="1109987" y="761077"/>
                        <a:pt x="1140436" y="814948"/>
                        <a:pt x="1141021" y="850667"/>
                      </a:cubicBezTo>
                      <a:cubicBezTo>
                        <a:pt x="1141021" y="872333"/>
                        <a:pt x="1156831" y="899854"/>
                        <a:pt x="1176155" y="894584"/>
                      </a:cubicBezTo>
                      <a:cubicBezTo>
                        <a:pt x="1212460" y="884630"/>
                        <a:pt x="1220072" y="874675"/>
                        <a:pt x="1240566" y="862379"/>
                      </a:cubicBezTo>
                      <a:cubicBezTo>
                        <a:pt x="1275114" y="841884"/>
                        <a:pt x="1290339" y="812020"/>
                        <a:pt x="1318446" y="782157"/>
                      </a:cubicBezTo>
                      <a:cubicBezTo>
                        <a:pt x="1340697" y="923862"/>
                        <a:pt x="1248179" y="1019308"/>
                        <a:pt x="1210703" y="1022236"/>
                      </a:cubicBezTo>
                      <a:cubicBezTo>
                        <a:pt x="1187866" y="1023993"/>
                        <a:pt x="1178497" y="1038046"/>
                        <a:pt x="1174398" y="1059712"/>
                      </a:cubicBezTo>
                      <a:cubicBezTo>
                        <a:pt x="1166786" y="1101287"/>
                        <a:pt x="1153318" y="1141104"/>
                        <a:pt x="1138094" y="1180337"/>
                      </a:cubicBezTo>
                      <a:cubicBezTo>
                        <a:pt x="1097690" y="1240650"/>
                        <a:pt x="981749" y="1363031"/>
                        <a:pt x="869322" y="1402264"/>
                      </a:cubicBezTo>
                      <a:cubicBezTo>
                        <a:pt x="869322" y="1403435"/>
                        <a:pt x="868736" y="1587886"/>
                        <a:pt x="865223" y="1606624"/>
                      </a:cubicBezTo>
                      <a:cubicBezTo>
                        <a:pt x="871664" y="1656982"/>
                        <a:pt x="944274" y="1689773"/>
                        <a:pt x="944274" y="1689773"/>
                      </a:cubicBezTo>
                      <a:cubicBezTo>
                        <a:pt x="962426" y="1707340"/>
                        <a:pt x="961840" y="1758284"/>
                        <a:pt x="958913" y="1764139"/>
                      </a:cubicBezTo>
                      <a:cubicBezTo>
                        <a:pt x="947787" y="1789318"/>
                        <a:pt x="923779" y="1793417"/>
                        <a:pt x="917923" y="1826208"/>
                      </a:cubicBezTo>
                      <a:cubicBezTo>
                        <a:pt x="912653" y="1854315"/>
                        <a:pt x="926707" y="1870711"/>
                        <a:pt x="934319" y="1898232"/>
                      </a:cubicBezTo>
                      <a:cubicBezTo>
                        <a:pt x="945445" y="1936879"/>
                        <a:pt x="933148" y="1967328"/>
                        <a:pt x="905627" y="1993093"/>
                      </a:cubicBezTo>
                      <a:cubicBezTo>
                        <a:pt x="898014" y="2000705"/>
                        <a:pt x="888646" y="2007146"/>
                        <a:pt x="878106" y="2015930"/>
                      </a:cubicBezTo>
                      <a:cubicBezTo>
                        <a:pt x="893330" y="2018272"/>
                        <a:pt x="905041" y="2020028"/>
                        <a:pt x="917338" y="2021785"/>
                      </a:cubicBezTo>
                      <a:cubicBezTo>
                        <a:pt x="957156" y="2028226"/>
                        <a:pt x="996974" y="2025884"/>
                        <a:pt x="1035621" y="2015344"/>
                      </a:cubicBezTo>
                      <a:cubicBezTo>
                        <a:pt x="1107644" y="1995435"/>
                        <a:pt x="1135752" y="1980796"/>
                        <a:pt x="1172642" y="1892377"/>
                      </a:cubicBezTo>
                      <a:cubicBezTo>
                        <a:pt x="1183182" y="1866026"/>
                        <a:pt x="1188452" y="1822109"/>
                        <a:pt x="1183182" y="1806299"/>
                      </a:cubicBezTo>
                      <a:cubicBezTo>
                        <a:pt x="1176741" y="1786976"/>
                        <a:pt x="1165029" y="1772923"/>
                        <a:pt x="1167957" y="1757113"/>
                      </a:cubicBezTo>
                      <a:cubicBezTo>
                        <a:pt x="1209532" y="1686260"/>
                        <a:pt x="1211288" y="1628875"/>
                        <a:pt x="1169714" y="1560950"/>
                      </a:cubicBezTo>
                      <a:cubicBezTo>
                        <a:pt x="1163858" y="1550996"/>
                        <a:pt x="1157417" y="1534014"/>
                        <a:pt x="1162687" y="1529330"/>
                      </a:cubicBezTo>
                      <a:cubicBezTo>
                        <a:pt x="1182596" y="1510592"/>
                        <a:pt x="1206604" y="1505908"/>
                        <a:pt x="1218315" y="1480143"/>
                      </a:cubicBezTo>
                      <a:cubicBezTo>
                        <a:pt x="1235882" y="1451451"/>
                        <a:pt x="1261061" y="1399922"/>
                        <a:pt x="1232954" y="1343708"/>
                      </a:cubicBezTo>
                      <a:cubicBezTo>
                        <a:pt x="1208361" y="1306818"/>
                        <a:pt x="1213045" y="1269342"/>
                        <a:pt x="1222414" y="1261729"/>
                      </a:cubicBezTo>
                      <a:cubicBezTo>
                        <a:pt x="1239981" y="1247091"/>
                        <a:pt x="1332499" y="1052685"/>
                        <a:pt x="1338940" y="1036875"/>
                      </a:cubicBezTo>
                      <a:cubicBezTo>
                        <a:pt x="1377587" y="942600"/>
                        <a:pt x="1391055" y="869405"/>
                        <a:pt x="1386371" y="767518"/>
                      </a:cubicBezTo>
                      <a:cubicBezTo>
                        <a:pt x="1385785" y="748780"/>
                        <a:pt x="1377002" y="700764"/>
                        <a:pt x="1384028" y="683197"/>
                      </a:cubicBezTo>
                      <a:cubicBezTo>
                        <a:pt x="1393397" y="659190"/>
                        <a:pt x="1398082" y="633425"/>
                        <a:pt x="1399838" y="607075"/>
                      </a:cubicBezTo>
                      <a:cubicBezTo>
                        <a:pt x="1410378" y="471225"/>
                        <a:pt x="1358849" y="357041"/>
                        <a:pt x="1269844" y="256325"/>
                      </a:cubicBezTo>
                      <a:close/>
                    </a:path>
                  </a:pathLst>
                </a:custGeom>
                <a:solidFill>
                  <a:srgbClr val="262020"/>
                </a:solidFill>
                <a:ln w="58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6" name="Group 87">
                <a:extLst>
                  <a:ext uri="{FF2B5EF4-FFF2-40B4-BE49-F238E27FC236}">
                    <a16:creationId xmlns:a16="http://schemas.microsoft.com/office/drawing/2014/main" id="{B6A6D5BB-506E-4F1E-97B4-989DB78274FA}"/>
                  </a:ext>
                </a:extLst>
              </p:cNvPr>
              <p:cNvGrpSpPr/>
              <p:nvPr/>
            </p:nvGrpSpPr>
            <p:grpSpPr>
              <a:xfrm>
                <a:off x="6680053" y="1361916"/>
                <a:ext cx="558018" cy="609374"/>
                <a:chOff x="5108273" y="2376799"/>
                <a:chExt cx="1602571" cy="1750059"/>
              </a:xfrm>
            </p:grpSpPr>
            <p:sp>
              <p:nvSpPr>
                <p:cNvPr id="117" name="Graphic 57">
                  <a:extLst>
                    <a:ext uri="{FF2B5EF4-FFF2-40B4-BE49-F238E27FC236}">
                      <a16:creationId xmlns:a16="http://schemas.microsoft.com/office/drawing/2014/main" id="{D9ECB23B-9B59-41F1-B6F4-1B0FCA503A1E}"/>
                    </a:ext>
                  </a:extLst>
                </p:cNvPr>
                <p:cNvSpPr/>
                <p:nvPr/>
              </p:nvSpPr>
              <p:spPr>
                <a:xfrm>
                  <a:off x="5440455" y="2790270"/>
                  <a:ext cx="934763" cy="982430"/>
                </a:xfrm>
                <a:custGeom>
                  <a:avLst/>
                  <a:gdLst>
                    <a:gd name="connsiteX0" fmla="*/ 357753 w 1617910"/>
                    <a:gd name="connsiteY0" fmla="*/ 1607900 h 1700414"/>
                    <a:gd name="connsiteX1" fmla="*/ 429453 w 1617910"/>
                    <a:gd name="connsiteY1" fmla="*/ 1582684 h 1700414"/>
                    <a:gd name="connsiteX2" fmla="*/ 497014 w 1617910"/>
                    <a:gd name="connsiteY2" fmla="*/ 1505571 h 1700414"/>
                    <a:gd name="connsiteX3" fmla="*/ 511214 w 1617910"/>
                    <a:gd name="connsiteY3" fmla="*/ 1300532 h 1700414"/>
                    <a:gd name="connsiteX4" fmla="*/ 495104 w 1617910"/>
                    <a:gd name="connsiteY4" fmla="*/ 1271813 h 1700414"/>
                    <a:gd name="connsiteX5" fmla="*/ 317382 w 1617910"/>
                    <a:gd name="connsiteY5" fmla="*/ 1129177 h 1700414"/>
                    <a:gd name="connsiteX6" fmla="*/ 232373 w 1617910"/>
                    <a:gd name="connsiteY6" fmla="*/ 989916 h 1700414"/>
                    <a:gd name="connsiteX7" fmla="*/ 191429 w 1617910"/>
                    <a:gd name="connsiteY7" fmla="*/ 856895 h 1700414"/>
                    <a:gd name="connsiteX8" fmla="*/ 179394 w 1617910"/>
                    <a:gd name="connsiteY8" fmla="*/ 832379 h 1700414"/>
                    <a:gd name="connsiteX9" fmla="*/ 19756 w 1617910"/>
                    <a:gd name="connsiteY9" fmla="*/ 629059 h 1700414"/>
                    <a:gd name="connsiteX10" fmla="*/ 31727 w 1617910"/>
                    <a:gd name="connsiteY10" fmla="*/ 415486 h 1700414"/>
                    <a:gd name="connsiteX11" fmla="*/ 85789 w 1617910"/>
                    <a:gd name="connsiteY11" fmla="*/ 375243 h 1700414"/>
                    <a:gd name="connsiteX12" fmla="*/ 123804 w 1617910"/>
                    <a:gd name="connsiteY12" fmla="*/ 327867 h 1700414"/>
                    <a:gd name="connsiteX13" fmla="*/ 138259 w 1617910"/>
                    <a:gd name="connsiteY13" fmla="*/ 349645 h 1700414"/>
                    <a:gd name="connsiteX14" fmla="*/ 221675 w 1617910"/>
                    <a:gd name="connsiteY14" fmla="*/ 678472 h 1700414"/>
                    <a:gd name="connsiteX15" fmla="*/ 225050 w 1617910"/>
                    <a:gd name="connsiteY15" fmla="*/ 692099 h 1700414"/>
                    <a:gd name="connsiteX16" fmla="*/ 219574 w 1617910"/>
                    <a:gd name="connsiteY16" fmla="*/ 405935 h 1700414"/>
                    <a:gd name="connsiteX17" fmla="*/ 299170 w 1617910"/>
                    <a:gd name="connsiteY17" fmla="*/ 59533 h 1700414"/>
                    <a:gd name="connsiteX18" fmla="*/ 352913 w 1617910"/>
                    <a:gd name="connsiteY18" fmla="*/ 20053 h 1700414"/>
                    <a:gd name="connsiteX19" fmla="*/ 1236494 w 1617910"/>
                    <a:gd name="connsiteY19" fmla="*/ 886 h 1700414"/>
                    <a:gd name="connsiteX20" fmla="*/ 1372826 w 1617910"/>
                    <a:gd name="connsiteY20" fmla="*/ 66155 h 1700414"/>
                    <a:gd name="connsiteX21" fmla="*/ 1430135 w 1617910"/>
                    <a:gd name="connsiteY21" fmla="*/ 229168 h 1700414"/>
                    <a:gd name="connsiteX22" fmla="*/ 1435166 w 1617910"/>
                    <a:gd name="connsiteY22" fmla="*/ 593845 h 1700414"/>
                    <a:gd name="connsiteX23" fmla="*/ 1445290 w 1617910"/>
                    <a:gd name="connsiteY23" fmla="*/ 685413 h 1700414"/>
                    <a:gd name="connsiteX24" fmla="*/ 1483178 w 1617910"/>
                    <a:gd name="connsiteY24" fmla="*/ 434844 h 1700414"/>
                    <a:gd name="connsiteX25" fmla="*/ 1499034 w 1617910"/>
                    <a:gd name="connsiteY25" fmla="*/ 398421 h 1700414"/>
                    <a:gd name="connsiteX26" fmla="*/ 1551185 w 1617910"/>
                    <a:gd name="connsiteY26" fmla="*/ 380719 h 1700414"/>
                    <a:gd name="connsiteX27" fmla="*/ 1617664 w 1617910"/>
                    <a:gd name="connsiteY27" fmla="*/ 506799 h 1700414"/>
                    <a:gd name="connsiteX28" fmla="*/ 1470634 w 1617910"/>
                    <a:gd name="connsiteY28" fmla="*/ 817861 h 1700414"/>
                    <a:gd name="connsiteX29" fmla="*/ 1402691 w 1617910"/>
                    <a:gd name="connsiteY29" fmla="*/ 908728 h 1700414"/>
                    <a:gd name="connsiteX30" fmla="*/ 1326215 w 1617910"/>
                    <a:gd name="connsiteY30" fmla="*/ 1088679 h 1700414"/>
                    <a:gd name="connsiteX31" fmla="*/ 1201599 w 1617910"/>
                    <a:gd name="connsiteY31" fmla="*/ 1205080 h 1700414"/>
                    <a:gd name="connsiteX32" fmla="*/ 1181541 w 1617910"/>
                    <a:gd name="connsiteY32" fmla="*/ 1220362 h 1700414"/>
                    <a:gd name="connsiteX33" fmla="*/ 1112133 w 1617910"/>
                    <a:gd name="connsiteY33" fmla="*/ 1414704 h 1700414"/>
                    <a:gd name="connsiteX34" fmla="*/ 1121239 w 1617910"/>
                    <a:gd name="connsiteY34" fmla="*/ 1492963 h 1700414"/>
                    <a:gd name="connsiteX35" fmla="*/ 1205929 w 1617910"/>
                    <a:gd name="connsiteY35" fmla="*/ 1589052 h 1700414"/>
                    <a:gd name="connsiteX36" fmla="*/ 1262983 w 1617910"/>
                    <a:gd name="connsiteY36" fmla="*/ 1607900 h 1700414"/>
                    <a:gd name="connsiteX37" fmla="*/ 1237704 w 1617910"/>
                    <a:gd name="connsiteY37" fmla="*/ 1628340 h 1700414"/>
                    <a:gd name="connsiteX38" fmla="*/ 858126 w 1617910"/>
                    <a:gd name="connsiteY38" fmla="*/ 1699531 h 1700414"/>
                    <a:gd name="connsiteX39" fmla="*/ 392266 w 1617910"/>
                    <a:gd name="connsiteY39" fmla="*/ 1631333 h 1700414"/>
                    <a:gd name="connsiteX40" fmla="*/ 357753 w 1617910"/>
                    <a:gd name="connsiteY40" fmla="*/ 1607900 h 1700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1617910" h="1700414">
                      <a:moveTo>
                        <a:pt x="357753" y="1607900"/>
                      </a:moveTo>
                      <a:cubicBezTo>
                        <a:pt x="381632" y="1599431"/>
                        <a:pt x="405447" y="1590644"/>
                        <a:pt x="429453" y="1582684"/>
                      </a:cubicBezTo>
                      <a:cubicBezTo>
                        <a:pt x="467277" y="1570139"/>
                        <a:pt x="490837" y="1543077"/>
                        <a:pt x="497014" y="1505571"/>
                      </a:cubicBezTo>
                      <a:cubicBezTo>
                        <a:pt x="508094" y="1437882"/>
                        <a:pt x="511532" y="1369239"/>
                        <a:pt x="511214" y="1300532"/>
                      </a:cubicBezTo>
                      <a:cubicBezTo>
                        <a:pt x="511150" y="1287223"/>
                        <a:pt x="505483" y="1278945"/>
                        <a:pt x="495104" y="1271813"/>
                      </a:cubicBezTo>
                      <a:cubicBezTo>
                        <a:pt x="432446" y="1228577"/>
                        <a:pt x="373990" y="1179928"/>
                        <a:pt x="317382" y="1129177"/>
                      </a:cubicBezTo>
                      <a:cubicBezTo>
                        <a:pt x="275355" y="1091480"/>
                        <a:pt x="250203" y="1042385"/>
                        <a:pt x="232373" y="989916"/>
                      </a:cubicBezTo>
                      <a:cubicBezTo>
                        <a:pt x="217473" y="946042"/>
                        <a:pt x="199325" y="903124"/>
                        <a:pt x="191429" y="856895"/>
                      </a:cubicBezTo>
                      <a:cubicBezTo>
                        <a:pt x="190028" y="848553"/>
                        <a:pt x="189773" y="836900"/>
                        <a:pt x="179394" y="832379"/>
                      </a:cubicBezTo>
                      <a:cubicBezTo>
                        <a:pt x="89546" y="793345"/>
                        <a:pt x="51531" y="712603"/>
                        <a:pt x="19756" y="629059"/>
                      </a:cubicBezTo>
                      <a:cubicBezTo>
                        <a:pt x="-7498" y="557422"/>
                        <a:pt x="-9281" y="484894"/>
                        <a:pt x="31727" y="415486"/>
                      </a:cubicBezTo>
                      <a:cubicBezTo>
                        <a:pt x="44526" y="393773"/>
                        <a:pt x="63120" y="376771"/>
                        <a:pt x="85789" y="375243"/>
                      </a:cubicBezTo>
                      <a:cubicBezTo>
                        <a:pt x="119983" y="372950"/>
                        <a:pt x="125523" y="355121"/>
                        <a:pt x="123804" y="327867"/>
                      </a:cubicBezTo>
                      <a:cubicBezTo>
                        <a:pt x="136285" y="330032"/>
                        <a:pt x="137049" y="340539"/>
                        <a:pt x="138259" y="349645"/>
                      </a:cubicBezTo>
                      <a:cubicBezTo>
                        <a:pt x="153223" y="462480"/>
                        <a:pt x="178821" y="572641"/>
                        <a:pt x="221675" y="678472"/>
                      </a:cubicBezTo>
                      <a:cubicBezTo>
                        <a:pt x="224031" y="684330"/>
                        <a:pt x="225114" y="690698"/>
                        <a:pt x="225050" y="692099"/>
                      </a:cubicBezTo>
                      <a:cubicBezTo>
                        <a:pt x="213588" y="650391"/>
                        <a:pt x="212570" y="455666"/>
                        <a:pt x="219574" y="405935"/>
                      </a:cubicBezTo>
                      <a:cubicBezTo>
                        <a:pt x="226387" y="357668"/>
                        <a:pt x="293312" y="79846"/>
                        <a:pt x="299170" y="59533"/>
                      </a:cubicBezTo>
                      <a:cubicBezTo>
                        <a:pt x="307066" y="32152"/>
                        <a:pt x="324450" y="19926"/>
                        <a:pt x="352913" y="20053"/>
                      </a:cubicBezTo>
                      <a:cubicBezTo>
                        <a:pt x="409140" y="20308"/>
                        <a:pt x="1085580" y="14386"/>
                        <a:pt x="1236494" y="886"/>
                      </a:cubicBezTo>
                      <a:cubicBezTo>
                        <a:pt x="1297751" y="-4590"/>
                        <a:pt x="1339778" y="15086"/>
                        <a:pt x="1372826" y="66155"/>
                      </a:cubicBezTo>
                      <a:cubicBezTo>
                        <a:pt x="1405365" y="116460"/>
                        <a:pt x="1426315" y="169885"/>
                        <a:pt x="1430135" y="229168"/>
                      </a:cubicBezTo>
                      <a:cubicBezTo>
                        <a:pt x="1433765" y="285204"/>
                        <a:pt x="1432937" y="528450"/>
                        <a:pt x="1435166" y="593845"/>
                      </a:cubicBezTo>
                      <a:cubicBezTo>
                        <a:pt x="1436184" y="624410"/>
                        <a:pt x="1439878" y="655039"/>
                        <a:pt x="1445290" y="685413"/>
                      </a:cubicBezTo>
                      <a:cubicBezTo>
                        <a:pt x="1463184" y="602760"/>
                        <a:pt x="1477702" y="519535"/>
                        <a:pt x="1483178" y="434844"/>
                      </a:cubicBezTo>
                      <a:cubicBezTo>
                        <a:pt x="1484070" y="421154"/>
                        <a:pt x="1486044" y="407208"/>
                        <a:pt x="1499034" y="398421"/>
                      </a:cubicBezTo>
                      <a:cubicBezTo>
                        <a:pt x="1509986" y="370594"/>
                        <a:pt x="1523868" y="365946"/>
                        <a:pt x="1551185" y="380719"/>
                      </a:cubicBezTo>
                      <a:cubicBezTo>
                        <a:pt x="1601362" y="407909"/>
                        <a:pt x="1616008" y="457640"/>
                        <a:pt x="1617664" y="506799"/>
                      </a:cubicBezTo>
                      <a:cubicBezTo>
                        <a:pt x="1621930" y="634026"/>
                        <a:pt x="1570861" y="738328"/>
                        <a:pt x="1470634" y="817861"/>
                      </a:cubicBezTo>
                      <a:cubicBezTo>
                        <a:pt x="1416763" y="824992"/>
                        <a:pt x="1414725" y="869694"/>
                        <a:pt x="1402691" y="908728"/>
                      </a:cubicBezTo>
                      <a:cubicBezTo>
                        <a:pt x="1383460" y="971258"/>
                        <a:pt x="1365694" y="1034808"/>
                        <a:pt x="1326215" y="1088679"/>
                      </a:cubicBezTo>
                      <a:cubicBezTo>
                        <a:pt x="1292084" y="1135226"/>
                        <a:pt x="1243944" y="1167129"/>
                        <a:pt x="1201599" y="1205080"/>
                      </a:cubicBezTo>
                      <a:cubicBezTo>
                        <a:pt x="1195359" y="1210683"/>
                        <a:pt x="1189054" y="1217115"/>
                        <a:pt x="1181541" y="1220362"/>
                      </a:cubicBezTo>
                      <a:cubicBezTo>
                        <a:pt x="1088700" y="1260224"/>
                        <a:pt x="1108057" y="1341412"/>
                        <a:pt x="1112133" y="1414704"/>
                      </a:cubicBezTo>
                      <a:cubicBezTo>
                        <a:pt x="1113534" y="1440366"/>
                        <a:pt x="1116590" y="1466919"/>
                        <a:pt x="1121239" y="1492963"/>
                      </a:cubicBezTo>
                      <a:cubicBezTo>
                        <a:pt x="1130217" y="1543777"/>
                        <a:pt x="1157917" y="1574279"/>
                        <a:pt x="1205929" y="1589052"/>
                      </a:cubicBezTo>
                      <a:cubicBezTo>
                        <a:pt x="1225032" y="1594910"/>
                        <a:pt x="1243944" y="1601596"/>
                        <a:pt x="1262983" y="1607900"/>
                      </a:cubicBezTo>
                      <a:cubicBezTo>
                        <a:pt x="1261200" y="1622864"/>
                        <a:pt x="1248083" y="1624583"/>
                        <a:pt x="1237704" y="1628340"/>
                      </a:cubicBezTo>
                      <a:cubicBezTo>
                        <a:pt x="1115062" y="1672723"/>
                        <a:pt x="988281" y="1695010"/>
                        <a:pt x="858126" y="1699531"/>
                      </a:cubicBezTo>
                      <a:cubicBezTo>
                        <a:pt x="698679" y="1705071"/>
                        <a:pt x="542989" y="1684822"/>
                        <a:pt x="392266" y="1631333"/>
                      </a:cubicBezTo>
                      <a:cubicBezTo>
                        <a:pt x="379212" y="1626685"/>
                        <a:pt x="362147" y="1626175"/>
                        <a:pt x="357753" y="1607900"/>
                      </a:cubicBezTo>
                      <a:close/>
                    </a:path>
                  </a:pathLst>
                </a:custGeom>
                <a:solidFill>
                  <a:srgbClr val="F8D4B4"/>
                </a:solidFill>
                <a:ln w="63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Graphic 57">
                  <a:extLst>
                    <a:ext uri="{FF2B5EF4-FFF2-40B4-BE49-F238E27FC236}">
                      <a16:creationId xmlns:a16="http://schemas.microsoft.com/office/drawing/2014/main" id="{B378F47D-8988-45E7-8188-0FE4D657A1E1}"/>
                    </a:ext>
                  </a:extLst>
                </p:cNvPr>
                <p:cNvSpPr/>
                <p:nvPr/>
              </p:nvSpPr>
              <p:spPr>
                <a:xfrm>
                  <a:off x="5108273" y="3719212"/>
                  <a:ext cx="1602571" cy="407646"/>
                </a:xfrm>
                <a:custGeom>
                  <a:avLst/>
                  <a:gdLst>
                    <a:gd name="connsiteX0" fmla="*/ 932701 w 2773770"/>
                    <a:gd name="connsiteY0" fmla="*/ 64 h 705563"/>
                    <a:gd name="connsiteX1" fmla="*/ 1181614 w 2773770"/>
                    <a:gd name="connsiteY1" fmla="*/ 68134 h 705563"/>
                    <a:gd name="connsiteX2" fmla="*/ 1830354 w 2773770"/>
                    <a:gd name="connsiteY2" fmla="*/ 5158 h 705563"/>
                    <a:gd name="connsiteX3" fmla="*/ 1838059 w 2773770"/>
                    <a:gd name="connsiteY3" fmla="*/ 0 h 705563"/>
                    <a:gd name="connsiteX4" fmla="*/ 2283797 w 2773770"/>
                    <a:gd name="connsiteY4" fmla="*/ 143273 h 705563"/>
                    <a:gd name="connsiteX5" fmla="*/ 2440697 w 2773770"/>
                    <a:gd name="connsiteY5" fmla="*/ 192623 h 705563"/>
                    <a:gd name="connsiteX6" fmla="*/ 2760737 w 2773770"/>
                    <a:gd name="connsiteY6" fmla="*/ 603148 h 705563"/>
                    <a:gd name="connsiteX7" fmla="*/ 2772453 w 2773770"/>
                    <a:gd name="connsiteY7" fmla="*/ 671792 h 705563"/>
                    <a:gd name="connsiteX8" fmla="*/ 2742652 w 2773770"/>
                    <a:gd name="connsiteY8" fmla="*/ 705094 h 705563"/>
                    <a:gd name="connsiteX9" fmla="*/ 2717182 w 2773770"/>
                    <a:gd name="connsiteY9" fmla="*/ 704967 h 705563"/>
                    <a:gd name="connsiteX10" fmla="*/ 53514 w 2773770"/>
                    <a:gd name="connsiteY10" fmla="*/ 704967 h 705563"/>
                    <a:gd name="connsiteX11" fmla="*/ 3464 w 2773770"/>
                    <a:gd name="connsiteY11" fmla="*/ 646957 h 705563"/>
                    <a:gd name="connsiteX12" fmla="*/ 95541 w 2773770"/>
                    <a:gd name="connsiteY12" fmla="*/ 390021 h 705563"/>
                    <a:gd name="connsiteX13" fmla="*/ 386608 w 2773770"/>
                    <a:gd name="connsiteY13" fmla="*/ 171928 h 705563"/>
                    <a:gd name="connsiteX14" fmla="*/ 875201 w 2773770"/>
                    <a:gd name="connsiteY14" fmla="*/ 17002 h 705563"/>
                    <a:gd name="connsiteX15" fmla="*/ 932701 w 2773770"/>
                    <a:gd name="connsiteY15" fmla="*/ 64 h 705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773770" h="705563">
                      <a:moveTo>
                        <a:pt x="932701" y="64"/>
                      </a:moveTo>
                      <a:cubicBezTo>
                        <a:pt x="1012170" y="35404"/>
                        <a:pt x="1096350" y="55399"/>
                        <a:pt x="1181614" y="68134"/>
                      </a:cubicBezTo>
                      <a:cubicBezTo>
                        <a:pt x="1402764" y="101183"/>
                        <a:pt x="1619583" y="82462"/>
                        <a:pt x="1830354" y="5158"/>
                      </a:cubicBezTo>
                      <a:cubicBezTo>
                        <a:pt x="1833156" y="4139"/>
                        <a:pt x="1835512" y="1783"/>
                        <a:pt x="1838059" y="0"/>
                      </a:cubicBezTo>
                      <a:cubicBezTo>
                        <a:pt x="1986617" y="47758"/>
                        <a:pt x="2135239" y="95324"/>
                        <a:pt x="2283797" y="143273"/>
                      </a:cubicBezTo>
                      <a:cubicBezTo>
                        <a:pt x="2335948" y="160084"/>
                        <a:pt x="2390392" y="169827"/>
                        <a:pt x="2440697" y="192623"/>
                      </a:cubicBezTo>
                      <a:cubicBezTo>
                        <a:pt x="2619119" y="273620"/>
                        <a:pt x="2722594" y="413072"/>
                        <a:pt x="2760737" y="603148"/>
                      </a:cubicBezTo>
                      <a:cubicBezTo>
                        <a:pt x="2765321" y="625880"/>
                        <a:pt x="2767932" y="649058"/>
                        <a:pt x="2772453" y="671792"/>
                      </a:cubicBezTo>
                      <a:cubicBezTo>
                        <a:pt x="2777356" y="696752"/>
                        <a:pt x="2768824" y="708087"/>
                        <a:pt x="2742652" y="705094"/>
                      </a:cubicBezTo>
                      <a:cubicBezTo>
                        <a:pt x="2734247" y="704139"/>
                        <a:pt x="2725714" y="704967"/>
                        <a:pt x="2717182" y="704967"/>
                      </a:cubicBezTo>
                      <a:cubicBezTo>
                        <a:pt x="1829271" y="704967"/>
                        <a:pt x="941425" y="704967"/>
                        <a:pt x="53514" y="704967"/>
                      </a:cubicBezTo>
                      <a:cubicBezTo>
                        <a:pt x="-4432" y="704967"/>
                        <a:pt x="-3922" y="705031"/>
                        <a:pt x="3464" y="646957"/>
                      </a:cubicBezTo>
                      <a:cubicBezTo>
                        <a:pt x="15181" y="554435"/>
                        <a:pt x="43963" y="467707"/>
                        <a:pt x="95541" y="390021"/>
                      </a:cubicBezTo>
                      <a:cubicBezTo>
                        <a:pt x="166413" y="283235"/>
                        <a:pt x="262311" y="207269"/>
                        <a:pt x="386608" y="171928"/>
                      </a:cubicBezTo>
                      <a:cubicBezTo>
                        <a:pt x="551085" y="125189"/>
                        <a:pt x="711933" y="67498"/>
                        <a:pt x="875201" y="17002"/>
                      </a:cubicBezTo>
                      <a:cubicBezTo>
                        <a:pt x="894304" y="11143"/>
                        <a:pt x="913534" y="5731"/>
                        <a:pt x="932701" y="64"/>
                      </a:cubicBezTo>
                      <a:close/>
                    </a:path>
                  </a:pathLst>
                </a:custGeom>
                <a:solidFill>
                  <a:srgbClr val="01A3D2"/>
                </a:solidFill>
                <a:ln w="63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Graphic 57">
                  <a:extLst>
                    <a:ext uri="{FF2B5EF4-FFF2-40B4-BE49-F238E27FC236}">
                      <a16:creationId xmlns:a16="http://schemas.microsoft.com/office/drawing/2014/main" id="{4DA79206-9279-4095-A7FA-8314A739EA9C}"/>
                    </a:ext>
                  </a:extLst>
                </p:cNvPr>
                <p:cNvSpPr/>
                <p:nvPr/>
              </p:nvSpPr>
              <p:spPr>
                <a:xfrm>
                  <a:off x="5510531" y="2376799"/>
                  <a:ext cx="796637" cy="837067"/>
                </a:xfrm>
                <a:custGeom>
                  <a:avLst/>
                  <a:gdLst>
                    <a:gd name="connsiteX0" fmla="*/ 1377934 w 1378839"/>
                    <a:gd name="connsiteY0" fmla="*/ 1114004 h 1448817"/>
                    <a:gd name="connsiteX1" fmla="*/ 1332214 w 1378839"/>
                    <a:gd name="connsiteY1" fmla="*/ 1408001 h 1448817"/>
                    <a:gd name="connsiteX2" fmla="*/ 1322090 w 1378839"/>
                    <a:gd name="connsiteY2" fmla="*/ 1442641 h 1448817"/>
                    <a:gd name="connsiteX3" fmla="*/ 1299166 w 1378839"/>
                    <a:gd name="connsiteY3" fmla="*/ 1076308 h 1448817"/>
                    <a:gd name="connsiteX4" fmla="*/ 1295664 w 1378839"/>
                    <a:gd name="connsiteY4" fmla="*/ 914760 h 1448817"/>
                    <a:gd name="connsiteX5" fmla="*/ 1253701 w 1378839"/>
                    <a:gd name="connsiteY5" fmla="*/ 802943 h 1448817"/>
                    <a:gd name="connsiteX6" fmla="*/ 1097883 w 1378839"/>
                    <a:gd name="connsiteY6" fmla="*/ 727677 h 1448817"/>
                    <a:gd name="connsiteX7" fmla="*/ 939583 w 1378839"/>
                    <a:gd name="connsiteY7" fmla="*/ 738629 h 1448817"/>
                    <a:gd name="connsiteX8" fmla="*/ 227484 w 1378839"/>
                    <a:gd name="connsiteY8" fmla="*/ 743342 h 1448817"/>
                    <a:gd name="connsiteX9" fmla="*/ 189787 w 1378839"/>
                    <a:gd name="connsiteY9" fmla="*/ 770977 h 1448817"/>
                    <a:gd name="connsiteX10" fmla="*/ 103505 w 1378839"/>
                    <a:gd name="connsiteY10" fmla="*/ 1343241 h 1448817"/>
                    <a:gd name="connsiteX11" fmla="*/ 115540 w 1378839"/>
                    <a:gd name="connsiteY11" fmla="*/ 1448818 h 1448817"/>
                    <a:gd name="connsiteX12" fmla="*/ 39828 w 1378839"/>
                    <a:gd name="connsiteY12" fmla="*/ 1238620 h 1448817"/>
                    <a:gd name="connsiteX13" fmla="*/ 2577 w 1378839"/>
                    <a:gd name="connsiteY13" fmla="*/ 1043514 h 1448817"/>
                    <a:gd name="connsiteX14" fmla="*/ 48871 w 1378839"/>
                    <a:gd name="connsiteY14" fmla="*/ 557087 h 1448817"/>
                    <a:gd name="connsiteX15" fmla="*/ 148015 w 1378839"/>
                    <a:gd name="connsiteY15" fmla="*/ 416552 h 1448817"/>
                    <a:gd name="connsiteX16" fmla="*/ 515813 w 1378839"/>
                    <a:gd name="connsiteY16" fmla="*/ 243987 h 1448817"/>
                    <a:gd name="connsiteX17" fmla="*/ 649980 w 1378839"/>
                    <a:gd name="connsiteY17" fmla="*/ 219090 h 1448817"/>
                    <a:gd name="connsiteX18" fmla="*/ 665199 w 1378839"/>
                    <a:gd name="connsiteY18" fmla="*/ 176808 h 1448817"/>
                    <a:gd name="connsiteX19" fmla="*/ 495755 w 1378839"/>
                    <a:gd name="connsiteY19" fmla="*/ 78045 h 1448817"/>
                    <a:gd name="connsiteX20" fmla="*/ 394509 w 1378839"/>
                    <a:gd name="connsiteY20" fmla="*/ 71550 h 1448817"/>
                    <a:gd name="connsiteX21" fmla="*/ 372604 w 1378839"/>
                    <a:gd name="connsiteY21" fmla="*/ 65692 h 1448817"/>
                    <a:gd name="connsiteX22" fmla="*/ 388396 w 1378839"/>
                    <a:gd name="connsiteY22" fmla="*/ 48499 h 1448817"/>
                    <a:gd name="connsiteX23" fmla="*/ 552300 w 1378839"/>
                    <a:gd name="connsiteY23" fmla="*/ 2206 h 1448817"/>
                    <a:gd name="connsiteX24" fmla="*/ 708627 w 1378839"/>
                    <a:gd name="connsiteY24" fmla="*/ 20354 h 1448817"/>
                    <a:gd name="connsiteX25" fmla="*/ 1011283 w 1378839"/>
                    <a:gd name="connsiteY25" fmla="*/ 71805 h 1448817"/>
                    <a:gd name="connsiteX26" fmla="*/ 1190661 w 1378839"/>
                    <a:gd name="connsiteY26" fmla="*/ 186551 h 1448817"/>
                    <a:gd name="connsiteX27" fmla="*/ 1187540 w 1378839"/>
                    <a:gd name="connsiteY27" fmla="*/ 349818 h 1448817"/>
                    <a:gd name="connsiteX28" fmla="*/ 1193972 w 1378839"/>
                    <a:gd name="connsiteY28" fmla="*/ 383376 h 1448817"/>
                    <a:gd name="connsiteX29" fmla="*/ 1259877 w 1378839"/>
                    <a:gd name="connsiteY29" fmla="*/ 442914 h 1448817"/>
                    <a:gd name="connsiteX30" fmla="*/ 1352209 w 1378839"/>
                    <a:gd name="connsiteY30" fmla="*/ 655595 h 1448817"/>
                    <a:gd name="connsiteX31" fmla="*/ 1377934 w 1378839"/>
                    <a:gd name="connsiteY31" fmla="*/ 1114004 h 1448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378839" h="1448817">
                      <a:moveTo>
                        <a:pt x="1377934" y="1114004"/>
                      </a:moveTo>
                      <a:cubicBezTo>
                        <a:pt x="1365454" y="1212449"/>
                        <a:pt x="1356348" y="1311403"/>
                        <a:pt x="1332214" y="1408001"/>
                      </a:cubicBezTo>
                      <a:cubicBezTo>
                        <a:pt x="1329986" y="1416979"/>
                        <a:pt x="1327056" y="1425830"/>
                        <a:pt x="1322090" y="1442641"/>
                      </a:cubicBezTo>
                      <a:cubicBezTo>
                        <a:pt x="1300376" y="1315860"/>
                        <a:pt x="1291716" y="1196784"/>
                        <a:pt x="1299166" y="1076308"/>
                      </a:cubicBezTo>
                      <a:cubicBezTo>
                        <a:pt x="1302477" y="1022692"/>
                        <a:pt x="1304515" y="968694"/>
                        <a:pt x="1295664" y="914760"/>
                      </a:cubicBezTo>
                      <a:cubicBezTo>
                        <a:pt x="1288978" y="874261"/>
                        <a:pt x="1272931" y="838539"/>
                        <a:pt x="1253701" y="802943"/>
                      </a:cubicBezTo>
                      <a:cubicBezTo>
                        <a:pt x="1219443" y="739648"/>
                        <a:pt x="1170985" y="714305"/>
                        <a:pt x="1097883" y="727677"/>
                      </a:cubicBezTo>
                      <a:cubicBezTo>
                        <a:pt x="1046178" y="737101"/>
                        <a:pt x="992498" y="736337"/>
                        <a:pt x="939583" y="738629"/>
                      </a:cubicBezTo>
                      <a:cubicBezTo>
                        <a:pt x="702259" y="748818"/>
                        <a:pt x="464872" y="749009"/>
                        <a:pt x="227484" y="743342"/>
                      </a:cubicBezTo>
                      <a:cubicBezTo>
                        <a:pt x="205261" y="742832"/>
                        <a:pt x="196665" y="750473"/>
                        <a:pt x="189787" y="770977"/>
                      </a:cubicBezTo>
                      <a:cubicBezTo>
                        <a:pt x="127639" y="956786"/>
                        <a:pt x="89178" y="1146034"/>
                        <a:pt x="103505" y="1343241"/>
                      </a:cubicBezTo>
                      <a:cubicBezTo>
                        <a:pt x="105861" y="1375780"/>
                        <a:pt x="110828" y="1408065"/>
                        <a:pt x="115540" y="1448818"/>
                      </a:cubicBezTo>
                      <a:cubicBezTo>
                        <a:pt x="80518" y="1376608"/>
                        <a:pt x="58868" y="1308156"/>
                        <a:pt x="39828" y="1238620"/>
                      </a:cubicBezTo>
                      <a:cubicBezTo>
                        <a:pt x="22317" y="1174497"/>
                        <a:pt x="14994" y="1108528"/>
                        <a:pt x="2577" y="1043514"/>
                      </a:cubicBezTo>
                      <a:cubicBezTo>
                        <a:pt x="-4745" y="879228"/>
                        <a:pt x="1431" y="716343"/>
                        <a:pt x="48871" y="557087"/>
                      </a:cubicBezTo>
                      <a:cubicBezTo>
                        <a:pt x="66318" y="498568"/>
                        <a:pt x="106307" y="456668"/>
                        <a:pt x="148015" y="416552"/>
                      </a:cubicBezTo>
                      <a:cubicBezTo>
                        <a:pt x="250790" y="317661"/>
                        <a:pt x="377443" y="268121"/>
                        <a:pt x="515813" y="243987"/>
                      </a:cubicBezTo>
                      <a:cubicBezTo>
                        <a:pt x="560642" y="236155"/>
                        <a:pt x="605343" y="227941"/>
                        <a:pt x="649980" y="219090"/>
                      </a:cubicBezTo>
                      <a:cubicBezTo>
                        <a:pt x="681118" y="212913"/>
                        <a:pt x="685512" y="202279"/>
                        <a:pt x="665199" y="176808"/>
                      </a:cubicBezTo>
                      <a:cubicBezTo>
                        <a:pt x="621644" y="122364"/>
                        <a:pt x="562616" y="93137"/>
                        <a:pt x="495755" y="78045"/>
                      </a:cubicBezTo>
                      <a:cubicBezTo>
                        <a:pt x="462388" y="70531"/>
                        <a:pt x="428512" y="70659"/>
                        <a:pt x="394509" y="71550"/>
                      </a:cubicBezTo>
                      <a:cubicBezTo>
                        <a:pt x="386867" y="71741"/>
                        <a:pt x="375406" y="76517"/>
                        <a:pt x="372604" y="65692"/>
                      </a:cubicBezTo>
                      <a:cubicBezTo>
                        <a:pt x="370057" y="55758"/>
                        <a:pt x="381646" y="52129"/>
                        <a:pt x="388396" y="48499"/>
                      </a:cubicBezTo>
                      <a:cubicBezTo>
                        <a:pt x="439465" y="20800"/>
                        <a:pt x="495054" y="7937"/>
                        <a:pt x="552300" y="2206"/>
                      </a:cubicBezTo>
                      <a:cubicBezTo>
                        <a:pt x="605597" y="-3143"/>
                        <a:pt x="658067" y="614"/>
                        <a:pt x="708627" y="20354"/>
                      </a:cubicBezTo>
                      <a:cubicBezTo>
                        <a:pt x="805989" y="58369"/>
                        <a:pt x="909527" y="59770"/>
                        <a:pt x="1011283" y="71805"/>
                      </a:cubicBezTo>
                      <a:cubicBezTo>
                        <a:pt x="1089096" y="81038"/>
                        <a:pt x="1153537" y="114469"/>
                        <a:pt x="1190661" y="186551"/>
                      </a:cubicBezTo>
                      <a:cubicBezTo>
                        <a:pt x="1218487" y="240549"/>
                        <a:pt x="1218997" y="296457"/>
                        <a:pt x="1187540" y="349818"/>
                      </a:cubicBezTo>
                      <a:cubicBezTo>
                        <a:pt x="1178626" y="364973"/>
                        <a:pt x="1180727" y="372678"/>
                        <a:pt x="1193972" y="383376"/>
                      </a:cubicBezTo>
                      <a:cubicBezTo>
                        <a:pt x="1217023" y="401906"/>
                        <a:pt x="1237973" y="422983"/>
                        <a:pt x="1259877" y="442914"/>
                      </a:cubicBezTo>
                      <a:cubicBezTo>
                        <a:pt x="1322599" y="500032"/>
                        <a:pt x="1338009" y="576763"/>
                        <a:pt x="1352209" y="655595"/>
                      </a:cubicBezTo>
                      <a:cubicBezTo>
                        <a:pt x="1379526" y="807655"/>
                        <a:pt x="1380418" y="960671"/>
                        <a:pt x="1377934" y="1114004"/>
                      </a:cubicBezTo>
                      <a:close/>
                    </a:path>
                  </a:pathLst>
                </a:custGeom>
                <a:solidFill>
                  <a:srgbClr val="E08B27"/>
                </a:solidFill>
                <a:ln w="63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30" name="Group 354">
            <a:extLst>
              <a:ext uri="{FF2B5EF4-FFF2-40B4-BE49-F238E27FC236}">
                <a16:creationId xmlns:a16="http://schemas.microsoft.com/office/drawing/2014/main" id="{1F577D96-E91A-48BC-96AC-AE54A7E2E93D}"/>
              </a:ext>
            </a:extLst>
          </p:cNvPr>
          <p:cNvGrpSpPr/>
          <p:nvPr/>
        </p:nvGrpSpPr>
        <p:grpSpPr>
          <a:xfrm>
            <a:off x="3374298" y="3752603"/>
            <a:ext cx="3720766" cy="724246"/>
            <a:chOff x="3403153" y="4514416"/>
            <a:chExt cx="6298194" cy="1225941"/>
          </a:xfrm>
          <a:solidFill>
            <a:schemeClr val="accent4"/>
          </a:solidFill>
        </p:grpSpPr>
        <p:sp>
          <p:nvSpPr>
            <p:cNvPr id="131" name="Freeform: Shape 355">
              <a:extLst>
                <a:ext uri="{FF2B5EF4-FFF2-40B4-BE49-F238E27FC236}">
                  <a16:creationId xmlns:a16="http://schemas.microsoft.com/office/drawing/2014/main" id="{9E90F4B3-1058-4E57-85FF-AF036F716E61}"/>
                </a:ext>
              </a:extLst>
            </p:cNvPr>
            <p:cNvSpPr/>
            <p:nvPr/>
          </p:nvSpPr>
          <p:spPr>
            <a:xfrm>
              <a:off x="3403153" y="4529790"/>
              <a:ext cx="1249025" cy="1149578"/>
            </a:xfrm>
            <a:custGeom>
              <a:avLst/>
              <a:gdLst>
                <a:gd name="connsiteX0" fmla="*/ 2418299 w 2418298"/>
                <a:gd name="connsiteY0" fmla="*/ 1014345 h 2225755"/>
                <a:gd name="connsiteX1" fmla="*/ 2057327 w 2418298"/>
                <a:gd name="connsiteY1" fmla="*/ 873915 h 2225755"/>
                <a:gd name="connsiteX2" fmla="*/ 1339242 w 2418298"/>
                <a:gd name="connsiteY2" fmla="*/ 1071017 h 2225755"/>
                <a:gd name="connsiteX3" fmla="*/ 1155719 w 2418298"/>
                <a:gd name="connsiteY3" fmla="*/ 1469723 h 2225755"/>
                <a:gd name="connsiteX4" fmla="*/ 1382407 w 2418298"/>
                <a:gd name="connsiteY4" fmla="*/ 2118772 h 2225755"/>
                <a:gd name="connsiteX5" fmla="*/ 1430361 w 2418298"/>
                <a:gd name="connsiteY5" fmla="*/ 2171442 h 2225755"/>
                <a:gd name="connsiteX6" fmla="*/ 1489320 w 2418298"/>
                <a:gd name="connsiteY6" fmla="*/ 2225755 h 2225755"/>
                <a:gd name="connsiteX7" fmla="*/ 1319232 w 2418298"/>
                <a:gd name="connsiteY7" fmla="*/ 2179231 h 2225755"/>
                <a:gd name="connsiteX8" fmla="*/ 1157220 w 2418298"/>
                <a:gd name="connsiteY8" fmla="*/ 2090185 h 2225755"/>
                <a:gd name="connsiteX9" fmla="*/ 1135137 w 2418298"/>
                <a:gd name="connsiteY9" fmla="*/ 2060170 h 2225755"/>
                <a:gd name="connsiteX10" fmla="*/ 962405 w 2418298"/>
                <a:gd name="connsiteY10" fmla="*/ 1596860 h 2225755"/>
                <a:gd name="connsiteX11" fmla="*/ 215020 w 2418298"/>
                <a:gd name="connsiteY11" fmla="*/ 903502 h 2225755"/>
                <a:gd name="connsiteX12" fmla="*/ 23135 w 2418298"/>
                <a:gd name="connsiteY12" fmla="*/ 827820 h 2225755"/>
                <a:gd name="connsiteX13" fmla="*/ 123 w 2418298"/>
                <a:gd name="connsiteY13" fmla="*/ 794946 h 2225755"/>
                <a:gd name="connsiteX14" fmla="*/ 619657 w 2418298"/>
                <a:gd name="connsiteY14" fmla="*/ 2466 h 2225755"/>
                <a:gd name="connsiteX15" fmla="*/ 661536 w 2418298"/>
                <a:gd name="connsiteY15" fmla="*/ 17188 h 2225755"/>
                <a:gd name="connsiteX16" fmla="*/ 1758030 w 2418298"/>
                <a:gd name="connsiteY16" fmla="*/ 710402 h 2225755"/>
                <a:gd name="connsiteX17" fmla="*/ 2162024 w 2418298"/>
                <a:gd name="connsiteY17" fmla="*/ 727840 h 2225755"/>
                <a:gd name="connsiteX18" fmla="*/ 2185893 w 2418298"/>
                <a:gd name="connsiteY18" fmla="*/ 732056 h 2225755"/>
                <a:gd name="connsiteX19" fmla="*/ 2418299 w 2418298"/>
                <a:gd name="connsiteY19" fmla="*/ 1014345 h 222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18298" h="2225755">
                  <a:moveTo>
                    <a:pt x="2418299" y="1014345"/>
                  </a:moveTo>
                  <a:cubicBezTo>
                    <a:pt x="2305026" y="947096"/>
                    <a:pt x="2186465" y="896284"/>
                    <a:pt x="2057327" y="873915"/>
                  </a:cubicBezTo>
                  <a:cubicBezTo>
                    <a:pt x="1787331" y="827177"/>
                    <a:pt x="1540489" y="872129"/>
                    <a:pt x="1339242" y="1071017"/>
                  </a:cubicBezTo>
                  <a:cubicBezTo>
                    <a:pt x="1229257" y="1179716"/>
                    <a:pt x="1169655" y="1314786"/>
                    <a:pt x="1155719" y="1469723"/>
                  </a:cubicBezTo>
                  <a:cubicBezTo>
                    <a:pt x="1133208" y="1720495"/>
                    <a:pt x="1222825" y="1931675"/>
                    <a:pt x="1382407" y="2118772"/>
                  </a:cubicBezTo>
                  <a:cubicBezTo>
                    <a:pt x="1397844" y="2136852"/>
                    <a:pt x="1413638" y="2154647"/>
                    <a:pt x="1430361" y="2171442"/>
                  </a:cubicBezTo>
                  <a:cubicBezTo>
                    <a:pt x="1446869" y="2188093"/>
                    <a:pt x="1464807" y="2203315"/>
                    <a:pt x="1489320" y="2225755"/>
                  </a:cubicBezTo>
                  <a:cubicBezTo>
                    <a:pt x="1424072" y="2217823"/>
                    <a:pt x="1370973" y="2199885"/>
                    <a:pt x="1319232" y="2179231"/>
                  </a:cubicBezTo>
                  <a:cubicBezTo>
                    <a:pt x="1261845" y="2156291"/>
                    <a:pt x="1207317" y="2127062"/>
                    <a:pt x="1157220" y="2090185"/>
                  </a:cubicBezTo>
                  <a:cubicBezTo>
                    <a:pt x="1146500" y="2082324"/>
                    <a:pt x="1137281" y="2075320"/>
                    <a:pt x="1135137" y="2060170"/>
                  </a:cubicBezTo>
                  <a:cubicBezTo>
                    <a:pt x="1111482" y="1893227"/>
                    <a:pt x="1049307" y="1739862"/>
                    <a:pt x="962405" y="1596860"/>
                  </a:cubicBezTo>
                  <a:cubicBezTo>
                    <a:pt x="779239" y="1295490"/>
                    <a:pt x="531612" y="1062084"/>
                    <a:pt x="215020" y="903502"/>
                  </a:cubicBezTo>
                  <a:cubicBezTo>
                    <a:pt x="153417" y="872629"/>
                    <a:pt x="89455" y="846544"/>
                    <a:pt x="23135" y="827820"/>
                  </a:cubicBezTo>
                  <a:cubicBezTo>
                    <a:pt x="3196" y="822174"/>
                    <a:pt x="-806" y="812384"/>
                    <a:pt x="123" y="794946"/>
                  </a:cubicBezTo>
                  <a:cubicBezTo>
                    <a:pt x="19633" y="417323"/>
                    <a:pt x="277338" y="106520"/>
                    <a:pt x="619657" y="2466"/>
                  </a:cubicBezTo>
                  <a:cubicBezTo>
                    <a:pt x="639096" y="-3466"/>
                    <a:pt x="650101" y="1251"/>
                    <a:pt x="661536" y="17188"/>
                  </a:cubicBezTo>
                  <a:cubicBezTo>
                    <a:pt x="933247" y="395883"/>
                    <a:pt x="1309870" y="610708"/>
                    <a:pt x="1758030" y="710402"/>
                  </a:cubicBezTo>
                  <a:cubicBezTo>
                    <a:pt x="1890812" y="739918"/>
                    <a:pt x="2026382" y="743920"/>
                    <a:pt x="2162024" y="727840"/>
                  </a:cubicBezTo>
                  <a:cubicBezTo>
                    <a:pt x="2170385" y="726839"/>
                    <a:pt x="2178675" y="726482"/>
                    <a:pt x="2185893" y="732056"/>
                  </a:cubicBezTo>
                  <a:cubicBezTo>
                    <a:pt x="2284372" y="808810"/>
                    <a:pt x="2365700" y="899643"/>
                    <a:pt x="2418299" y="1014345"/>
                  </a:cubicBezTo>
                  <a:close/>
                </a:path>
              </a:pathLst>
            </a:custGeom>
            <a:grpFill/>
            <a:ln w="71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356">
              <a:extLst>
                <a:ext uri="{FF2B5EF4-FFF2-40B4-BE49-F238E27FC236}">
                  <a16:creationId xmlns:a16="http://schemas.microsoft.com/office/drawing/2014/main" id="{70E0F285-C164-441D-A11C-4F90F5EB0F52}"/>
                </a:ext>
              </a:extLst>
            </p:cNvPr>
            <p:cNvSpPr/>
            <p:nvPr/>
          </p:nvSpPr>
          <p:spPr>
            <a:xfrm>
              <a:off x="4096983" y="4992969"/>
              <a:ext cx="598019" cy="499595"/>
            </a:xfrm>
            <a:custGeom>
              <a:avLst/>
              <a:gdLst>
                <a:gd name="connsiteX0" fmla="*/ 547096 w 1157853"/>
                <a:gd name="connsiteY0" fmla="*/ 0 h 967291"/>
                <a:gd name="connsiteX1" fmla="*/ 1083801 w 1157853"/>
                <a:gd name="connsiteY1" fmla="*/ 174090 h 967291"/>
                <a:gd name="connsiteX2" fmla="*/ 1131826 w 1157853"/>
                <a:gd name="connsiteY2" fmla="*/ 277286 h 967291"/>
                <a:gd name="connsiteX3" fmla="*/ 1016266 w 1157853"/>
                <a:gd name="connsiteY3" fmla="*/ 947131 h 967291"/>
                <a:gd name="connsiteX4" fmla="*/ 970242 w 1157853"/>
                <a:gd name="connsiteY4" fmla="*/ 956993 h 967291"/>
                <a:gd name="connsiteX5" fmla="*/ 844320 w 1157853"/>
                <a:gd name="connsiteY5" fmla="*/ 863731 h 967291"/>
                <a:gd name="connsiteX6" fmla="*/ 831242 w 1157853"/>
                <a:gd name="connsiteY6" fmla="*/ 828356 h 967291"/>
                <a:gd name="connsiteX7" fmla="*/ 780931 w 1157853"/>
                <a:gd name="connsiteY7" fmla="*/ 694716 h 967291"/>
                <a:gd name="connsiteX8" fmla="*/ 486207 w 1157853"/>
                <a:gd name="connsiteY8" fmla="*/ 476317 h 967291"/>
                <a:gd name="connsiteX9" fmla="*/ 343205 w 1157853"/>
                <a:gd name="connsiteY9" fmla="*/ 467384 h 967291"/>
                <a:gd name="connsiteX10" fmla="*/ 300040 w 1157853"/>
                <a:gd name="connsiteY10" fmla="*/ 464382 h 967291"/>
                <a:gd name="connsiteX11" fmla="*/ 20681 w 1157853"/>
                <a:gd name="connsiteY11" fmla="*/ 261135 h 967291"/>
                <a:gd name="connsiteX12" fmla="*/ 17537 w 1157853"/>
                <a:gd name="connsiteY12" fmla="*/ 206678 h 967291"/>
                <a:gd name="connsiteX13" fmla="*/ 425533 w 1157853"/>
                <a:gd name="connsiteY13" fmla="*/ 7218 h 967291"/>
                <a:gd name="connsiteX14" fmla="*/ 547096 w 1157853"/>
                <a:gd name="connsiteY14" fmla="*/ 0 h 967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7853" h="967291">
                  <a:moveTo>
                    <a:pt x="547096" y="0"/>
                  </a:moveTo>
                  <a:cubicBezTo>
                    <a:pt x="739481" y="-71"/>
                    <a:pt x="918859" y="64248"/>
                    <a:pt x="1083801" y="174090"/>
                  </a:cubicBezTo>
                  <a:cubicBezTo>
                    <a:pt x="1120963" y="198888"/>
                    <a:pt x="1123036" y="241124"/>
                    <a:pt x="1131826" y="277286"/>
                  </a:cubicBezTo>
                  <a:cubicBezTo>
                    <a:pt x="1189713" y="516552"/>
                    <a:pt x="1150979" y="740168"/>
                    <a:pt x="1016266" y="947131"/>
                  </a:cubicBezTo>
                  <a:cubicBezTo>
                    <a:pt x="1002331" y="968571"/>
                    <a:pt x="992254" y="974574"/>
                    <a:pt x="970242" y="956993"/>
                  </a:cubicBezTo>
                  <a:cubicBezTo>
                    <a:pt x="929436" y="924477"/>
                    <a:pt x="886771" y="894175"/>
                    <a:pt x="844320" y="863731"/>
                  </a:cubicBezTo>
                  <a:cubicBezTo>
                    <a:pt x="831099" y="854226"/>
                    <a:pt x="826883" y="845722"/>
                    <a:pt x="831242" y="828356"/>
                  </a:cubicBezTo>
                  <a:cubicBezTo>
                    <a:pt x="845178" y="773185"/>
                    <a:pt x="827240" y="728662"/>
                    <a:pt x="780931" y="694716"/>
                  </a:cubicBezTo>
                  <a:cubicBezTo>
                    <a:pt x="682380" y="622392"/>
                    <a:pt x="584043" y="549641"/>
                    <a:pt x="486207" y="476317"/>
                  </a:cubicBezTo>
                  <a:cubicBezTo>
                    <a:pt x="439969" y="441656"/>
                    <a:pt x="391873" y="440013"/>
                    <a:pt x="343205" y="467384"/>
                  </a:cubicBezTo>
                  <a:cubicBezTo>
                    <a:pt x="325767" y="477175"/>
                    <a:pt x="316120" y="476389"/>
                    <a:pt x="300040" y="464382"/>
                  </a:cubicBezTo>
                  <a:cubicBezTo>
                    <a:pt x="207778" y="395490"/>
                    <a:pt x="114873" y="327383"/>
                    <a:pt x="20681" y="261135"/>
                  </a:cubicBezTo>
                  <a:cubicBezTo>
                    <a:pt x="-7547" y="241339"/>
                    <a:pt x="-5189" y="229619"/>
                    <a:pt x="17537" y="206678"/>
                  </a:cubicBezTo>
                  <a:cubicBezTo>
                    <a:pt x="130595" y="92619"/>
                    <a:pt x="267309" y="29229"/>
                    <a:pt x="425533" y="7218"/>
                  </a:cubicBezTo>
                  <a:cubicBezTo>
                    <a:pt x="463553" y="1858"/>
                    <a:pt x="501286" y="2144"/>
                    <a:pt x="547096" y="0"/>
                  </a:cubicBezTo>
                  <a:close/>
                </a:path>
              </a:pathLst>
            </a:custGeom>
            <a:grpFill/>
            <a:ln w="71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357">
              <a:extLst>
                <a:ext uri="{FF2B5EF4-FFF2-40B4-BE49-F238E27FC236}">
                  <a16:creationId xmlns:a16="http://schemas.microsoft.com/office/drawing/2014/main" id="{F1851838-B831-4596-8CAD-BB3B6175447F}"/>
                </a:ext>
              </a:extLst>
            </p:cNvPr>
            <p:cNvSpPr/>
            <p:nvPr/>
          </p:nvSpPr>
          <p:spPr>
            <a:xfrm>
              <a:off x="3408977" y="4979050"/>
              <a:ext cx="557466" cy="600806"/>
            </a:xfrm>
            <a:custGeom>
              <a:avLst/>
              <a:gdLst>
                <a:gd name="connsiteX0" fmla="*/ 1079338 w 1079337"/>
                <a:gd name="connsiteY0" fmla="*/ 1163251 h 1163250"/>
                <a:gd name="connsiteX1" fmla="*/ 858438 w 1079337"/>
                <a:gd name="connsiteY1" fmla="*/ 999738 h 1163250"/>
                <a:gd name="connsiteX2" fmla="*/ 309941 w 1079337"/>
                <a:gd name="connsiteY2" fmla="*/ 591170 h 1163250"/>
                <a:gd name="connsiteX3" fmla="*/ 424 w 1079337"/>
                <a:gd name="connsiteY3" fmla="*/ 24878 h 1163250"/>
                <a:gd name="connsiteX4" fmla="*/ 29368 w 1079337"/>
                <a:gd name="connsiteY4" fmla="*/ 4796 h 1163250"/>
                <a:gd name="connsiteX5" fmla="*/ 501683 w 1079337"/>
                <a:gd name="connsiteY5" fmla="*/ 271076 h 1163250"/>
                <a:gd name="connsiteX6" fmla="*/ 1041247 w 1079337"/>
                <a:gd name="connsiteY6" fmla="*/ 1013459 h 1163250"/>
                <a:gd name="connsiteX7" fmla="*/ 1079338 w 1079337"/>
                <a:gd name="connsiteY7" fmla="*/ 1163251 h 116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9337" h="1163250">
                  <a:moveTo>
                    <a:pt x="1079338" y="1163251"/>
                  </a:moveTo>
                  <a:cubicBezTo>
                    <a:pt x="1002941" y="1106721"/>
                    <a:pt x="930618" y="1053408"/>
                    <a:pt x="858438" y="999738"/>
                  </a:cubicBezTo>
                  <a:cubicBezTo>
                    <a:pt x="675415" y="863810"/>
                    <a:pt x="491035" y="729741"/>
                    <a:pt x="309941" y="591170"/>
                  </a:cubicBezTo>
                  <a:cubicBezTo>
                    <a:pt x="123845" y="448811"/>
                    <a:pt x="21221" y="258856"/>
                    <a:pt x="424" y="24878"/>
                  </a:cubicBezTo>
                  <a:cubicBezTo>
                    <a:pt x="-2220" y="-5138"/>
                    <a:pt x="7499" y="-2565"/>
                    <a:pt x="29368" y="4796"/>
                  </a:cubicBezTo>
                  <a:cubicBezTo>
                    <a:pt x="203958" y="63398"/>
                    <a:pt x="360396" y="154659"/>
                    <a:pt x="501683" y="271076"/>
                  </a:cubicBezTo>
                  <a:cubicBezTo>
                    <a:pt x="745237" y="471965"/>
                    <a:pt x="936193" y="711946"/>
                    <a:pt x="1041247" y="1013459"/>
                  </a:cubicBezTo>
                  <a:cubicBezTo>
                    <a:pt x="1057612" y="1060340"/>
                    <a:pt x="1071262" y="1107865"/>
                    <a:pt x="1079338" y="1163251"/>
                  </a:cubicBezTo>
                  <a:close/>
                </a:path>
              </a:pathLst>
            </a:custGeom>
            <a:grpFill/>
            <a:ln w="71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358">
              <a:extLst>
                <a:ext uri="{FF2B5EF4-FFF2-40B4-BE49-F238E27FC236}">
                  <a16:creationId xmlns:a16="http://schemas.microsoft.com/office/drawing/2014/main" id="{489EB19B-7F18-4B51-AC7F-240363A8DD26}"/>
                </a:ext>
              </a:extLst>
            </p:cNvPr>
            <p:cNvSpPr/>
            <p:nvPr/>
          </p:nvSpPr>
          <p:spPr>
            <a:xfrm>
              <a:off x="3763337" y="4514416"/>
              <a:ext cx="731377" cy="376121"/>
            </a:xfrm>
            <a:custGeom>
              <a:avLst/>
              <a:gdLst>
                <a:gd name="connsiteX0" fmla="*/ 1413483 w 1416055"/>
                <a:gd name="connsiteY0" fmla="*/ 726877 h 728227"/>
                <a:gd name="connsiteX1" fmla="*/ 1250756 w 1416055"/>
                <a:gd name="connsiteY1" fmla="*/ 726234 h 728227"/>
                <a:gd name="connsiteX2" fmla="*/ 685751 w 1416055"/>
                <a:gd name="connsiteY2" fmla="*/ 578515 h 728227"/>
                <a:gd name="connsiteX3" fmla="*/ 12475 w 1416055"/>
                <a:gd name="connsiteY3" fmla="*/ 49456 h 728227"/>
                <a:gd name="connsiteX4" fmla="*/ 27125 w 1416055"/>
                <a:gd name="connsiteY4" fmla="*/ 13009 h 728227"/>
                <a:gd name="connsiteX5" fmla="*/ 679891 w 1416055"/>
                <a:gd name="connsiteY5" fmla="*/ 169089 h 728227"/>
                <a:gd name="connsiteX6" fmla="*/ 1402978 w 1416055"/>
                <a:gd name="connsiteY6" fmla="*/ 706795 h 728227"/>
                <a:gd name="connsiteX7" fmla="*/ 1416056 w 1416055"/>
                <a:gd name="connsiteY7" fmla="*/ 717730 h 728227"/>
                <a:gd name="connsiteX8" fmla="*/ 1413483 w 1416055"/>
                <a:gd name="connsiteY8" fmla="*/ 726877 h 728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6055" h="728227">
                  <a:moveTo>
                    <a:pt x="1413483" y="726877"/>
                  </a:moveTo>
                  <a:cubicBezTo>
                    <a:pt x="1359241" y="726877"/>
                    <a:pt x="1304713" y="730307"/>
                    <a:pt x="1250756" y="726234"/>
                  </a:cubicBezTo>
                  <a:cubicBezTo>
                    <a:pt x="1053655" y="711298"/>
                    <a:pt x="865415" y="660414"/>
                    <a:pt x="685751" y="578515"/>
                  </a:cubicBezTo>
                  <a:cubicBezTo>
                    <a:pt x="418541" y="456666"/>
                    <a:pt x="187780" y="288151"/>
                    <a:pt x="12475" y="49456"/>
                  </a:cubicBezTo>
                  <a:cubicBezTo>
                    <a:pt x="-3319" y="27945"/>
                    <a:pt x="-9536" y="19084"/>
                    <a:pt x="27125" y="13009"/>
                  </a:cubicBezTo>
                  <a:cubicBezTo>
                    <a:pt x="267392" y="-26869"/>
                    <a:pt x="484790" y="24872"/>
                    <a:pt x="679891" y="169089"/>
                  </a:cubicBezTo>
                  <a:cubicBezTo>
                    <a:pt x="921372" y="347682"/>
                    <a:pt x="1161996" y="527489"/>
                    <a:pt x="1402978" y="706795"/>
                  </a:cubicBezTo>
                  <a:cubicBezTo>
                    <a:pt x="1407552" y="710154"/>
                    <a:pt x="1411696" y="714085"/>
                    <a:pt x="1416056" y="717730"/>
                  </a:cubicBezTo>
                  <a:cubicBezTo>
                    <a:pt x="1415198" y="720874"/>
                    <a:pt x="1414341" y="723876"/>
                    <a:pt x="1413483" y="726877"/>
                  </a:cubicBezTo>
                  <a:close/>
                </a:path>
              </a:pathLst>
            </a:custGeom>
            <a:grpFill/>
            <a:ln w="71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359">
              <a:extLst>
                <a:ext uri="{FF2B5EF4-FFF2-40B4-BE49-F238E27FC236}">
                  <a16:creationId xmlns:a16="http://schemas.microsoft.com/office/drawing/2014/main" id="{E65F2942-A734-44A7-BEA3-DE069D7D6564}"/>
                </a:ext>
              </a:extLst>
            </p:cNvPr>
            <p:cNvSpPr/>
            <p:nvPr/>
          </p:nvSpPr>
          <p:spPr>
            <a:xfrm>
              <a:off x="4262288" y="5243743"/>
              <a:ext cx="247450" cy="206229"/>
            </a:xfrm>
            <a:custGeom>
              <a:avLst/>
              <a:gdLst>
                <a:gd name="connsiteX0" fmla="*/ 282 w 479099"/>
                <a:gd name="connsiteY0" fmla="*/ 90690 h 399291"/>
                <a:gd name="connsiteX1" fmla="*/ 44305 w 479099"/>
                <a:gd name="connsiteY1" fmla="*/ 14079 h 399291"/>
                <a:gd name="connsiteX2" fmla="*/ 131493 w 479099"/>
                <a:gd name="connsiteY2" fmla="*/ 14651 h 399291"/>
                <a:gd name="connsiteX3" fmla="*/ 445583 w 479099"/>
                <a:gd name="connsiteY3" fmla="*/ 248629 h 399291"/>
                <a:gd name="connsiteX4" fmla="*/ 457661 w 479099"/>
                <a:gd name="connsiteY4" fmla="*/ 364760 h 399291"/>
                <a:gd name="connsiteX5" fmla="*/ 337099 w 479099"/>
                <a:gd name="connsiteY5" fmla="*/ 381197 h 399291"/>
                <a:gd name="connsiteX6" fmla="*/ 31155 w 479099"/>
                <a:gd name="connsiteY6" fmla="*/ 154151 h 399291"/>
                <a:gd name="connsiteX7" fmla="*/ 282 w 479099"/>
                <a:gd name="connsiteY7" fmla="*/ 90690 h 39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099" h="399291">
                  <a:moveTo>
                    <a:pt x="282" y="90690"/>
                  </a:moveTo>
                  <a:cubicBezTo>
                    <a:pt x="-2005" y="54814"/>
                    <a:pt x="16719" y="31588"/>
                    <a:pt x="44305" y="14079"/>
                  </a:cubicBezTo>
                  <a:cubicBezTo>
                    <a:pt x="73249" y="-4287"/>
                    <a:pt x="104122" y="-5288"/>
                    <a:pt x="131493" y="14651"/>
                  </a:cubicBezTo>
                  <a:cubicBezTo>
                    <a:pt x="236904" y="91691"/>
                    <a:pt x="342244" y="168945"/>
                    <a:pt x="445583" y="248629"/>
                  </a:cubicBezTo>
                  <a:cubicBezTo>
                    <a:pt x="487033" y="280574"/>
                    <a:pt x="488820" y="324739"/>
                    <a:pt x="457661" y="364760"/>
                  </a:cubicBezTo>
                  <a:cubicBezTo>
                    <a:pt x="427788" y="403137"/>
                    <a:pt x="377477" y="410855"/>
                    <a:pt x="337099" y="381197"/>
                  </a:cubicBezTo>
                  <a:cubicBezTo>
                    <a:pt x="234760" y="306015"/>
                    <a:pt x="132994" y="229976"/>
                    <a:pt x="31155" y="154151"/>
                  </a:cubicBezTo>
                  <a:cubicBezTo>
                    <a:pt x="9716" y="138286"/>
                    <a:pt x="-2005" y="117275"/>
                    <a:pt x="282" y="90690"/>
                  </a:cubicBezTo>
                  <a:close/>
                </a:path>
              </a:pathLst>
            </a:custGeom>
            <a:grpFill/>
            <a:ln w="71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360">
              <a:extLst>
                <a:ext uri="{FF2B5EF4-FFF2-40B4-BE49-F238E27FC236}">
                  <a16:creationId xmlns:a16="http://schemas.microsoft.com/office/drawing/2014/main" id="{28279B52-2A66-4703-A46A-27DF4FB33E0E}"/>
                </a:ext>
              </a:extLst>
            </p:cNvPr>
            <p:cNvSpPr/>
            <p:nvPr/>
          </p:nvSpPr>
          <p:spPr>
            <a:xfrm>
              <a:off x="9522675" y="5192266"/>
              <a:ext cx="178672" cy="203292"/>
            </a:xfrm>
            <a:custGeom>
              <a:avLst/>
              <a:gdLst>
                <a:gd name="connsiteX0" fmla="*/ 148934 w 345935"/>
                <a:gd name="connsiteY0" fmla="*/ 393605 h 393604"/>
                <a:gd name="connsiteX1" fmla="*/ 34947 w 345935"/>
                <a:gd name="connsiteY1" fmla="*/ 149550 h 393604"/>
                <a:gd name="connsiteX2" fmla="*/ 0 w 345935"/>
                <a:gd name="connsiteY2" fmla="*/ 71867 h 393604"/>
                <a:gd name="connsiteX3" fmla="*/ 143502 w 345935"/>
                <a:gd name="connsiteY3" fmla="*/ 9835 h 393604"/>
                <a:gd name="connsiteX4" fmla="*/ 262778 w 345935"/>
                <a:gd name="connsiteY4" fmla="*/ 51285 h 393604"/>
                <a:gd name="connsiteX5" fmla="*/ 338031 w 345935"/>
                <a:gd name="connsiteY5" fmla="*/ 216156 h 393604"/>
                <a:gd name="connsiteX6" fmla="*/ 304443 w 345935"/>
                <a:gd name="connsiteY6" fmla="*/ 324355 h 393604"/>
                <a:gd name="connsiteX7" fmla="*/ 148934 w 345935"/>
                <a:gd name="connsiteY7" fmla="*/ 393605 h 393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5935" h="393604">
                  <a:moveTo>
                    <a:pt x="148934" y="393605"/>
                  </a:moveTo>
                  <a:cubicBezTo>
                    <a:pt x="110914" y="312277"/>
                    <a:pt x="72823" y="230949"/>
                    <a:pt x="34947" y="149550"/>
                  </a:cubicBezTo>
                  <a:cubicBezTo>
                    <a:pt x="22940" y="123823"/>
                    <a:pt x="11577" y="97738"/>
                    <a:pt x="0" y="71867"/>
                  </a:cubicBezTo>
                  <a:cubicBezTo>
                    <a:pt x="47881" y="51214"/>
                    <a:pt x="95834" y="30989"/>
                    <a:pt x="143502" y="9835"/>
                  </a:cubicBezTo>
                  <a:cubicBezTo>
                    <a:pt x="192885" y="-12033"/>
                    <a:pt x="239481" y="2903"/>
                    <a:pt x="262778" y="51285"/>
                  </a:cubicBezTo>
                  <a:cubicBezTo>
                    <a:pt x="289006" y="105742"/>
                    <a:pt x="313876" y="160770"/>
                    <a:pt x="338031" y="216156"/>
                  </a:cubicBezTo>
                  <a:cubicBezTo>
                    <a:pt x="355684" y="256605"/>
                    <a:pt x="343462" y="302057"/>
                    <a:pt x="304443" y="324355"/>
                  </a:cubicBezTo>
                  <a:cubicBezTo>
                    <a:pt x="255203" y="352512"/>
                    <a:pt x="203390" y="376453"/>
                    <a:pt x="148934" y="393605"/>
                  </a:cubicBezTo>
                  <a:close/>
                </a:path>
              </a:pathLst>
            </a:custGeom>
            <a:grpFill/>
            <a:ln w="71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361">
              <a:extLst>
                <a:ext uri="{FF2B5EF4-FFF2-40B4-BE49-F238E27FC236}">
                  <a16:creationId xmlns:a16="http://schemas.microsoft.com/office/drawing/2014/main" id="{E33D9E9A-62E9-42E9-98AC-896EE546AA8C}"/>
                </a:ext>
              </a:extLst>
            </p:cNvPr>
            <p:cNvSpPr/>
            <p:nvPr/>
          </p:nvSpPr>
          <p:spPr>
            <a:xfrm>
              <a:off x="4017633" y="4728116"/>
              <a:ext cx="5586688" cy="1012241"/>
            </a:xfrm>
            <a:custGeom>
              <a:avLst/>
              <a:gdLst>
                <a:gd name="connsiteX0" fmla="*/ 10807513 w 10816657"/>
                <a:gd name="connsiteY0" fmla="*/ 1292269 h 1959850"/>
                <a:gd name="connsiteX1" fmla="*/ 10796221 w 10816657"/>
                <a:gd name="connsiteY1" fmla="*/ 1251819 h 1959850"/>
                <a:gd name="connsiteX2" fmla="*/ 10689809 w 10816657"/>
                <a:gd name="connsiteY2" fmla="*/ 1016698 h 1959850"/>
                <a:gd name="connsiteX3" fmla="*/ 10658579 w 10816657"/>
                <a:gd name="connsiteY3" fmla="*/ 970531 h 1959850"/>
                <a:gd name="connsiteX4" fmla="*/ 10587685 w 10816657"/>
                <a:gd name="connsiteY4" fmla="*/ 943589 h 1959850"/>
                <a:gd name="connsiteX5" fmla="*/ 10201200 w 10816657"/>
                <a:gd name="connsiteY5" fmla="*/ 1117822 h 1959850"/>
                <a:gd name="connsiteX6" fmla="*/ 10187550 w 10816657"/>
                <a:gd name="connsiteY6" fmla="*/ 1151768 h 1959850"/>
                <a:gd name="connsiteX7" fmla="*/ 10252227 w 10816657"/>
                <a:gd name="connsiteY7" fmla="*/ 1290410 h 1959850"/>
                <a:gd name="connsiteX8" fmla="*/ 10230644 w 10816657"/>
                <a:gd name="connsiteY8" fmla="*/ 1347440 h 1959850"/>
                <a:gd name="connsiteX9" fmla="*/ 9705087 w 10816657"/>
                <a:gd name="connsiteY9" fmla="*/ 1558406 h 1959850"/>
                <a:gd name="connsiteX10" fmla="*/ 9304452 w 10816657"/>
                <a:gd name="connsiteY10" fmla="*/ 1716702 h 1959850"/>
                <a:gd name="connsiteX11" fmla="*/ 9118213 w 10816657"/>
                <a:gd name="connsiteY11" fmla="*/ 1729065 h 1959850"/>
                <a:gd name="connsiteX12" fmla="*/ 8923255 w 10816657"/>
                <a:gd name="connsiteY12" fmla="*/ 1568197 h 1959850"/>
                <a:gd name="connsiteX13" fmla="*/ 8787686 w 10816657"/>
                <a:gd name="connsiteY13" fmla="*/ 1317782 h 1959850"/>
                <a:gd name="connsiteX14" fmla="*/ 8404202 w 10816657"/>
                <a:gd name="connsiteY14" fmla="*/ 1086305 h 1959850"/>
                <a:gd name="connsiteX15" fmla="*/ 8089826 w 10816657"/>
                <a:gd name="connsiteY15" fmla="*/ 1188358 h 1959850"/>
                <a:gd name="connsiteX16" fmla="*/ 7803964 w 10816657"/>
                <a:gd name="connsiteY16" fmla="*/ 1434270 h 1959850"/>
                <a:gd name="connsiteX17" fmla="*/ 7506168 w 10816657"/>
                <a:gd name="connsiteY17" fmla="*/ 1693976 h 1959850"/>
                <a:gd name="connsiteX18" fmla="*/ 6893352 w 10816657"/>
                <a:gd name="connsiteY18" fmla="*/ 1891006 h 1959850"/>
                <a:gd name="connsiteX19" fmla="*/ 6613136 w 10816657"/>
                <a:gd name="connsiteY19" fmla="*/ 1796814 h 1959850"/>
                <a:gd name="connsiteX20" fmla="*/ 6532809 w 10816657"/>
                <a:gd name="connsiteY20" fmla="*/ 1716487 h 1959850"/>
                <a:gd name="connsiteX21" fmla="*/ 6515443 w 10816657"/>
                <a:gd name="connsiteY21" fmla="*/ 1597855 h 1959850"/>
                <a:gd name="connsiteX22" fmla="*/ 6526949 w 10816657"/>
                <a:gd name="connsiteY22" fmla="*/ 1575700 h 1959850"/>
                <a:gd name="connsiteX23" fmla="*/ 6607061 w 10816657"/>
                <a:gd name="connsiteY23" fmla="*/ 1266755 h 1959850"/>
                <a:gd name="connsiteX24" fmla="*/ 6575903 w 10816657"/>
                <a:gd name="connsiteY24" fmla="*/ 1159629 h 1959850"/>
                <a:gd name="connsiteX25" fmla="*/ 6431042 w 10816657"/>
                <a:gd name="connsiteY25" fmla="*/ 1139333 h 1959850"/>
                <a:gd name="connsiteX26" fmla="*/ 6393237 w 10816657"/>
                <a:gd name="connsiteY26" fmla="*/ 1195147 h 1959850"/>
                <a:gd name="connsiteX27" fmla="*/ 6378730 w 10816657"/>
                <a:gd name="connsiteY27" fmla="*/ 1607931 h 1959850"/>
                <a:gd name="connsiteX28" fmla="*/ 6363721 w 10816657"/>
                <a:gd name="connsiteY28" fmla="*/ 1655456 h 1959850"/>
                <a:gd name="connsiteX29" fmla="*/ 6245518 w 10816657"/>
                <a:gd name="connsiteY29" fmla="*/ 1689759 h 1959850"/>
                <a:gd name="connsiteX30" fmla="*/ 6104517 w 10816657"/>
                <a:gd name="connsiteY30" fmla="*/ 1570912 h 1959850"/>
                <a:gd name="connsiteX31" fmla="*/ 6098157 w 10816657"/>
                <a:gd name="connsiteY31" fmla="*/ 1407614 h 1959850"/>
                <a:gd name="connsiteX32" fmla="*/ 5842310 w 10816657"/>
                <a:gd name="connsiteY32" fmla="*/ 1197863 h 1959850"/>
                <a:gd name="connsiteX33" fmla="*/ 5705454 w 10816657"/>
                <a:gd name="connsiteY33" fmla="*/ 1261324 h 1959850"/>
                <a:gd name="connsiteX34" fmla="*/ 5705311 w 10816657"/>
                <a:gd name="connsiteY34" fmla="*/ 1250104 h 1959850"/>
                <a:gd name="connsiteX35" fmla="*/ 5683371 w 10816657"/>
                <a:gd name="connsiteY35" fmla="*/ 1198435 h 1959850"/>
                <a:gd name="connsiteX36" fmla="*/ 5634632 w 10816657"/>
                <a:gd name="connsiteY36" fmla="*/ 1239313 h 1959850"/>
                <a:gd name="connsiteX37" fmla="*/ 5583462 w 10816657"/>
                <a:gd name="connsiteY37" fmla="*/ 1445419 h 1959850"/>
                <a:gd name="connsiteX38" fmla="*/ 5519930 w 10816657"/>
                <a:gd name="connsiteY38" fmla="*/ 1616722 h 1959850"/>
                <a:gd name="connsiteX39" fmla="*/ 5370138 w 10816657"/>
                <a:gd name="connsiteY39" fmla="*/ 1688330 h 1959850"/>
                <a:gd name="connsiteX40" fmla="*/ 5284808 w 10816657"/>
                <a:gd name="connsiteY40" fmla="*/ 1565481 h 1959850"/>
                <a:gd name="connsiteX41" fmla="*/ 5277876 w 10816657"/>
                <a:gd name="connsiteY41" fmla="*/ 1293126 h 1959850"/>
                <a:gd name="connsiteX42" fmla="*/ 5280449 w 10816657"/>
                <a:gd name="connsiteY42" fmla="*/ 1282764 h 1959850"/>
                <a:gd name="connsiteX43" fmla="*/ 5252506 w 10816657"/>
                <a:gd name="connsiteY43" fmla="*/ 1242886 h 1959850"/>
                <a:gd name="connsiteX44" fmla="*/ 5217988 w 10816657"/>
                <a:gd name="connsiteY44" fmla="*/ 1269686 h 1959850"/>
                <a:gd name="connsiteX45" fmla="*/ 5114578 w 10816657"/>
                <a:gd name="connsiteY45" fmla="*/ 1521673 h 1959850"/>
                <a:gd name="connsiteX46" fmla="*/ 4951422 w 10816657"/>
                <a:gd name="connsiteY46" fmla="*/ 1707054 h 1959850"/>
                <a:gd name="connsiteX47" fmla="*/ 4847726 w 10816657"/>
                <a:gd name="connsiteY47" fmla="*/ 1726135 h 1959850"/>
                <a:gd name="connsiteX48" fmla="*/ 4716087 w 10816657"/>
                <a:gd name="connsiteY48" fmla="*/ 1527175 h 1959850"/>
                <a:gd name="connsiteX49" fmla="*/ 4686643 w 10816657"/>
                <a:gd name="connsiteY49" fmla="*/ 1377455 h 1959850"/>
                <a:gd name="connsiteX50" fmla="*/ 4704867 w 10816657"/>
                <a:gd name="connsiteY50" fmla="*/ 1318568 h 1959850"/>
                <a:gd name="connsiteX51" fmla="*/ 4804704 w 10816657"/>
                <a:gd name="connsiteY51" fmla="*/ 1180354 h 1959850"/>
                <a:gd name="connsiteX52" fmla="*/ 4994730 w 10816657"/>
                <a:gd name="connsiteY52" fmla="*/ 831102 h 1959850"/>
                <a:gd name="connsiteX53" fmla="*/ 5093710 w 10816657"/>
                <a:gd name="connsiteY53" fmla="*/ 487711 h 1959850"/>
                <a:gd name="connsiteX54" fmla="*/ 5066339 w 10816657"/>
                <a:gd name="connsiteY54" fmla="*/ 256091 h 1959850"/>
                <a:gd name="connsiteX55" fmla="*/ 4816138 w 10816657"/>
                <a:gd name="connsiteY55" fmla="*/ 13252 h 1959850"/>
                <a:gd name="connsiteX56" fmla="*/ 4575729 w 10816657"/>
                <a:gd name="connsiteY56" fmla="*/ 158112 h 1959850"/>
                <a:gd name="connsiteX57" fmla="*/ 4555361 w 10816657"/>
                <a:gd name="connsiteY57" fmla="*/ 463055 h 1959850"/>
                <a:gd name="connsiteX58" fmla="*/ 4560363 w 10816657"/>
                <a:gd name="connsiteY58" fmla="*/ 876197 h 1959850"/>
                <a:gd name="connsiteX59" fmla="*/ 4596811 w 10816657"/>
                <a:gd name="connsiteY59" fmla="*/ 1258037 h 1959850"/>
                <a:gd name="connsiteX60" fmla="*/ 4566652 w 10816657"/>
                <a:gd name="connsiteY60" fmla="*/ 1372667 h 1959850"/>
                <a:gd name="connsiteX61" fmla="*/ 4481894 w 10816657"/>
                <a:gd name="connsiteY61" fmla="*/ 1463929 h 1959850"/>
                <a:gd name="connsiteX62" fmla="*/ 4221689 w 10816657"/>
                <a:gd name="connsiteY62" fmla="*/ 1690617 h 1959850"/>
                <a:gd name="connsiteX63" fmla="*/ 4118779 w 10816657"/>
                <a:gd name="connsiteY63" fmla="*/ 1638018 h 1959850"/>
                <a:gd name="connsiteX64" fmla="*/ 4124924 w 10816657"/>
                <a:gd name="connsiteY64" fmla="*/ 1528248 h 1959850"/>
                <a:gd name="connsiteX65" fmla="*/ 4140862 w 10816657"/>
                <a:gd name="connsiteY65" fmla="*/ 1383959 h 1959850"/>
                <a:gd name="connsiteX66" fmla="*/ 4041810 w 10816657"/>
                <a:gd name="connsiteY66" fmla="*/ 1263254 h 1959850"/>
                <a:gd name="connsiteX67" fmla="*/ 3863004 w 10816657"/>
                <a:gd name="connsiteY67" fmla="*/ 1322141 h 1959850"/>
                <a:gd name="connsiteX68" fmla="*/ 3790466 w 10816657"/>
                <a:gd name="connsiteY68" fmla="*/ 1406828 h 1959850"/>
                <a:gd name="connsiteX69" fmla="*/ 3784177 w 10816657"/>
                <a:gd name="connsiteY69" fmla="*/ 1232595 h 1959850"/>
                <a:gd name="connsiteX70" fmla="*/ 3764453 w 10816657"/>
                <a:gd name="connsiteY70" fmla="*/ 1194147 h 1959850"/>
                <a:gd name="connsiteX71" fmla="*/ 3720287 w 10816657"/>
                <a:gd name="connsiteY71" fmla="*/ 1208011 h 1959850"/>
                <a:gd name="connsiteX72" fmla="*/ 3664401 w 10816657"/>
                <a:gd name="connsiteY72" fmla="*/ 1263111 h 1959850"/>
                <a:gd name="connsiteX73" fmla="*/ 3500102 w 10816657"/>
                <a:gd name="connsiteY73" fmla="*/ 1358731 h 1959850"/>
                <a:gd name="connsiteX74" fmla="*/ 3344594 w 10816657"/>
                <a:gd name="connsiteY74" fmla="*/ 1295127 h 1959850"/>
                <a:gd name="connsiteX75" fmla="*/ 3305288 w 10816657"/>
                <a:gd name="connsiteY75" fmla="*/ 1244673 h 1959850"/>
                <a:gd name="connsiteX76" fmla="*/ 3261408 w 10816657"/>
                <a:gd name="connsiteY76" fmla="*/ 1227378 h 1959850"/>
                <a:gd name="connsiteX77" fmla="*/ 3239325 w 10816657"/>
                <a:gd name="connsiteY77" fmla="*/ 1280834 h 1959850"/>
                <a:gd name="connsiteX78" fmla="*/ 3284348 w 10816657"/>
                <a:gd name="connsiteY78" fmla="*/ 1367450 h 1959850"/>
                <a:gd name="connsiteX79" fmla="*/ 3316365 w 10816657"/>
                <a:gd name="connsiteY79" fmla="*/ 1421835 h 1959850"/>
                <a:gd name="connsiteX80" fmla="*/ 3043510 w 10816657"/>
                <a:gd name="connsiteY80" fmla="*/ 1704553 h 1959850"/>
                <a:gd name="connsiteX81" fmla="*/ 2939885 w 10816657"/>
                <a:gd name="connsiteY81" fmla="*/ 1392249 h 1959850"/>
                <a:gd name="connsiteX82" fmla="*/ 3183725 w 10816657"/>
                <a:gd name="connsiteY82" fmla="*/ 1236240 h 1959850"/>
                <a:gd name="connsiteX83" fmla="*/ 3232750 w 10816657"/>
                <a:gd name="connsiteY83" fmla="*/ 1206081 h 1959850"/>
                <a:gd name="connsiteX84" fmla="*/ 3202949 w 10816657"/>
                <a:gd name="connsiteY84" fmla="*/ 1155698 h 1959850"/>
                <a:gd name="connsiteX85" fmla="*/ 2933382 w 10816657"/>
                <a:gd name="connsiteY85" fmla="*/ 1150624 h 1959850"/>
                <a:gd name="connsiteX86" fmla="*/ 2489367 w 10816657"/>
                <a:gd name="connsiteY86" fmla="*/ 1287338 h 1959850"/>
                <a:gd name="connsiteX87" fmla="*/ 2013122 w 10816657"/>
                <a:gd name="connsiteY87" fmla="*/ 1505164 h 1959850"/>
                <a:gd name="connsiteX88" fmla="*/ 1601266 w 10816657"/>
                <a:gd name="connsiteY88" fmla="*/ 1611076 h 1959850"/>
                <a:gd name="connsiteX89" fmla="*/ 1164827 w 10816657"/>
                <a:gd name="connsiteY89" fmla="*/ 1510524 h 1959850"/>
                <a:gd name="connsiteX90" fmla="*/ 1132882 w 10816657"/>
                <a:gd name="connsiteY90" fmla="*/ 1503163 h 1959850"/>
                <a:gd name="connsiteX91" fmla="*/ 1096578 w 10816657"/>
                <a:gd name="connsiteY91" fmla="*/ 1496803 h 1959850"/>
                <a:gd name="connsiteX92" fmla="*/ 975730 w 10816657"/>
                <a:gd name="connsiteY92" fmla="*/ 1408614 h 1959850"/>
                <a:gd name="connsiteX93" fmla="*/ 941712 w 10816657"/>
                <a:gd name="connsiteY93" fmla="*/ 1406542 h 1959850"/>
                <a:gd name="connsiteX94" fmla="*/ 775198 w 10816657"/>
                <a:gd name="connsiteY94" fmla="*/ 1402397 h 1959850"/>
                <a:gd name="connsiteX95" fmla="*/ 486763 w 10816657"/>
                <a:gd name="connsiteY95" fmla="*/ 1187500 h 1959850"/>
                <a:gd name="connsiteX96" fmla="*/ 440239 w 10816657"/>
                <a:gd name="connsiteY96" fmla="*/ 1050501 h 1959850"/>
                <a:gd name="connsiteX97" fmla="*/ 427089 w 10816657"/>
                <a:gd name="connsiteY97" fmla="*/ 1005478 h 1959850"/>
                <a:gd name="connsiteX98" fmla="*/ 145730 w 10816657"/>
                <a:gd name="connsiteY98" fmla="*/ 798871 h 1959850"/>
                <a:gd name="connsiteX99" fmla="*/ 101993 w 10816657"/>
                <a:gd name="connsiteY99" fmla="*/ 807304 h 1959850"/>
                <a:gd name="connsiteX100" fmla="*/ 5229 w 10816657"/>
                <a:gd name="connsiteY100" fmla="*/ 1235954 h 1959850"/>
                <a:gd name="connsiteX101" fmla="*/ 346048 w 10816657"/>
                <a:gd name="connsiteY101" fmla="*/ 1828545 h 1959850"/>
                <a:gd name="connsiteX102" fmla="*/ 386640 w 10816657"/>
                <a:gd name="connsiteY102" fmla="*/ 1848270 h 1959850"/>
                <a:gd name="connsiteX103" fmla="*/ 631123 w 10816657"/>
                <a:gd name="connsiteY103" fmla="*/ 1829831 h 1959850"/>
                <a:gd name="connsiteX104" fmla="*/ 1109584 w 10816657"/>
                <a:gd name="connsiteY104" fmla="*/ 1542255 h 1959850"/>
                <a:gd name="connsiteX105" fmla="*/ 1260090 w 10816657"/>
                <a:gd name="connsiteY105" fmla="*/ 1640877 h 1959850"/>
                <a:gd name="connsiteX106" fmla="*/ 1482348 w 10816657"/>
                <a:gd name="connsiteY106" fmla="*/ 1686472 h 1959850"/>
                <a:gd name="connsiteX107" fmla="*/ 1902707 w 10816657"/>
                <a:gd name="connsiteY107" fmla="*/ 1624583 h 1959850"/>
                <a:gd name="connsiteX108" fmla="*/ 2016981 w 10816657"/>
                <a:gd name="connsiteY108" fmla="*/ 1584276 h 1959850"/>
                <a:gd name="connsiteX109" fmla="*/ 2502946 w 10816657"/>
                <a:gd name="connsiteY109" fmla="*/ 1362876 h 1959850"/>
                <a:gd name="connsiteX110" fmla="*/ 2824397 w 10816657"/>
                <a:gd name="connsiteY110" fmla="*/ 1248103 h 1959850"/>
                <a:gd name="connsiteX111" fmla="*/ 3014566 w 10816657"/>
                <a:gd name="connsiteY111" fmla="*/ 1217873 h 1959850"/>
                <a:gd name="connsiteX112" fmla="*/ 2926021 w 10816657"/>
                <a:gd name="connsiteY112" fmla="*/ 1283335 h 1959850"/>
                <a:gd name="connsiteX113" fmla="*/ 3004704 w 10816657"/>
                <a:gd name="connsiteY113" fmla="*/ 1780520 h 1959850"/>
                <a:gd name="connsiteX114" fmla="*/ 3232464 w 10816657"/>
                <a:gd name="connsiteY114" fmla="*/ 1772588 h 1959850"/>
                <a:gd name="connsiteX115" fmla="*/ 3384257 w 10816657"/>
                <a:gd name="connsiteY115" fmla="*/ 1609361 h 1959850"/>
                <a:gd name="connsiteX116" fmla="*/ 3405053 w 10816657"/>
                <a:gd name="connsiteY116" fmla="*/ 1432770 h 1959850"/>
                <a:gd name="connsiteX117" fmla="*/ 3572068 w 10816657"/>
                <a:gd name="connsiteY117" fmla="*/ 1414760 h 1959850"/>
                <a:gd name="connsiteX118" fmla="*/ 3713427 w 10816657"/>
                <a:gd name="connsiteY118" fmla="*/ 1325571 h 1959850"/>
                <a:gd name="connsiteX119" fmla="*/ 3731722 w 10816657"/>
                <a:gd name="connsiteY119" fmla="*/ 1576272 h 1959850"/>
                <a:gd name="connsiteX120" fmla="*/ 3733866 w 10816657"/>
                <a:gd name="connsiteY120" fmla="*/ 1710556 h 1959850"/>
                <a:gd name="connsiteX121" fmla="*/ 3757378 w 10816657"/>
                <a:gd name="connsiteY121" fmla="*/ 1750934 h 1959850"/>
                <a:gd name="connsiteX122" fmla="*/ 3799257 w 10816657"/>
                <a:gd name="connsiteY122" fmla="*/ 1733210 h 1959850"/>
                <a:gd name="connsiteX123" fmla="*/ 3807404 w 10816657"/>
                <a:gd name="connsiteY123" fmla="*/ 1609861 h 1959850"/>
                <a:gd name="connsiteX124" fmla="*/ 3938972 w 10816657"/>
                <a:gd name="connsiteY124" fmla="*/ 1360018 h 1959850"/>
                <a:gd name="connsiteX125" fmla="*/ 3986424 w 10816657"/>
                <a:gd name="connsiteY125" fmla="*/ 1336506 h 1959850"/>
                <a:gd name="connsiteX126" fmla="*/ 4064465 w 10816657"/>
                <a:gd name="connsiteY126" fmla="*/ 1386603 h 1959850"/>
                <a:gd name="connsiteX127" fmla="*/ 4069110 w 10816657"/>
                <a:gd name="connsiteY127" fmla="*/ 1477150 h 1959850"/>
                <a:gd name="connsiteX128" fmla="*/ 4053388 w 10816657"/>
                <a:gd name="connsiteY128" fmla="*/ 1632230 h 1959850"/>
                <a:gd name="connsiteX129" fmla="*/ 4126997 w 10816657"/>
                <a:gd name="connsiteY129" fmla="*/ 1762154 h 1959850"/>
                <a:gd name="connsiteX130" fmla="*/ 4266283 w 10816657"/>
                <a:gd name="connsiteY130" fmla="*/ 1739571 h 1959850"/>
                <a:gd name="connsiteX131" fmla="*/ 4436156 w 10816657"/>
                <a:gd name="connsiteY131" fmla="*/ 1598855 h 1959850"/>
                <a:gd name="connsiteX132" fmla="*/ 4620251 w 10816657"/>
                <a:gd name="connsiteY132" fmla="*/ 1425480 h 1959850"/>
                <a:gd name="connsiteX133" fmla="*/ 4633473 w 10816657"/>
                <a:gd name="connsiteY133" fmla="*/ 1494444 h 1959850"/>
                <a:gd name="connsiteX134" fmla="*/ 4783550 w 10816657"/>
                <a:gd name="connsiteY134" fmla="*/ 1776304 h 1959850"/>
                <a:gd name="connsiteX135" fmla="*/ 4822570 w 10816657"/>
                <a:gd name="connsiteY135" fmla="*/ 1799673 h 1959850"/>
                <a:gd name="connsiteX136" fmla="*/ 4989156 w 10816657"/>
                <a:gd name="connsiteY136" fmla="*/ 1770229 h 1959850"/>
                <a:gd name="connsiteX137" fmla="*/ 5203767 w 10816657"/>
                <a:gd name="connsiteY137" fmla="*/ 1514598 h 1959850"/>
                <a:gd name="connsiteX138" fmla="*/ 5206697 w 10816657"/>
                <a:gd name="connsiteY138" fmla="*/ 1559263 h 1959850"/>
                <a:gd name="connsiteX139" fmla="*/ 5240500 w 10816657"/>
                <a:gd name="connsiteY139" fmla="*/ 1671107 h 1959850"/>
                <a:gd name="connsiteX140" fmla="*/ 5390149 w 10816657"/>
                <a:gd name="connsiteY140" fmla="*/ 1764941 h 1959850"/>
                <a:gd name="connsiteX141" fmla="*/ 5512783 w 10816657"/>
                <a:gd name="connsiteY141" fmla="*/ 1722705 h 1959850"/>
                <a:gd name="connsiteX142" fmla="*/ 5583534 w 10816657"/>
                <a:gd name="connsiteY142" fmla="*/ 1655456 h 1959850"/>
                <a:gd name="connsiteX143" fmla="*/ 5612263 w 10816657"/>
                <a:gd name="connsiteY143" fmla="*/ 1641377 h 1959850"/>
                <a:gd name="connsiteX144" fmla="*/ 5671508 w 10816657"/>
                <a:gd name="connsiteY144" fmla="*/ 1592566 h 1959850"/>
                <a:gd name="connsiteX145" fmla="*/ 5692161 w 10816657"/>
                <a:gd name="connsiteY145" fmla="*/ 1437558 h 1959850"/>
                <a:gd name="connsiteX146" fmla="*/ 5867466 w 10816657"/>
                <a:gd name="connsiteY146" fmla="*/ 1267184 h 1959850"/>
                <a:gd name="connsiteX147" fmla="*/ 6018830 w 10816657"/>
                <a:gd name="connsiteY147" fmla="*/ 1354086 h 1959850"/>
                <a:gd name="connsiteX148" fmla="*/ 6032694 w 10816657"/>
                <a:gd name="connsiteY148" fmla="*/ 1412330 h 1959850"/>
                <a:gd name="connsiteX149" fmla="*/ 6040269 w 10816657"/>
                <a:gd name="connsiteY149" fmla="*/ 1568625 h 1959850"/>
                <a:gd name="connsiteX150" fmla="*/ 6203425 w 10816657"/>
                <a:gd name="connsiteY150" fmla="*/ 1749576 h 1959850"/>
                <a:gd name="connsiteX151" fmla="*/ 6394166 w 10816657"/>
                <a:gd name="connsiteY151" fmla="*/ 1711699 h 1959850"/>
                <a:gd name="connsiteX152" fmla="*/ 6441262 w 10816657"/>
                <a:gd name="connsiteY152" fmla="*/ 1721847 h 1959850"/>
                <a:gd name="connsiteX153" fmla="*/ 6534452 w 10816657"/>
                <a:gd name="connsiteY153" fmla="*/ 1819326 h 1959850"/>
                <a:gd name="connsiteX154" fmla="*/ 7111036 w 10816657"/>
                <a:gd name="connsiteY154" fmla="*/ 1944033 h 1959850"/>
                <a:gd name="connsiteX155" fmla="*/ 7685189 w 10816657"/>
                <a:gd name="connsiteY155" fmla="*/ 1636804 h 1959850"/>
                <a:gd name="connsiteX156" fmla="*/ 7971265 w 10816657"/>
                <a:gd name="connsiteY156" fmla="*/ 1358303 h 1959850"/>
                <a:gd name="connsiteX157" fmla="*/ 8376903 w 10816657"/>
                <a:gd name="connsiteY157" fmla="*/ 1152983 h 1959850"/>
                <a:gd name="connsiteX158" fmla="*/ 8676486 w 10816657"/>
                <a:gd name="connsiteY158" fmla="*/ 1268685 h 1959850"/>
                <a:gd name="connsiteX159" fmla="*/ 8806052 w 10816657"/>
                <a:gd name="connsiteY159" fmla="*/ 1485082 h 1959850"/>
                <a:gd name="connsiteX160" fmla="*/ 8920754 w 10816657"/>
                <a:gd name="connsiteY160" fmla="*/ 1677253 h 1959850"/>
                <a:gd name="connsiteX161" fmla="*/ 9163736 w 10816657"/>
                <a:gd name="connsiteY161" fmla="*/ 1799602 h 1959850"/>
                <a:gd name="connsiteX162" fmla="*/ 9466179 w 10816657"/>
                <a:gd name="connsiteY162" fmla="*/ 1727850 h 1959850"/>
                <a:gd name="connsiteX163" fmla="*/ 10267163 w 10816657"/>
                <a:gd name="connsiteY163" fmla="*/ 1399753 h 1959850"/>
                <a:gd name="connsiteX164" fmla="*/ 10308827 w 10816657"/>
                <a:gd name="connsiteY164" fmla="*/ 1417047 h 1959850"/>
                <a:gd name="connsiteX165" fmla="*/ 10354565 w 10816657"/>
                <a:gd name="connsiteY165" fmla="*/ 1521315 h 1959850"/>
                <a:gd name="connsiteX166" fmla="*/ 10395872 w 10816657"/>
                <a:gd name="connsiteY166" fmla="*/ 1537681 h 1959850"/>
                <a:gd name="connsiteX167" fmla="*/ 10769064 w 10816657"/>
                <a:gd name="connsiteY167" fmla="*/ 1368451 h 1959850"/>
                <a:gd name="connsiteX168" fmla="*/ 10807513 w 10816657"/>
                <a:gd name="connsiteY168" fmla="*/ 1292269 h 1959850"/>
                <a:gd name="connsiteX169" fmla="*/ 4749676 w 10816657"/>
                <a:gd name="connsiteY169" fmla="*/ 541524 h 1959850"/>
                <a:gd name="connsiteX170" fmla="*/ 4767327 w 10816657"/>
                <a:gd name="connsiteY170" fmla="*/ 298327 h 1959850"/>
                <a:gd name="connsiteX171" fmla="*/ 4928125 w 10816657"/>
                <a:gd name="connsiteY171" fmla="*/ 234580 h 1959850"/>
                <a:gd name="connsiteX172" fmla="*/ 5007809 w 10816657"/>
                <a:gd name="connsiteY172" fmla="*/ 562892 h 1959850"/>
                <a:gd name="connsiteX173" fmla="*/ 4835863 w 10816657"/>
                <a:gd name="connsiteY173" fmla="*/ 980822 h 1959850"/>
                <a:gd name="connsiteX174" fmla="*/ 4774831 w 10816657"/>
                <a:gd name="connsiteY174" fmla="*/ 1084090 h 1959850"/>
                <a:gd name="connsiteX175" fmla="*/ 4755678 w 10816657"/>
                <a:gd name="connsiteY175" fmla="*/ 996044 h 1959850"/>
                <a:gd name="connsiteX176" fmla="*/ 4749676 w 10816657"/>
                <a:gd name="connsiteY176" fmla="*/ 541524 h 1959850"/>
                <a:gd name="connsiteX177" fmla="*/ 6455840 w 10816657"/>
                <a:gd name="connsiteY177" fmla="*/ 1552117 h 1959850"/>
                <a:gd name="connsiteX178" fmla="*/ 6435401 w 10816657"/>
                <a:gd name="connsiteY178" fmla="*/ 1574271 h 1959850"/>
                <a:gd name="connsiteX179" fmla="*/ 6405458 w 10816657"/>
                <a:gd name="connsiteY179" fmla="*/ 1395179 h 1959850"/>
                <a:gd name="connsiteX180" fmla="*/ 6473565 w 10816657"/>
                <a:gd name="connsiteY180" fmla="*/ 1192789 h 1959850"/>
                <a:gd name="connsiteX181" fmla="*/ 6525734 w 10816657"/>
                <a:gd name="connsiteY181" fmla="*/ 1199864 h 1959850"/>
                <a:gd name="connsiteX182" fmla="*/ 6526663 w 10816657"/>
                <a:gd name="connsiteY182" fmla="*/ 1322499 h 1959850"/>
                <a:gd name="connsiteX183" fmla="*/ 6455840 w 10816657"/>
                <a:gd name="connsiteY183" fmla="*/ 1552117 h 195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</a:cxnLst>
              <a:rect l="l" t="t" r="r" b="b"/>
              <a:pathLst>
                <a:path w="10816657" h="1959850">
                  <a:moveTo>
                    <a:pt x="10807513" y="1292269"/>
                  </a:moveTo>
                  <a:cubicBezTo>
                    <a:pt x="10808585" y="1277475"/>
                    <a:pt x="10802010" y="1264611"/>
                    <a:pt x="10796221" y="1251819"/>
                  </a:cubicBezTo>
                  <a:cubicBezTo>
                    <a:pt x="10760774" y="1173422"/>
                    <a:pt x="10724970" y="1095238"/>
                    <a:pt x="10689809" y="1016698"/>
                  </a:cubicBezTo>
                  <a:cubicBezTo>
                    <a:pt x="10682162" y="999689"/>
                    <a:pt x="10675659" y="981394"/>
                    <a:pt x="10658579" y="970531"/>
                  </a:cubicBezTo>
                  <a:cubicBezTo>
                    <a:pt x="10637139" y="921506"/>
                    <a:pt x="10637068" y="921292"/>
                    <a:pt x="10587685" y="943589"/>
                  </a:cubicBezTo>
                  <a:cubicBezTo>
                    <a:pt x="10458904" y="1001762"/>
                    <a:pt x="10330552" y="1060864"/>
                    <a:pt x="10201200" y="1117822"/>
                  </a:cubicBezTo>
                  <a:cubicBezTo>
                    <a:pt x="10181261" y="1126612"/>
                    <a:pt x="10179546" y="1134830"/>
                    <a:pt x="10187550" y="1151768"/>
                  </a:cubicBezTo>
                  <a:cubicBezTo>
                    <a:pt x="10209204" y="1197934"/>
                    <a:pt x="10228857" y="1245101"/>
                    <a:pt x="10252227" y="1290410"/>
                  </a:cubicBezTo>
                  <a:cubicBezTo>
                    <a:pt x="10267520" y="1320069"/>
                    <a:pt x="10263804" y="1334362"/>
                    <a:pt x="10230644" y="1347440"/>
                  </a:cubicBezTo>
                  <a:cubicBezTo>
                    <a:pt x="10054981" y="1416618"/>
                    <a:pt x="9880820" y="1489370"/>
                    <a:pt x="9705087" y="1558406"/>
                  </a:cubicBezTo>
                  <a:cubicBezTo>
                    <a:pt x="9571447" y="1610933"/>
                    <a:pt x="9441379" y="1672608"/>
                    <a:pt x="9304452" y="1716702"/>
                  </a:cubicBezTo>
                  <a:cubicBezTo>
                    <a:pt x="9243492" y="1736355"/>
                    <a:pt x="9180960" y="1742715"/>
                    <a:pt x="9118213" y="1729065"/>
                  </a:cubicBezTo>
                  <a:cubicBezTo>
                    <a:pt x="9026166" y="1709055"/>
                    <a:pt x="8971138" y="1642378"/>
                    <a:pt x="8923255" y="1568197"/>
                  </a:cubicBezTo>
                  <a:cubicBezTo>
                    <a:pt x="8871657" y="1488227"/>
                    <a:pt x="8832851" y="1401253"/>
                    <a:pt x="8787686" y="1317782"/>
                  </a:cubicBezTo>
                  <a:cubicBezTo>
                    <a:pt x="8704857" y="1164631"/>
                    <a:pt x="8578221" y="1084590"/>
                    <a:pt x="8404202" y="1086305"/>
                  </a:cubicBezTo>
                  <a:cubicBezTo>
                    <a:pt x="8289857" y="1087377"/>
                    <a:pt x="8185733" y="1126898"/>
                    <a:pt x="8089826" y="1188358"/>
                  </a:cubicBezTo>
                  <a:cubicBezTo>
                    <a:pt x="7982842" y="1256822"/>
                    <a:pt x="7893582" y="1345868"/>
                    <a:pt x="7803964" y="1434270"/>
                  </a:cubicBezTo>
                  <a:cubicBezTo>
                    <a:pt x="7709987" y="1527033"/>
                    <a:pt x="7613366" y="1616507"/>
                    <a:pt x="7506168" y="1693976"/>
                  </a:cubicBezTo>
                  <a:cubicBezTo>
                    <a:pt x="7323431" y="1826044"/>
                    <a:pt x="7125472" y="1911302"/>
                    <a:pt x="6893352" y="1891006"/>
                  </a:cubicBezTo>
                  <a:cubicBezTo>
                    <a:pt x="6792229" y="1882144"/>
                    <a:pt x="6698108" y="1853129"/>
                    <a:pt x="6613136" y="1796814"/>
                  </a:cubicBezTo>
                  <a:cubicBezTo>
                    <a:pt x="6590624" y="1765870"/>
                    <a:pt x="6559108" y="1743787"/>
                    <a:pt x="6532809" y="1716487"/>
                  </a:cubicBezTo>
                  <a:cubicBezTo>
                    <a:pt x="6479924" y="1661530"/>
                    <a:pt x="6479210" y="1662245"/>
                    <a:pt x="6515443" y="1597855"/>
                  </a:cubicBezTo>
                  <a:cubicBezTo>
                    <a:pt x="6519516" y="1590565"/>
                    <a:pt x="6523233" y="1583133"/>
                    <a:pt x="6526949" y="1575700"/>
                  </a:cubicBezTo>
                  <a:cubicBezTo>
                    <a:pt x="6575117" y="1478222"/>
                    <a:pt x="6604489" y="1374025"/>
                    <a:pt x="6607061" y="1266755"/>
                  </a:cubicBezTo>
                  <a:cubicBezTo>
                    <a:pt x="6608277" y="1215872"/>
                    <a:pt x="6583764" y="1174279"/>
                    <a:pt x="6575903" y="1159629"/>
                  </a:cubicBezTo>
                  <a:cubicBezTo>
                    <a:pt x="6541527" y="1095310"/>
                    <a:pt x="6480782" y="1087020"/>
                    <a:pt x="6431042" y="1139333"/>
                  </a:cubicBezTo>
                  <a:cubicBezTo>
                    <a:pt x="6415320" y="1155913"/>
                    <a:pt x="6403242" y="1174922"/>
                    <a:pt x="6393237" y="1195147"/>
                  </a:cubicBezTo>
                  <a:cubicBezTo>
                    <a:pt x="6326274" y="1330503"/>
                    <a:pt x="6323558" y="1468860"/>
                    <a:pt x="6378730" y="1607931"/>
                  </a:cubicBezTo>
                  <a:cubicBezTo>
                    <a:pt x="6388664" y="1633016"/>
                    <a:pt x="6384018" y="1643593"/>
                    <a:pt x="6363721" y="1655456"/>
                  </a:cubicBezTo>
                  <a:cubicBezTo>
                    <a:pt x="6327060" y="1676967"/>
                    <a:pt x="6287825" y="1689759"/>
                    <a:pt x="6245518" y="1689759"/>
                  </a:cubicBezTo>
                  <a:cubicBezTo>
                    <a:pt x="6167835" y="1689831"/>
                    <a:pt x="6119238" y="1646737"/>
                    <a:pt x="6104517" y="1570912"/>
                  </a:cubicBezTo>
                  <a:cubicBezTo>
                    <a:pt x="6093940" y="1516527"/>
                    <a:pt x="6100086" y="1461999"/>
                    <a:pt x="6098157" y="1407614"/>
                  </a:cubicBezTo>
                  <a:cubicBezTo>
                    <a:pt x="6093011" y="1262753"/>
                    <a:pt x="5986027" y="1175423"/>
                    <a:pt x="5842310" y="1197863"/>
                  </a:cubicBezTo>
                  <a:cubicBezTo>
                    <a:pt x="5791855" y="1205795"/>
                    <a:pt x="5747404" y="1224305"/>
                    <a:pt x="5705454" y="1261324"/>
                  </a:cubicBezTo>
                  <a:cubicBezTo>
                    <a:pt x="5703810" y="1257108"/>
                    <a:pt x="5705526" y="1252177"/>
                    <a:pt x="5705311" y="1250104"/>
                  </a:cubicBezTo>
                  <a:cubicBezTo>
                    <a:pt x="5702810" y="1230808"/>
                    <a:pt x="5716245" y="1204866"/>
                    <a:pt x="5683371" y="1198435"/>
                  </a:cubicBezTo>
                  <a:cubicBezTo>
                    <a:pt x="5650282" y="1191931"/>
                    <a:pt x="5643708" y="1218088"/>
                    <a:pt x="5634632" y="1239313"/>
                  </a:cubicBezTo>
                  <a:cubicBezTo>
                    <a:pt x="5606331" y="1305132"/>
                    <a:pt x="5596040" y="1375597"/>
                    <a:pt x="5583462" y="1445419"/>
                  </a:cubicBezTo>
                  <a:cubicBezTo>
                    <a:pt x="5572528" y="1506308"/>
                    <a:pt x="5559950" y="1567125"/>
                    <a:pt x="5519930" y="1616722"/>
                  </a:cubicBezTo>
                  <a:cubicBezTo>
                    <a:pt x="5481838" y="1663960"/>
                    <a:pt x="5433528" y="1699765"/>
                    <a:pt x="5370138" y="1688330"/>
                  </a:cubicBezTo>
                  <a:cubicBezTo>
                    <a:pt x="5305819" y="1676753"/>
                    <a:pt x="5295457" y="1618008"/>
                    <a:pt x="5284808" y="1565481"/>
                  </a:cubicBezTo>
                  <a:cubicBezTo>
                    <a:pt x="5266656" y="1475292"/>
                    <a:pt x="5267156" y="1384245"/>
                    <a:pt x="5277876" y="1293126"/>
                  </a:cubicBezTo>
                  <a:cubicBezTo>
                    <a:pt x="5278305" y="1289624"/>
                    <a:pt x="5280306" y="1286265"/>
                    <a:pt x="5280449" y="1282764"/>
                  </a:cubicBezTo>
                  <a:cubicBezTo>
                    <a:pt x="5281521" y="1262325"/>
                    <a:pt x="5271873" y="1247460"/>
                    <a:pt x="5252506" y="1242886"/>
                  </a:cubicBezTo>
                  <a:cubicBezTo>
                    <a:pt x="5232210" y="1238098"/>
                    <a:pt x="5222634" y="1251105"/>
                    <a:pt x="5217988" y="1269686"/>
                  </a:cubicBezTo>
                  <a:cubicBezTo>
                    <a:pt x="5195834" y="1358731"/>
                    <a:pt x="5164889" y="1444276"/>
                    <a:pt x="5114578" y="1521673"/>
                  </a:cubicBezTo>
                  <a:cubicBezTo>
                    <a:pt x="5069340" y="1591351"/>
                    <a:pt x="5025246" y="1662674"/>
                    <a:pt x="4951422" y="1707054"/>
                  </a:cubicBezTo>
                  <a:cubicBezTo>
                    <a:pt x="4919835" y="1726064"/>
                    <a:pt x="4886603" y="1743430"/>
                    <a:pt x="4847726" y="1726135"/>
                  </a:cubicBezTo>
                  <a:cubicBezTo>
                    <a:pt x="4772402" y="1680540"/>
                    <a:pt x="4738455" y="1607788"/>
                    <a:pt x="4716087" y="1527175"/>
                  </a:cubicBezTo>
                  <a:cubicBezTo>
                    <a:pt x="4702437" y="1477936"/>
                    <a:pt x="4695719" y="1427481"/>
                    <a:pt x="4686643" y="1377455"/>
                  </a:cubicBezTo>
                  <a:cubicBezTo>
                    <a:pt x="4682498" y="1354586"/>
                    <a:pt x="4690574" y="1335863"/>
                    <a:pt x="4704867" y="1318568"/>
                  </a:cubicBezTo>
                  <a:cubicBezTo>
                    <a:pt x="4741171" y="1274688"/>
                    <a:pt x="4772473" y="1227235"/>
                    <a:pt x="4804704" y="1180354"/>
                  </a:cubicBezTo>
                  <a:cubicBezTo>
                    <a:pt x="4879028" y="1069940"/>
                    <a:pt x="4942203" y="953237"/>
                    <a:pt x="4994730" y="831102"/>
                  </a:cubicBezTo>
                  <a:cubicBezTo>
                    <a:pt x="5042112" y="720902"/>
                    <a:pt x="5083276" y="608630"/>
                    <a:pt x="5093710" y="487711"/>
                  </a:cubicBezTo>
                  <a:cubicBezTo>
                    <a:pt x="5095711" y="409242"/>
                    <a:pt x="5096283" y="330773"/>
                    <a:pt x="5066339" y="256091"/>
                  </a:cubicBezTo>
                  <a:cubicBezTo>
                    <a:pt x="5017814" y="134886"/>
                    <a:pt x="4909829" y="42410"/>
                    <a:pt x="4816138" y="13252"/>
                  </a:cubicBezTo>
                  <a:cubicBezTo>
                    <a:pt x="4685857" y="-27340"/>
                    <a:pt x="4594596" y="26544"/>
                    <a:pt x="4575729" y="158112"/>
                  </a:cubicBezTo>
                  <a:cubicBezTo>
                    <a:pt x="4561292" y="259093"/>
                    <a:pt x="4556219" y="361146"/>
                    <a:pt x="4555361" y="463055"/>
                  </a:cubicBezTo>
                  <a:cubicBezTo>
                    <a:pt x="4554146" y="600769"/>
                    <a:pt x="4551645" y="738412"/>
                    <a:pt x="4560363" y="876197"/>
                  </a:cubicBezTo>
                  <a:cubicBezTo>
                    <a:pt x="4568439" y="1003977"/>
                    <a:pt x="4578873" y="1131328"/>
                    <a:pt x="4596811" y="1258037"/>
                  </a:cubicBezTo>
                  <a:cubicBezTo>
                    <a:pt x="4602885" y="1300916"/>
                    <a:pt x="4607388" y="1339793"/>
                    <a:pt x="4566652" y="1372667"/>
                  </a:cubicBezTo>
                  <a:cubicBezTo>
                    <a:pt x="4534707" y="1398466"/>
                    <a:pt x="4510981" y="1434199"/>
                    <a:pt x="4481894" y="1463929"/>
                  </a:cubicBezTo>
                  <a:cubicBezTo>
                    <a:pt x="4401282" y="1546471"/>
                    <a:pt x="4317095" y="1625297"/>
                    <a:pt x="4221689" y="1690617"/>
                  </a:cubicBezTo>
                  <a:cubicBezTo>
                    <a:pt x="4168519" y="1726993"/>
                    <a:pt x="4122423" y="1702552"/>
                    <a:pt x="4118779" y="1638018"/>
                  </a:cubicBezTo>
                  <a:cubicBezTo>
                    <a:pt x="4116706" y="1601356"/>
                    <a:pt x="4116134" y="1564766"/>
                    <a:pt x="4124924" y="1528248"/>
                  </a:cubicBezTo>
                  <a:cubicBezTo>
                    <a:pt x="4136288" y="1481009"/>
                    <a:pt x="4144220" y="1433198"/>
                    <a:pt x="4140862" y="1383959"/>
                  </a:cubicBezTo>
                  <a:cubicBezTo>
                    <a:pt x="4136931" y="1326501"/>
                    <a:pt x="4097339" y="1275974"/>
                    <a:pt x="4041810" y="1263254"/>
                  </a:cubicBezTo>
                  <a:cubicBezTo>
                    <a:pt x="3970702" y="1246888"/>
                    <a:pt x="3915174" y="1280262"/>
                    <a:pt x="3863004" y="1322141"/>
                  </a:cubicBezTo>
                  <a:cubicBezTo>
                    <a:pt x="3835704" y="1344081"/>
                    <a:pt x="3816480" y="1373739"/>
                    <a:pt x="3790466" y="1406828"/>
                  </a:cubicBezTo>
                  <a:cubicBezTo>
                    <a:pt x="3790538" y="1343438"/>
                    <a:pt x="3789323" y="1287909"/>
                    <a:pt x="3784177" y="1232595"/>
                  </a:cubicBezTo>
                  <a:cubicBezTo>
                    <a:pt x="3782677" y="1216301"/>
                    <a:pt x="3781248" y="1201222"/>
                    <a:pt x="3764453" y="1194147"/>
                  </a:cubicBezTo>
                  <a:cubicBezTo>
                    <a:pt x="3746372" y="1186571"/>
                    <a:pt x="3732794" y="1194933"/>
                    <a:pt x="3720287" y="1208011"/>
                  </a:cubicBezTo>
                  <a:cubicBezTo>
                    <a:pt x="3702207" y="1226949"/>
                    <a:pt x="3683983" y="1245816"/>
                    <a:pt x="3664401" y="1263111"/>
                  </a:cubicBezTo>
                  <a:cubicBezTo>
                    <a:pt x="3616091" y="1305776"/>
                    <a:pt x="3565636" y="1344581"/>
                    <a:pt x="3500102" y="1358731"/>
                  </a:cubicBezTo>
                  <a:cubicBezTo>
                    <a:pt x="3430995" y="1373668"/>
                    <a:pt x="3382256" y="1354229"/>
                    <a:pt x="3344594" y="1295127"/>
                  </a:cubicBezTo>
                  <a:cubicBezTo>
                    <a:pt x="3333159" y="1277189"/>
                    <a:pt x="3318294" y="1261539"/>
                    <a:pt x="3305288" y="1244673"/>
                  </a:cubicBezTo>
                  <a:cubicBezTo>
                    <a:pt x="3294067" y="1230094"/>
                    <a:pt x="3279489" y="1224377"/>
                    <a:pt x="3261408" y="1227378"/>
                  </a:cubicBezTo>
                  <a:cubicBezTo>
                    <a:pt x="3235252" y="1237383"/>
                    <a:pt x="3236538" y="1259466"/>
                    <a:pt x="3239325" y="1280834"/>
                  </a:cubicBezTo>
                  <a:cubicBezTo>
                    <a:pt x="3243756" y="1314852"/>
                    <a:pt x="3262408" y="1342151"/>
                    <a:pt x="3284348" y="1367450"/>
                  </a:cubicBezTo>
                  <a:cubicBezTo>
                    <a:pt x="3300714" y="1382244"/>
                    <a:pt x="3311005" y="1400253"/>
                    <a:pt x="3316365" y="1421835"/>
                  </a:cubicBezTo>
                  <a:cubicBezTo>
                    <a:pt x="3354027" y="1573914"/>
                    <a:pt x="3248044" y="1757866"/>
                    <a:pt x="3043510" y="1704553"/>
                  </a:cubicBezTo>
                  <a:cubicBezTo>
                    <a:pt x="2896577" y="1659386"/>
                    <a:pt x="2848624" y="1515455"/>
                    <a:pt x="2939885" y="1392249"/>
                  </a:cubicBezTo>
                  <a:cubicBezTo>
                    <a:pt x="3001202" y="1309420"/>
                    <a:pt x="3086246" y="1263111"/>
                    <a:pt x="3183725" y="1236240"/>
                  </a:cubicBezTo>
                  <a:cubicBezTo>
                    <a:pt x="3202878" y="1230951"/>
                    <a:pt x="3224318" y="1228807"/>
                    <a:pt x="3232750" y="1206081"/>
                  </a:cubicBezTo>
                  <a:cubicBezTo>
                    <a:pt x="3234823" y="1182283"/>
                    <a:pt x="3234894" y="1161201"/>
                    <a:pt x="3202949" y="1155698"/>
                  </a:cubicBezTo>
                  <a:cubicBezTo>
                    <a:pt x="3113260" y="1140190"/>
                    <a:pt x="3023285" y="1138475"/>
                    <a:pt x="2933382" y="1150624"/>
                  </a:cubicBezTo>
                  <a:cubicBezTo>
                    <a:pt x="2777873" y="1171564"/>
                    <a:pt x="2631941" y="1224234"/>
                    <a:pt x="2489367" y="1287338"/>
                  </a:cubicBezTo>
                  <a:cubicBezTo>
                    <a:pt x="2329713" y="1358017"/>
                    <a:pt x="2175205" y="1439702"/>
                    <a:pt x="2013122" y="1505164"/>
                  </a:cubicBezTo>
                  <a:cubicBezTo>
                    <a:pt x="1880482" y="1558692"/>
                    <a:pt x="1744340" y="1599927"/>
                    <a:pt x="1601266" y="1611076"/>
                  </a:cubicBezTo>
                  <a:cubicBezTo>
                    <a:pt x="1445972" y="1623154"/>
                    <a:pt x="1298181" y="1596568"/>
                    <a:pt x="1164827" y="1510524"/>
                  </a:cubicBezTo>
                  <a:cubicBezTo>
                    <a:pt x="1155108" y="1504235"/>
                    <a:pt x="1144531" y="1493372"/>
                    <a:pt x="1132882" y="1503163"/>
                  </a:cubicBezTo>
                  <a:cubicBezTo>
                    <a:pt x="1116731" y="1516741"/>
                    <a:pt x="1108012" y="1505236"/>
                    <a:pt x="1096578" y="1496803"/>
                  </a:cubicBezTo>
                  <a:cubicBezTo>
                    <a:pt x="1056485" y="1467144"/>
                    <a:pt x="1015750" y="1438344"/>
                    <a:pt x="975730" y="1408614"/>
                  </a:cubicBezTo>
                  <a:cubicBezTo>
                    <a:pt x="964223" y="1400038"/>
                    <a:pt x="956148" y="1396394"/>
                    <a:pt x="941712" y="1406542"/>
                  </a:cubicBezTo>
                  <a:cubicBezTo>
                    <a:pt x="882253" y="1448349"/>
                    <a:pt x="833299" y="1445919"/>
                    <a:pt x="775198" y="1402397"/>
                  </a:cubicBezTo>
                  <a:cubicBezTo>
                    <a:pt x="679219" y="1330503"/>
                    <a:pt x="583099" y="1258894"/>
                    <a:pt x="486763" y="1187500"/>
                  </a:cubicBezTo>
                  <a:cubicBezTo>
                    <a:pt x="440168" y="1152983"/>
                    <a:pt x="421658" y="1104315"/>
                    <a:pt x="440239" y="1050501"/>
                  </a:cubicBezTo>
                  <a:cubicBezTo>
                    <a:pt x="447457" y="1029633"/>
                    <a:pt x="444027" y="1017770"/>
                    <a:pt x="427089" y="1005478"/>
                  </a:cubicBezTo>
                  <a:cubicBezTo>
                    <a:pt x="332970" y="937085"/>
                    <a:pt x="238849" y="868622"/>
                    <a:pt x="145730" y="798871"/>
                  </a:cubicBezTo>
                  <a:cubicBezTo>
                    <a:pt x="125148" y="783435"/>
                    <a:pt x="115715" y="786293"/>
                    <a:pt x="101993" y="807304"/>
                  </a:cubicBezTo>
                  <a:cubicBezTo>
                    <a:pt x="16664" y="938515"/>
                    <a:pt x="-13209" y="1083804"/>
                    <a:pt x="5229" y="1235954"/>
                  </a:cubicBezTo>
                  <a:cubicBezTo>
                    <a:pt x="34816" y="1479794"/>
                    <a:pt x="158094" y="1673679"/>
                    <a:pt x="346048" y="1828545"/>
                  </a:cubicBezTo>
                  <a:cubicBezTo>
                    <a:pt x="357554" y="1837979"/>
                    <a:pt x="369060" y="1847912"/>
                    <a:pt x="386640" y="1848270"/>
                  </a:cubicBezTo>
                  <a:cubicBezTo>
                    <a:pt x="468754" y="1849770"/>
                    <a:pt x="550439" y="1848484"/>
                    <a:pt x="631123" y="1829831"/>
                  </a:cubicBezTo>
                  <a:cubicBezTo>
                    <a:pt x="821150" y="1785809"/>
                    <a:pt x="979874" y="1689974"/>
                    <a:pt x="1109584" y="1542255"/>
                  </a:cubicBezTo>
                  <a:cubicBezTo>
                    <a:pt x="1142387" y="1582061"/>
                    <a:pt x="1248727" y="1636446"/>
                    <a:pt x="1260090" y="1640877"/>
                  </a:cubicBezTo>
                  <a:cubicBezTo>
                    <a:pt x="1331556" y="1668820"/>
                    <a:pt x="1406237" y="1682899"/>
                    <a:pt x="1482348" y="1686472"/>
                  </a:cubicBezTo>
                  <a:cubicBezTo>
                    <a:pt x="1626279" y="1693190"/>
                    <a:pt x="1766066" y="1669177"/>
                    <a:pt x="1902707" y="1624583"/>
                  </a:cubicBezTo>
                  <a:cubicBezTo>
                    <a:pt x="1940370" y="1610004"/>
                    <a:pt x="1979247" y="1598927"/>
                    <a:pt x="2016981" y="1584276"/>
                  </a:cubicBezTo>
                  <a:cubicBezTo>
                    <a:pt x="2183281" y="1519814"/>
                    <a:pt x="2340147" y="1434842"/>
                    <a:pt x="2502946" y="1362876"/>
                  </a:cubicBezTo>
                  <a:cubicBezTo>
                    <a:pt x="2607285" y="1316710"/>
                    <a:pt x="2712840" y="1274188"/>
                    <a:pt x="2824397" y="1248103"/>
                  </a:cubicBezTo>
                  <a:cubicBezTo>
                    <a:pt x="2887644" y="1229808"/>
                    <a:pt x="2952749" y="1223162"/>
                    <a:pt x="3014566" y="1217873"/>
                  </a:cubicBezTo>
                  <a:cubicBezTo>
                    <a:pt x="2983836" y="1233738"/>
                    <a:pt x="2955465" y="1259466"/>
                    <a:pt x="2926021" y="1283335"/>
                  </a:cubicBezTo>
                  <a:cubicBezTo>
                    <a:pt x="2683181" y="1480080"/>
                    <a:pt x="2868134" y="1734783"/>
                    <a:pt x="3004704" y="1780520"/>
                  </a:cubicBezTo>
                  <a:cubicBezTo>
                    <a:pt x="3081387" y="1806176"/>
                    <a:pt x="3157640" y="1805891"/>
                    <a:pt x="3232464" y="1772588"/>
                  </a:cubicBezTo>
                  <a:cubicBezTo>
                    <a:pt x="3307432" y="1740786"/>
                    <a:pt x="3352098" y="1680898"/>
                    <a:pt x="3384257" y="1609361"/>
                  </a:cubicBezTo>
                  <a:cubicBezTo>
                    <a:pt x="3408055" y="1552903"/>
                    <a:pt x="3410485" y="1493515"/>
                    <a:pt x="3405053" y="1432770"/>
                  </a:cubicBezTo>
                  <a:cubicBezTo>
                    <a:pt x="3464370" y="1441202"/>
                    <a:pt x="3519041" y="1437629"/>
                    <a:pt x="3572068" y="1414760"/>
                  </a:cubicBezTo>
                  <a:cubicBezTo>
                    <a:pt x="3623237" y="1392677"/>
                    <a:pt x="3665974" y="1357445"/>
                    <a:pt x="3713427" y="1325571"/>
                  </a:cubicBezTo>
                  <a:cubicBezTo>
                    <a:pt x="3707924" y="1411616"/>
                    <a:pt x="3723718" y="1493658"/>
                    <a:pt x="3731722" y="1576272"/>
                  </a:cubicBezTo>
                  <a:cubicBezTo>
                    <a:pt x="3732365" y="1621009"/>
                    <a:pt x="3732365" y="1665818"/>
                    <a:pt x="3733866" y="1710556"/>
                  </a:cubicBezTo>
                  <a:cubicBezTo>
                    <a:pt x="3734438" y="1727422"/>
                    <a:pt x="3739583" y="1744430"/>
                    <a:pt x="3757378" y="1750934"/>
                  </a:cubicBezTo>
                  <a:cubicBezTo>
                    <a:pt x="3775601" y="1757651"/>
                    <a:pt x="3788894" y="1747575"/>
                    <a:pt x="3799257" y="1733210"/>
                  </a:cubicBezTo>
                  <a:cubicBezTo>
                    <a:pt x="3809834" y="1692618"/>
                    <a:pt x="3804474" y="1650954"/>
                    <a:pt x="3807404" y="1609861"/>
                  </a:cubicBezTo>
                  <a:cubicBezTo>
                    <a:pt x="3814622" y="1507808"/>
                    <a:pt x="3859216" y="1424480"/>
                    <a:pt x="3938972" y="1360018"/>
                  </a:cubicBezTo>
                  <a:cubicBezTo>
                    <a:pt x="3952979" y="1348726"/>
                    <a:pt x="3968987" y="1341079"/>
                    <a:pt x="3986424" y="1336506"/>
                  </a:cubicBezTo>
                  <a:cubicBezTo>
                    <a:pt x="4025016" y="1326429"/>
                    <a:pt x="4059462" y="1346940"/>
                    <a:pt x="4064465" y="1386603"/>
                  </a:cubicBezTo>
                  <a:cubicBezTo>
                    <a:pt x="4068252" y="1416475"/>
                    <a:pt x="4068324" y="1446920"/>
                    <a:pt x="4069110" y="1477150"/>
                  </a:cubicBezTo>
                  <a:cubicBezTo>
                    <a:pt x="4064822" y="1528891"/>
                    <a:pt x="4048886" y="1579274"/>
                    <a:pt x="4053388" y="1632230"/>
                  </a:cubicBezTo>
                  <a:cubicBezTo>
                    <a:pt x="4058104" y="1687329"/>
                    <a:pt x="4076042" y="1734497"/>
                    <a:pt x="4126997" y="1762154"/>
                  </a:cubicBezTo>
                  <a:cubicBezTo>
                    <a:pt x="4178381" y="1790025"/>
                    <a:pt x="4224333" y="1769372"/>
                    <a:pt x="4266283" y="1739571"/>
                  </a:cubicBezTo>
                  <a:cubicBezTo>
                    <a:pt x="4326314" y="1696906"/>
                    <a:pt x="4382415" y="1649238"/>
                    <a:pt x="4436156" y="1598855"/>
                  </a:cubicBezTo>
                  <a:cubicBezTo>
                    <a:pt x="4498331" y="1540682"/>
                    <a:pt x="4560149" y="1482152"/>
                    <a:pt x="4620251" y="1425480"/>
                  </a:cubicBezTo>
                  <a:cubicBezTo>
                    <a:pt x="4623682" y="1443561"/>
                    <a:pt x="4627613" y="1469217"/>
                    <a:pt x="4633473" y="1494444"/>
                  </a:cubicBezTo>
                  <a:cubicBezTo>
                    <a:pt x="4658414" y="1601642"/>
                    <a:pt x="4688072" y="1706411"/>
                    <a:pt x="4783550" y="1776304"/>
                  </a:cubicBezTo>
                  <a:cubicBezTo>
                    <a:pt x="4793555" y="1789025"/>
                    <a:pt x="4807348" y="1795314"/>
                    <a:pt x="4822570" y="1799673"/>
                  </a:cubicBezTo>
                  <a:cubicBezTo>
                    <a:pt x="4882887" y="1816753"/>
                    <a:pt x="4937630" y="1802746"/>
                    <a:pt x="4989156" y="1770229"/>
                  </a:cubicBezTo>
                  <a:cubicBezTo>
                    <a:pt x="5081418" y="1702909"/>
                    <a:pt x="5147809" y="1614220"/>
                    <a:pt x="5203767" y="1514598"/>
                  </a:cubicBezTo>
                  <a:cubicBezTo>
                    <a:pt x="5203552" y="1529748"/>
                    <a:pt x="5203409" y="1544756"/>
                    <a:pt x="5206697" y="1559263"/>
                  </a:cubicBezTo>
                  <a:cubicBezTo>
                    <a:pt x="5213843" y="1597783"/>
                    <a:pt x="5222491" y="1636017"/>
                    <a:pt x="5240500" y="1671107"/>
                  </a:cubicBezTo>
                  <a:cubicBezTo>
                    <a:pt x="5271587" y="1731638"/>
                    <a:pt x="5317397" y="1768443"/>
                    <a:pt x="5390149" y="1764941"/>
                  </a:cubicBezTo>
                  <a:cubicBezTo>
                    <a:pt x="5435744" y="1762726"/>
                    <a:pt x="5475836" y="1748147"/>
                    <a:pt x="5512783" y="1722705"/>
                  </a:cubicBezTo>
                  <a:cubicBezTo>
                    <a:pt x="5539726" y="1703767"/>
                    <a:pt x="5565596" y="1683756"/>
                    <a:pt x="5583534" y="1655456"/>
                  </a:cubicBezTo>
                  <a:cubicBezTo>
                    <a:pt x="5590180" y="1644950"/>
                    <a:pt x="5598398" y="1637232"/>
                    <a:pt x="5612263" y="1641377"/>
                  </a:cubicBezTo>
                  <a:cubicBezTo>
                    <a:pt x="5654142" y="1641449"/>
                    <a:pt x="5665004" y="1632444"/>
                    <a:pt x="5671508" y="1592566"/>
                  </a:cubicBezTo>
                  <a:cubicBezTo>
                    <a:pt x="5679869" y="1541111"/>
                    <a:pt x="5684014" y="1489013"/>
                    <a:pt x="5692161" y="1437558"/>
                  </a:cubicBezTo>
                  <a:cubicBezTo>
                    <a:pt x="5706883" y="1344295"/>
                    <a:pt x="5773775" y="1279905"/>
                    <a:pt x="5867466" y="1267184"/>
                  </a:cubicBezTo>
                  <a:cubicBezTo>
                    <a:pt x="5930284" y="1258680"/>
                    <a:pt x="6001535" y="1297057"/>
                    <a:pt x="6018830" y="1354086"/>
                  </a:cubicBezTo>
                  <a:cubicBezTo>
                    <a:pt x="6024976" y="1374454"/>
                    <a:pt x="6032265" y="1388961"/>
                    <a:pt x="6032694" y="1412330"/>
                  </a:cubicBezTo>
                  <a:cubicBezTo>
                    <a:pt x="6035553" y="1464429"/>
                    <a:pt x="6034266" y="1516527"/>
                    <a:pt x="6040269" y="1568625"/>
                  </a:cubicBezTo>
                  <a:cubicBezTo>
                    <a:pt x="6051489" y="1665175"/>
                    <a:pt x="6109234" y="1730280"/>
                    <a:pt x="6203425" y="1749576"/>
                  </a:cubicBezTo>
                  <a:cubicBezTo>
                    <a:pt x="6272818" y="1763797"/>
                    <a:pt x="6335779" y="1746646"/>
                    <a:pt x="6394166" y="1711699"/>
                  </a:cubicBezTo>
                  <a:cubicBezTo>
                    <a:pt x="6416892" y="1698121"/>
                    <a:pt x="6426897" y="1699765"/>
                    <a:pt x="6441262" y="1721847"/>
                  </a:cubicBezTo>
                  <a:cubicBezTo>
                    <a:pt x="6465989" y="1759795"/>
                    <a:pt x="6498291" y="1791883"/>
                    <a:pt x="6534452" y="1819326"/>
                  </a:cubicBezTo>
                  <a:cubicBezTo>
                    <a:pt x="6707113" y="1950537"/>
                    <a:pt x="6902142" y="1983911"/>
                    <a:pt x="7111036" y="1944033"/>
                  </a:cubicBezTo>
                  <a:cubicBezTo>
                    <a:pt x="7333794" y="1901440"/>
                    <a:pt x="7517316" y="1783093"/>
                    <a:pt x="7685189" y="1636804"/>
                  </a:cubicBezTo>
                  <a:cubicBezTo>
                    <a:pt x="7785669" y="1549187"/>
                    <a:pt x="7872071" y="1447206"/>
                    <a:pt x="7971265" y="1358303"/>
                  </a:cubicBezTo>
                  <a:cubicBezTo>
                    <a:pt x="8088039" y="1253606"/>
                    <a:pt x="8214676" y="1167276"/>
                    <a:pt x="8376903" y="1152983"/>
                  </a:cubicBezTo>
                  <a:cubicBezTo>
                    <a:pt x="8495035" y="1142549"/>
                    <a:pt x="8597874" y="1176280"/>
                    <a:pt x="8676486" y="1268685"/>
                  </a:cubicBezTo>
                  <a:cubicBezTo>
                    <a:pt x="8731657" y="1333504"/>
                    <a:pt x="8768390" y="1409615"/>
                    <a:pt x="8806052" y="1485082"/>
                  </a:cubicBezTo>
                  <a:cubicBezTo>
                    <a:pt x="8839498" y="1551974"/>
                    <a:pt x="8872157" y="1619366"/>
                    <a:pt x="8920754" y="1677253"/>
                  </a:cubicBezTo>
                  <a:cubicBezTo>
                    <a:pt x="8984215" y="1752863"/>
                    <a:pt x="9062470" y="1796386"/>
                    <a:pt x="9163736" y="1799602"/>
                  </a:cubicBezTo>
                  <a:cubicBezTo>
                    <a:pt x="9271721" y="1803032"/>
                    <a:pt x="9369414" y="1767014"/>
                    <a:pt x="9466179" y="1727850"/>
                  </a:cubicBezTo>
                  <a:cubicBezTo>
                    <a:pt x="9733673" y="1619723"/>
                    <a:pt x="10000525" y="1509952"/>
                    <a:pt x="10267163" y="1399753"/>
                  </a:cubicBezTo>
                  <a:cubicBezTo>
                    <a:pt x="10290889" y="1389962"/>
                    <a:pt x="10300037" y="1394107"/>
                    <a:pt x="10308827" y="1417047"/>
                  </a:cubicBezTo>
                  <a:cubicBezTo>
                    <a:pt x="10322405" y="1452423"/>
                    <a:pt x="10340629" y="1486011"/>
                    <a:pt x="10354565" y="1521315"/>
                  </a:cubicBezTo>
                  <a:cubicBezTo>
                    <a:pt x="10363355" y="1543613"/>
                    <a:pt x="10372145" y="1548687"/>
                    <a:pt x="10395872" y="1537681"/>
                  </a:cubicBezTo>
                  <a:cubicBezTo>
                    <a:pt x="10519721" y="1480080"/>
                    <a:pt x="10644500" y="1424480"/>
                    <a:pt x="10769064" y="1368451"/>
                  </a:cubicBezTo>
                  <a:cubicBezTo>
                    <a:pt x="10823235" y="1344010"/>
                    <a:pt x="10823378" y="1344367"/>
                    <a:pt x="10807513" y="1292269"/>
                  </a:cubicBezTo>
                  <a:close/>
                  <a:moveTo>
                    <a:pt x="4749676" y="541524"/>
                  </a:moveTo>
                  <a:cubicBezTo>
                    <a:pt x="4753820" y="460768"/>
                    <a:pt x="4744244" y="378512"/>
                    <a:pt x="4767327" y="298327"/>
                  </a:cubicBezTo>
                  <a:cubicBezTo>
                    <a:pt x="4789553" y="221288"/>
                    <a:pt x="4860304" y="191630"/>
                    <a:pt x="4928125" y="234580"/>
                  </a:cubicBezTo>
                  <a:cubicBezTo>
                    <a:pt x="4945919" y="245800"/>
                    <a:pt x="5049258" y="306332"/>
                    <a:pt x="5007809" y="562892"/>
                  </a:cubicBezTo>
                  <a:cubicBezTo>
                    <a:pt x="4983367" y="713970"/>
                    <a:pt x="4915475" y="850541"/>
                    <a:pt x="4835863" y="980822"/>
                  </a:cubicBezTo>
                  <a:cubicBezTo>
                    <a:pt x="4815066" y="1014911"/>
                    <a:pt x="4799487" y="1052216"/>
                    <a:pt x="4774831" y="1084090"/>
                  </a:cubicBezTo>
                  <a:cubicBezTo>
                    <a:pt x="4752820" y="1058291"/>
                    <a:pt x="4757965" y="1025131"/>
                    <a:pt x="4755678" y="996044"/>
                  </a:cubicBezTo>
                  <a:cubicBezTo>
                    <a:pt x="4743887" y="844824"/>
                    <a:pt x="4741886" y="692745"/>
                    <a:pt x="4749676" y="541524"/>
                  </a:cubicBezTo>
                  <a:close/>
                  <a:moveTo>
                    <a:pt x="6455840" y="1552117"/>
                  </a:moveTo>
                  <a:cubicBezTo>
                    <a:pt x="6451767" y="1560478"/>
                    <a:pt x="6448480" y="1569769"/>
                    <a:pt x="6435401" y="1574271"/>
                  </a:cubicBezTo>
                  <a:cubicBezTo>
                    <a:pt x="6411461" y="1516670"/>
                    <a:pt x="6402384" y="1456782"/>
                    <a:pt x="6405458" y="1395179"/>
                  </a:cubicBezTo>
                  <a:cubicBezTo>
                    <a:pt x="6409103" y="1321641"/>
                    <a:pt x="6430542" y="1253320"/>
                    <a:pt x="6473565" y="1192789"/>
                  </a:cubicBezTo>
                  <a:cubicBezTo>
                    <a:pt x="6494575" y="1163274"/>
                    <a:pt x="6512298" y="1165489"/>
                    <a:pt x="6525734" y="1199864"/>
                  </a:cubicBezTo>
                  <a:cubicBezTo>
                    <a:pt x="6541527" y="1240242"/>
                    <a:pt x="6533523" y="1281620"/>
                    <a:pt x="6526663" y="1322499"/>
                  </a:cubicBezTo>
                  <a:cubicBezTo>
                    <a:pt x="6513299" y="1402182"/>
                    <a:pt x="6491573" y="1479294"/>
                    <a:pt x="6455840" y="1552117"/>
                  </a:cubicBezTo>
                  <a:close/>
                </a:path>
              </a:pathLst>
            </a:custGeom>
            <a:grpFill/>
            <a:ln w="71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8" name="Group 39">
            <a:extLst>
              <a:ext uri="{FF2B5EF4-FFF2-40B4-BE49-F238E27FC236}">
                <a16:creationId xmlns:a16="http://schemas.microsoft.com/office/drawing/2014/main" id="{3397C887-9E36-47B7-96D2-EABAA5F6E5E2}"/>
              </a:ext>
            </a:extLst>
          </p:cNvPr>
          <p:cNvGrpSpPr/>
          <p:nvPr/>
        </p:nvGrpSpPr>
        <p:grpSpPr>
          <a:xfrm>
            <a:off x="7296363" y="1184784"/>
            <a:ext cx="4448448" cy="2444120"/>
            <a:chOff x="-548507" y="477868"/>
            <a:chExt cx="11570449" cy="6357177"/>
          </a:xfrm>
        </p:grpSpPr>
        <p:sp>
          <p:nvSpPr>
            <p:cNvPr id="139" name="Freeform: Shape 40">
              <a:extLst>
                <a:ext uri="{FF2B5EF4-FFF2-40B4-BE49-F238E27FC236}">
                  <a16:creationId xmlns:a16="http://schemas.microsoft.com/office/drawing/2014/main" id="{D689577C-7D35-47E5-9BEF-580119109D07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41">
              <a:extLst>
                <a:ext uri="{FF2B5EF4-FFF2-40B4-BE49-F238E27FC236}">
                  <a16:creationId xmlns:a16="http://schemas.microsoft.com/office/drawing/2014/main" id="{EA7BA698-2266-41B0-A898-5034C84FE5F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42">
              <a:extLst>
                <a:ext uri="{FF2B5EF4-FFF2-40B4-BE49-F238E27FC236}">
                  <a16:creationId xmlns:a16="http://schemas.microsoft.com/office/drawing/2014/main" id="{9084AEAE-0153-4319-9D1C-66ED5305EC9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43">
              <a:extLst>
                <a:ext uri="{FF2B5EF4-FFF2-40B4-BE49-F238E27FC236}">
                  <a16:creationId xmlns:a16="http://schemas.microsoft.com/office/drawing/2014/main" id="{E92BA979-50A8-4E61-9847-59136ADC657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44">
              <a:extLst>
                <a:ext uri="{FF2B5EF4-FFF2-40B4-BE49-F238E27FC236}">
                  <a16:creationId xmlns:a16="http://schemas.microsoft.com/office/drawing/2014/main" id="{3C8755F1-AC2D-434A-AE9C-49738C3FDB2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4" name="Group 45">
              <a:extLst>
                <a:ext uri="{FF2B5EF4-FFF2-40B4-BE49-F238E27FC236}">
                  <a16:creationId xmlns:a16="http://schemas.microsoft.com/office/drawing/2014/main" id="{525DD53C-DECF-4021-898F-19678D52D42F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9" name="Rectangle: Rounded Corners 50">
                <a:extLst>
                  <a:ext uri="{FF2B5EF4-FFF2-40B4-BE49-F238E27FC236}">
                    <a16:creationId xmlns:a16="http://schemas.microsoft.com/office/drawing/2014/main" id="{C9B7AFED-FD38-4F10-9441-05033368818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: Rounded Corners 51">
                <a:extLst>
                  <a:ext uri="{FF2B5EF4-FFF2-40B4-BE49-F238E27FC236}">
                    <a16:creationId xmlns:a16="http://schemas.microsoft.com/office/drawing/2014/main" id="{E5594CEC-E50E-4775-ADFE-1FA3FB44B25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46">
              <a:extLst>
                <a:ext uri="{FF2B5EF4-FFF2-40B4-BE49-F238E27FC236}">
                  <a16:creationId xmlns:a16="http://schemas.microsoft.com/office/drawing/2014/main" id="{7C9F434B-0FD4-4472-BBBF-E24617511D2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47" name="Rectangle: Rounded Corners 48">
                <a:extLst>
                  <a:ext uri="{FF2B5EF4-FFF2-40B4-BE49-F238E27FC236}">
                    <a16:creationId xmlns:a16="http://schemas.microsoft.com/office/drawing/2014/main" id="{FA0F42A4-90FB-4B76-93ED-FB276502E1DB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: Rounded Corners 49">
                <a:extLst>
                  <a:ext uri="{FF2B5EF4-FFF2-40B4-BE49-F238E27FC236}">
                    <a16:creationId xmlns:a16="http://schemas.microsoft.com/office/drawing/2014/main" id="{DF52B88E-FECA-4085-8C02-D156289AC740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6" name="Freeform: Shape 47">
              <a:extLst>
                <a:ext uri="{FF2B5EF4-FFF2-40B4-BE49-F238E27FC236}">
                  <a16:creationId xmlns:a16="http://schemas.microsoft.com/office/drawing/2014/main" id="{31E3CDB6-C528-49F0-BE58-7D7BB24F322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1" name="Group 11">
            <a:extLst>
              <a:ext uri="{FF2B5EF4-FFF2-40B4-BE49-F238E27FC236}">
                <a16:creationId xmlns:a16="http://schemas.microsoft.com/office/drawing/2014/main" id="{F051921A-1092-4D47-B533-6A4980E1F96D}"/>
              </a:ext>
            </a:extLst>
          </p:cNvPr>
          <p:cNvGrpSpPr/>
          <p:nvPr/>
        </p:nvGrpSpPr>
        <p:grpSpPr>
          <a:xfrm>
            <a:off x="7157477" y="3811015"/>
            <a:ext cx="4941361" cy="2975725"/>
            <a:chOff x="4098364" y="1571764"/>
            <a:chExt cx="7301609" cy="4397082"/>
          </a:xfrm>
        </p:grpSpPr>
        <p:grpSp>
          <p:nvGrpSpPr>
            <p:cNvPr id="152" name="Graphic 55">
              <a:extLst>
                <a:ext uri="{FF2B5EF4-FFF2-40B4-BE49-F238E27FC236}">
                  <a16:creationId xmlns:a16="http://schemas.microsoft.com/office/drawing/2014/main" id="{911F9B8A-40E0-4E28-BAC7-64F4BBAA1C2B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177" name="Freeform: Shape 37">
                <a:extLst>
                  <a:ext uri="{FF2B5EF4-FFF2-40B4-BE49-F238E27FC236}">
                    <a16:creationId xmlns:a16="http://schemas.microsoft.com/office/drawing/2014/main" id="{7625A6A0-F294-4B51-89A1-4221C1EC13A8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38">
                <a:extLst>
                  <a:ext uri="{FF2B5EF4-FFF2-40B4-BE49-F238E27FC236}">
                    <a16:creationId xmlns:a16="http://schemas.microsoft.com/office/drawing/2014/main" id="{CB41A6F9-D5C4-4EAF-85BC-0BA6631F11AF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3" name="Freeform: Shape 13">
              <a:extLst>
                <a:ext uri="{FF2B5EF4-FFF2-40B4-BE49-F238E27FC236}">
                  <a16:creationId xmlns:a16="http://schemas.microsoft.com/office/drawing/2014/main" id="{CDF8401C-0E16-4144-B0D8-EF47AF95C125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4">
              <a:extLst>
                <a:ext uri="{FF2B5EF4-FFF2-40B4-BE49-F238E27FC236}">
                  <a16:creationId xmlns:a16="http://schemas.microsoft.com/office/drawing/2014/main" id="{10E0510C-53EE-4EB3-BCBE-EA215B52C738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">
              <a:extLst>
                <a:ext uri="{FF2B5EF4-FFF2-40B4-BE49-F238E27FC236}">
                  <a16:creationId xmlns:a16="http://schemas.microsoft.com/office/drawing/2014/main" id="{5AD142F7-F83A-403B-A751-045B099D316C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6">
              <a:extLst>
                <a:ext uri="{FF2B5EF4-FFF2-40B4-BE49-F238E27FC236}">
                  <a16:creationId xmlns:a16="http://schemas.microsoft.com/office/drawing/2014/main" id="{4D5B6C70-4984-4B92-BB43-038246B39BD7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7">
              <a:extLst>
                <a:ext uri="{FF2B5EF4-FFF2-40B4-BE49-F238E27FC236}">
                  <a16:creationId xmlns:a16="http://schemas.microsoft.com/office/drawing/2014/main" id="{8BF6F31B-1B00-4732-95EC-922497B8C530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8">
              <a:extLst>
                <a:ext uri="{FF2B5EF4-FFF2-40B4-BE49-F238E27FC236}">
                  <a16:creationId xmlns:a16="http://schemas.microsoft.com/office/drawing/2014/main" id="{0156DAE2-2034-46A3-ADA5-948178E75D8C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9">
              <a:extLst>
                <a:ext uri="{FF2B5EF4-FFF2-40B4-BE49-F238E27FC236}">
                  <a16:creationId xmlns:a16="http://schemas.microsoft.com/office/drawing/2014/main" id="{B7C45894-C5C2-41B3-812F-C54F4AFDA4E9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20">
              <a:extLst>
                <a:ext uri="{FF2B5EF4-FFF2-40B4-BE49-F238E27FC236}">
                  <a16:creationId xmlns:a16="http://schemas.microsoft.com/office/drawing/2014/main" id="{92968906-E3A3-4375-96FC-3540B8F3943A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21">
              <a:extLst>
                <a:ext uri="{FF2B5EF4-FFF2-40B4-BE49-F238E27FC236}">
                  <a16:creationId xmlns:a16="http://schemas.microsoft.com/office/drawing/2014/main" id="{AC663C20-534F-43EA-B605-8E194A7DE6F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22">
              <a:extLst>
                <a:ext uri="{FF2B5EF4-FFF2-40B4-BE49-F238E27FC236}">
                  <a16:creationId xmlns:a16="http://schemas.microsoft.com/office/drawing/2014/main" id="{49EE0CAB-5730-4E15-9694-2AA70F2BEF2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23">
              <a:extLst>
                <a:ext uri="{FF2B5EF4-FFF2-40B4-BE49-F238E27FC236}">
                  <a16:creationId xmlns:a16="http://schemas.microsoft.com/office/drawing/2014/main" id="{94C12B14-8C9C-4964-9A46-64B443914601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24">
              <a:extLst>
                <a:ext uri="{FF2B5EF4-FFF2-40B4-BE49-F238E27FC236}">
                  <a16:creationId xmlns:a16="http://schemas.microsoft.com/office/drawing/2014/main" id="{E74E05EA-E171-43C4-8C24-E8134F040C1D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25">
              <a:extLst>
                <a:ext uri="{FF2B5EF4-FFF2-40B4-BE49-F238E27FC236}">
                  <a16:creationId xmlns:a16="http://schemas.microsoft.com/office/drawing/2014/main" id="{2F610A06-DEEA-402F-8683-9AB48FBFB93A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66" name="Group 26">
              <a:extLst>
                <a:ext uri="{FF2B5EF4-FFF2-40B4-BE49-F238E27FC236}">
                  <a16:creationId xmlns:a16="http://schemas.microsoft.com/office/drawing/2014/main" id="{8FF2E924-6B47-4331-B20C-2E5BA5098A52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173" name="Rectangle 33">
                <a:extLst>
                  <a:ext uri="{FF2B5EF4-FFF2-40B4-BE49-F238E27FC236}">
                    <a16:creationId xmlns:a16="http://schemas.microsoft.com/office/drawing/2014/main" id="{10636A04-1084-434A-86EA-BA3F90F45F46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34">
                <a:extLst>
                  <a:ext uri="{FF2B5EF4-FFF2-40B4-BE49-F238E27FC236}">
                    <a16:creationId xmlns:a16="http://schemas.microsoft.com/office/drawing/2014/main" id="{26AFC9E4-58BA-427D-9E41-A4141698D260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35">
                <a:extLst>
                  <a:ext uri="{FF2B5EF4-FFF2-40B4-BE49-F238E27FC236}">
                    <a16:creationId xmlns:a16="http://schemas.microsoft.com/office/drawing/2014/main" id="{512273FC-ECEB-45DB-BA03-1F1E6682270A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36">
                <a:extLst>
                  <a:ext uri="{FF2B5EF4-FFF2-40B4-BE49-F238E27FC236}">
                    <a16:creationId xmlns:a16="http://schemas.microsoft.com/office/drawing/2014/main" id="{3E6F98FB-C263-45F2-8809-831AA633340E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27">
              <a:extLst>
                <a:ext uri="{FF2B5EF4-FFF2-40B4-BE49-F238E27FC236}">
                  <a16:creationId xmlns:a16="http://schemas.microsoft.com/office/drawing/2014/main" id="{CF374E03-F3BE-4DA2-A8AC-D5BD0F4ED5F2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170" name="Oval 30">
                <a:extLst>
                  <a:ext uri="{FF2B5EF4-FFF2-40B4-BE49-F238E27FC236}">
                    <a16:creationId xmlns:a16="http://schemas.microsoft.com/office/drawing/2014/main" id="{30AFD710-6CC2-42E1-AFBB-946A4F64594D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31">
                <a:extLst>
                  <a:ext uri="{FF2B5EF4-FFF2-40B4-BE49-F238E27FC236}">
                    <a16:creationId xmlns:a16="http://schemas.microsoft.com/office/drawing/2014/main" id="{076B3D65-8FD2-4F93-9A29-6757D5CCE551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32">
                <a:extLst>
                  <a:ext uri="{FF2B5EF4-FFF2-40B4-BE49-F238E27FC236}">
                    <a16:creationId xmlns:a16="http://schemas.microsoft.com/office/drawing/2014/main" id="{AA404337-2C9D-403D-BD11-A86CC36B27DF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8" name="Rectangle: Rounded Corners 28">
              <a:extLst>
                <a:ext uri="{FF2B5EF4-FFF2-40B4-BE49-F238E27FC236}">
                  <a16:creationId xmlns:a16="http://schemas.microsoft.com/office/drawing/2014/main" id="{0D3412CB-2EAC-4A63-8D19-A2C4BBB43CF0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29">
              <a:extLst>
                <a:ext uri="{FF2B5EF4-FFF2-40B4-BE49-F238E27FC236}">
                  <a16:creationId xmlns:a16="http://schemas.microsoft.com/office/drawing/2014/main" id="{EA8E6DFA-A22C-4B3C-8C95-BF1B55565BAF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6564D806-FA28-443E-9BEC-B226596AB7DE}"/>
              </a:ext>
            </a:extLst>
          </p:cNvPr>
          <p:cNvGrpSpPr/>
          <p:nvPr/>
        </p:nvGrpSpPr>
        <p:grpSpPr>
          <a:xfrm>
            <a:off x="4036313" y="4715023"/>
            <a:ext cx="2994962" cy="1873125"/>
            <a:chOff x="9107787" y="3930309"/>
            <a:chExt cx="2645841" cy="1654778"/>
          </a:xfrm>
        </p:grpSpPr>
        <p:sp>
          <p:nvSpPr>
            <p:cNvPr id="180" name="직사각형 17">
              <a:extLst>
                <a:ext uri="{FF2B5EF4-FFF2-40B4-BE49-F238E27FC236}">
                  <a16:creationId xmlns:a16="http://schemas.microsoft.com/office/drawing/2014/main" id="{1415F672-A727-4E6B-8FDF-A58549F81993}"/>
                </a:ext>
              </a:extLst>
            </p:cNvPr>
            <p:cNvSpPr/>
            <p:nvPr/>
          </p:nvSpPr>
          <p:spPr>
            <a:xfrm>
              <a:off x="9107787" y="4308814"/>
              <a:ext cx="2525916" cy="1276273"/>
            </a:xfrm>
            <a:custGeom>
              <a:avLst/>
              <a:gdLst>
                <a:gd name="connsiteX0" fmla="*/ 0 w 2154724"/>
                <a:gd name="connsiteY0" fmla="*/ 0 h 1104256"/>
                <a:gd name="connsiteX1" fmla="*/ 2154724 w 2154724"/>
                <a:gd name="connsiteY1" fmla="*/ 0 h 1104256"/>
                <a:gd name="connsiteX2" fmla="*/ 2154724 w 2154724"/>
                <a:gd name="connsiteY2" fmla="*/ 1104256 h 1104256"/>
                <a:gd name="connsiteX3" fmla="*/ 0 w 2154724"/>
                <a:gd name="connsiteY3" fmla="*/ 1104256 h 1104256"/>
                <a:gd name="connsiteX4" fmla="*/ 0 w 2154724"/>
                <a:gd name="connsiteY4" fmla="*/ 0 h 1104256"/>
                <a:gd name="connsiteX0" fmla="*/ 0 w 2335793"/>
                <a:gd name="connsiteY0" fmla="*/ 0 h 1113309"/>
                <a:gd name="connsiteX1" fmla="*/ 2335793 w 2335793"/>
                <a:gd name="connsiteY1" fmla="*/ 9053 h 1113309"/>
                <a:gd name="connsiteX2" fmla="*/ 2335793 w 2335793"/>
                <a:gd name="connsiteY2" fmla="*/ 1113309 h 1113309"/>
                <a:gd name="connsiteX3" fmla="*/ 181069 w 2335793"/>
                <a:gd name="connsiteY3" fmla="*/ 1113309 h 1113309"/>
                <a:gd name="connsiteX4" fmla="*/ 0 w 2335793"/>
                <a:gd name="connsiteY4" fmla="*/ 0 h 1113309"/>
                <a:gd name="connsiteX0" fmla="*/ 0 w 2525916"/>
                <a:gd name="connsiteY0" fmla="*/ 81482 h 1194791"/>
                <a:gd name="connsiteX1" fmla="*/ 2525916 w 2525916"/>
                <a:gd name="connsiteY1" fmla="*/ 0 h 1194791"/>
                <a:gd name="connsiteX2" fmla="*/ 2335793 w 2525916"/>
                <a:gd name="connsiteY2" fmla="*/ 1194791 h 1194791"/>
                <a:gd name="connsiteX3" fmla="*/ 181069 w 2525916"/>
                <a:gd name="connsiteY3" fmla="*/ 1194791 h 1194791"/>
                <a:gd name="connsiteX4" fmla="*/ 0 w 2525916"/>
                <a:gd name="connsiteY4" fmla="*/ 81482 h 1194791"/>
                <a:gd name="connsiteX0" fmla="*/ 0 w 2525916"/>
                <a:gd name="connsiteY0" fmla="*/ 81482 h 1276273"/>
                <a:gd name="connsiteX1" fmla="*/ 2525916 w 2525916"/>
                <a:gd name="connsiteY1" fmla="*/ 0 h 1276273"/>
                <a:gd name="connsiteX2" fmla="*/ 2353900 w 2525916"/>
                <a:gd name="connsiteY2" fmla="*/ 1276273 h 1276273"/>
                <a:gd name="connsiteX3" fmla="*/ 181069 w 2525916"/>
                <a:gd name="connsiteY3" fmla="*/ 1194791 h 1276273"/>
                <a:gd name="connsiteX4" fmla="*/ 0 w 2525916"/>
                <a:gd name="connsiteY4" fmla="*/ 81482 h 12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5916" h="1276273">
                  <a:moveTo>
                    <a:pt x="0" y="81482"/>
                  </a:moveTo>
                  <a:lnTo>
                    <a:pt x="2525916" y="0"/>
                  </a:lnTo>
                  <a:lnTo>
                    <a:pt x="2353900" y="1276273"/>
                  </a:lnTo>
                  <a:lnTo>
                    <a:pt x="181069" y="1194791"/>
                  </a:lnTo>
                  <a:lnTo>
                    <a:pt x="0" y="8148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7">
              <a:extLst>
                <a:ext uri="{FF2B5EF4-FFF2-40B4-BE49-F238E27FC236}">
                  <a16:creationId xmlns:a16="http://schemas.microsoft.com/office/drawing/2014/main" id="{ACEB8BF4-750B-49DD-B3A8-FA09D30C5073}"/>
                </a:ext>
              </a:extLst>
            </p:cNvPr>
            <p:cNvSpPr/>
            <p:nvPr/>
          </p:nvSpPr>
          <p:spPr>
            <a:xfrm>
              <a:off x="9524246" y="4847651"/>
              <a:ext cx="2229382" cy="622519"/>
            </a:xfrm>
            <a:custGeom>
              <a:avLst/>
              <a:gdLst>
                <a:gd name="connsiteX0" fmla="*/ 0 w 2154724"/>
                <a:gd name="connsiteY0" fmla="*/ 0 h 1104256"/>
                <a:gd name="connsiteX1" fmla="*/ 2154724 w 2154724"/>
                <a:gd name="connsiteY1" fmla="*/ 0 h 1104256"/>
                <a:gd name="connsiteX2" fmla="*/ 2154724 w 2154724"/>
                <a:gd name="connsiteY2" fmla="*/ 1104256 h 1104256"/>
                <a:gd name="connsiteX3" fmla="*/ 0 w 2154724"/>
                <a:gd name="connsiteY3" fmla="*/ 1104256 h 1104256"/>
                <a:gd name="connsiteX4" fmla="*/ 0 w 2154724"/>
                <a:gd name="connsiteY4" fmla="*/ 0 h 1104256"/>
                <a:gd name="connsiteX0" fmla="*/ 0 w 2335793"/>
                <a:gd name="connsiteY0" fmla="*/ 0 h 1113309"/>
                <a:gd name="connsiteX1" fmla="*/ 2335793 w 2335793"/>
                <a:gd name="connsiteY1" fmla="*/ 9053 h 1113309"/>
                <a:gd name="connsiteX2" fmla="*/ 2335793 w 2335793"/>
                <a:gd name="connsiteY2" fmla="*/ 1113309 h 1113309"/>
                <a:gd name="connsiteX3" fmla="*/ 181069 w 2335793"/>
                <a:gd name="connsiteY3" fmla="*/ 1113309 h 1113309"/>
                <a:gd name="connsiteX4" fmla="*/ 0 w 2335793"/>
                <a:gd name="connsiteY4" fmla="*/ 0 h 1113309"/>
                <a:gd name="connsiteX0" fmla="*/ 0 w 2525916"/>
                <a:gd name="connsiteY0" fmla="*/ 81482 h 1194791"/>
                <a:gd name="connsiteX1" fmla="*/ 2525916 w 2525916"/>
                <a:gd name="connsiteY1" fmla="*/ 0 h 1194791"/>
                <a:gd name="connsiteX2" fmla="*/ 2335793 w 2525916"/>
                <a:gd name="connsiteY2" fmla="*/ 1194791 h 1194791"/>
                <a:gd name="connsiteX3" fmla="*/ 181069 w 2525916"/>
                <a:gd name="connsiteY3" fmla="*/ 1194791 h 1194791"/>
                <a:gd name="connsiteX4" fmla="*/ 0 w 2525916"/>
                <a:gd name="connsiteY4" fmla="*/ 81482 h 1194791"/>
                <a:gd name="connsiteX0" fmla="*/ 0 w 2525916"/>
                <a:gd name="connsiteY0" fmla="*/ 81482 h 1276273"/>
                <a:gd name="connsiteX1" fmla="*/ 2525916 w 2525916"/>
                <a:gd name="connsiteY1" fmla="*/ 0 h 1276273"/>
                <a:gd name="connsiteX2" fmla="*/ 2353900 w 2525916"/>
                <a:gd name="connsiteY2" fmla="*/ 1276273 h 1276273"/>
                <a:gd name="connsiteX3" fmla="*/ 181069 w 2525916"/>
                <a:gd name="connsiteY3" fmla="*/ 1194791 h 1276273"/>
                <a:gd name="connsiteX4" fmla="*/ 0 w 2525916"/>
                <a:gd name="connsiteY4" fmla="*/ 81482 h 127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5916" h="1276273">
                  <a:moveTo>
                    <a:pt x="0" y="81482"/>
                  </a:moveTo>
                  <a:lnTo>
                    <a:pt x="2525916" y="0"/>
                  </a:lnTo>
                  <a:lnTo>
                    <a:pt x="2353900" y="1276273"/>
                  </a:lnTo>
                  <a:lnTo>
                    <a:pt x="181069" y="1194791"/>
                  </a:lnTo>
                  <a:lnTo>
                    <a:pt x="0" y="814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9A4711BD-DD07-42BF-8594-766C3CA2622B}"/>
                </a:ext>
              </a:extLst>
            </p:cNvPr>
            <p:cNvSpPr/>
            <p:nvPr/>
          </p:nvSpPr>
          <p:spPr>
            <a:xfrm>
              <a:off x="9332046" y="4884975"/>
              <a:ext cx="283049" cy="547869"/>
            </a:xfrm>
            <a:custGeom>
              <a:avLst/>
              <a:gdLst>
                <a:gd name="connsiteX0" fmla="*/ 128153 w 283049"/>
                <a:gd name="connsiteY0" fmla="*/ 0 h 547869"/>
                <a:gd name="connsiteX1" fmla="*/ 283049 w 283049"/>
                <a:gd name="connsiteY1" fmla="*/ 547869 h 547869"/>
                <a:gd name="connsiteX2" fmla="*/ 159812 w 283049"/>
                <a:gd name="connsiteY2" fmla="*/ 545315 h 547869"/>
                <a:gd name="connsiteX3" fmla="*/ 0 w 283049"/>
                <a:gd name="connsiteY3" fmla="*/ 2284 h 54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049" h="547869">
                  <a:moveTo>
                    <a:pt x="128153" y="0"/>
                  </a:moveTo>
                  <a:lnTo>
                    <a:pt x="283049" y="547869"/>
                  </a:lnTo>
                  <a:lnTo>
                    <a:pt x="159812" y="545315"/>
                  </a:lnTo>
                  <a:lnTo>
                    <a:pt x="0" y="22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B4202E03-EB84-4D3E-B2F8-3890FF62E963}"/>
                </a:ext>
              </a:extLst>
            </p:cNvPr>
            <p:cNvSpPr/>
            <p:nvPr/>
          </p:nvSpPr>
          <p:spPr>
            <a:xfrm>
              <a:off x="9457855" y="3930309"/>
              <a:ext cx="504648" cy="886420"/>
            </a:xfrm>
            <a:custGeom>
              <a:avLst/>
              <a:gdLst>
                <a:gd name="connsiteX0" fmla="*/ 63816 w 504648"/>
                <a:gd name="connsiteY0" fmla="*/ 330047 h 886420"/>
                <a:gd name="connsiteX1" fmla="*/ 439992 w 504648"/>
                <a:gd name="connsiteY1" fmla="*/ 330047 h 886420"/>
                <a:gd name="connsiteX2" fmla="*/ 439877 w 504648"/>
                <a:gd name="connsiteY2" fmla="*/ 390627 h 886420"/>
                <a:gd name="connsiteX3" fmla="*/ 367802 w 504648"/>
                <a:gd name="connsiteY3" fmla="*/ 537770 h 886420"/>
                <a:gd name="connsiteX4" fmla="*/ 182983 w 504648"/>
                <a:gd name="connsiteY4" fmla="*/ 564847 h 886420"/>
                <a:gd name="connsiteX5" fmla="*/ 72315 w 504648"/>
                <a:gd name="connsiteY5" fmla="*/ 445983 h 886420"/>
                <a:gd name="connsiteX6" fmla="*/ 64097 w 504648"/>
                <a:gd name="connsiteY6" fmla="*/ 397642 h 886420"/>
                <a:gd name="connsiteX7" fmla="*/ 0 w 504648"/>
                <a:gd name="connsiteY7" fmla="*/ 330047 h 886420"/>
                <a:gd name="connsiteX8" fmla="*/ 26871 w 504648"/>
                <a:gd name="connsiteY8" fmla="*/ 330047 h 886420"/>
                <a:gd name="connsiteX9" fmla="*/ 27011 w 504648"/>
                <a:gd name="connsiteY9" fmla="*/ 393905 h 886420"/>
                <a:gd name="connsiteX10" fmla="*/ 58371 w 504648"/>
                <a:gd name="connsiteY10" fmla="*/ 501624 h 886420"/>
                <a:gd name="connsiteX11" fmla="*/ 174678 w 504648"/>
                <a:gd name="connsiteY11" fmla="*/ 598524 h 886420"/>
                <a:gd name="connsiteX12" fmla="*/ 256019 w 504648"/>
                <a:gd name="connsiteY12" fmla="*/ 611920 h 886420"/>
                <a:gd name="connsiteX13" fmla="*/ 363475 w 504648"/>
                <a:gd name="connsiteY13" fmla="*/ 582527 h 886420"/>
                <a:gd name="connsiteX14" fmla="*/ 475738 w 504648"/>
                <a:gd name="connsiteY14" fmla="*/ 415213 h 886420"/>
                <a:gd name="connsiteX15" fmla="*/ 477618 w 504648"/>
                <a:gd name="connsiteY15" fmla="*/ 378323 h 886420"/>
                <a:gd name="connsiteX16" fmla="*/ 477677 w 504648"/>
                <a:gd name="connsiteY16" fmla="*/ 330047 h 886420"/>
                <a:gd name="connsiteX17" fmla="*/ 504648 w 504648"/>
                <a:gd name="connsiteY17" fmla="*/ 330047 h 886420"/>
                <a:gd name="connsiteX18" fmla="*/ 504630 w 504648"/>
                <a:gd name="connsiteY18" fmla="*/ 383896 h 886420"/>
                <a:gd name="connsiteX19" fmla="*/ 485463 w 504648"/>
                <a:gd name="connsiteY19" fmla="*/ 483244 h 886420"/>
                <a:gd name="connsiteX20" fmla="*/ 438587 w 504648"/>
                <a:gd name="connsiteY20" fmla="*/ 556630 h 886420"/>
                <a:gd name="connsiteX21" fmla="*/ 362316 w 504648"/>
                <a:gd name="connsiteY21" fmla="*/ 613953 h 886420"/>
                <a:gd name="connsiteX22" fmla="*/ 319832 w 504648"/>
                <a:gd name="connsiteY22" fmla="*/ 629753 h 886420"/>
                <a:gd name="connsiteX23" fmla="*/ 312926 w 504648"/>
                <a:gd name="connsiteY23" fmla="*/ 639085 h 886420"/>
                <a:gd name="connsiteX24" fmla="*/ 312999 w 504648"/>
                <a:gd name="connsiteY24" fmla="*/ 749999 h 886420"/>
                <a:gd name="connsiteX25" fmla="*/ 402251 w 504648"/>
                <a:gd name="connsiteY25" fmla="*/ 749999 h 886420"/>
                <a:gd name="connsiteX26" fmla="*/ 433566 w 504648"/>
                <a:gd name="connsiteY26" fmla="*/ 781315 h 886420"/>
                <a:gd name="connsiteX27" fmla="*/ 433566 w 504648"/>
                <a:gd name="connsiteY27" fmla="*/ 855105 h 886420"/>
                <a:gd name="connsiteX28" fmla="*/ 402251 w 504648"/>
                <a:gd name="connsiteY28" fmla="*/ 886420 h 886420"/>
                <a:gd name="connsiteX29" fmla="*/ 102106 w 504648"/>
                <a:gd name="connsiteY29" fmla="*/ 886420 h 886420"/>
                <a:gd name="connsiteX30" fmla="*/ 70790 w 504648"/>
                <a:gd name="connsiteY30" fmla="*/ 855105 h 886420"/>
                <a:gd name="connsiteX31" fmla="*/ 70790 w 504648"/>
                <a:gd name="connsiteY31" fmla="*/ 781315 h 886420"/>
                <a:gd name="connsiteX32" fmla="*/ 102106 w 504648"/>
                <a:gd name="connsiteY32" fmla="*/ 749999 h 886420"/>
                <a:gd name="connsiteX33" fmla="*/ 203263 w 504648"/>
                <a:gd name="connsiteY33" fmla="*/ 749999 h 886420"/>
                <a:gd name="connsiteX34" fmla="*/ 203263 w 504648"/>
                <a:gd name="connsiteY34" fmla="*/ 635282 h 886420"/>
                <a:gd name="connsiteX35" fmla="*/ 170155 w 504648"/>
                <a:gd name="connsiteY35" fmla="*/ 625448 h 886420"/>
                <a:gd name="connsiteX36" fmla="*/ 67419 w 504648"/>
                <a:gd name="connsiteY36" fmla="*/ 558531 h 886420"/>
                <a:gd name="connsiteX37" fmla="*/ 131 w 504648"/>
                <a:gd name="connsiteY37" fmla="*/ 393643 h 886420"/>
                <a:gd name="connsiteX38" fmla="*/ 63981 w 504648"/>
                <a:gd name="connsiteY38" fmla="*/ 268626 h 886420"/>
                <a:gd name="connsiteX39" fmla="*/ 439914 w 504648"/>
                <a:gd name="connsiteY39" fmla="*/ 268626 h 886420"/>
                <a:gd name="connsiteX40" fmla="*/ 439914 w 504648"/>
                <a:gd name="connsiteY40" fmla="*/ 310739 h 886420"/>
                <a:gd name="connsiteX41" fmla="*/ 63981 w 504648"/>
                <a:gd name="connsiteY41" fmla="*/ 310739 h 886420"/>
                <a:gd name="connsiteX42" fmla="*/ 63981 w 504648"/>
                <a:gd name="connsiteY42" fmla="*/ 268626 h 886420"/>
                <a:gd name="connsiteX43" fmla="*/ 461138 w 504648"/>
                <a:gd name="connsiteY43" fmla="*/ 115155 h 886420"/>
                <a:gd name="connsiteX44" fmla="*/ 461556 w 504648"/>
                <a:gd name="connsiteY44" fmla="*/ 115540 h 886420"/>
                <a:gd name="connsiteX45" fmla="*/ 461556 w 504648"/>
                <a:gd name="connsiteY45" fmla="*/ 116098 h 886420"/>
                <a:gd name="connsiteX46" fmla="*/ 43739 w 504648"/>
                <a:gd name="connsiteY46" fmla="*/ 104825 h 886420"/>
                <a:gd name="connsiteX47" fmla="*/ 43092 w 504648"/>
                <a:gd name="connsiteY47" fmla="*/ 106095 h 886420"/>
                <a:gd name="connsiteX48" fmla="*/ 43092 w 504648"/>
                <a:gd name="connsiteY48" fmla="*/ 105369 h 886420"/>
                <a:gd name="connsiteX49" fmla="*/ 223666 w 504648"/>
                <a:gd name="connsiteY49" fmla="*/ 1731 h 886420"/>
                <a:gd name="connsiteX50" fmla="*/ 319755 w 504648"/>
                <a:gd name="connsiteY50" fmla="*/ 14122 h 886420"/>
                <a:gd name="connsiteX51" fmla="*/ 430423 w 504648"/>
                <a:gd name="connsiteY51" fmla="*/ 132986 h 886420"/>
                <a:gd name="connsiteX52" fmla="*/ 438641 w 504648"/>
                <a:gd name="connsiteY52" fmla="*/ 181327 h 886420"/>
                <a:gd name="connsiteX53" fmla="*/ 438922 w 504648"/>
                <a:gd name="connsiteY53" fmla="*/ 248922 h 886420"/>
                <a:gd name="connsiteX54" fmla="*/ 62746 w 504648"/>
                <a:gd name="connsiteY54" fmla="*/ 248922 h 886420"/>
                <a:gd name="connsiteX55" fmla="*/ 62861 w 504648"/>
                <a:gd name="connsiteY55" fmla="*/ 188342 h 886420"/>
                <a:gd name="connsiteX56" fmla="*/ 134936 w 504648"/>
                <a:gd name="connsiteY56" fmla="*/ 41199 h 886420"/>
                <a:gd name="connsiteX57" fmla="*/ 223666 w 504648"/>
                <a:gd name="connsiteY57" fmla="*/ 1731 h 886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04648" h="886420">
                  <a:moveTo>
                    <a:pt x="63816" y="330047"/>
                  </a:moveTo>
                  <a:lnTo>
                    <a:pt x="439992" y="330047"/>
                  </a:lnTo>
                  <a:lnTo>
                    <a:pt x="439877" y="390627"/>
                  </a:lnTo>
                  <a:cubicBezTo>
                    <a:pt x="439855" y="451469"/>
                    <a:pt x="415029" y="500793"/>
                    <a:pt x="367802" y="537770"/>
                  </a:cubicBezTo>
                  <a:cubicBezTo>
                    <a:pt x="311878" y="581565"/>
                    <a:pt x="248720" y="590198"/>
                    <a:pt x="182983" y="564847"/>
                  </a:cubicBezTo>
                  <a:cubicBezTo>
                    <a:pt x="127802" y="543561"/>
                    <a:pt x="90890" y="502694"/>
                    <a:pt x="72315" y="445983"/>
                  </a:cubicBezTo>
                  <a:cubicBezTo>
                    <a:pt x="67157" y="430270"/>
                    <a:pt x="64141" y="414252"/>
                    <a:pt x="64097" y="397642"/>
                  </a:cubicBezTo>
                  <a:close/>
                  <a:moveTo>
                    <a:pt x="0" y="330047"/>
                  </a:moveTo>
                  <a:lnTo>
                    <a:pt x="26871" y="330047"/>
                  </a:lnTo>
                  <a:lnTo>
                    <a:pt x="27011" y="393905"/>
                  </a:lnTo>
                  <a:cubicBezTo>
                    <a:pt x="27186" y="432783"/>
                    <a:pt x="38834" y="468449"/>
                    <a:pt x="58371" y="501624"/>
                  </a:cubicBezTo>
                  <a:cubicBezTo>
                    <a:pt x="85536" y="547757"/>
                    <a:pt x="124873" y="579533"/>
                    <a:pt x="174678" y="598524"/>
                  </a:cubicBezTo>
                  <a:cubicBezTo>
                    <a:pt x="200859" y="608511"/>
                    <a:pt x="228002" y="611986"/>
                    <a:pt x="256019" y="611920"/>
                  </a:cubicBezTo>
                  <a:cubicBezTo>
                    <a:pt x="294678" y="611811"/>
                    <a:pt x="330563" y="601824"/>
                    <a:pt x="363475" y="582527"/>
                  </a:cubicBezTo>
                  <a:cubicBezTo>
                    <a:pt x="427529" y="544960"/>
                    <a:pt x="464834" y="488686"/>
                    <a:pt x="475738" y="415213"/>
                  </a:cubicBezTo>
                  <a:cubicBezTo>
                    <a:pt x="477531" y="403084"/>
                    <a:pt x="477552" y="390627"/>
                    <a:pt x="477618" y="378323"/>
                  </a:cubicBezTo>
                  <a:lnTo>
                    <a:pt x="477677" y="330047"/>
                  </a:lnTo>
                  <a:lnTo>
                    <a:pt x="504648" y="330047"/>
                  </a:lnTo>
                  <a:lnTo>
                    <a:pt x="504630" y="383896"/>
                  </a:lnTo>
                  <a:cubicBezTo>
                    <a:pt x="504695" y="418272"/>
                    <a:pt x="498707" y="451512"/>
                    <a:pt x="485463" y="483244"/>
                  </a:cubicBezTo>
                  <a:cubicBezTo>
                    <a:pt x="474143" y="510365"/>
                    <a:pt x="458671" y="534951"/>
                    <a:pt x="438587" y="556630"/>
                  </a:cubicBezTo>
                  <a:cubicBezTo>
                    <a:pt x="416580" y="580385"/>
                    <a:pt x="391666" y="600272"/>
                    <a:pt x="362316" y="613953"/>
                  </a:cubicBezTo>
                  <a:cubicBezTo>
                    <a:pt x="348658" y="620312"/>
                    <a:pt x="334169" y="624989"/>
                    <a:pt x="319832" y="629753"/>
                  </a:cubicBezTo>
                  <a:cubicBezTo>
                    <a:pt x="314675" y="631458"/>
                    <a:pt x="312905" y="633534"/>
                    <a:pt x="312926" y="639085"/>
                  </a:cubicBezTo>
                  <a:lnTo>
                    <a:pt x="312999" y="749999"/>
                  </a:lnTo>
                  <a:lnTo>
                    <a:pt x="402251" y="749999"/>
                  </a:lnTo>
                  <a:cubicBezTo>
                    <a:pt x="419546" y="749999"/>
                    <a:pt x="433566" y="764020"/>
                    <a:pt x="433566" y="781315"/>
                  </a:cubicBezTo>
                  <a:lnTo>
                    <a:pt x="433566" y="855105"/>
                  </a:lnTo>
                  <a:cubicBezTo>
                    <a:pt x="433566" y="872400"/>
                    <a:pt x="419546" y="886420"/>
                    <a:pt x="402251" y="886420"/>
                  </a:cubicBezTo>
                  <a:lnTo>
                    <a:pt x="102106" y="886420"/>
                  </a:lnTo>
                  <a:cubicBezTo>
                    <a:pt x="84811" y="886420"/>
                    <a:pt x="70790" y="872400"/>
                    <a:pt x="70790" y="855105"/>
                  </a:cubicBezTo>
                  <a:lnTo>
                    <a:pt x="70790" y="781315"/>
                  </a:lnTo>
                  <a:cubicBezTo>
                    <a:pt x="70790" y="764020"/>
                    <a:pt x="84811" y="749999"/>
                    <a:pt x="102106" y="749999"/>
                  </a:cubicBezTo>
                  <a:lnTo>
                    <a:pt x="203263" y="749999"/>
                  </a:lnTo>
                  <a:lnTo>
                    <a:pt x="203263" y="635282"/>
                  </a:lnTo>
                  <a:cubicBezTo>
                    <a:pt x="192030" y="631960"/>
                    <a:pt x="180972" y="629076"/>
                    <a:pt x="170155" y="625448"/>
                  </a:cubicBezTo>
                  <a:cubicBezTo>
                    <a:pt x="130162" y="612008"/>
                    <a:pt x="96048" y="589476"/>
                    <a:pt x="67419" y="558531"/>
                  </a:cubicBezTo>
                  <a:cubicBezTo>
                    <a:pt x="24367" y="511982"/>
                    <a:pt x="1267" y="457085"/>
                    <a:pt x="131" y="393643"/>
                  </a:cubicBezTo>
                  <a:close/>
                  <a:moveTo>
                    <a:pt x="63981" y="268626"/>
                  </a:moveTo>
                  <a:cubicBezTo>
                    <a:pt x="189292" y="268626"/>
                    <a:pt x="314253" y="268626"/>
                    <a:pt x="439914" y="268626"/>
                  </a:cubicBezTo>
                  <a:cubicBezTo>
                    <a:pt x="439914" y="282875"/>
                    <a:pt x="439914" y="296643"/>
                    <a:pt x="439914" y="310739"/>
                  </a:cubicBezTo>
                  <a:cubicBezTo>
                    <a:pt x="314450" y="310739"/>
                    <a:pt x="189336" y="310739"/>
                    <a:pt x="63981" y="310739"/>
                  </a:cubicBezTo>
                  <a:cubicBezTo>
                    <a:pt x="63981" y="296534"/>
                    <a:pt x="63981" y="282788"/>
                    <a:pt x="63981" y="268626"/>
                  </a:cubicBezTo>
                  <a:close/>
                  <a:moveTo>
                    <a:pt x="461138" y="115155"/>
                  </a:moveTo>
                  <a:lnTo>
                    <a:pt x="461556" y="115540"/>
                  </a:lnTo>
                  <a:lnTo>
                    <a:pt x="461556" y="116098"/>
                  </a:lnTo>
                  <a:close/>
                  <a:moveTo>
                    <a:pt x="43739" y="104825"/>
                  </a:moveTo>
                  <a:lnTo>
                    <a:pt x="43092" y="106095"/>
                  </a:lnTo>
                  <a:lnTo>
                    <a:pt x="43092" y="105369"/>
                  </a:lnTo>
                  <a:close/>
                  <a:moveTo>
                    <a:pt x="223666" y="1731"/>
                  </a:moveTo>
                  <a:cubicBezTo>
                    <a:pt x="254663" y="-2733"/>
                    <a:pt x="286886" y="1446"/>
                    <a:pt x="319755" y="14122"/>
                  </a:cubicBezTo>
                  <a:cubicBezTo>
                    <a:pt x="374936" y="35408"/>
                    <a:pt x="411848" y="76275"/>
                    <a:pt x="430423" y="132986"/>
                  </a:cubicBezTo>
                  <a:cubicBezTo>
                    <a:pt x="435581" y="148699"/>
                    <a:pt x="438597" y="164717"/>
                    <a:pt x="438641" y="181327"/>
                  </a:cubicBezTo>
                  <a:lnTo>
                    <a:pt x="438922" y="248922"/>
                  </a:lnTo>
                  <a:lnTo>
                    <a:pt x="62746" y="248922"/>
                  </a:lnTo>
                  <a:lnTo>
                    <a:pt x="62861" y="188342"/>
                  </a:lnTo>
                  <a:cubicBezTo>
                    <a:pt x="62883" y="127500"/>
                    <a:pt x="87709" y="78176"/>
                    <a:pt x="134936" y="41199"/>
                  </a:cubicBezTo>
                  <a:cubicBezTo>
                    <a:pt x="162898" y="19301"/>
                    <a:pt x="192669" y="6194"/>
                    <a:pt x="223666" y="173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9B3C3FCB-6D58-4215-84E6-FF2958F9A646}"/>
                </a:ext>
              </a:extLst>
            </p:cNvPr>
            <p:cNvSpPr/>
            <p:nvPr/>
          </p:nvSpPr>
          <p:spPr>
            <a:xfrm>
              <a:off x="9839354" y="5032772"/>
              <a:ext cx="1680163" cy="252273"/>
            </a:xfrm>
            <a:custGeom>
              <a:avLst/>
              <a:gdLst/>
              <a:ahLst/>
              <a:cxnLst/>
              <a:rect l="l" t="t" r="r" b="b"/>
              <a:pathLst>
                <a:path w="1680163" h="252273">
                  <a:moveTo>
                    <a:pt x="647044" y="142312"/>
                  </a:moveTo>
                  <a:lnTo>
                    <a:pt x="647044" y="209769"/>
                  </a:lnTo>
                  <a:lnTo>
                    <a:pt x="694195" y="209769"/>
                  </a:lnTo>
                  <a:cubicBezTo>
                    <a:pt x="712550" y="209769"/>
                    <a:pt x="724195" y="209253"/>
                    <a:pt x="729128" y="208220"/>
                  </a:cubicBezTo>
                  <a:cubicBezTo>
                    <a:pt x="736699" y="206843"/>
                    <a:pt x="742866" y="203488"/>
                    <a:pt x="747627" y="198153"/>
                  </a:cubicBezTo>
                  <a:cubicBezTo>
                    <a:pt x="752387" y="192819"/>
                    <a:pt x="754768" y="185677"/>
                    <a:pt x="754768" y="176729"/>
                  </a:cubicBezTo>
                  <a:cubicBezTo>
                    <a:pt x="754768" y="169157"/>
                    <a:pt x="752933" y="162733"/>
                    <a:pt x="749261" y="157456"/>
                  </a:cubicBezTo>
                  <a:cubicBezTo>
                    <a:pt x="745590" y="152178"/>
                    <a:pt x="740284" y="148335"/>
                    <a:pt x="733344" y="145926"/>
                  </a:cubicBezTo>
                  <a:cubicBezTo>
                    <a:pt x="726403" y="143517"/>
                    <a:pt x="711346" y="142312"/>
                    <a:pt x="688172" y="142312"/>
                  </a:cubicBezTo>
                  <a:close/>
                  <a:moveTo>
                    <a:pt x="1294958" y="58852"/>
                  </a:moveTo>
                  <a:lnTo>
                    <a:pt x="1260886" y="152465"/>
                  </a:lnTo>
                  <a:lnTo>
                    <a:pt x="1329719" y="152465"/>
                  </a:lnTo>
                  <a:close/>
                  <a:moveTo>
                    <a:pt x="1504294" y="42677"/>
                  </a:moveTo>
                  <a:lnTo>
                    <a:pt x="1504294" y="106691"/>
                  </a:lnTo>
                  <a:lnTo>
                    <a:pt x="1541980" y="106691"/>
                  </a:lnTo>
                  <a:cubicBezTo>
                    <a:pt x="1566416" y="106691"/>
                    <a:pt x="1581674" y="105659"/>
                    <a:pt x="1587754" y="103594"/>
                  </a:cubicBezTo>
                  <a:cubicBezTo>
                    <a:pt x="1593835" y="101529"/>
                    <a:pt x="1598595" y="97972"/>
                    <a:pt x="1602037" y="92925"/>
                  </a:cubicBezTo>
                  <a:cubicBezTo>
                    <a:pt x="1605479" y="87877"/>
                    <a:pt x="1607200" y="81567"/>
                    <a:pt x="1607200" y="73996"/>
                  </a:cubicBezTo>
                  <a:cubicBezTo>
                    <a:pt x="1607200" y="65506"/>
                    <a:pt x="1604934" y="58652"/>
                    <a:pt x="1600402" y="53432"/>
                  </a:cubicBezTo>
                  <a:cubicBezTo>
                    <a:pt x="1595871" y="48212"/>
                    <a:pt x="1589475" y="44914"/>
                    <a:pt x="1581215" y="43537"/>
                  </a:cubicBezTo>
                  <a:cubicBezTo>
                    <a:pt x="1577085" y="42963"/>
                    <a:pt x="1564695" y="42677"/>
                    <a:pt x="1544045" y="42677"/>
                  </a:cubicBezTo>
                  <a:close/>
                  <a:moveTo>
                    <a:pt x="647044" y="41988"/>
                  </a:moveTo>
                  <a:lnTo>
                    <a:pt x="647044" y="100324"/>
                  </a:lnTo>
                  <a:lnTo>
                    <a:pt x="680428" y="100324"/>
                  </a:lnTo>
                  <a:cubicBezTo>
                    <a:pt x="700275" y="100324"/>
                    <a:pt x="712608" y="100037"/>
                    <a:pt x="717426" y="99464"/>
                  </a:cubicBezTo>
                  <a:cubicBezTo>
                    <a:pt x="726145" y="98431"/>
                    <a:pt x="733000" y="95420"/>
                    <a:pt x="737990" y="90430"/>
                  </a:cubicBezTo>
                  <a:cubicBezTo>
                    <a:pt x="742980" y="85439"/>
                    <a:pt x="745475" y="78871"/>
                    <a:pt x="745475" y="70726"/>
                  </a:cubicBezTo>
                  <a:cubicBezTo>
                    <a:pt x="745475" y="62925"/>
                    <a:pt x="743325" y="56587"/>
                    <a:pt x="739022" y="51711"/>
                  </a:cubicBezTo>
                  <a:cubicBezTo>
                    <a:pt x="734720" y="46835"/>
                    <a:pt x="728325" y="43881"/>
                    <a:pt x="719835" y="42849"/>
                  </a:cubicBezTo>
                  <a:cubicBezTo>
                    <a:pt x="714787" y="42275"/>
                    <a:pt x="700275" y="41988"/>
                    <a:pt x="676298" y="41988"/>
                  </a:cubicBezTo>
                  <a:close/>
                  <a:moveTo>
                    <a:pt x="1453358" y="0"/>
                  </a:moveTo>
                  <a:lnTo>
                    <a:pt x="1560565" y="0"/>
                  </a:lnTo>
                  <a:cubicBezTo>
                    <a:pt x="1587525" y="0"/>
                    <a:pt x="1607113" y="2266"/>
                    <a:pt x="1619331" y="6797"/>
                  </a:cubicBezTo>
                  <a:cubicBezTo>
                    <a:pt x="1631549" y="11329"/>
                    <a:pt x="1641329" y="19388"/>
                    <a:pt x="1648671" y="30975"/>
                  </a:cubicBezTo>
                  <a:cubicBezTo>
                    <a:pt x="1656014" y="42562"/>
                    <a:pt x="1659685" y="55812"/>
                    <a:pt x="1659685" y="70726"/>
                  </a:cubicBezTo>
                  <a:cubicBezTo>
                    <a:pt x="1659685" y="89655"/>
                    <a:pt x="1654121" y="105286"/>
                    <a:pt x="1642993" y="117619"/>
                  </a:cubicBezTo>
                  <a:cubicBezTo>
                    <a:pt x="1631865" y="129951"/>
                    <a:pt x="1615230" y="137724"/>
                    <a:pt x="1593089" y="140936"/>
                  </a:cubicBezTo>
                  <a:cubicBezTo>
                    <a:pt x="1604102" y="147360"/>
                    <a:pt x="1613194" y="154416"/>
                    <a:pt x="1620364" y="162102"/>
                  </a:cubicBezTo>
                  <a:cubicBezTo>
                    <a:pt x="1627534" y="169788"/>
                    <a:pt x="1637199" y="183440"/>
                    <a:pt x="1649360" y="203058"/>
                  </a:cubicBezTo>
                  <a:lnTo>
                    <a:pt x="1680163" y="252273"/>
                  </a:lnTo>
                  <a:lnTo>
                    <a:pt x="1619245" y="252273"/>
                  </a:lnTo>
                  <a:lnTo>
                    <a:pt x="1582420" y="197379"/>
                  </a:lnTo>
                  <a:cubicBezTo>
                    <a:pt x="1569341" y="177761"/>
                    <a:pt x="1560393" y="165400"/>
                    <a:pt x="1555575" y="160295"/>
                  </a:cubicBezTo>
                  <a:cubicBezTo>
                    <a:pt x="1550757" y="155190"/>
                    <a:pt x="1545651" y="151691"/>
                    <a:pt x="1540259" y="149798"/>
                  </a:cubicBezTo>
                  <a:cubicBezTo>
                    <a:pt x="1534867" y="147905"/>
                    <a:pt x="1526321" y="146959"/>
                    <a:pt x="1514619" y="146959"/>
                  </a:cubicBezTo>
                  <a:lnTo>
                    <a:pt x="1504294" y="146959"/>
                  </a:lnTo>
                  <a:lnTo>
                    <a:pt x="1504294" y="252273"/>
                  </a:lnTo>
                  <a:lnTo>
                    <a:pt x="1453358" y="252273"/>
                  </a:lnTo>
                  <a:close/>
                  <a:moveTo>
                    <a:pt x="1268630" y="0"/>
                  </a:moveTo>
                  <a:lnTo>
                    <a:pt x="1322491" y="0"/>
                  </a:lnTo>
                  <a:lnTo>
                    <a:pt x="1423504" y="252273"/>
                  </a:lnTo>
                  <a:lnTo>
                    <a:pt x="1368093" y="252273"/>
                  </a:lnTo>
                  <a:lnTo>
                    <a:pt x="1346067" y="194970"/>
                  </a:lnTo>
                  <a:lnTo>
                    <a:pt x="1245226" y="194970"/>
                  </a:lnTo>
                  <a:lnTo>
                    <a:pt x="1224404" y="252273"/>
                  </a:lnTo>
                  <a:lnTo>
                    <a:pt x="1170371" y="252273"/>
                  </a:lnTo>
                  <a:close/>
                  <a:moveTo>
                    <a:pt x="939352" y="0"/>
                  </a:moveTo>
                  <a:lnTo>
                    <a:pt x="988912" y="0"/>
                  </a:lnTo>
                  <a:lnTo>
                    <a:pt x="1092161" y="168469"/>
                  </a:lnTo>
                  <a:lnTo>
                    <a:pt x="1092161" y="0"/>
                  </a:lnTo>
                  <a:lnTo>
                    <a:pt x="1139484" y="0"/>
                  </a:lnTo>
                  <a:lnTo>
                    <a:pt x="1139484" y="252273"/>
                  </a:lnTo>
                  <a:lnTo>
                    <a:pt x="1088375" y="252273"/>
                  </a:lnTo>
                  <a:lnTo>
                    <a:pt x="986675" y="87762"/>
                  </a:lnTo>
                  <a:lnTo>
                    <a:pt x="986675" y="252273"/>
                  </a:lnTo>
                  <a:lnTo>
                    <a:pt x="939352" y="252273"/>
                  </a:lnTo>
                  <a:close/>
                  <a:moveTo>
                    <a:pt x="851562" y="0"/>
                  </a:moveTo>
                  <a:lnTo>
                    <a:pt x="902499" y="0"/>
                  </a:lnTo>
                  <a:lnTo>
                    <a:pt x="902499" y="252273"/>
                  </a:lnTo>
                  <a:lnTo>
                    <a:pt x="851562" y="252273"/>
                  </a:lnTo>
                  <a:close/>
                  <a:moveTo>
                    <a:pt x="596108" y="0"/>
                  </a:moveTo>
                  <a:lnTo>
                    <a:pt x="696948" y="0"/>
                  </a:lnTo>
                  <a:cubicBezTo>
                    <a:pt x="716910" y="0"/>
                    <a:pt x="731795" y="832"/>
                    <a:pt x="741604" y="2495"/>
                  </a:cubicBezTo>
                  <a:cubicBezTo>
                    <a:pt x="751412" y="4159"/>
                    <a:pt x="760189" y="7629"/>
                    <a:pt x="767932" y="12906"/>
                  </a:cubicBezTo>
                  <a:cubicBezTo>
                    <a:pt x="775676" y="18184"/>
                    <a:pt x="782129" y="25210"/>
                    <a:pt x="787292" y="33986"/>
                  </a:cubicBezTo>
                  <a:cubicBezTo>
                    <a:pt x="792454" y="42763"/>
                    <a:pt x="795035" y="52600"/>
                    <a:pt x="795035" y="63499"/>
                  </a:cubicBezTo>
                  <a:cubicBezTo>
                    <a:pt x="795035" y="75315"/>
                    <a:pt x="791852" y="86156"/>
                    <a:pt x="785485" y="96022"/>
                  </a:cubicBezTo>
                  <a:cubicBezTo>
                    <a:pt x="779118" y="105888"/>
                    <a:pt x="770485" y="113288"/>
                    <a:pt x="759586" y="118221"/>
                  </a:cubicBezTo>
                  <a:cubicBezTo>
                    <a:pt x="774959" y="122695"/>
                    <a:pt x="786775" y="130324"/>
                    <a:pt x="795035" y="141108"/>
                  </a:cubicBezTo>
                  <a:cubicBezTo>
                    <a:pt x="803295" y="151892"/>
                    <a:pt x="807425" y="164568"/>
                    <a:pt x="807425" y="179138"/>
                  </a:cubicBezTo>
                  <a:cubicBezTo>
                    <a:pt x="807425" y="190610"/>
                    <a:pt x="804758" y="201767"/>
                    <a:pt x="799423" y="212608"/>
                  </a:cubicBezTo>
                  <a:cubicBezTo>
                    <a:pt x="794089" y="223449"/>
                    <a:pt x="786804" y="232111"/>
                    <a:pt x="777569" y="238593"/>
                  </a:cubicBezTo>
                  <a:cubicBezTo>
                    <a:pt x="768334" y="245074"/>
                    <a:pt x="756948" y="249061"/>
                    <a:pt x="743411" y="250552"/>
                  </a:cubicBezTo>
                  <a:cubicBezTo>
                    <a:pt x="734921" y="251470"/>
                    <a:pt x="714443" y="252044"/>
                    <a:pt x="681977" y="252273"/>
                  </a:cubicBezTo>
                  <a:lnTo>
                    <a:pt x="596108" y="252273"/>
                  </a:lnTo>
                  <a:close/>
                  <a:moveTo>
                    <a:pt x="357811" y="0"/>
                  </a:moveTo>
                  <a:lnTo>
                    <a:pt x="544865" y="0"/>
                  </a:lnTo>
                  <a:lnTo>
                    <a:pt x="544865" y="42677"/>
                  </a:lnTo>
                  <a:lnTo>
                    <a:pt x="408747" y="42677"/>
                  </a:lnTo>
                  <a:lnTo>
                    <a:pt x="408747" y="98603"/>
                  </a:lnTo>
                  <a:lnTo>
                    <a:pt x="535400" y="98603"/>
                  </a:lnTo>
                  <a:lnTo>
                    <a:pt x="535400" y="141108"/>
                  </a:lnTo>
                  <a:lnTo>
                    <a:pt x="408747" y="141108"/>
                  </a:lnTo>
                  <a:lnTo>
                    <a:pt x="408747" y="209769"/>
                  </a:lnTo>
                  <a:lnTo>
                    <a:pt x="549683" y="209769"/>
                  </a:lnTo>
                  <a:lnTo>
                    <a:pt x="549683" y="252273"/>
                  </a:lnTo>
                  <a:lnTo>
                    <a:pt x="357811" y="252273"/>
                  </a:lnTo>
                  <a:close/>
                  <a:moveTo>
                    <a:pt x="0" y="0"/>
                  </a:moveTo>
                  <a:lnTo>
                    <a:pt x="52141" y="0"/>
                  </a:lnTo>
                  <a:lnTo>
                    <a:pt x="90171" y="173287"/>
                  </a:lnTo>
                  <a:lnTo>
                    <a:pt x="136289" y="0"/>
                  </a:lnTo>
                  <a:lnTo>
                    <a:pt x="196863" y="0"/>
                  </a:lnTo>
                  <a:lnTo>
                    <a:pt x="241088" y="176213"/>
                  </a:lnTo>
                  <a:lnTo>
                    <a:pt x="279806" y="0"/>
                  </a:lnTo>
                  <a:lnTo>
                    <a:pt x="331087" y="0"/>
                  </a:lnTo>
                  <a:lnTo>
                    <a:pt x="269826" y="252273"/>
                  </a:lnTo>
                  <a:lnTo>
                    <a:pt x="215792" y="252273"/>
                  </a:lnTo>
                  <a:lnTo>
                    <a:pt x="165543" y="63671"/>
                  </a:lnTo>
                  <a:lnTo>
                    <a:pt x="115467" y="252273"/>
                  </a:lnTo>
                  <a:lnTo>
                    <a:pt x="60229" y="2522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98626E5E-8FF7-4C36-A066-F3B9996132DD}"/>
                </a:ext>
              </a:extLst>
            </p:cNvPr>
            <p:cNvSpPr/>
            <p:nvPr/>
          </p:nvSpPr>
          <p:spPr>
            <a:xfrm>
              <a:off x="10221565" y="4449302"/>
              <a:ext cx="1228205" cy="327273"/>
            </a:xfrm>
            <a:custGeom>
              <a:avLst/>
              <a:gdLst/>
              <a:ahLst/>
              <a:cxnLst/>
              <a:rect l="l" t="t" r="r" b="b"/>
              <a:pathLst>
                <a:path w="1228205" h="327273">
                  <a:moveTo>
                    <a:pt x="952277" y="0"/>
                  </a:moveTo>
                  <a:lnTo>
                    <a:pt x="1223293" y="0"/>
                  </a:lnTo>
                  <a:lnTo>
                    <a:pt x="1223293" y="69874"/>
                  </a:lnTo>
                  <a:lnTo>
                    <a:pt x="1053629" y="69874"/>
                  </a:lnTo>
                  <a:lnTo>
                    <a:pt x="1053629" y="121890"/>
                  </a:lnTo>
                  <a:lnTo>
                    <a:pt x="1211015" y="121890"/>
                  </a:lnTo>
                  <a:lnTo>
                    <a:pt x="1211015" y="188639"/>
                  </a:lnTo>
                  <a:lnTo>
                    <a:pt x="1053629" y="188639"/>
                  </a:lnTo>
                  <a:lnTo>
                    <a:pt x="1053629" y="253156"/>
                  </a:lnTo>
                  <a:lnTo>
                    <a:pt x="1228205" y="253156"/>
                  </a:lnTo>
                  <a:lnTo>
                    <a:pt x="1228205" y="327273"/>
                  </a:lnTo>
                  <a:lnTo>
                    <a:pt x="952277" y="327273"/>
                  </a:lnTo>
                  <a:close/>
                  <a:moveTo>
                    <a:pt x="529829" y="0"/>
                  </a:moveTo>
                  <a:lnTo>
                    <a:pt x="635544" y="0"/>
                  </a:lnTo>
                  <a:lnTo>
                    <a:pt x="709204" y="235520"/>
                  </a:lnTo>
                  <a:lnTo>
                    <a:pt x="781921" y="0"/>
                  </a:lnTo>
                  <a:lnTo>
                    <a:pt x="884560" y="0"/>
                  </a:lnTo>
                  <a:lnTo>
                    <a:pt x="763040" y="327273"/>
                  </a:lnTo>
                  <a:lnTo>
                    <a:pt x="653428" y="327273"/>
                  </a:lnTo>
                  <a:close/>
                  <a:moveTo>
                    <a:pt x="346919" y="0"/>
                  </a:moveTo>
                  <a:lnTo>
                    <a:pt x="448271" y="0"/>
                  </a:lnTo>
                  <a:lnTo>
                    <a:pt x="448271" y="327273"/>
                  </a:lnTo>
                  <a:lnTo>
                    <a:pt x="346919" y="327273"/>
                  </a:lnTo>
                  <a:close/>
                  <a:moveTo>
                    <a:pt x="0" y="0"/>
                  </a:moveTo>
                  <a:lnTo>
                    <a:pt x="101129" y="0"/>
                  </a:lnTo>
                  <a:lnTo>
                    <a:pt x="101129" y="246682"/>
                  </a:lnTo>
                  <a:lnTo>
                    <a:pt x="258961" y="246682"/>
                  </a:lnTo>
                  <a:lnTo>
                    <a:pt x="258961" y="327273"/>
                  </a:lnTo>
                  <a:lnTo>
                    <a:pt x="0" y="3272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0C1AF41-EE12-4D38-BCA8-0025FDD84F71}"/>
              </a:ext>
            </a:extLst>
          </p:cNvPr>
          <p:cNvSpPr txBox="1">
            <a:spLocks/>
          </p:cNvSpPr>
          <p:nvPr/>
        </p:nvSpPr>
        <p:spPr>
          <a:xfrm>
            <a:off x="667079" y="2162649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 b="1" dirty="0">
                <a:solidFill>
                  <a:schemeClr val="accent1"/>
                </a:solidFill>
              </a:rPr>
              <a:t>Content</a:t>
            </a:r>
            <a:r>
              <a:rPr lang="ko-KR" altLang="en-US" sz="1600" b="1" dirty="0">
                <a:solidFill>
                  <a:schemeClr val="accent1"/>
                </a:solidFill>
              </a:rPr>
              <a:t> </a:t>
            </a:r>
            <a:r>
              <a:rPr lang="en-US" altLang="ko-KR" sz="1600" b="1" dirty="0">
                <a:solidFill>
                  <a:schemeClr val="accent1"/>
                </a:solidFill>
              </a:rPr>
              <a:t>Here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8D166394-F815-4DBF-9678-7DF1D6E5A580}"/>
              </a:ext>
            </a:extLst>
          </p:cNvPr>
          <p:cNvGrpSpPr/>
          <p:nvPr/>
        </p:nvGrpSpPr>
        <p:grpSpPr>
          <a:xfrm>
            <a:off x="867454" y="2696060"/>
            <a:ext cx="2298576" cy="3338873"/>
            <a:chOff x="786668" y="2443720"/>
            <a:chExt cx="2298576" cy="3338873"/>
          </a:xfrm>
        </p:grpSpPr>
        <p:sp>
          <p:nvSpPr>
            <p:cNvPr id="5" name="직사각형 22">
              <a:extLst>
                <a:ext uri="{FF2B5EF4-FFF2-40B4-BE49-F238E27FC236}">
                  <a16:creationId xmlns:a16="http://schemas.microsoft.com/office/drawing/2014/main" id="{CFCF71A1-21F9-4FD3-ADF1-0EC27A48589F}"/>
                </a:ext>
              </a:extLst>
            </p:cNvPr>
            <p:cNvSpPr/>
            <p:nvPr userDrawn="1"/>
          </p:nvSpPr>
          <p:spPr>
            <a:xfrm>
              <a:off x="786668" y="2443720"/>
              <a:ext cx="178099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2015 ~ 2018  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253553A-97A1-4524-B4B1-FADA208C2459}"/>
                </a:ext>
              </a:extLst>
            </p:cNvPr>
            <p:cNvSpPr/>
            <p:nvPr userDrawn="1"/>
          </p:nvSpPr>
          <p:spPr>
            <a:xfrm>
              <a:off x="786668" y="3493882"/>
              <a:ext cx="178099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2019~ 2020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7" name="직사각형 24">
              <a:extLst>
                <a:ext uri="{FF2B5EF4-FFF2-40B4-BE49-F238E27FC236}">
                  <a16:creationId xmlns:a16="http://schemas.microsoft.com/office/drawing/2014/main" id="{4CF4B3AF-F4B8-44D7-BB92-9105F0DDCCF5}"/>
                </a:ext>
              </a:extLst>
            </p:cNvPr>
            <p:cNvSpPr/>
            <p:nvPr userDrawn="1"/>
          </p:nvSpPr>
          <p:spPr>
            <a:xfrm>
              <a:off x="786668" y="4766930"/>
              <a:ext cx="229857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2021 ~ 2022  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Easy to change colors, photos and Text.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F67BF31-96EE-4DE4-97A6-14E708AA073A}"/>
              </a:ext>
            </a:extLst>
          </p:cNvPr>
          <p:cNvSpPr txBox="1"/>
          <p:nvPr/>
        </p:nvSpPr>
        <p:spPr>
          <a:xfrm>
            <a:off x="667078" y="1757335"/>
            <a:ext cx="249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E8B55F3-BF1B-4BBF-8DBB-FCB78C846B5C}"/>
              </a:ext>
            </a:extLst>
          </p:cNvPr>
          <p:cNvSpPr txBox="1">
            <a:spLocks/>
          </p:cNvSpPr>
          <p:nvPr/>
        </p:nvSpPr>
        <p:spPr>
          <a:xfrm>
            <a:off x="4349494" y="2157437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 b="1" dirty="0">
                <a:solidFill>
                  <a:schemeClr val="accent2"/>
                </a:solidFill>
              </a:rPr>
              <a:t>Content</a:t>
            </a:r>
            <a:r>
              <a:rPr lang="ko-KR" altLang="en-US" sz="1600" b="1" dirty="0">
                <a:solidFill>
                  <a:schemeClr val="accent2"/>
                </a:solidFill>
              </a:rPr>
              <a:t> </a:t>
            </a:r>
            <a:r>
              <a:rPr lang="en-US" altLang="ko-KR" sz="1600" b="1" dirty="0">
                <a:solidFill>
                  <a:schemeClr val="accent2"/>
                </a:solidFill>
              </a:rPr>
              <a:t>Here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4D639C4B-1FB2-4F9E-BEFD-ACD344A25CFE}"/>
              </a:ext>
            </a:extLst>
          </p:cNvPr>
          <p:cNvGrpSpPr/>
          <p:nvPr/>
        </p:nvGrpSpPr>
        <p:grpSpPr>
          <a:xfrm>
            <a:off x="4549869" y="2690848"/>
            <a:ext cx="2298576" cy="3338873"/>
            <a:chOff x="786668" y="2443720"/>
            <a:chExt cx="2298576" cy="3338873"/>
          </a:xfrm>
        </p:grpSpPr>
        <p:sp>
          <p:nvSpPr>
            <p:cNvPr id="11" name="직사각형 22">
              <a:extLst>
                <a:ext uri="{FF2B5EF4-FFF2-40B4-BE49-F238E27FC236}">
                  <a16:creationId xmlns:a16="http://schemas.microsoft.com/office/drawing/2014/main" id="{E4CCD7C0-B5AD-4663-B59F-12003EC3C742}"/>
                </a:ext>
              </a:extLst>
            </p:cNvPr>
            <p:cNvSpPr/>
            <p:nvPr userDrawn="1"/>
          </p:nvSpPr>
          <p:spPr>
            <a:xfrm>
              <a:off x="786668" y="2443720"/>
              <a:ext cx="178099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2015 ~ 2018  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12" name="직사각형 5">
              <a:extLst>
                <a:ext uri="{FF2B5EF4-FFF2-40B4-BE49-F238E27FC236}">
                  <a16:creationId xmlns:a16="http://schemas.microsoft.com/office/drawing/2014/main" id="{AC96D43B-DDEB-4DE8-829F-D62A100698AE}"/>
                </a:ext>
              </a:extLst>
            </p:cNvPr>
            <p:cNvSpPr/>
            <p:nvPr userDrawn="1"/>
          </p:nvSpPr>
          <p:spPr>
            <a:xfrm>
              <a:off x="786668" y="3493882"/>
              <a:ext cx="178099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2019~ 2020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13" name="직사각형 24">
              <a:extLst>
                <a:ext uri="{FF2B5EF4-FFF2-40B4-BE49-F238E27FC236}">
                  <a16:creationId xmlns:a16="http://schemas.microsoft.com/office/drawing/2014/main" id="{5E20DDF0-8EE6-4963-9CD3-CC34EE872F63}"/>
                </a:ext>
              </a:extLst>
            </p:cNvPr>
            <p:cNvSpPr/>
            <p:nvPr userDrawn="1"/>
          </p:nvSpPr>
          <p:spPr>
            <a:xfrm>
              <a:off x="786668" y="4766930"/>
              <a:ext cx="229857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2021 ~ 2022  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Easy to change colors, photos and Text.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AA343D-BEAF-45B5-808E-53B875DAFF70}"/>
              </a:ext>
            </a:extLst>
          </p:cNvPr>
          <p:cNvSpPr txBox="1"/>
          <p:nvPr/>
        </p:nvSpPr>
        <p:spPr>
          <a:xfrm>
            <a:off x="4349493" y="1752123"/>
            <a:ext cx="249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E588600-BEFA-4982-B247-866364B470C8}"/>
              </a:ext>
            </a:extLst>
          </p:cNvPr>
          <p:cNvSpPr txBox="1">
            <a:spLocks/>
          </p:cNvSpPr>
          <p:nvPr/>
        </p:nvSpPr>
        <p:spPr>
          <a:xfrm>
            <a:off x="8031909" y="2152225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 b="1" dirty="0">
                <a:solidFill>
                  <a:schemeClr val="accent3"/>
                </a:solidFill>
              </a:rPr>
              <a:t>Content</a:t>
            </a:r>
            <a:r>
              <a:rPr lang="ko-KR" altLang="en-US" sz="1600" b="1" dirty="0">
                <a:solidFill>
                  <a:schemeClr val="accent3"/>
                </a:solidFill>
              </a:rPr>
              <a:t> </a:t>
            </a:r>
            <a:r>
              <a:rPr lang="en-US" altLang="ko-KR" sz="1600" b="1" dirty="0">
                <a:solidFill>
                  <a:schemeClr val="accent3"/>
                </a:solidFill>
              </a:rPr>
              <a:t>Here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grpSp>
        <p:nvGrpSpPr>
          <p:cNvPr id="16" name="Group 7">
            <a:extLst>
              <a:ext uri="{FF2B5EF4-FFF2-40B4-BE49-F238E27FC236}">
                <a16:creationId xmlns:a16="http://schemas.microsoft.com/office/drawing/2014/main" id="{656437AC-EC55-438F-9706-502369592569}"/>
              </a:ext>
            </a:extLst>
          </p:cNvPr>
          <p:cNvGrpSpPr/>
          <p:nvPr/>
        </p:nvGrpSpPr>
        <p:grpSpPr>
          <a:xfrm>
            <a:off x="8232284" y="2685636"/>
            <a:ext cx="2298576" cy="3338873"/>
            <a:chOff x="786668" y="2443720"/>
            <a:chExt cx="2298576" cy="3338873"/>
          </a:xfrm>
        </p:grpSpPr>
        <p:sp>
          <p:nvSpPr>
            <p:cNvPr id="17" name="직사각형 22">
              <a:extLst>
                <a:ext uri="{FF2B5EF4-FFF2-40B4-BE49-F238E27FC236}">
                  <a16:creationId xmlns:a16="http://schemas.microsoft.com/office/drawing/2014/main" id="{400A6CF5-9F76-45B7-B58B-605B142C96D7}"/>
                </a:ext>
              </a:extLst>
            </p:cNvPr>
            <p:cNvSpPr/>
            <p:nvPr userDrawn="1"/>
          </p:nvSpPr>
          <p:spPr>
            <a:xfrm>
              <a:off x="786668" y="2443720"/>
              <a:ext cx="178099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2015 ~ 2018  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18" name="직사각형 5">
              <a:extLst>
                <a:ext uri="{FF2B5EF4-FFF2-40B4-BE49-F238E27FC236}">
                  <a16:creationId xmlns:a16="http://schemas.microsoft.com/office/drawing/2014/main" id="{1581FAC1-CA6C-4BF6-89C6-FD288CDECF88}"/>
                </a:ext>
              </a:extLst>
            </p:cNvPr>
            <p:cNvSpPr/>
            <p:nvPr userDrawn="1"/>
          </p:nvSpPr>
          <p:spPr>
            <a:xfrm>
              <a:off x="786668" y="3493882"/>
              <a:ext cx="178099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2019~ 2020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19" name="직사각형 24">
              <a:extLst>
                <a:ext uri="{FF2B5EF4-FFF2-40B4-BE49-F238E27FC236}">
                  <a16:creationId xmlns:a16="http://schemas.microsoft.com/office/drawing/2014/main" id="{299C2DEE-C37C-4066-8688-8C8A76B81213}"/>
                </a:ext>
              </a:extLst>
            </p:cNvPr>
            <p:cNvSpPr/>
            <p:nvPr userDrawn="1"/>
          </p:nvSpPr>
          <p:spPr>
            <a:xfrm>
              <a:off x="786668" y="4766930"/>
              <a:ext cx="229857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2021 ~ 2022  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Easy to change colors, photos and Text.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A2D2622-98BE-437F-8F5D-D7BBA4B0F3E7}"/>
              </a:ext>
            </a:extLst>
          </p:cNvPr>
          <p:cNvSpPr txBox="1"/>
          <p:nvPr/>
        </p:nvSpPr>
        <p:spPr>
          <a:xfrm>
            <a:off x="8031908" y="1746911"/>
            <a:ext cx="249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FA956798-6298-4F4A-9B8F-59506370CB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C8DD830F-4D02-48B5-9CB7-3739AD1F26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8" name="그림 개체 틀 27">
            <a:extLst>
              <a:ext uri="{FF2B5EF4-FFF2-40B4-BE49-F238E27FC236}">
                <a16:creationId xmlns:a16="http://schemas.microsoft.com/office/drawing/2014/main" id="{B515AA70-5CD5-48BB-B761-56E24557CE8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E2EC8FD8-B55C-4DB6-8B20-BF43E7FB9499}"/>
              </a:ext>
            </a:extLst>
          </p:cNvPr>
          <p:cNvSpPr/>
          <p:nvPr/>
        </p:nvSpPr>
        <p:spPr>
          <a:xfrm>
            <a:off x="3955394" y="2034132"/>
            <a:ext cx="4281212" cy="42812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BF8410C-4249-4154-BA4D-318722800321}"/>
              </a:ext>
            </a:extLst>
          </p:cNvPr>
          <p:cNvGrpSpPr/>
          <p:nvPr/>
        </p:nvGrpSpPr>
        <p:grpSpPr>
          <a:xfrm>
            <a:off x="5104093" y="3823833"/>
            <a:ext cx="2035559" cy="2432001"/>
            <a:chOff x="5104093" y="3823833"/>
            <a:chExt cx="2035559" cy="2432001"/>
          </a:xfrm>
        </p:grpSpPr>
        <p:grpSp>
          <p:nvGrpSpPr>
            <p:cNvPr id="4" name="Group 24">
              <a:extLst>
                <a:ext uri="{FF2B5EF4-FFF2-40B4-BE49-F238E27FC236}">
                  <a16:creationId xmlns:a16="http://schemas.microsoft.com/office/drawing/2014/main" id="{BEFB27FE-EAA5-4A26-BE07-3D97C01458A0}"/>
                </a:ext>
              </a:extLst>
            </p:cNvPr>
            <p:cNvGrpSpPr/>
            <p:nvPr/>
          </p:nvGrpSpPr>
          <p:grpSpPr>
            <a:xfrm>
              <a:off x="5104093" y="3823833"/>
              <a:ext cx="2035559" cy="2311745"/>
              <a:chOff x="4691847" y="3443908"/>
              <a:chExt cx="2856887" cy="3244512"/>
            </a:xfrm>
          </p:grpSpPr>
          <p:sp>
            <p:nvSpPr>
              <p:cNvPr id="5" name="Freeform: Shape 25">
                <a:extLst>
                  <a:ext uri="{FF2B5EF4-FFF2-40B4-BE49-F238E27FC236}">
                    <a16:creationId xmlns:a16="http://schemas.microsoft.com/office/drawing/2014/main" id="{8B10FA03-03A9-4B1A-B108-BD6AD3D24CC6}"/>
                  </a:ext>
                </a:extLst>
              </p:cNvPr>
              <p:cNvSpPr/>
              <p:nvPr/>
            </p:nvSpPr>
            <p:spPr>
              <a:xfrm>
                <a:off x="4691847" y="3443908"/>
                <a:ext cx="2856887" cy="3092940"/>
              </a:xfrm>
              <a:custGeom>
                <a:avLst/>
                <a:gdLst>
                  <a:gd name="connsiteX0" fmla="*/ 2985610 w 2985996"/>
                  <a:gd name="connsiteY0" fmla="*/ 94967 h 3232717"/>
                  <a:gd name="connsiteX1" fmla="*/ 2979648 w 2985996"/>
                  <a:gd name="connsiteY1" fmla="*/ 68990 h 3232717"/>
                  <a:gd name="connsiteX2" fmla="*/ 2943023 w 2985996"/>
                  <a:gd name="connsiteY2" fmla="*/ 19590 h 3232717"/>
                  <a:gd name="connsiteX3" fmla="*/ 2904696 w 2985996"/>
                  <a:gd name="connsiteY3" fmla="*/ 0 h 3232717"/>
                  <a:gd name="connsiteX4" fmla="*/ 94433 w 2985996"/>
                  <a:gd name="connsiteY4" fmla="*/ 8517 h 3232717"/>
                  <a:gd name="connsiteX5" fmla="*/ 62493 w 2985996"/>
                  <a:gd name="connsiteY5" fmla="*/ 21293 h 3232717"/>
                  <a:gd name="connsiteX6" fmla="*/ 8834 w 2985996"/>
                  <a:gd name="connsiteY6" fmla="*/ 72822 h 3232717"/>
                  <a:gd name="connsiteX7" fmla="*/ 1169 w 2985996"/>
                  <a:gd name="connsiteY7" fmla="*/ 108595 h 3232717"/>
                  <a:gd name="connsiteX8" fmla="*/ 145110 w 2985996"/>
                  <a:gd name="connsiteY8" fmla="*/ 1323153 h 3232717"/>
                  <a:gd name="connsiteX9" fmla="*/ 138296 w 2985996"/>
                  <a:gd name="connsiteY9" fmla="*/ 1399382 h 3232717"/>
                  <a:gd name="connsiteX10" fmla="*/ 136593 w 2985996"/>
                  <a:gd name="connsiteY10" fmla="*/ 1418120 h 3232717"/>
                  <a:gd name="connsiteX11" fmla="*/ 142129 w 2985996"/>
                  <a:gd name="connsiteY11" fmla="*/ 3154785 h 3232717"/>
                  <a:gd name="connsiteX12" fmla="*/ 180031 w 2985996"/>
                  <a:gd name="connsiteY12" fmla="*/ 3232718 h 3232717"/>
                  <a:gd name="connsiteX13" fmla="*/ 2854019 w 2985996"/>
                  <a:gd name="connsiteY13" fmla="*/ 3190132 h 3232717"/>
                  <a:gd name="connsiteX14" fmla="*/ 2879570 w 2985996"/>
                  <a:gd name="connsiteY14" fmla="*/ 3164580 h 3232717"/>
                  <a:gd name="connsiteX15" fmla="*/ 2877015 w 2985996"/>
                  <a:gd name="connsiteY15" fmla="*/ 1895937 h 3232717"/>
                  <a:gd name="connsiteX16" fmla="*/ 2871053 w 2985996"/>
                  <a:gd name="connsiteY16" fmla="*/ 1336355 h 3232717"/>
                  <a:gd name="connsiteX17" fmla="*/ 2868072 w 2985996"/>
                  <a:gd name="connsiteY17" fmla="*/ 1272901 h 3232717"/>
                  <a:gd name="connsiteX18" fmla="*/ 2985610 w 2985996"/>
                  <a:gd name="connsiteY18" fmla="*/ 94967 h 3232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85996" h="3232717">
                    <a:moveTo>
                      <a:pt x="2985610" y="94967"/>
                    </a:moveTo>
                    <a:cubicBezTo>
                      <a:pt x="2986462" y="85598"/>
                      <a:pt x="2986462" y="77081"/>
                      <a:pt x="2979648" y="68990"/>
                    </a:cubicBezTo>
                    <a:cubicBezTo>
                      <a:pt x="2966446" y="53233"/>
                      <a:pt x="2954096" y="36624"/>
                      <a:pt x="2943023" y="19590"/>
                    </a:cubicBezTo>
                    <a:cubicBezTo>
                      <a:pt x="2933655" y="5110"/>
                      <a:pt x="2922582" y="0"/>
                      <a:pt x="2904696" y="0"/>
                    </a:cubicBezTo>
                    <a:cubicBezTo>
                      <a:pt x="2693894" y="2555"/>
                      <a:pt x="237096" y="8517"/>
                      <a:pt x="94433" y="8517"/>
                    </a:cubicBezTo>
                    <a:cubicBezTo>
                      <a:pt x="81231" y="8517"/>
                      <a:pt x="71436" y="11924"/>
                      <a:pt x="62493" y="21293"/>
                    </a:cubicBezTo>
                    <a:cubicBezTo>
                      <a:pt x="45033" y="38753"/>
                      <a:pt x="26721" y="55788"/>
                      <a:pt x="8834" y="72822"/>
                    </a:cubicBezTo>
                    <a:cubicBezTo>
                      <a:pt x="-2664" y="82617"/>
                      <a:pt x="-109" y="95819"/>
                      <a:pt x="1169" y="108595"/>
                    </a:cubicBezTo>
                    <a:cubicBezTo>
                      <a:pt x="5002" y="147774"/>
                      <a:pt x="126798" y="1206893"/>
                      <a:pt x="145110" y="1323153"/>
                    </a:cubicBezTo>
                    <a:cubicBezTo>
                      <a:pt x="148943" y="1348705"/>
                      <a:pt x="160441" y="1375108"/>
                      <a:pt x="138296" y="1399382"/>
                    </a:cubicBezTo>
                    <a:cubicBezTo>
                      <a:pt x="134889" y="1403215"/>
                      <a:pt x="136593" y="1411732"/>
                      <a:pt x="136593" y="1418120"/>
                    </a:cubicBezTo>
                    <a:cubicBezTo>
                      <a:pt x="138722" y="1735813"/>
                      <a:pt x="141703" y="2893732"/>
                      <a:pt x="142129" y="3154785"/>
                    </a:cubicBezTo>
                    <a:cubicBezTo>
                      <a:pt x="141703" y="3200353"/>
                      <a:pt x="119559" y="3232718"/>
                      <a:pt x="180031" y="3232718"/>
                    </a:cubicBezTo>
                    <a:cubicBezTo>
                      <a:pt x="180031" y="3232718"/>
                      <a:pt x="2838687" y="3188428"/>
                      <a:pt x="2854019" y="3190132"/>
                    </a:cubicBezTo>
                    <a:cubicBezTo>
                      <a:pt x="2874460" y="3192261"/>
                      <a:pt x="2879570" y="3185447"/>
                      <a:pt x="2879570" y="3164580"/>
                    </a:cubicBezTo>
                    <a:cubicBezTo>
                      <a:pt x="2877867" y="2741699"/>
                      <a:pt x="2881273" y="2318818"/>
                      <a:pt x="2877015" y="1895937"/>
                    </a:cubicBezTo>
                    <a:cubicBezTo>
                      <a:pt x="2874886" y="1709410"/>
                      <a:pt x="2876163" y="1522882"/>
                      <a:pt x="2871053" y="1336355"/>
                    </a:cubicBezTo>
                    <a:cubicBezTo>
                      <a:pt x="2870627" y="1315062"/>
                      <a:pt x="2865943" y="1294194"/>
                      <a:pt x="2868072" y="1272901"/>
                    </a:cubicBezTo>
                    <a:cubicBezTo>
                      <a:pt x="2877441" y="1177082"/>
                      <a:pt x="2977944" y="170345"/>
                      <a:pt x="2985610" y="9496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28">
                <a:extLst>
                  <a:ext uri="{FF2B5EF4-FFF2-40B4-BE49-F238E27FC236}">
                    <a16:creationId xmlns:a16="http://schemas.microsoft.com/office/drawing/2014/main" id="{C1B27FC4-B205-46BD-944A-F382C38550DA}"/>
                  </a:ext>
                </a:extLst>
              </p:cNvPr>
              <p:cNvSpPr/>
              <p:nvPr/>
            </p:nvSpPr>
            <p:spPr>
              <a:xfrm>
                <a:off x="4863278" y="5024451"/>
                <a:ext cx="2453282" cy="1663969"/>
              </a:xfrm>
              <a:custGeom>
                <a:avLst/>
                <a:gdLst>
                  <a:gd name="connsiteX0" fmla="*/ 532166 w 2453282"/>
                  <a:gd name="connsiteY0" fmla="*/ 402375 h 1663969"/>
                  <a:gd name="connsiteX1" fmla="*/ 574910 w 2453282"/>
                  <a:gd name="connsiteY1" fmla="*/ 445291 h 1663969"/>
                  <a:gd name="connsiteX2" fmla="*/ 561465 w 2453282"/>
                  <a:gd name="connsiteY2" fmla="*/ 514150 h 1663969"/>
                  <a:gd name="connsiteX3" fmla="*/ 489753 w 2453282"/>
                  <a:gd name="connsiteY3" fmla="*/ 661646 h 1663969"/>
                  <a:gd name="connsiteX4" fmla="*/ 455935 w 2453282"/>
                  <a:gd name="connsiteY4" fmla="*/ 913450 h 1663969"/>
                  <a:gd name="connsiteX5" fmla="*/ 455935 w 2453282"/>
                  <a:gd name="connsiteY5" fmla="*/ 948898 h 1663969"/>
                  <a:gd name="connsiteX6" fmla="*/ 565946 w 2453282"/>
                  <a:gd name="connsiteY6" fmla="*/ 741914 h 1663969"/>
                  <a:gd name="connsiteX7" fmla="*/ 622989 w 2453282"/>
                  <a:gd name="connsiteY7" fmla="*/ 553672 h 1663969"/>
                  <a:gd name="connsiteX8" fmla="*/ 653141 w 2453282"/>
                  <a:gd name="connsiteY8" fmla="*/ 499074 h 1663969"/>
                  <a:gd name="connsiteX9" fmla="*/ 711406 w 2453282"/>
                  <a:gd name="connsiteY9" fmla="*/ 480739 h 1663969"/>
                  <a:gd name="connsiteX10" fmla="*/ 736667 w 2453282"/>
                  <a:gd name="connsiteY10" fmla="*/ 527595 h 1663969"/>
                  <a:gd name="connsiteX11" fmla="*/ 718739 w 2453282"/>
                  <a:gd name="connsiteY11" fmla="*/ 674277 h 1663969"/>
                  <a:gd name="connsiteX12" fmla="*/ 650289 w 2453282"/>
                  <a:gd name="connsiteY12" fmla="*/ 970899 h 1663969"/>
                  <a:gd name="connsiteX13" fmla="*/ 595282 w 2453282"/>
                  <a:gd name="connsiteY13" fmla="*/ 1278931 h 1663969"/>
                  <a:gd name="connsiteX14" fmla="*/ 595282 w 2453282"/>
                  <a:gd name="connsiteY14" fmla="*/ 1287080 h 1663969"/>
                  <a:gd name="connsiteX15" fmla="*/ 602617 w 2453282"/>
                  <a:gd name="connsiteY15" fmla="*/ 1276079 h 1663969"/>
                  <a:gd name="connsiteX16" fmla="*/ 709776 w 2453282"/>
                  <a:gd name="connsiteY16" fmla="*/ 1009607 h 1663969"/>
                  <a:gd name="connsiteX17" fmla="*/ 828751 w 2453282"/>
                  <a:gd name="connsiteY17" fmla="*/ 915487 h 1663969"/>
                  <a:gd name="connsiteX18" fmla="*/ 880905 w 2453282"/>
                  <a:gd name="connsiteY18" fmla="*/ 919154 h 1663969"/>
                  <a:gd name="connsiteX19" fmla="*/ 891498 w 2453282"/>
                  <a:gd name="connsiteY19" fmla="*/ 941971 h 1663969"/>
                  <a:gd name="connsiteX20" fmla="*/ 774153 w 2453282"/>
                  <a:gd name="connsiteY20" fmla="*/ 1252039 h 1663969"/>
                  <a:gd name="connsiteX21" fmla="*/ 642954 w 2453282"/>
                  <a:gd name="connsiteY21" fmla="*/ 1508732 h 1663969"/>
                  <a:gd name="connsiteX22" fmla="*/ 585912 w 2453282"/>
                  <a:gd name="connsiteY22" fmla="*/ 1573516 h 1663969"/>
                  <a:gd name="connsiteX23" fmla="*/ 506052 w 2453282"/>
                  <a:gd name="connsiteY23" fmla="*/ 1650524 h 1663969"/>
                  <a:gd name="connsiteX24" fmla="*/ 484457 w 2453282"/>
                  <a:gd name="connsiteY24" fmla="*/ 1663969 h 1663969"/>
                  <a:gd name="connsiteX25" fmla="*/ 19557 w 2453282"/>
                  <a:gd name="connsiteY25" fmla="*/ 1447207 h 1663969"/>
                  <a:gd name="connsiteX26" fmla="*/ 0 w 2453282"/>
                  <a:gd name="connsiteY26" fmla="*/ 1437428 h 1663969"/>
                  <a:gd name="connsiteX27" fmla="*/ 13039 w 2453282"/>
                  <a:gd name="connsiteY27" fmla="*/ 1040574 h 1663969"/>
                  <a:gd name="connsiteX28" fmla="*/ 57450 w 2453282"/>
                  <a:gd name="connsiteY28" fmla="*/ 669795 h 1663969"/>
                  <a:gd name="connsiteX29" fmla="*/ 104714 w 2453282"/>
                  <a:gd name="connsiteY29" fmla="*/ 560599 h 1663969"/>
                  <a:gd name="connsiteX30" fmla="*/ 152793 w 2453282"/>
                  <a:gd name="connsiteY30" fmla="*/ 532485 h 1663969"/>
                  <a:gd name="connsiteX31" fmla="*/ 191909 w 2453282"/>
                  <a:gd name="connsiteY31" fmla="*/ 583009 h 1663969"/>
                  <a:gd name="connsiteX32" fmla="*/ 185389 w 2453282"/>
                  <a:gd name="connsiteY32" fmla="*/ 651460 h 1663969"/>
                  <a:gd name="connsiteX33" fmla="*/ 235913 w 2453282"/>
                  <a:gd name="connsiteY33" fmla="*/ 574453 h 1663969"/>
                  <a:gd name="connsiteX34" fmla="*/ 314551 w 2453282"/>
                  <a:gd name="connsiteY34" fmla="*/ 476257 h 1663969"/>
                  <a:gd name="connsiteX35" fmla="*/ 354888 w 2453282"/>
                  <a:gd name="connsiteY35" fmla="*/ 445698 h 1663969"/>
                  <a:gd name="connsiteX36" fmla="*/ 424154 w 2453282"/>
                  <a:gd name="connsiteY36" fmla="*/ 491741 h 1663969"/>
                  <a:gd name="connsiteX37" fmla="*/ 475900 w 2453282"/>
                  <a:gd name="connsiteY37" fmla="*/ 431845 h 1663969"/>
                  <a:gd name="connsiteX38" fmla="*/ 508496 w 2453282"/>
                  <a:gd name="connsiteY38" fmla="*/ 408213 h 1663969"/>
                  <a:gd name="connsiteX39" fmla="*/ 532166 w 2453282"/>
                  <a:gd name="connsiteY39" fmla="*/ 402375 h 1663969"/>
                  <a:gd name="connsiteX40" fmla="*/ 2040094 w 2453282"/>
                  <a:gd name="connsiteY40" fmla="*/ 1578 h 1663969"/>
                  <a:gd name="connsiteX41" fmla="*/ 2089803 w 2453282"/>
                  <a:gd name="connsiteY41" fmla="*/ 22358 h 1663969"/>
                  <a:gd name="connsiteX42" fmla="*/ 2134622 w 2453282"/>
                  <a:gd name="connsiteY42" fmla="*/ 98959 h 1663969"/>
                  <a:gd name="connsiteX43" fmla="*/ 2141957 w 2453282"/>
                  <a:gd name="connsiteY43" fmla="*/ 116071 h 1663969"/>
                  <a:gd name="connsiteX44" fmla="*/ 2172515 w 2453282"/>
                  <a:gd name="connsiteY44" fmla="*/ 73697 h 1663969"/>
                  <a:gd name="connsiteX45" fmla="*/ 2223854 w 2453282"/>
                  <a:gd name="connsiteY45" fmla="*/ 90810 h 1663969"/>
                  <a:gd name="connsiteX46" fmla="*/ 2273562 w 2453282"/>
                  <a:gd name="connsiteY46" fmla="*/ 167002 h 1663969"/>
                  <a:gd name="connsiteX47" fmla="*/ 2326530 w 2453282"/>
                  <a:gd name="connsiteY47" fmla="*/ 307164 h 1663969"/>
                  <a:gd name="connsiteX48" fmla="*/ 2333864 w 2453282"/>
                  <a:gd name="connsiteY48" fmla="*/ 328352 h 1663969"/>
                  <a:gd name="connsiteX49" fmla="*/ 2338346 w 2453282"/>
                  <a:gd name="connsiteY49" fmla="*/ 282718 h 1663969"/>
                  <a:gd name="connsiteX50" fmla="*/ 2350570 w 2453282"/>
                  <a:gd name="connsiteY50" fmla="*/ 250937 h 1663969"/>
                  <a:gd name="connsiteX51" fmla="*/ 2396611 w 2453282"/>
                  <a:gd name="connsiteY51" fmla="*/ 222823 h 1663969"/>
                  <a:gd name="connsiteX52" fmla="*/ 2432874 w 2453282"/>
                  <a:gd name="connsiteY52" fmla="*/ 257049 h 1663969"/>
                  <a:gd name="connsiteX53" fmla="*/ 2453247 w 2453282"/>
                  <a:gd name="connsiteY53" fmla="*/ 394766 h 1663969"/>
                  <a:gd name="connsiteX54" fmla="*/ 2414132 w 2453282"/>
                  <a:gd name="connsiteY54" fmla="*/ 698723 h 1663969"/>
                  <a:gd name="connsiteX55" fmla="*/ 2327346 w 2453282"/>
                  <a:gd name="connsiteY55" fmla="*/ 1097208 h 1663969"/>
                  <a:gd name="connsiteX56" fmla="*/ 2326123 w 2453282"/>
                  <a:gd name="connsiteY56" fmla="*/ 1107393 h 1663969"/>
                  <a:gd name="connsiteX57" fmla="*/ 2176590 w 2453282"/>
                  <a:gd name="connsiteY57" fmla="*/ 1159140 h 1663969"/>
                  <a:gd name="connsiteX58" fmla="*/ 1839222 w 2453282"/>
                  <a:gd name="connsiteY58" fmla="*/ 1271596 h 1663969"/>
                  <a:gd name="connsiteX59" fmla="*/ 1813146 w 2453282"/>
                  <a:gd name="connsiteY59" fmla="*/ 1276892 h 1663969"/>
                  <a:gd name="connsiteX60" fmla="*/ 1672983 w 2453282"/>
                  <a:gd name="connsiteY60" fmla="*/ 1034868 h 1663969"/>
                  <a:gd name="connsiteX61" fmla="*/ 1617570 w 2453282"/>
                  <a:gd name="connsiteY61" fmla="*/ 796918 h 1663969"/>
                  <a:gd name="connsiteX62" fmla="*/ 1597198 w 2453282"/>
                  <a:gd name="connsiteY62" fmla="*/ 527187 h 1663969"/>
                  <a:gd name="connsiteX63" fmla="*/ 1579270 w 2453282"/>
                  <a:gd name="connsiteY63" fmla="*/ 442031 h 1663969"/>
                  <a:gd name="connsiteX64" fmla="*/ 1598013 w 2453282"/>
                  <a:gd name="connsiteY64" fmla="*/ 416768 h 1663969"/>
                  <a:gd name="connsiteX65" fmla="*/ 1695801 w 2453282"/>
                  <a:gd name="connsiteY65" fmla="*/ 466478 h 1663969"/>
                  <a:gd name="connsiteX66" fmla="*/ 1752029 w 2453282"/>
                  <a:gd name="connsiteY66" fmla="*/ 612344 h 1663969"/>
                  <a:gd name="connsiteX67" fmla="*/ 1772808 w 2453282"/>
                  <a:gd name="connsiteY67" fmla="*/ 812401 h 1663969"/>
                  <a:gd name="connsiteX68" fmla="*/ 1777290 w 2453282"/>
                  <a:gd name="connsiteY68" fmla="*/ 842145 h 1663969"/>
                  <a:gd name="connsiteX69" fmla="*/ 1787883 w 2453282"/>
                  <a:gd name="connsiteY69" fmla="*/ 761878 h 1663969"/>
                  <a:gd name="connsiteX70" fmla="*/ 1809886 w 2453282"/>
                  <a:gd name="connsiteY70" fmla="*/ 251751 h 1663969"/>
                  <a:gd name="connsiteX71" fmla="*/ 1824962 w 2453282"/>
                  <a:gd name="connsiteY71" fmla="*/ 92032 h 1663969"/>
                  <a:gd name="connsiteX72" fmla="*/ 1834741 w 2453282"/>
                  <a:gd name="connsiteY72" fmla="*/ 61066 h 1663969"/>
                  <a:gd name="connsiteX73" fmla="*/ 1906859 w 2453282"/>
                  <a:gd name="connsiteY73" fmla="*/ 50065 h 1663969"/>
                  <a:gd name="connsiteX74" fmla="*/ 1934972 w 2453282"/>
                  <a:gd name="connsiteY74" fmla="*/ 135222 h 1663969"/>
                  <a:gd name="connsiteX75" fmla="*/ 1943529 w 2453282"/>
                  <a:gd name="connsiteY75" fmla="*/ 336501 h 1663969"/>
                  <a:gd name="connsiteX76" fmla="*/ 1996905 w 2453282"/>
                  <a:gd name="connsiteY76" fmla="*/ 549597 h 1663969"/>
                  <a:gd name="connsiteX77" fmla="*/ 2040094 w 2453282"/>
                  <a:gd name="connsiteY77" fmla="*/ 305942 h 1663969"/>
                  <a:gd name="connsiteX78" fmla="*/ 2006683 w 2453282"/>
                  <a:gd name="connsiteY78" fmla="*/ 122183 h 1663969"/>
                  <a:gd name="connsiteX79" fmla="*/ 2003424 w 2453282"/>
                  <a:gd name="connsiteY79" fmla="*/ 43953 h 1663969"/>
                  <a:gd name="connsiteX80" fmla="*/ 2040094 w 2453282"/>
                  <a:gd name="connsiteY80" fmla="*/ 1578 h 166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2453282" h="1663969">
                    <a:moveTo>
                      <a:pt x="532166" y="402375"/>
                    </a:moveTo>
                    <a:cubicBezTo>
                      <a:pt x="554436" y="402126"/>
                      <a:pt x="571549" y="418093"/>
                      <a:pt x="574910" y="445291"/>
                    </a:cubicBezTo>
                    <a:cubicBezTo>
                      <a:pt x="577762" y="469738"/>
                      <a:pt x="571650" y="492555"/>
                      <a:pt x="561465" y="514150"/>
                    </a:cubicBezTo>
                    <a:cubicBezTo>
                      <a:pt x="537833" y="563451"/>
                      <a:pt x="512164" y="611938"/>
                      <a:pt x="489753" y="661646"/>
                    </a:cubicBezTo>
                    <a:cubicBezTo>
                      <a:pt x="454305" y="741914"/>
                      <a:pt x="453898" y="827478"/>
                      <a:pt x="455935" y="913450"/>
                    </a:cubicBezTo>
                    <a:cubicBezTo>
                      <a:pt x="456342" y="923228"/>
                      <a:pt x="455935" y="933414"/>
                      <a:pt x="455935" y="948898"/>
                    </a:cubicBezTo>
                    <a:cubicBezTo>
                      <a:pt x="503606" y="881261"/>
                      <a:pt x="542722" y="815662"/>
                      <a:pt x="565946" y="741914"/>
                    </a:cubicBezTo>
                    <a:cubicBezTo>
                      <a:pt x="585504" y="679166"/>
                      <a:pt x="603840" y="616419"/>
                      <a:pt x="622989" y="553672"/>
                    </a:cubicBezTo>
                    <a:cubicBezTo>
                      <a:pt x="629101" y="533707"/>
                      <a:pt x="638065" y="514557"/>
                      <a:pt x="653141" y="499074"/>
                    </a:cubicBezTo>
                    <a:cubicBezTo>
                      <a:pt x="669031" y="482369"/>
                      <a:pt x="688181" y="472590"/>
                      <a:pt x="711406" y="480739"/>
                    </a:cubicBezTo>
                    <a:cubicBezTo>
                      <a:pt x="733001" y="488481"/>
                      <a:pt x="735445" y="508853"/>
                      <a:pt x="736667" y="527595"/>
                    </a:cubicBezTo>
                    <a:cubicBezTo>
                      <a:pt x="740334" y="577304"/>
                      <a:pt x="729741" y="626198"/>
                      <a:pt x="718739" y="674277"/>
                    </a:cubicBezTo>
                    <a:cubicBezTo>
                      <a:pt x="696330" y="773287"/>
                      <a:pt x="671069" y="871482"/>
                      <a:pt x="650289" y="970899"/>
                    </a:cubicBezTo>
                    <a:cubicBezTo>
                      <a:pt x="629101" y="1072762"/>
                      <a:pt x="611173" y="1175846"/>
                      <a:pt x="595282" y="1278931"/>
                    </a:cubicBezTo>
                    <a:cubicBezTo>
                      <a:pt x="594876" y="1281375"/>
                      <a:pt x="595282" y="1284227"/>
                      <a:pt x="595282" y="1287080"/>
                    </a:cubicBezTo>
                    <a:cubicBezTo>
                      <a:pt x="601802" y="1285857"/>
                      <a:pt x="601394" y="1280560"/>
                      <a:pt x="602617" y="1276079"/>
                    </a:cubicBezTo>
                    <a:cubicBezTo>
                      <a:pt x="633583" y="1185217"/>
                      <a:pt x="660474" y="1092727"/>
                      <a:pt x="709776" y="1009607"/>
                    </a:cubicBezTo>
                    <a:cubicBezTo>
                      <a:pt x="737075" y="963566"/>
                      <a:pt x="772930" y="926895"/>
                      <a:pt x="828751" y="915487"/>
                    </a:cubicBezTo>
                    <a:cubicBezTo>
                      <a:pt x="846678" y="911819"/>
                      <a:pt x="864199" y="913857"/>
                      <a:pt x="880905" y="919154"/>
                    </a:cubicBezTo>
                    <a:cubicBezTo>
                      <a:pt x="891090" y="922414"/>
                      <a:pt x="899240" y="928524"/>
                      <a:pt x="891498" y="941971"/>
                    </a:cubicBezTo>
                    <a:cubicBezTo>
                      <a:pt x="834048" y="1038536"/>
                      <a:pt x="810009" y="1147732"/>
                      <a:pt x="774153" y="1252039"/>
                    </a:cubicBezTo>
                    <a:cubicBezTo>
                      <a:pt x="742779" y="1344123"/>
                      <a:pt x="704886" y="1432539"/>
                      <a:pt x="642954" y="1508732"/>
                    </a:cubicBezTo>
                    <a:cubicBezTo>
                      <a:pt x="623804" y="1530327"/>
                      <a:pt x="605061" y="1551921"/>
                      <a:pt x="585912" y="1573516"/>
                    </a:cubicBezTo>
                    <a:cubicBezTo>
                      <a:pt x="559427" y="1599185"/>
                      <a:pt x="532536" y="1625261"/>
                      <a:pt x="506052" y="1650524"/>
                    </a:cubicBezTo>
                    <a:cubicBezTo>
                      <a:pt x="499940" y="1656636"/>
                      <a:pt x="494236" y="1663969"/>
                      <a:pt x="484457" y="1663969"/>
                    </a:cubicBezTo>
                    <a:cubicBezTo>
                      <a:pt x="329626" y="1591851"/>
                      <a:pt x="174388" y="1519733"/>
                      <a:pt x="19557" y="1447207"/>
                    </a:cubicBezTo>
                    <a:cubicBezTo>
                      <a:pt x="13446" y="1443947"/>
                      <a:pt x="6520" y="1440688"/>
                      <a:pt x="0" y="1437428"/>
                    </a:cubicBezTo>
                    <a:cubicBezTo>
                      <a:pt x="3260" y="1305007"/>
                      <a:pt x="4889" y="1172994"/>
                      <a:pt x="13039" y="1040574"/>
                    </a:cubicBezTo>
                    <a:cubicBezTo>
                      <a:pt x="20780" y="916302"/>
                      <a:pt x="26077" y="791215"/>
                      <a:pt x="57450" y="669795"/>
                    </a:cubicBezTo>
                    <a:cubicBezTo>
                      <a:pt x="67229" y="631087"/>
                      <a:pt x="81083" y="593602"/>
                      <a:pt x="104714" y="560599"/>
                    </a:cubicBezTo>
                    <a:cubicBezTo>
                      <a:pt x="116530" y="543894"/>
                      <a:pt x="130384" y="529633"/>
                      <a:pt x="152793" y="532485"/>
                    </a:cubicBezTo>
                    <a:cubicBezTo>
                      <a:pt x="169092" y="534522"/>
                      <a:pt x="188649" y="561006"/>
                      <a:pt x="191909" y="583009"/>
                    </a:cubicBezTo>
                    <a:cubicBezTo>
                      <a:pt x="195168" y="606233"/>
                      <a:pt x="190686" y="628643"/>
                      <a:pt x="185389" y="651460"/>
                    </a:cubicBezTo>
                    <a:cubicBezTo>
                      <a:pt x="202094" y="625791"/>
                      <a:pt x="218800" y="599714"/>
                      <a:pt x="235913" y="574453"/>
                    </a:cubicBezTo>
                    <a:cubicBezTo>
                      <a:pt x="259545" y="539411"/>
                      <a:pt x="284400" y="506001"/>
                      <a:pt x="314551" y="476257"/>
                    </a:cubicBezTo>
                    <a:cubicBezTo>
                      <a:pt x="326774" y="464034"/>
                      <a:pt x="340220" y="453847"/>
                      <a:pt x="354888" y="445698"/>
                    </a:cubicBezTo>
                    <a:cubicBezTo>
                      <a:pt x="394004" y="424918"/>
                      <a:pt x="425784" y="445291"/>
                      <a:pt x="424154" y="491741"/>
                    </a:cubicBezTo>
                    <a:cubicBezTo>
                      <a:pt x="442489" y="470961"/>
                      <a:pt x="456750" y="449366"/>
                      <a:pt x="475900" y="431845"/>
                    </a:cubicBezTo>
                    <a:cubicBezTo>
                      <a:pt x="486086" y="422881"/>
                      <a:pt x="496273" y="413917"/>
                      <a:pt x="508496" y="408213"/>
                    </a:cubicBezTo>
                    <a:cubicBezTo>
                      <a:pt x="516747" y="404343"/>
                      <a:pt x="524743" y="402458"/>
                      <a:pt x="532166" y="402375"/>
                    </a:cubicBezTo>
                    <a:close/>
                    <a:moveTo>
                      <a:pt x="2040094" y="1578"/>
                    </a:moveTo>
                    <a:cubicBezTo>
                      <a:pt x="2061282" y="-4533"/>
                      <a:pt x="2076358" y="8098"/>
                      <a:pt x="2089803" y="22358"/>
                    </a:cubicBezTo>
                    <a:cubicBezTo>
                      <a:pt x="2110175" y="44768"/>
                      <a:pt x="2121991" y="72067"/>
                      <a:pt x="2134622" y="98959"/>
                    </a:cubicBezTo>
                    <a:cubicBezTo>
                      <a:pt x="2136659" y="103440"/>
                      <a:pt x="2138696" y="108330"/>
                      <a:pt x="2141957" y="116071"/>
                    </a:cubicBezTo>
                    <a:cubicBezTo>
                      <a:pt x="2143994" y="93662"/>
                      <a:pt x="2154179" y="79401"/>
                      <a:pt x="2172515" y="73697"/>
                    </a:cubicBezTo>
                    <a:cubicBezTo>
                      <a:pt x="2192887" y="67993"/>
                      <a:pt x="2209593" y="76142"/>
                      <a:pt x="2223854" y="90810"/>
                    </a:cubicBezTo>
                    <a:cubicBezTo>
                      <a:pt x="2245855" y="112811"/>
                      <a:pt x="2260524" y="139296"/>
                      <a:pt x="2273562" y="167002"/>
                    </a:cubicBezTo>
                    <a:cubicBezTo>
                      <a:pt x="2294750" y="212230"/>
                      <a:pt x="2311047" y="259494"/>
                      <a:pt x="2326530" y="307164"/>
                    </a:cubicBezTo>
                    <a:cubicBezTo>
                      <a:pt x="2328567" y="313276"/>
                      <a:pt x="2330605" y="319388"/>
                      <a:pt x="2333864" y="328352"/>
                    </a:cubicBezTo>
                    <a:cubicBezTo>
                      <a:pt x="2335494" y="310831"/>
                      <a:pt x="2336717" y="296571"/>
                      <a:pt x="2338346" y="282718"/>
                    </a:cubicBezTo>
                    <a:cubicBezTo>
                      <a:pt x="2339976" y="271310"/>
                      <a:pt x="2343643" y="260308"/>
                      <a:pt x="2350570" y="250937"/>
                    </a:cubicBezTo>
                    <a:cubicBezTo>
                      <a:pt x="2361978" y="235046"/>
                      <a:pt x="2376239" y="221193"/>
                      <a:pt x="2396611" y="222823"/>
                    </a:cubicBezTo>
                    <a:cubicBezTo>
                      <a:pt x="2416577" y="224046"/>
                      <a:pt x="2425948" y="240343"/>
                      <a:pt x="2432874" y="257049"/>
                    </a:cubicBezTo>
                    <a:cubicBezTo>
                      <a:pt x="2450802" y="301460"/>
                      <a:pt x="2453654" y="347910"/>
                      <a:pt x="2453247" y="394766"/>
                    </a:cubicBezTo>
                    <a:cubicBezTo>
                      <a:pt x="2451617" y="497443"/>
                      <a:pt x="2432874" y="598083"/>
                      <a:pt x="2414132" y="698723"/>
                    </a:cubicBezTo>
                    <a:cubicBezTo>
                      <a:pt x="2389278" y="832366"/>
                      <a:pt x="2359126" y="965195"/>
                      <a:pt x="2327346" y="1097208"/>
                    </a:cubicBezTo>
                    <a:cubicBezTo>
                      <a:pt x="2326530" y="1100467"/>
                      <a:pt x="2326530" y="1104135"/>
                      <a:pt x="2326123" y="1107393"/>
                    </a:cubicBezTo>
                    <a:cubicBezTo>
                      <a:pt x="2276414" y="1124507"/>
                      <a:pt x="2226706" y="1142434"/>
                      <a:pt x="2176590" y="1159140"/>
                    </a:cubicBezTo>
                    <a:cubicBezTo>
                      <a:pt x="2064134" y="1197032"/>
                      <a:pt x="1951678" y="1234517"/>
                      <a:pt x="1839222" y="1271596"/>
                    </a:cubicBezTo>
                    <a:cubicBezTo>
                      <a:pt x="1831074" y="1275263"/>
                      <a:pt x="1822924" y="1282189"/>
                      <a:pt x="1813146" y="1276892"/>
                    </a:cubicBezTo>
                    <a:cubicBezTo>
                      <a:pt x="1763030" y="1198255"/>
                      <a:pt x="1711283" y="1120432"/>
                      <a:pt x="1672983" y="1034868"/>
                    </a:cubicBezTo>
                    <a:cubicBezTo>
                      <a:pt x="1639165" y="959083"/>
                      <a:pt x="1623682" y="879223"/>
                      <a:pt x="1617570" y="796918"/>
                    </a:cubicBezTo>
                    <a:cubicBezTo>
                      <a:pt x="1611051" y="706872"/>
                      <a:pt x="1605347" y="616826"/>
                      <a:pt x="1597198" y="527187"/>
                    </a:cubicBezTo>
                    <a:cubicBezTo>
                      <a:pt x="1594754" y="498259"/>
                      <a:pt x="1585790" y="470144"/>
                      <a:pt x="1579270" y="442031"/>
                    </a:cubicBezTo>
                    <a:cubicBezTo>
                      <a:pt x="1574789" y="422880"/>
                      <a:pt x="1578048" y="416768"/>
                      <a:pt x="1598013" y="416768"/>
                    </a:cubicBezTo>
                    <a:cubicBezTo>
                      <a:pt x="1639165" y="416768"/>
                      <a:pt x="1670539" y="435919"/>
                      <a:pt x="1695801" y="466478"/>
                    </a:cubicBezTo>
                    <a:cubicBezTo>
                      <a:pt x="1730841" y="508852"/>
                      <a:pt x="1742250" y="560191"/>
                      <a:pt x="1752029" y="612344"/>
                    </a:cubicBezTo>
                    <a:cubicBezTo>
                      <a:pt x="1763844" y="678351"/>
                      <a:pt x="1768734" y="745580"/>
                      <a:pt x="1772808" y="812401"/>
                    </a:cubicBezTo>
                    <a:cubicBezTo>
                      <a:pt x="1773623" y="822587"/>
                      <a:pt x="1774846" y="832366"/>
                      <a:pt x="1777290" y="842145"/>
                    </a:cubicBezTo>
                    <a:cubicBezTo>
                      <a:pt x="1785031" y="816068"/>
                      <a:pt x="1785847" y="788769"/>
                      <a:pt x="1787883" y="761878"/>
                    </a:cubicBezTo>
                    <a:cubicBezTo>
                      <a:pt x="1802552" y="591972"/>
                      <a:pt x="1809886" y="422066"/>
                      <a:pt x="1809886" y="251751"/>
                    </a:cubicBezTo>
                    <a:cubicBezTo>
                      <a:pt x="1809886" y="198376"/>
                      <a:pt x="1811923" y="144593"/>
                      <a:pt x="1824962" y="92032"/>
                    </a:cubicBezTo>
                    <a:cubicBezTo>
                      <a:pt x="1827406" y="81438"/>
                      <a:pt x="1830258" y="70845"/>
                      <a:pt x="1834741" y="61066"/>
                    </a:cubicBezTo>
                    <a:cubicBezTo>
                      <a:pt x="1850223" y="28063"/>
                      <a:pt x="1881190" y="23173"/>
                      <a:pt x="1906859" y="50065"/>
                    </a:cubicBezTo>
                    <a:cubicBezTo>
                      <a:pt x="1929269" y="73697"/>
                      <a:pt x="1933343" y="104663"/>
                      <a:pt x="1934972" y="135222"/>
                    </a:cubicBezTo>
                    <a:cubicBezTo>
                      <a:pt x="1938639" y="202043"/>
                      <a:pt x="1939455" y="269272"/>
                      <a:pt x="1943529" y="336501"/>
                    </a:cubicBezTo>
                    <a:cubicBezTo>
                      <a:pt x="1948011" y="409027"/>
                      <a:pt x="1969606" y="477886"/>
                      <a:pt x="1996905" y="549597"/>
                    </a:cubicBezTo>
                    <a:cubicBezTo>
                      <a:pt x="2020945" y="466885"/>
                      <a:pt x="2043762" y="388654"/>
                      <a:pt x="2040094" y="305942"/>
                    </a:cubicBezTo>
                    <a:cubicBezTo>
                      <a:pt x="2037242" y="243195"/>
                      <a:pt x="2019314" y="183300"/>
                      <a:pt x="2006683" y="122183"/>
                    </a:cubicBezTo>
                    <a:cubicBezTo>
                      <a:pt x="2001387" y="96106"/>
                      <a:pt x="1996090" y="70437"/>
                      <a:pt x="2003424" y="43953"/>
                    </a:cubicBezTo>
                    <a:cubicBezTo>
                      <a:pt x="2009128" y="23581"/>
                      <a:pt x="2019314" y="7690"/>
                      <a:pt x="2040094" y="1578"/>
                    </a:cubicBezTo>
                    <a:close/>
                  </a:path>
                </a:pathLst>
              </a:custGeom>
              <a:solidFill>
                <a:srgbClr val="FDCA93"/>
              </a:solidFill>
              <a:ln w="425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Freeform: Shape 29">
                <a:extLst>
                  <a:ext uri="{FF2B5EF4-FFF2-40B4-BE49-F238E27FC236}">
                    <a16:creationId xmlns:a16="http://schemas.microsoft.com/office/drawing/2014/main" id="{7F534DB1-F680-479C-931A-3ACCE02AE359}"/>
                  </a:ext>
                </a:extLst>
              </p:cNvPr>
              <p:cNvSpPr/>
              <p:nvPr/>
            </p:nvSpPr>
            <p:spPr>
              <a:xfrm>
                <a:off x="4805835" y="3545770"/>
                <a:ext cx="2650044" cy="1059772"/>
              </a:xfrm>
              <a:custGeom>
                <a:avLst/>
                <a:gdLst>
                  <a:gd name="connsiteX0" fmla="*/ 2748080 w 2769805"/>
                  <a:gd name="connsiteY0" fmla="*/ 0 h 1107666"/>
                  <a:gd name="connsiteX1" fmla="*/ 2769374 w 2769805"/>
                  <a:gd name="connsiteY1" fmla="*/ 22571 h 1107666"/>
                  <a:gd name="connsiteX2" fmla="*/ 2667167 w 2769805"/>
                  <a:gd name="connsiteY2" fmla="*/ 1082541 h 1107666"/>
                  <a:gd name="connsiteX3" fmla="*/ 2647577 w 2769805"/>
                  <a:gd name="connsiteY3" fmla="*/ 1101279 h 1107666"/>
                  <a:gd name="connsiteX4" fmla="*/ 135843 w 2769805"/>
                  <a:gd name="connsiteY4" fmla="*/ 1107667 h 1107666"/>
                  <a:gd name="connsiteX5" fmla="*/ 110717 w 2769805"/>
                  <a:gd name="connsiteY5" fmla="*/ 1085096 h 1107666"/>
                  <a:gd name="connsiteX6" fmla="*/ 5529 w 2769805"/>
                  <a:gd name="connsiteY6" fmla="*/ 48974 h 1107666"/>
                  <a:gd name="connsiteX7" fmla="*/ 3826 w 2769805"/>
                  <a:gd name="connsiteY7" fmla="*/ 11072 h 1107666"/>
                  <a:gd name="connsiteX8" fmla="*/ 43005 w 2769805"/>
                  <a:gd name="connsiteY8" fmla="*/ 8091 h 1107666"/>
                  <a:gd name="connsiteX9" fmla="*/ 2748080 w 2769805"/>
                  <a:gd name="connsiteY9" fmla="*/ 0 h 1107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69805" h="1107666">
                    <a:moveTo>
                      <a:pt x="2748080" y="0"/>
                    </a:moveTo>
                    <a:cubicBezTo>
                      <a:pt x="2765966" y="0"/>
                      <a:pt x="2771503" y="2129"/>
                      <a:pt x="2769374" y="22571"/>
                    </a:cubicBezTo>
                    <a:cubicBezTo>
                      <a:pt x="2758301" y="121797"/>
                      <a:pt x="2671851" y="1019088"/>
                      <a:pt x="2667167" y="1082541"/>
                    </a:cubicBezTo>
                    <a:cubicBezTo>
                      <a:pt x="2665889" y="1097446"/>
                      <a:pt x="2662056" y="1101279"/>
                      <a:pt x="2647577" y="1101279"/>
                    </a:cubicBezTo>
                    <a:cubicBezTo>
                      <a:pt x="2514282" y="1101279"/>
                      <a:pt x="256362" y="1106815"/>
                      <a:pt x="135843" y="1107667"/>
                    </a:cubicBezTo>
                    <a:cubicBezTo>
                      <a:pt x="118382" y="1107667"/>
                      <a:pt x="112420" y="1104260"/>
                      <a:pt x="110717" y="1085096"/>
                    </a:cubicBezTo>
                    <a:cubicBezTo>
                      <a:pt x="103051" y="994814"/>
                      <a:pt x="14046" y="140109"/>
                      <a:pt x="5529" y="48974"/>
                    </a:cubicBezTo>
                    <a:cubicBezTo>
                      <a:pt x="4251" y="36198"/>
                      <a:pt x="-5118" y="18738"/>
                      <a:pt x="3826" y="11072"/>
                    </a:cubicBezTo>
                    <a:cubicBezTo>
                      <a:pt x="11917" y="4259"/>
                      <a:pt x="29377" y="8517"/>
                      <a:pt x="43005" y="8091"/>
                    </a:cubicBezTo>
                    <a:cubicBezTo>
                      <a:pt x="111569" y="8091"/>
                      <a:pt x="2492563" y="1703"/>
                      <a:pt x="27480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30">
                <a:extLst>
                  <a:ext uri="{FF2B5EF4-FFF2-40B4-BE49-F238E27FC236}">
                    <a16:creationId xmlns:a16="http://schemas.microsoft.com/office/drawing/2014/main" id="{984B7414-017B-4CC0-9C99-4631EAF87E74}"/>
                  </a:ext>
                </a:extLst>
              </p:cNvPr>
              <p:cNvSpPr/>
              <p:nvPr/>
            </p:nvSpPr>
            <p:spPr>
              <a:xfrm>
                <a:off x="5816361" y="3545771"/>
                <a:ext cx="1639520" cy="1056893"/>
              </a:xfrm>
              <a:custGeom>
                <a:avLst/>
                <a:gdLst>
                  <a:gd name="connsiteX0" fmla="*/ 1492947 w 1513733"/>
                  <a:gd name="connsiteY0" fmla="*/ 0 h 1056893"/>
                  <a:gd name="connsiteX1" fmla="*/ 1513321 w 1513733"/>
                  <a:gd name="connsiteY1" fmla="*/ 21595 h 1056893"/>
                  <a:gd name="connsiteX2" fmla="*/ 1415533 w 1513733"/>
                  <a:gd name="connsiteY2" fmla="*/ 1035734 h 1056893"/>
                  <a:gd name="connsiteX3" fmla="*/ 1396790 w 1513733"/>
                  <a:gd name="connsiteY3" fmla="*/ 1053661 h 1056893"/>
                  <a:gd name="connsiteX4" fmla="*/ 190641 w 1513733"/>
                  <a:gd name="connsiteY4" fmla="*/ 1056412 h 1056893"/>
                  <a:gd name="connsiteX5" fmla="*/ 0 w 1513733"/>
                  <a:gd name="connsiteY5" fmla="*/ 1056893 h 1056893"/>
                  <a:gd name="connsiteX6" fmla="*/ 938674 w 1513733"/>
                  <a:gd name="connsiteY6" fmla="*/ 2073 h 1056893"/>
                  <a:gd name="connsiteX7" fmla="*/ 994644 w 1513733"/>
                  <a:gd name="connsiteY7" fmla="*/ 1897 h 1056893"/>
                  <a:gd name="connsiteX8" fmla="*/ 1492947 w 1513733"/>
                  <a:gd name="connsiteY8" fmla="*/ 0 h 1056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3733" h="1056893">
                    <a:moveTo>
                      <a:pt x="1492947" y="0"/>
                    </a:moveTo>
                    <a:cubicBezTo>
                      <a:pt x="1510060" y="0"/>
                      <a:pt x="1515358" y="2037"/>
                      <a:pt x="1513321" y="21595"/>
                    </a:cubicBezTo>
                    <a:cubicBezTo>
                      <a:pt x="1502727" y="116531"/>
                      <a:pt x="1420014" y="975024"/>
                      <a:pt x="1415533" y="1035734"/>
                    </a:cubicBezTo>
                    <a:cubicBezTo>
                      <a:pt x="1414310" y="1049994"/>
                      <a:pt x="1410643" y="1053661"/>
                      <a:pt x="1396790" y="1053661"/>
                    </a:cubicBezTo>
                    <a:cubicBezTo>
                      <a:pt x="1333024" y="1053661"/>
                      <a:pt x="761068" y="1054986"/>
                      <a:pt x="190641" y="1056412"/>
                    </a:cubicBezTo>
                    <a:lnTo>
                      <a:pt x="0" y="1056893"/>
                    </a:lnTo>
                    <a:lnTo>
                      <a:pt x="938674" y="2073"/>
                    </a:lnTo>
                    <a:lnTo>
                      <a:pt x="994644" y="1897"/>
                    </a:lnTo>
                    <a:cubicBezTo>
                      <a:pt x="1243615" y="1095"/>
                      <a:pt x="1431830" y="407"/>
                      <a:pt x="1492947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25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5C9515E-E192-4AD5-AFF5-82A234A4B614}"/>
                </a:ext>
              </a:extLst>
            </p:cNvPr>
            <p:cNvSpPr/>
            <p:nvPr/>
          </p:nvSpPr>
          <p:spPr>
            <a:xfrm>
              <a:off x="5140473" y="5731737"/>
              <a:ext cx="1911054" cy="524097"/>
            </a:xfrm>
            <a:custGeom>
              <a:avLst/>
              <a:gdLst>
                <a:gd name="connsiteX0" fmla="*/ 1848745 w 2412914"/>
                <a:gd name="connsiteY0" fmla="*/ 639428 h 671064"/>
                <a:gd name="connsiteX1" fmla="*/ 1851362 w 2412914"/>
                <a:gd name="connsiteY1" fmla="*/ 647147 h 671064"/>
                <a:gd name="connsiteX2" fmla="*/ 2412914 w 2412914"/>
                <a:gd name="connsiteY2" fmla="*/ 647147 h 671064"/>
                <a:gd name="connsiteX3" fmla="*/ 2412914 w 2412914"/>
                <a:gd name="connsiteY3" fmla="*/ 671064 h 671064"/>
                <a:gd name="connsiteX4" fmla="*/ 1716676 w 2412914"/>
                <a:gd name="connsiteY4" fmla="*/ 671064 h 671064"/>
                <a:gd name="connsiteX5" fmla="*/ 1738895 w 2412914"/>
                <a:gd name="connsiteY5" fmla="*/ 667673 h 671064"/>
                <a:gd name="connsiteX6" fmla="*/ 551735 w 2412914"/>
                <a:gd name="connsiteY6" fmla="*/ 636363 h 671064"/>
                <a:gd name="connsiteX7" fmla="*/ 673506 w 2412914"/>
                <a:gd name="connsiteY7" fmla="*/ 667673 h 671064"/>
                <a:gd name="connsiteX8" fmla="*/ 695725 w 2412914"/>
                <a:gd name="connsiteY8" fmla="*/ 671064 h 671064"/>
                <a:gd name="connsiteX9" fmla="*/ 0 w 2412914"/>
                <a:gd name="connsiteY9" fmla="*/ 671064 h 671064"/>
                <a:gd name="connsiteX10" fmla="*/ 0 w 2412914"/>
                <a:gd name="connsiteY10" fmla="*/ 647147 h 671064"/>
                <a:gd name="connsiteX11" fmla="*/ 546625 w 2412914"/>
                <a:gd name="connsiteY11" fmla="*/ 647147 h 671064"/>
                <a:gd name="connsiteX12" fmla="*/ 0 w 2412914"/>
                <a:gd name="connsiteY12" fmla="*/ 428224 h 671064"/>
                <a:gd name="connsiteX13" fmla="*/ 25124 w 2412914"/>
                <a:gd name="connsiteY13" fmla="*/ 440326 h 671064"/>
                <a:gd name="connsiteX14" fmla="*/ 0 w 2412914"/>
                <a:gd name="connsiteY14" fmla="*/ 488613 h 671064"/>
                <a:gd name="connsiteX15" fmla="*/ 2412914 w 2412914"/>
                <a:gd name="connsiteY15" fmla="*/ 427976 h 671064"/>
                <a:gd name="connsiteX16" fmla="*/ 2412914 w 2412914"/>
                <a:gd name="connsiteY16" fmla="*/ 515676 h 671064"/>
                <a:gd name="connsiteX17" fmla="*/ 2384864 w 2412914"/>
                <a:gd name="connsiteY17" fmla="*/ 441488 h 671064"/>
                <a:gd name="connsiteX18" fmla="*/ 111174 w 2412914"/>
                <a:gd name="connsiteY18" fmla="*/ 288438 h 671064"/>
                <a:gd name="connsiteX19" fmla="*/ 134384 w 2412914"/>
                <a:gd name="connsiteY19" fmla="*/ 296504 h 671064"/>
                <a:gd name="connsiteX20" fmla="*/ 359504 w 2412914"/>
                <a:gd name="connsiteY20" fmla="*/ 401178 h 671064"/>
                <a:gd name="connsiteX21" fmla="*/ 540892 w 2412914"/>
                <a:gd name="connsiteY21" fmla="*/ 485060 h 671064"/>
                <a:gd name="connsiteX22" fmla="*/ 558814 w 2412914"/>
                <a:gd name="connsiteY22" fmla="*/ 499041 h 671064"/>
                <a:gd name="connsiteX23" fmla="*/ 591076 w 2412914"/>
                <a:gd name="connsiteY23" fmla="*/ 513021 h 671064"/>
                <a:gd name="connsiteX24" fmla="*/ 598964 w 2412914"/>
                <a:gd name="connsiteY24" fmla="*/ 536680 h 671064"/>
                <a:gd name="connsiteX25" fmla="*/ 551735 w 2412914"/>
                <a:gd name="connsiteY25" fmla="*/ 636363 h 671064"/>
                <a:gd name="connsiteX26" fmla="*/ 420197 w 2412914"/>
                <a:gd name="connsiteY26" fmla="*/ 602541 h 671064"/>
                <a:gd name="connsiteX27" fmla="*/ 177352 w 2412914"/>
                <a:gd name="connsiteY27" fmla="*/ 513658 h 671064"/>
                <a:gd name="connsiteX28" fmla="*/ 25124 w 2412914"/>
                <a:gd name="connsiteY28" fmla="*/ 440326 h 671064"/>
                <a:gd name="connsiteX29" fmla="*/ 31504 w 2412914"/>
                <a:gd name="connsiteY29" fmla="*/ 428063 h 671064"/>
                <a:gd name="connsiteX30" fmla="*/ 97104 w 2412914"/>
                <a:gd name="connsiteY30" fmla="*/ 300806 h 671064"/>
                <a:gd name="connsiteX31" fmla="*/ 111174 w 2412914"/>
                <a:gd name="connsiteY31" fmla="*/ 288438 h 671064"/>
                <a:gd name="connsiteX32" fmla="*/ 2202142 w 2412914"/>
                <a:gd name="connsiteY32" fmla="*/ 788 h 671064"/>
                <a:gd name="connsiteX33" fmla="*/ 2233951 w 2412914"/>
                <a:gd name="connsiteY33" fmla="*/ 34461 h 671064"/>
                <a:gd name="connsiteX34" fmla="*/ 2323569 w 2412914"/>
                <a:gd name="connsiteY34" fmla="*/ 268184 h 671064"/>
                <a:gd name="connsiteX35" fmla="*/ 2344001 w 2412914"/>
                <a:gd name="connsiteY35" fmla="*/ 330201 h 671064"/>
                <a:gd name="connsiteX36" fmla="*/ 2376264 w 2412914"/>
                <a:gd name="connsiteY36" fmla="*/ 418743 h 671064"/>
                <a:gd name="connsiteX37" fmla="*/ 2384864 w 2412914"/>
                <a:gd name="connsiteY37" fmla="*/ 441488 h 671064"/>
                <a:gd name="connsiteX38" fmla="*/ 2235048 w 2412914"/>
                <a:gd name="connsiteY38" fmla="*/ 513658 h 671064"/>
                <a:gd name="connsiteX39" fmla="*/ 1992203 w 2412914"/>
                <a:gd name="connsiteY39" fmla="*/ 602541 h 671064"/>
                <a:gd name="connsiteX40" fmla="*/ 1848745 w 2412914"/>
                <a:gd name="connsiteY40" fmla="*/ 639428 h 671064"/>
                <a:gd name="connsiteX41" fmla="*/ 1837123 w 2412914"/>
                <a:gd name="connsiteY41" fmla="*/ 605149 h 671064"/>
                <a:gd name="connsiteX42" fmla="*/ 1747505 w 2412914"/>
                <a:gd name="connsiteY42" fmla="*/ 344899 h 671064"/>
                <a:gd name="connsiteX43" fmla="*/ 1699828 w 2412914"/>
                <a:gd name="connsiteY43" fmla="*/ 201509 h 671064"/>
                <a:gd name="connsiteX44" fmla="*/ 1717752 w 2412914"/>
                <a:gd name="connsiteY44" fmla="*/ 161719 h 671064"/>
                <a:gd name="connsiteX45" fmla="*/ 1727432 w 2412914"/>
                <a:gd name="connsiteY45" fmla="*/ 157059 h 671064"/>
                <a:gd name="connsiteX46" fmla="*/ 1898781 w 2412914"/>
                <a:gd name="connsiteY46" fmla="*/ 101138 h 671064"/>
                <a:gd name="connsiteX47" fmla="*/ 2178388 w 2412914"/>
                <a:gd name="connsiteY47" fmla="*/ 7577 h 671064"/>
                <a:gd name="connsiteX48" fmla="*/ 2202142 w 2412914"/>
                <a:gd name="connsiteY48" fmla="*/ 788 h 671064"/>
                <a:gd name="connsiteX0" fmla="*/ 1848745 w 2412914"/>
                <a:gd name="connsiteY0" fmla="*/ 639428 h 671064"/>
                <a:gd name="connsiteX1" fmla="*/ 1851362 w 2412914"/>
                <a:gd name="connsiteY1" fmla="*/ 647147 h 671064"/>
                <a:gd name="connsiteX2" fmla="*/ 2412914 w 2412914"/>
                <a:gd name="connsiteY2" fmla="*/ 647147 h 671064"/>
                <a:gd name="connsiteX3" fmla="*/ 2412914 w 2412914"/>
                <a:gd name="connsiteY3" fmla="*/ 671064 h 671064"/>
                <a:gd name="connsiteX4" fmla="*/ 1716676 w 2412914"/>
                <a:gd name="connsiteY4" fmla="*/ 671064 h 671064"/>
                <a:gd name="connsiteX5" fmla="*/ 1848745 w 2412914"/>
                <a:gd name="connsiteY5" fmla="*/ 639428 h 671064"/>
                <a:gd name="connsiteX6" fmla="*/ 551735 w 2412914"/>
                <a:gd name="connsiteY6" fmla="*/ 636363 h 671064"/>
                <a:gd name="connsiteX7" fmla="*/ 673506 w 2412914"/>
                <a:gd name="connsiteY7" fmla="*/ 667673 h 671064"/>
                <a:gd name="connsiteX8" fmla="*/ 695725 w 2412914"/>
                <a:gd name="connsiteY8" fmla="*/ 671064 h 671064"/>
                <a:gd name="connsiteX9" fmla="*/ 0 w 2412914"/>
                <a:gd name="connsiteY9" fmla="*/ 671064 h 671064"/>
                <a:gd name="connsiteX10" fmla="*/ 0 w 2412914"/>
                <a:gd name="connsiteY10" fmla="*/ 647147 h 671064"/>
                <a:gd name="connsiteX11" fmla="*/ 546625 w 2412914"/>
                <a:gd name="connsiteY11" fmla="*/ 647147 h 671064"/>
                <a:gd name="connsiteX12" fmla="*/ 551735 w 2412914"/>
                <a:gd name="connsiteY12" fmla="*/ 636363 h 671064"/>
                <a:gd name="connsiteX13" fmla="*/ 0 w 2412914"/>
                <a:gd name="connsiteY13" fmla="*/ 428224 h 671064"/>
                <a:gd name="connsiteX14" fmla="*/ 25124 w 2412914"/>
                <a:gd name="connsiteY14" fmla="*/ 440326 h 671064"/>
                <a:gd name="connsiteX15" fmla="*/ 0 w 2412914"/>
                <a:gd name="connsiteY15" fmla="*/ 488613 h 671064"/>
                <a:gd name="connsiteX16" fmla="*/ 0 w 2412914"/>
                <a:gd name="connsiteY16" fmla="*/ 428224 h 671064"/>
                <a:gd name="connsiteX17" fmla="*/ 2412914 w 2412914"/>
                <a:gd name="connsiteY17" fmla="*/ 427976 h 671064"/>
                <a:gd name="connsiteX18" fmla="*/ 2412914 w 2412914"/>
                <a:gd name="connsiteY18" fmla="*/ 515676 h 671064"/>
                <a:gd name="connsiteX19" fmla="*/ 2384864 w 2412914"/>
                <a:gd name="connsiteY19" fmla="*/ 441488 h 671064"/>
                <a:gd name="connsiteX20" fmla="*/ 2412914 w 2412914"/>
                <a:gd name="connsiteY20" fmla="*/ 427976 h 671064"/>
                <a:gd name="connsiteX21" fmla="*/ 111174 w 2412914"/>
                <a:gd name="connsiteY21" fmla="*/ 288438 h 671064"/>
                <a:gd name="connsiteX22" fmla="*/ 134384 w 2412914"/>
                <a:gd name="connsiteY22" fmla="*/ 296504 h 671064"/>
                <a:gd name="connsiteX23" fmla="*/ 359504 w 2412914"/>
                <a:gd name="connsiteY23" fmla="*/ 401178 h 671064"/>
                <a:gd name="connsiteX24" fmla="*/ 540892 w 2412914"/>
                <a:gd name="connsiteY24" fmla="*/ 485060 h 671064"/>
                <a:gd name="connsiteX25" fmla="*/ 558814 w 2412914"/>
                <a:gd name="connsiteY25" fmla="*/ 499041 h 671064"/>
                <a:gd name="connsiteX26" fmla="*/ 591076 w 2412914"/>
                <a:gd name="connsiteY26" fmla="*/ 513021 h 671064"/>
                <a:gd name="connsiteX27" fmla="*/ 598964 w 2412914"/>
                <a:gd name="connsiteY27" fmla="*/ 536680 h 671064"/>
                <a:gd name="connsiteX28" fmla="*/ 551735 w 2412914"/>
                <a:gd name="connsiteY28" fmla="*/ 636363 h 671064"/>
                <a:gd name="connsiteX29" fmla="*/ 420197 w 2412914"/>
                <a:gd name="connsiteY29" fmla="*/ 602541 h 671064"/>
                <a:gd name="connsiteX30" fmla="*/ 177352 w 2412914"/>
                <a:gd name="connsiteY30" fmla="*/ 513658 h 671064"/>
                <a:gd name="connsiteX31" fmla="*/ 25124 w 2412914"/>
                <a:gd name="connsiteY31" fmla="*/ 440326 h 671064"/>
                <a:gd name="connsiteX32" fmla="*/ 31504 w 2412914"/>
                <a:gd name="connsiteY32" fmla="*/ 428063 h 671064"/>
                <a:gd name="connsiteX33" fmla="*/ 97104 w 2412914"/>
                <a:gd name="connsiteY33" fmla="*/ 300806 h 671064"/>
                <a:gd name="connsiteX34" fmla="*/ 111174 w 2412914"/>
                <a:gd name="connsiteY34" fmla="*/ 288438 h 671064"/>
                <a:gd name="connsiteX35" fmla="*/ 2202142 w 2412914"/>
                <a:gd name="connsiteY35" fmla="*/ 788 h 671064"/>
                <a:gd name="connsiteX36" fmla="*/ 2233951 w 2412914"/>
                <a:gd name="connsiteY36" fmla="*/ 34461 h 671064"/>
                <a:gd name="connsiteX37" fmla="*/ 2323569 w 2412914"/>
                <a:gd name="connsiteY37" fmla="*/ 268184 h 671064"/>
                <a:gd name="connsiteX38" fmla="*/ 2344001 w 2412914"/>
                <a:gd name="connsiteY38" fmla="*/ 330201 h 671064"/>
                <a:gd name="connsiteX39" fmla="*/ 2376264 w 2412914"/>
                <a:gd name="connsiteY39" fmla="*/ 418743 h 671064"/>
                <a:gd name="connsiteX40" fmla="*/ 2384864 w 2412914"/>
                <a:gd name="connsiteY40" fmla="*/ 441488 h 671064"/>
                <a:gd name="connsiteX41" fmla="*/ 2235048 w 2412914"/>
                <a:gd name="connsiteY41" fmla="*/ 513658 h 671064"/>
                <a:gd name="connsiteX42" fmla="*/ 1992203 w 2412914"/>
                <a:gd name="connsiteY42" fmla="*/ 602541 h 671064"/>
                <a:gd name="connsiteX43" fmla="*/ 1848745 w 2412914"/>
                <a:gd name="connsiteY43" fmla="*/ 639428 h 671064"/>
                <a:gd name="connsiteX44" fmla="*/ 1837123 w 2412914"/>
                <a:gd name="connsiteY44" fmla="*/ 605149 h 671064"/>
                <a:gd name="connsiteX45" fmla="*/ 1747505 w 2412914"/>
                <a:gd name="connsiteY45" fmla="*/ 344899 h 671064"/>
                <a:gd name="connsiteX46" fmla="*/ 1699828 w 2412914"/>
                <a:gd name="connsiteY46" fmla="*/ 201509 h 671064"/>
                <a:gd name="connsiteX47" fmla="*/ 1717752 w 2412914"/>
                <a:gd name="connsiteY47" fmla="*/ 161719 h 671064"/>
                <a:gd name="connsiteX48" fmla="*/ 1727432 w 2412914"/>
                <a:gd name="connsiteY48" fmla="*/ 157059 h 671064"/>
                <a:gd name="connsiteX49" fmla="*/ 1898781 w 2412914"/>
                <a:gd name="connsiteY49" fmla="*/ 101138 h 671064"/>
                <a:gd name="connsiteX50" fmla="*/ 2178388 w 2412914"/>
                <a:gd name="connsiteY50" fmla="*/ 7577 h 671064"/>
                <a:gd name="connsiteX51" fmla="*/ 2202142 w 2412914"/>
                <a:gd name="connsiteY51" fmla="*/ 788 h 671064"/>
                <a:gd name="connsiteX0" fmla="*/ 1848745 w 2412914"/>
                <a:gd name="connsiteY0" fmla="*/ 639428 h 671064"/>
                <a:gd name="connsiteX1" fmla="*/ 1851362 w 2412914"/>
                <a:gd name="connsiteY1" fmla="*/ 647147 h 671064"/>
                <a:gd name="connsiteX2" fmla="*/ 2412914 w 2412914"/>
                <a:gd name="connsiteY2" fmla="*/ 647147 h 671064"/>
                <a:gd name="connsiteX3" fmla="*/ 2412914 w 2412914"/>
                <a:gd name="connsiteY3" fmla="*/ 671064 h 671064"/>
                <a:gd name="connsiteX4" fmla="*/ 1848745 w 2412914"/>
                <a:gd name="connsiteY4" fmla="*/ 639428 h 671064"/>
                <a:gd name="connsiteX5" fmla="*/ 551735 w 2412914"/>
                <a:gd name="connsiteY5" fmla="*/ 636363 h 671064"/>
                <a:gd name="connsiteX6" fmla="*/ 673506 w 2412914"/>
                <a:gd name="connsiteY6" fmla="*/ 667673 h 671064"/>
                <a:gd name="connsiteX7" fmla="*/ 695725 w 2412914"/>
                <a:gd name="connsiteY7" fmla="*/ 671064 h 671064"/>
                <a:gd name="connsiteX8" fmla="*/ 0 w 2412914"/>
                <a:gd name="connsiteY8" fmla="*/ 671064 h 671064"/>
                <a:gd name="connsiteX9" fmla="*/ 0 w 2412914"/>
                <a:gd name="connsiteY9" fmla="*/ 647147 h 671064"/>
                <a:gd name="connsiteX10" fmla="*/ 546625 w 2412914"/>
                <a:gd name="connsiteY10" fmla="*/ 647147 h 671064"/>
                <a:gd name="connsiteX11" fmla="*/ 551735 w 2412914"/>
                <a:gd name="connsiteY11" fmla="*/ 636363 h 671064"/>
                <a:gd name="connsiteX12" fmla="*/ 0 w 2412914"/>
                <a:gd name="connsiteY12" fmla="*/ 428224 h 671064"/>
                <a:gd name="connsiteX13" fmla="*/ 25124 w 2412914"/>
                <a:gd name="connsiteY13" fmla="*/ 440326 h 671064"/>
                <a:gd name="connsiteX14" fmla="*/ 0 w 2412914"/>
                <a:gd name="connsiteY14" fmla="*/ 488613 h 671064"/>
                <a:gd name="connsiteX15" fmla="*/ 0 w 2412914"/>
                <a:gd name="connsiteY15" fmla="*/ 428224 h 671064"/>
                <a:gd name="connsiteX16" fmla="*/ 2412914 w 2412914"/>
                <a:gd name="connsiteY16" fmla="*/ 427976 h 671064"/>
                <a:gd name="connsiteX17" fmla="*/ 2412914 w 2412914"/>
                <a:gd name="connsiteY17" fmla="*/ 515676 h 671064"/>
                <a:gd name="connsiteX18" fmla="*/ 2384864 w 2412914"/>
                <a:gd name="connsiteY18" fmla="*/ 441488 h 671064"/>
                <a:gd name="connsiteX19" fmla="*/ 2412914 w 2412914"/>
                <a:gd name="connsiteY19" fmla="*/ 427976 h 671064"/>
                <a:gd name="connsiteX20" fmla="*/ 111174 w 2412914"/>
                <a:gd name="connsiteY20" fmla="*/ 288438 h 671064"/>
                <a:gd name="connsiteX21" fmla="*/ 134384 w 2412914"/>
                <a:gd name="connsiteY21" fmla="*/ 296504 h 671064"/>
                <a:gd name="connsiteX22" fmla="*/ 359504 w 2412914"/>
                <a:gd name="connsiteY22" fmla="*/ 401178 h 671064"/>
                <a:gd name="connsiteX23" fmla="*/ 540892 w 2412914"/>
                <a:gd name="connsiteY23" fmla="*/ 485060 h 671064"/>
                <a:gd name="connsiteX24" fmla="*/ 558814 w 2412914"/>
                <a:gd name="connsiteY24" fmla="*/ 499041 h 671064"/>
                <a:gd name="connsiteX25" fmla="*/ 591076 w 2412914"/>
                <a:gd name="connsiteY25" fmla="*/ 513021 h 671064"/>
                <a:gd name="connsiteX26" fmla="*/ 598964 w 2412914"/>
                <a:gd name="connsiteY26" fmla="*/ 536680 h 671064"/>
                <a:gd name="connsiteX27" fmla="*/ 551735 w 2412914"/>
                <a:gd name="connsiteY27" fmla="*/ 636363 h 671064"/>
                <a:gd name="connsiteX28" fmla="*/ 420197 w 2412914"/>
                <a:gd name="connsiteY28" fmla="*/ 602541 h 671064"/>
                <a:gd name="connsiteX29" fmla="*/ 177352 w 2412914"/>
                <a:gd name="connsiteY29" fmla="*/ 513658 h 671064"/>
                <a:gd name="connsiteX30" fmla="*/ 25124 w 2412914"/>
                <a:gd name="connsiteY30" fmla="*/ 440326 h 671064"/>
                <a:gd name="connsiteX31" fmla="*/ 31504 w 2412914"/>
                <a:gd name="connsiteY31" fmla="*/ 428063 h 671064"/>
                <a:gd name="connsiteX32" fmla="*/ 97104 w 2412914"/>
                <a:gd name="connsiteY32" fmla="*/ 300806 h 671064"/>
                <a:gd name="connsiteX33" fmla="*/ 111174 w 2412914"/>
                <a:gd name="connsiteY33" fmla="*/ 288438 h 671064"/>
                <a:gd name="connsiteX34" fmla="*/ 2202142 w 2412914"/>
                <a:gd name="connsiteY34" fmla="*/ 788 h 671064"/>
                <a:gd name="connsiteX35" fmla="*/ 2233951 w 2412914"/>
                <a:gd name="connsiteY35" fmla="*/ 34461 h 671064"/>
                <a:gd name="connsiteX36" fmla="*/ 2323569 w 2412914"/>
                <a:gd name="connsiteY36" fmla="*/ 268184 h 671064"/>
                <a:gd name="connsiteX37" fmla="*/ 2344001 w 2412914"/>
                <a:gd name="connsiteY37" fmla="*/ 330201 h 671064"/>
                <a:gd name="connsiteX38" fmla="*/ 2376264 w 2412914"/>
                <a:gd name="connsiteY38" fmla="*/ 418743 h 671064"/>
                <a:gd name="connsiteX39" fmla="*/ 2384864 w 2412914"/>
                <a:gd name="connsiteY39" fmla="*/ 441488 h 671064"/>
                <a:gd name="connsiteX40" fmla="*/ 2235048 w 2412914"/>
                <a:gd name="connsiteY40" fmla="*/ 513658 h 671064"/>
                <a:gd name="connsiteX41" fmla="*/ 1992203 w 2412914"/>
                <a:gd name="connsiteY41" fmla="*/ 602541 h 671064"/>
                <a:gd name="connsiteX42" fmla="*/ 1848745 w 2412914"/>
                <a:gd name="connsiteY42" fmla="*/ 639428 h 671064"/>
                <a:gd name="connsiteX43" fmla="*/ 1837123 w 2412914"/>
                <a:gd name="connsiteY43" fmla="*/ 605149 h 671064"/>
                <a:gd name="connsiteX44" fmla="*/ 1747505 w 2412914"/>
                <a:gd name="connsiteY44" fmla="*/ 344899 h 671064"/>
                <a:gd name="connsiteX45" fmla="*/ 1699828 w 2412914"/>
                <a:gd name="connsiteY45" fmla="*/ 201509 h 671064"/>
                <a:gd name="connsiteX46" fmla="*/ 1717752 w 2412914"/>
                <a:gd name="connsiteY46" fmla="*/ 161719 h 671064"/>
                <a:gd name="connsiteX47" fmla="*/ 1727432 w 2412914"/>
                <a:gd name="connsiteY47" fmla="*/ 157059 h 671064"/>
                <a:gd name="connsiteX48" fmla="*/ 1898781 w 2412914"/>
                <a:gd name="connsiteY48" fmla="*/ 101138 h 671064"/>
                <a:gd name="connsiteX49" fmla="*/ 2178388 w 2412914"/>
                <a:gd name="connsiteY49" fmla="*/ 7577 h 671064"/>
                <a:gd name="connsiteX50" fmla="*/ 2202142 w 2412914"/>
                <a:gd name="connsiteY50" fmla="*/ 788 h 671064"/>
                <a:gd name="connsiteX0" fmla="*/ 1848745 w 2412914"/>
                <a:gd name="connsiteY0" fmla="*/ 639428 h 671064"/>
                <a:gd name="connsiteX1" fmla="*/ 1851362 w 2412914"/>
                <a:gd name="connsiteY1" fmla="*/ 647147 h 671064"/>
                <a:gd name="connsiteX2" fmla="*/ 2412914 w 2412914"/>
                <a:gd name="connsiteY2" fmla="*/ 647147 h 671064"/>
                <a:gd name="connsiteX3" fmla="*/ 2412914 w 2412914"/>
                <a:gd name="connsiteY3" fmla="*/ 671064 h 671064"/>
                <a:gd name="connsiteX4" fmla="*/ 1848745 w 2412914"/>
                <a:gd name="connsiteY4" fmla="*/ 639428 h 671064"/>
                <a:gd name="connsiteX5" fmla="*/ 551735 w 2412914"/>
                <a:gd name="connsiteY5" fmla="*/ 636363 h 671064"/>
                <a:gd name="connsiteX6" fmla="*/ 673506 w 2412914"/>
                <a:gd name="connsiteY6" fmla="*/ 667673 h 671064"/>
                <a:gd name="connsiteX7" fmla="*/ 695725 w 2412914"/>
                <a:gd name="connsiteY7" fmla="*/ 671064 h 671064"/>
                <a:gd name="connsiteX8" fmla="*/ 0 w 2412914"/>
                <a:gd name="connsiteY8" fmla="*/ 647147 h 671064"/>
                <a:gd name="connsiteX9" fmla="*/ 546625 w 2412914"/>
                <a:gd name="connsiteY9" fmla="*/ 647147 h 671064"/>
                <a:gd name="connsiteX10" fmla="*/ 551735 w 2412914"/>
                <a:gd name="connsiteY10" fmla="*/ 636363 h 671064"/>
                <a:gd name="connsiteX11" fmla="*/ 0 w 2412914"/>
                <a:gd name="connsiteY11" fmla="*/ 428224 h 671064"/>
                <a:gd name="connsiteX12" fmla="*/ 25124 w 2412914"/>
                <a:gd name="connsiteY12" fmla="*/ 440326 h 671064"/>
                <a:gd name="connsiteX13" fmla="*/ 0 w 2412914"/>
                <a:gd name="connsiteY13" fmla="*/ 488613 h 671064"/>
                <a:gd name="connsiteX14" fmla="*/ 0 w 2412914"/>
                <a:gd name="connsiteY14" fmla="*/ 428224 h 671064"/>
                <a:gd name="connsiteX15" fmla="*/ 2412914 w 2412914"/>
                <a:gd name="connsiteY15" fmla="*/ 427976 h 671064"/>
                <a:gd name="connsiteX16" fmla="*/ 2412914 w 2412914"/>
                <a:gd name="connsiteY16" fmla="*/ 515676 h 671064"/>
                <a:gd name="connsiteX17" fmla="*/ 2384864 w 2412914"/>
                <a:gd name="connsiteY17" fmla="*/ 441488 h 671064"/>
                <a:gd name="connsiteX18" fmla="*/ 2412914 w 2412914"/>
                <a:gd name="connsiteY18" fmla="*/ 427976 h 671064"/>
                <a:gd name="connsiteX19" fmla="*/ 111174 w 2412914"/>
                <a:gd name="connsiteY19" fmla="*/ 288438 h 671064"/>
                <a:gd name="connsiteX20" fmla="*/ 134384 w 2412914"/>
                <a:gd name="connsiteY20" fmla="*/ 296504 h 671064"/>
                <a:gd name="connsiteX21" fmla="*/ 359504 w 2412914"/>
                <a:gd name="connsiteY21" fmla="*/ 401178 h 671064"/>
                <a:gd name="connsiteX22" fmla="*/ 540892 w 2412914"/>
                <a:gd name="connsiteY22" fmla="*/ 485060 h 671064"/>
                <a:gd name="connsiteX23" fmla="*/ 558814 w 2412914"/>
                <a:gd name="connsiteY23" fmla="*/ 499041 h 671064"/>
                <a:gd name="connsiteX24" fmla="*/ 591076 w 2412914"/>
                <a:gd name="connsiteY24" fmla="*/ 513021 h 671064"/>
                <a:gd name="connsiteX25" fmla="*/ 598964 w 2412914"/>
                <a:gd name="connsiteY25" fmla="*/ 536680 h 671064"/>
                <a:gd name="connsiteX26" fmla="*/ 551735 w 2412914"/>
                <a:gd name="connsiteY26" fmla="*/ 636363 h 671064"/>
                <a:gd name="connsiteX27" fmla="*/ 420197 w 2412914"/>
                <a:gd name="connsiteY27" fmla="*/ 602541 h 671064"/>
                <a:gd name="connsiteX28" fmla="*/ 177352 w 2412914"/>
                <a:gd name="connsiteY28" fmla="*/ 513658 h 671064"/>
                <a:gd name="connsiteX29" fmla="*/ 25124 w 2412914"/>
                <a:gd name="connsiteY29" fmla="*/ 440326 h 671064"/>
                <a:gd name="connsiteX30" fmla="*/ 31504 w 2412914"/>
                <a:gd name="connsiteY30" fmla="*/ 428063 h 671064"/>
                <a:gd name="connsiteX31" fmla="*/ 97104 w 2412914"/>
                <a:gd name="connsiteY31" fmla="*/ 300806 h 671064"/>
                <a:gd name="connsiteX32" fmla="*/ 111174 w 2412914"/>
                <a:gd name="connsiteY32" fmla="*/ 288438 h 671064"/>
                <a:gd name="connsiteX33" fmla="*/ 2202142 w 2412914"/>
                <a:gd name="connsiteY33" fmla="*/ 788 h 671064"/>
                <a:gd name="connsiteX34" fmla="*/ 2233951 w 2412914"/>
                <a:gd name="connsiteY34" fmla="*/ 34461 h 671064"/>
                <a:gd name="connsiteX35" fmla="*/ 2323569 w 2412914"/>
                <a:gd name="connsiteY35" fmla="*/ 268184 h 671064"/>
                <a:gd name="connsiteX36" fmla="*/ 2344001 w 2412914"/>
                <a:gd name="connsiteY36" fmla="*/ 330201 h 671064"/>
                <a:gd name="connsiteX37" fmla="*/ 2376264 w 2412914"/>
                <a:gd name="connsiteY37" fmla="*/ 418743 h 671064"/>
                <a:gd name="connsiteX38" fmla="*/ 2384864 w 2412914"/>
                <a:gd name="connsiteY38" fmla="*/ 441488 h 671064"/>
                <a:gd name="connsiteX39" fmla="*/ 2235048 w 2412914"/>
                <a:gd name="connsiteY39" fmla="*/ 513658 h 671064"/>
                <a:gd name="connsiteX40" fmla="*/ 1992203 w 2412914"/>
                <a:gd name="connsiteY40" fmla="*/ 602541 h 671064"/>
                <a:gd name="connsiteX41" fmla="*/ 1848745 w 2412914"/>
                <a:gd name="connsiteY41" fmla="*/ 639428 h 671064"/>
                <a:gd name="connsiteX42" fmla="*/ 1837123 w 2412914"/>
                <a:gd name="connsiteY42" fmla="*/ 605149 h 671064"/>
                <a:gd name="connsiteX43" fmla="*/ 1747505 w 2412914"/>
                <a:gd name="connsiteY43" fmla="*/ 344899 h 671064"/>
                <a:gd name="connsiteX44" fmla="*/ 1699828 w 2412914"/>
                <a:gd name="connsiteY44" fmla="*/ 201509 h 671064"/>
                <a:gd name="connsiteX45" fmla="*/ 1717752 w 2412914"/>
                <a:gd name="connsiteY45" fmla="*/ 161719 h 671064"/>
                <a:gd name="connsiteX46" fmla="*/ 1727432 w 2412914"/>
                <a:gd name="connsiteY46" fmla="*/ 157059 h 671064"/>
                <a:gd name="connsiteX47" fmla="*/ 1898781 w 2412914"/>
                <a:gd name="connsiteY47" fmla="*/ 101138 h 671064"/>
                <a:gd name="connsiteX48" fmla="*/ 2178388 w 2412914"/>
                <a:gd name="connsiteY48" fmla="*/ 7577 h 671064"/>
                <a:gd name="connsiteX49" fmla="*/ 2202142 w 2412914"/>
                <a:gd name="connsiteY49" fmla="*/ 788 h 671064"/>
                <a:gd name="connsiteX0" fmla="*/ 1848745 w 2412914"/>
                <a:gd name="connsiteY0" fmla="*/ 639428 h 671064"/>
                <a:gd name="connsiteX1" fmla="*/ 1851362 w 2412914"/>
                <a:gd name="connsiteY1" fmla="*/ 647147 h 671064"/>
                <a:gd name="connsiteX2" fmla="*/ 2412914 w 2412914"/>
                <a:gd name="connsiteY2" fmla="*/ 647147 h 671064"/>
                <a:gd name="connsiteX3" fmla="*/ 2412914 w 2412914"/>
                <a:gd name="connsiteY3" fmla="*/ 671064 h 671064"/>
                <a:gd name="connsiteX4" fmla="*/ 1848745 w 2412914"/>
                <a:gd name="connsiteY4" fmla="*/ 639428 h 671064"/>
                <a:gd name="connsiteX5" fmla="*/ 551735 w 2412914"/>
                <a:gd name="connsiteY5" fmla="*/ 636363 h 671064"/>
                <a:gd name="connsiteX6" fmla="*/ 673506 w 2412914"/>
                <a:gd name="connsiteY6" fmla="*/ 667673 h 671064"/>
                <a:gd name="connsiteX7" fmla="*/ 695725 w 2412914"/>
                <a:gd name="connsiteY7" fmla="*/ 671064 h 671064"/>
                <a:gd name="connsiteX8" fmla="*/ 546625 w 2412914"/>
                <a:gd name="connsiteY8" fmla="*/ 647147 h 671064"/>
                <a:gd name="connsiteX9" fmla="*/ 551735 w 2412914"/>
                <a:gd name="connsiteY9" fmla="*/ 636363 h 671064"/>
                <a:gd name="connsiteX10" fmla="*/ 0 w 2412914"/>
                <a:gd name="connsiteY10" fmla="*/ 428224 h 671064"/>
                <a:gd name="connsiteX11" fmla="*/ 25124 w 2412914"/>
                <a:gd name="connsiteY11" fmla="*/ 440326 h 671064"/>
                <a:gd name="connsiteX12" fmla="*/ 0 w 2412914"/>
                <a:gd name="connsiteY12" fmla="*/ 488613 h 671064"/>
                <a:gd name="connsiteX13" fmla="*/ 0 w 2412914"/>
                <a:gd name="connsiteY13" fmla="*/ 428224 h 671064"/>
                <a:gd name="connsiteX14" fmla="*/ 2412914 w 2412914"/>
                <a:gd name="connsiteY14" fmla="*/ 427976 h 671064"/>
                <a:gd name="connsiteX15" fmla="*/ 2412914 w 2412914"/>
                <a:gd name="connsiteY15" fmla="*/ 515676 h 671064"/>
                <a:gd name="connsiteX16" fmla="*/ 2384864 w 2412914"/>
                <a:gd name="connsiteY16" fmla="*/ 441488 h 671064"/>
                <a:gd name="connsiteX17" fmla="*/ 2412914 w 2412914"/>
                <a:gd name="connsiteY17" fmla="*/ 427976 h 671064"/>
                <a:gd name="connsiteX18" fmla="*/ 111174 w 2412914"/>
                <a:gd name="connsiteY18" fmla="*/ 288438 h 671064"/>
                <a:gd name="connsiteX19" fmla="*/ 134384 w 2412914"/>
                <a:gd name="connsiteY19" fmla="*/ 296504 h 671064"/>
                <a:gd name="connsiteX20" fmla="*/ 359504 w 2412914"/>
                <a:gd name="connsiteY20" fmla="*/ 401178 h 671064"/>
                <a:gd name="connsiteX21" fmla="*/ 540892 w 2412914"/>
                <a:gd name="connsiteY21" fmla="*/ 485060 h 671064"/>
                <a:gd name="connsiteX22" fmla="*/ 558814 w 2412914"/>
                <a:gd name="connsiteY22" fmla="*/ 499041 h 671064"/>
                <a:gd name="connsiteX23" fmla="*/ 591076 w 2412914"/>
                <a:gd name="connsiteY23" fmla="*/ 513021 h 671064"/>
                <a:gd name="connsiteX24" fmla="*/ 598964 w 2412914"/>
                <a:gd name="connsiteY24" fmla="*/ 536680 h 671064"/>
                <a:gd name="connsiteX25" fmla="*/ 551735 w 2412914"/>
                <a:gd name="connsiteY25" fmla="*/ 636363 h 671064"/>
                <a:gd name="connsiteX26" fmla="*/ 420197 w 2412914"/>
                <a:gd name="connsiteY26" fmla="*/ 602541 h 671064"/>
                <a:gd name="connsiteX27" fmla="*/ 177352 w 2412914"/>
                <a:gd name="connsiteY27" fmla="*/ 513658 h 671064"/>
                <a:gd name="connsiteX28" fmla="*/ 25124 w 2412914"/>
                <a:gd name="connsiteY28" fmla="*/ 440326 h 671064"/>
                <a:gd name="connsiteX29" fmla="*/ 31504 w 2412914"/>
                <a:gd name="connsiteY29" fmla="*/ 428063 h 671064"/>
                <a:gd name="connsiteX30" fmla="*/ 97104 w 2412914"/>
                <a:gd name="connsiteY30" fmla="*/ 300806 h 671064"/>
                <a:gd name="connsiteX31" fmla="*/ 111174 w 2412914"/>
                <a:gd name="connsiteY31" fmla="*/ 288438 h 671064"/>
                <a:gd name="connsiteX32" fmla="*/ 2202142 w 2412914"/>
                <a:gd name="connsiteY32" fmla="*/ 788 h 671064"/>
                <a:gd name="connsiteX33" fmla="*/ 2233951 w 2412914"/>
                <a:gd name="connsiteY33" fmla="*/ 34461 h 671064"/>
                <a:gd name="connsiteX34" fmla="*/ 2323569 w 2412914"/>
                <a:gd name="connsiteY34" fmla="*/ 268184 h 671064"/>
                <a:gd name="connsiteX35" fmla="*/ 2344001 w 2412914"/>
                <a:gd name="connsiteY35" fmla="*/ 330201 h 671064"/>
                <a:gd name="connsiteX36" fmla="*/ 2376264 w 2412914"/>
                <a:gd name="connsiteY36" fmla="*/ 418743 h 671064"/>
                <a:gd name="connsiteX37" fmla="*/ 2384864 w 2412914"/>
                <a:gd name="connsiteY37" fmla="*/ 441488 h 671064"/>
                <a:gd name="connsiteX38" fmla="*/ 2235048 w 2412914"/>
                <a:gd name="connsiteY38" fmla="*/ 513658 h 671064"/>
                <a:gd name="connsiteX39" fmla="*/ 1992203 w 2412914"/>
                <a:gd name="connsiteY39" fmla="*/ 602541 h 671064"/>
                <a:gd name="connsiteX40" fmla="*/ 1848745 w 2412914"/>
                <a:gd name="connsiteY40" fmla="*/ 639428 h 671064"/>
                <a:gd name="connsiteX41" fmla="*/ 1837123 w 2412914"/>
                <a:gd name="connsiteY41" fmla="*/ 605149 h 671064"/>
                <a:gd name="connsiteX42" fmla="*/ 1747505 w 2412914"/>
                <a:gd name="connsiteY42" fmla="*/ 344899 h 671064"/>
                <a:gd name="connsiteX43" fmla="*/ 1699828 w 2412914"/>
                <a:gd name="connsiteY43" fmla="*/ 201509 h 671064"/>
                <a:gd name="connsiteX44" fmla="*/ 1717752 w 2412914"/>
                <a:gd name="connsiteY44" fmla="*/ 161719 h 671064"/>
                <a:gd name="connsiteX45" fmla="*/ 1727432 w 2412914"/>
                <a:gd name="connsiteY45" fmla="*/ 157059 h 671064"/>
                <a:gd name="connsiteX46" fmla="*/ 1898781 w 2412914"/>
                <a:gd name="connsiteY46" fmla="*/ 101138 h 671064"/>
                <a:gd name="connsiteX47" fmla="*/ 2178388 w 2412914"/>
                <a:gd name="connsiteY47" fmla="*/ 7577 h 671064"/>
                <a:gd name="connsiteX48" fmla="*/ 2202142 w 2412914"/>
                <a:gd name="connsiteY48" fmla="*/ 788 h 671064"/>
                <a:gd name="connsiteX0" fmla="*/ 1848745 w 2412914"/>
                <a:gd name="connsiteY0" fmla="*/ 639428 h 671064"/>
                <a:gd name="connsiteX1" fmla="*/ 1851362 w 2412914"/>
                <a:gd name="connsiteY1" fmla="*/ 647147 h 671064"/>
                <a:gd name="connsiteX2" fmla="*/ 2412914 w 2412914"/>
                <a:gd name="connsiteY2" fmla="*/ 647147 h 671064"/>
                <a:gd name="connsiteX3" fmla="*/ 2412914 w 2412914"/>
                <a:gd name="connsiteY3" fmla="*/ 671064 h 671064"/>
                <a:gd name="connsiteX4" fmla="*/ 1848745 w 2412914"/>
                <a:gd name="connsiteY4" fmla="*/ 639428 h 671064"/>
                <a:gd name="connsiteX5" fmla="*/ 551735 w 2412914"/>
                <a:gd name="connsiteY5" fmla="*/ 636363 h 671064"/>
                <a:gd name="connsiteX6" fmla="*/ 673506 w 2412914"/>
                <a:gd name="connsiteY6" fmla="*/ 667673 h 671064"/>
                <a:gd name="connsiteX7" fmla="*/ 546625 w 2412914"/>
                <a:gd name="connsiteY7" fmla="*/ 647147 h 671064"/>
                <a:gd name="connsiteX8" fmla="*/ 551735 w 2412914"/>
                <a:gd name="connsiteY8" fmla="*/ 636363 h 671064"/>
                <a:gd name="connsiteX9" fmla="*/ 0 w 2412914"/>
                <a:gd name="connsiteY9" fmla="*/ 428224 h 671064"/>
                <a:gd name="connsiteX10" fmla="*/ 25124 w 2412914"/>
                <a:gd name="connsiteY10" fmla="*/ 440326 h 671064"/>
                <a:gd name="connsiteX11" fmla="*/ 0 w 2412914"/>
                <a:gd name="connsiteY11" fmla="*/ 488613 h 671064"/>
                <a:gd name="connsiteX12" fmla="*/ 0 w 2412914"/>
                <a:gd name="connsiteY12" fmla="*/ 428224 h 671064"/>
                <a:gd name="connsiteX13" fmla="*/ 2412914 w 2412914"/>
                <a:gd name="connsiteY13" fmla="*/ 427976 h 671064"/>
                <a:gd name="connsiteX14" fmla="*/ 2412914 w 2412914"/>
                <a:gd name="connsiteY14" fmla="*/ 515676 h 671064"/>
                <a:gd name="connsiteX15" fmla="*/ 2384864 w 2412914"/>
                <a:gd name="connsiteY15" fmla="*/ 441488 h 671064"/>
                <a:gd name="connsiteX16" fmla="*/ 2412914 w 2412914"/>
                <a:gd name="connsiteY16" fmla="*/ 427976 h 671064"/>
                <a:gd name="connsiteX17" fmla="*/ 111174 w 2412914"/>
                <a:gd name="connsiteY17" fmla="*/ 288438 h 671064"/>
                <a:gd name="connsiteX18" fmla="*/ 134384 w 2412914"/>
                <a:gd name="connsiteY18" fmla="*/ 296504 h 671064"/>
                <a:gd name="connsiteX19" fmla="*/ 359504 w 2412914"/>
                <a:gd name="connsiteY19" fmla="*/ 401178 h 671064"/>
                <a:gd name="connsiteX20" fmla="*/ 540892 w 2412914"/>
                <a:gd name="connsiteY20" fmla="*/ 485060 h 671064"/>
                <a:gd name="connsiteX21" fmla="*/ 558814 w 2412914"/>
                <a:gd name="connsiteY21" fmla="*/ 499041 h 671064"/>
                <a:gd name="connsiteX22" fmla="*/ 591076 w 2412914"/>
                <a:gd name="connsiteY22" fmla="*/ 513021 h 671064"/>
                <a:gd name="connsiteX23" fmla="*/ 598964 w 2412914"/>
                <a:gd name="connsiteY23" fmla="*/ 536680 h 671064"/>
                <a:gd name="connsiteX24" fmla="*/ 551735 w 2412914"/>
                <a:gd name="connsiteY24" fmla="*/ 636363 h 671064"/>
                <a:gd name="connsiteX25" fmla="*/ 420197 w 2412914"/>
                <a:gd name="connsiteY25" fmla="*/ 602541 h 671064"/>
                <a:gd name="connsiteX26" fmla="*/ 177352 w 2412914"/>
                <a:gd name="connsiteY26" fmla="*/ 513658 h 671064"/>
                <a:gd name="connsiteX27" fmla="*/ 25124 w 2412914"/>
                <a:gd name="connsiteY27" fmla="*/ 440326 h 671064"/>
                <a:gd name="connsiteX28" fmla="*/ 31504 w 2412914"/>
                <a:gd name="connsiteY28" fmla="*/ 428063 h 671064"/>
                <a:gd name="connsiteX29" fmla="*/ 97104 w 2412914"/>
                <a:gd name="connsiteY29" fmla="*/ 300806 h 671064"/>
                <a:gd name="connsiteX30" fmla="*/ 111174 w 2412914"/>
                <a:gd name="connsiteY30" fmla="*/ 288438 h 671064"/>
                <a:gd name="connsiteX31" fmla="*/ 2202142 w 2412914"/>
                <a:gd name="connsiteY31" fmla="*/ 788 h 671064"/>
                <a:gd name="connsiteX32" fmla="*/ 2233951 w 2412914"/>
                <a:gd name="connsiteY32" fmla="*/ 34461 h 671064"/>
                <a:gd name="connsiteX33" fmla="*/ 2323569 w 2412914"/>
                <a:gd name="connsiteY33" fmla="*/ 268184 h 671064"/>
                <a:gd name="connsiteX34" fmla="*/ 2344001 w 2412914"/>
                <a:gd name="connsiteY34" fmla="*/ 330201 h 671064"/>
                <a:gd name="connsiteX35" fmla="*/ 2376264 w 2412914"/>
                <a:gd name="connsiteY35" fmla="*/ 418743 h 671064"/>
                <a:gd name="connsiteX36" fmla="*/ 2384864 w 2412914"/>
                <a:gd name="connsiteY36" fmla="*/ 441488 h 671064"/>
                <a:gd name="connsiteX37" fmla="*/ 2235048 w 2412914"/>
                <a:gd name="connsiteY37" fmla="*/ 513658 h 671064"/>
                <a:gd name="connsiteX38" fmla="*/ 1992203 w 2412914"/>
                <a:gd name="connsiteY38" fmla="*/ 602541 h 671064"/>
                <a:gd name="connsiteX39" fmla="*/ 1848745 w 2412914"/>
                <a:gd name="connsiteY39" fmla="*/ 639428 h 671064"/>
                <a:gd name="connsiteX40" fmla="*/ 1837123 w 2412914"/>
                <a:gd name="connsiteY40" fmla="*/ 605149 h 671064"/>
                <a:gd name="connsiteX41" fmla="*/ 1747505 w 2412914"/>
                <a:gd name="connsiteY41" fmla="*/ 344899 h 671064"/>
                <a:gd name="connsiteX42" fmla="*/ 1699828 w 2412914"/>
                <a:gd name="connsiteY42" fmla="*/ 201509 h 671064"/>
                <a:gd name="connsiteX43" fmla="*/ 1717752 w 2412914"/>
                <a:gd name="connsiteY43" fmla="*/ 161719 h 671064"/>
                <a:gd name="connsiteX44" fmla="*/ 1727432 w 2412914"/>
                <a:gd name="connsiteY44" fmla="*/ 157059 h 671064"/>
                <a:gd name="connsiteX45" fmla="*/ 1898781 w 2412914"/>
                <a:gd name="connsiteY45" fmla="*/ 101138 h 671064"/>
                <a:gd name="connsiteX46" fmla="*/ 2178388 w 2412914"/>
                <a:gd name="connsiteY46" fmla="*/ 7577 h 671064"/>
                <a:gd name="connsiteX47" fmla="*/ 2202142 w 2412914"/>
                <a:gd name="connsiteY47" fmla="*/ 788 h 671064"/>
                <a:gd name="connsiteX0" fmla="*/ 1848745 w 2412914"/>
                <a:gd name="connsiteY0" fmla="*/ 639428 h 671064"/>
                <a:gd name="connsiteX1" fmla="*/ 1851362 w 2412914"/>
                <a:gd name="connsiteY1" fmla="*/ 647147 h 671064"/>
                <a:gd name="connsiteX2" fmla="*/ 2412914 w 2412914"/>
                <a:gd name="connsiteY2" fmla="*/ 647147 h 671064"/>
                <a:gd name="connsiteX3" fmla="*/ 2412914 w 2412914"/>
                <a:gd name="connsiteY3" fmla="*/ 671064 h 671064"/>
                <a:gd name="connsiteX4" fmla="*/ 1848745 w 2412914"/>
                <a:gd name="connsiteY4" fmla="*/ 639428 h 671064"/>
                <a:gd name="connsiteX5" fmla="*/ 551735 w 2412914"/>
                <a:gd name="connsiteY5" fmla="*/ 636363 h 671064"/>
                <a:gd name="connsiteX6" fmla="*/ 546625 w 2412914"/>
                <a:gd name="connsiteY6" fmla="*/ 647147 h 671064"/>
                <a:gd name="connsiteX7" fmla="*/ 551735 w 2412914"/>
                <a:gd name="connsiteY7" fmla="*/ 636363 h 671064"/>
                <a:gd name="connsiteX8" fmla="*/ 0 w 2412914"/>
                <a:gd name="connsiteY8" fmla="*/ 428224 h 671064"/>
                <a:gd name="connsiteX9" fmla="*/ 25124 w 2412914"/>
                <a:gd name="connsiteY9" fmla="*/ 440326 h 671064"/>
                <a:gd name="connsiteX10" fmla="*/ 0 w 2412914"/>
                <a:gd name="connsiteY10" fmla="*/ 488613 h 671064"/>
                <a:gd name="connsiteX11" fmla="*/ 0 w 2412914"/>
                <a:gd name="connsiteY11" fmla="*/ 428224 h 671064"/>
                <a:gd name="connsiteX12" fmla="*/ 2412914 w 2412914"/>
                <a:gd name="connsiteY12" fmla="*/ 427976 h 671064"/>
                <a:gd name="connsiteX13" fmla="*/ 2412914 w 2412914"/>
                <a:gd name="connsiteY13" fmla="*/ 515676 h 671064"/>
                <a:gd name="connsiteX14" fmla="*/ 2384864 w 2412914"/>
                <a:gd name="connsiteY14" fmla="*/ 441488 h 671064"/>
                <a:gd name="connsiteX15" fmla="*/ 2412914 w 2412914"/>
                <a:gd name="connsiteY15" fmla="*/ 427976 h 671064"/>
                <a:gd name="connsiteX16" fmla="*/ 111174 w 2412914"/>
                <a:gd name="connsiteY16" fmla="*/ 288438 h 671064"/>
                <a:gd name="connsiteX17" fmla="*/ 134384 w 2412914"/>
                <a:gd name="connsiteY17" fmla="*/ 296504 h 671064"/>
                <a:gd name="connsiteX18" fmla="*/ 359504 w 2412914"/>
                <a:gd name="connsiteY18" fmla="*/ 401178 h 671064"/>
                <a:gd name="connsiteX19" fmla="*/ 540892 w 2412914"/>
                <a:gd name="connsiteY19" fmla="*/ 485060 h 671064"/>
                <a:gd name="connsiteX20" fmla="*/ 558814 w 2412914"/>
                <a:gd name="connsiteY20" fmla="*/ 499041 h 671064"/>
                <a:gd name="connsiteX21" fmla="*/ 591076 w 2412914"/>
                <a:gd name="connsiteY21" fmla="*/ 513021 h 671064"/>
                <a:gd name="connsiteX22" fmla="*/ 598964 w 2412914"/>
                <a:gd name="connsiteY22" fmla="*/ 536680 h 671064"/>
                <a:gd name="connsiteX23" fmla="*/ 551735 w 2412914"/>
                <a:gd name="connsiteY23" fmla="*/ 636363 h 671064"/>
                <a:gd name="connsiteX24" fmla="*/ 420197 w 2412914"/>
                <a:gd name="connsiteY24" fmla="*/ 602541 h 671064"/>
                <a:gd name="connsiteX25" fmla="*/ 177352 w 2412914"/>
                <a:gd name="connsiteY25" fmla="*/ 513658 h 671064"/>
                <a:gd name="connsiteX26" fmla="*/ 25124 w 2412914"/>
                <a:gd name="connsiteY26" fmla="*/ 440326 h 671064"/>
                <a:gd name="connsiteX27" fmla="*/ 31504 w 2412914"/>
                <a:gd name="connsiteY27" fmla="*/ 428063 h 671064"/>
                <a:gd name="connsiteX28" fmla="*/ 97104 w 2412914"/>
                <a:gd name="connsiteY28" fmla="*/ 300806 h 671064"/>
                <a:gd name="connsiteX29" fmla="*/ 111174 w 2412914"/>
                <a:gd name="connsiteY29" fmla="*/ 288438 h 671064"/>
                <a:gd name="connsiteX30" fmla="*/ 2202142 w 2412914"/>
                <a:gd name="connsiteY30" fmla="*/ 788 h 671064"/>
                <a:gd name="connsiteX31" fmla="*/ 2233951 w 2412914"/>
                <a:gd name="connsiteY31" fmla="*/ 34461 h 671064"/>
                <a:gd name="connsiteX32" fmla="*/ 2323569 w 2412914"/>
                <a:gd name="connsiteY32" fmla="*/ 268184 h 671064"/>
                <a:gd name="connsiteX33" fmla="*/ 2344001 w 2412914"/>
                <a:gd name="connsiteY33" fmla="*/ 330201 h 671064"/>
                <a:gd name="connsiteX34" fmla="*/ 2376264 w 2412914"/>
                <a:gd name="connsiteY34" fmla="*/ 418743 h 671064"/>
                <a:gd name="connsiteX35" fmla="*/ 2384864 w 2412914"/>
                <a:gd name="connsiteY35" fmla="*/ 441488 h 671064"/>
                <a:gd name="connsiteX36" fmla="*/ 2235048 w 2412914"/>
                <a:gd name="connsiteY36" fmla="*/ 513658 h 671064"/>
                <a:gd name="connsiteX37" fmla="*/ 1992203 w 2412914"/>
                <a:gd name="connsiteY37" fmla="*/ 602541 h 671064"/>
                <a:gd name="connsiteX38" fmla="*/ 1848745 w 2412914"/>
                <a:gd name="connsiteY38" fmla="*/ 639428 h 671064"/>
                <a:gd name="connsiteX39" fmla="*/ 1837123 w 2412914"/>
                <a:gd name="connsiteY39" fmla="*/ 605149 h 671064"/>
                <a:gd name="connsiteX40" fmla="*/ 1747505 w 2412914"/>
                <a:gd name="connsiteY40" fmla="*/ 344899 h 671064"/>
                <a:gd name="connsiteX41" fmla="*/ 1699828 w 2412914"/>
                <a:gd name="connsiteY41" fmla="*/ 201509 h 671064"/>
                <a:gd name="connsiteX42" fmla="*/ 1717752 w 2412914"/>
                <a:gd name="connsiteY42" fmla="*/ 161719 h 671064"/>
                <a:gd name="connsiteX43" fmla="*/ 1727432 w 2412914"/>
                <a:gd name="connsiteY43" fmla="*/ 157059 h 671064"/>
                <a:gd name="connsiteX44" fmla="*/ 1898781 w 2412914"/>
                <a:gd name="connsiteY44" fmla="*/ 101138 h 671064"/>
                <a:gd name="connsiteX45" fmla="*/ 2178388 w 2412914"/>
                <a:gd name="connsiteY45" fmla="*/ 7577 h 671064"/>
                <a:gd name="connsiteX46" fmla="*/ 2202142 w 2412914"/>
                <a:gd name="connsiteY46" fmla="*/ 788 h 671064"/>
                <a:gd name="connsiteX0" fmla="*/ 1848745 w 2412914"/>
                <a:gd name="connsiteY0" fmla="*/ 639428 h 671064"/>
                <a:gd name="connsiteX1" fmla="*/ 1851362 w 2412914"/>
                <a:gd name="connsiteY1" fmla="*/ 647147 h 671064"/>
                <a:gd name="connsiteX2" fmla="*/ 2412914 w 2412914"/>
                <a:gd name="connsiteY2" fmla="*/ 647147 h 671064"/>
                <a:gd name="connsiteX3" fmla="*/ 2412914 w 2412914"/>
                <a:gd name="connsiteY3" fmla="*/ 671064 h 671064"/>
                <a:gd name="connsiteX4" fmla="*/ 1848745 w 2412914"/>
                <a:gd name="connsiteY4" fmla="*/ 639428 h 671064"/>
                <a:gd name="connsiteX5" fmla="*/ 551735 w 2412914"/>
                <a:gd name="connsiteY5" fmla="*/ 636363 h 671064"/>
                <a:gd name="connsiteX6" fmla="*/ 546625 w 2412914"/>
                <a:gd name="connsiteY6" fmla="*/ 647147 h 671064"/>
                <a:gd name="connsiteX7" fmla="*/ 551735 w 2412914"/>
                <a:gd name="connsiteY7" fmla="*/ 636363 h 671064"/>
                <a:gd name="connsiteX8" fmla="*/ 0 w 2412914"/>
                <a:gd name="connsiteY8" fmla="*/ 428224 h 671064"/>
                <a:gd name="connsiteX9" fmla="*/ 25124 w 2412914"/>
                <a:gd name="connsiteY9" fmla="*/ 440326 h 671064"/>
                <a:gd name="connsiteX10" fmla="*/ 0 w 2412914"/>
                <a:gd name="connsiteY10" fmla="*/ 428224 h 671064"/>
                <a:gd name="connsiteX11" fmla="*/ 2412914 w 2412914"/>
                <a:gd name="connsiteY11" fmla="*/ 427976 h 671064"/>
                <a:gd name="connsiteX12" fmla="*/ 2412914 w 2412914"/>
                <a:gd name="connsiteY12" fmla="*/ 515676 h 671064"/>
                <a:gd name="connsiteX13" fmla="*/ 2384864 w 2412914"/>
                <a:gd name="connsiteY13" fmla="*/ 441488 h 671064"/>
                <a:gd name="connsiteX14" fmla="*/ 2412914 w 2412914"/>
                <a:gd name="connsiteY14" fmla="*/ 427976 h 671064"/>
                <a:gd name="connsiteX15" fmla="*/ 111174 w 2412914"/>
                <a:gd name="connsiteY15" fmla="*/ 288438 h 671064"/>
                <a:gd name="connsiteX16" fmla="*/ 134384 w 2412914"/>
                <a:gd name="connsiteY16" fmla="*/ 296504 h 671064"/>
                <a:gd name="connsiteX17" fmla="*/ 359504 w 2412914"/>
                <a:gd name="connsiteY17" fmla="*/ 401178 h 671064"/>
                <a:gd name="connsiteX18" fmla="*/ 540892 w 2412914"/>
                <a:gd name="connsiteY18" fmla="*/ 485060 h 671064"/>
                <a:gd name="connsiteX19" fmla="*/ 558814 w 2412914"/>
                <a:gd name="connsiteY19" fmla="*/ 499041 h 671064"/>
                <a:gd name="connsiteX20" fmla="*/ 591076 w 2412914"/>
                <a:gd name="connsiteY20" fmla="*/ 513021 h 671064"/>
                <a:gd name="connsiteX21" fmla="*/ 598964 w 2412914"/>
                <a:gd name="connsiteY21" fmla="*/ 536680 h 671064"/>
                <a:gd name="connsiteX22" fmla="*/ 551735 w 2412914"/>
                <a:gd name="connsiteY22" fmla="*/ 636363 h 671064"/>
                <a:gd name="connsiteX23" fmla="*/ 420197 w 2412914"/>
                <a:gd name="connsiteY23" fmla="*/ 602541 h 671064"/>
                <a:gd name="connsiteX24" fmla="*/ 177352 w 2412914"/>
                <a:gd name="connsiteY24" fmla="*/ 513658 h 671064"/>
                <a:gd name="connsiteX25" fmla="*/ 25124 w 2412914"/>
                <a:gd name="connsiteY25" fmla="*/ 440326 h 671064"/>
                <a:gd name="connsiteX26" fmla="*/ 31504 w 2412914"/>
                <a:gd name="connsiteY26" fmla="*/ 428063 h 671064"/>
                <a:gd name="connsiteX27" fmla="*/ 97104 w 2412914"/>
                <a:gd name="connsiteY27" fmla="*/ 300806 h 671064"/>
                <a:gd name="connsiteX28" fmla="*/ 111174 w 2412914"/>
                <a:gd name="connsiteY28" fmla="*/ 288438 h 671064"/>
                <a:gd name="connsiteX29" fmla="*/ 2202142 w 2412914"/>
                <a:gd name="connsiteY29" fmla="*/ 788 h 671064"/>
                <a:gd name="connsiteX30" fmla="*/ 2233951 w 2412914"/>
                <a:gd name="connsiteY30" fmla="*/ 34461 h 671064"/>
                <a:gd name="connsiteX31" fmla="*/ 2323569 w 2412914"/>
                <a:gd name="connsiteY31" fmla="*/ 268184 h 671064"/>
                <a:gd name="connsiteX32" fmla="*/ 2344001 w 2412914"/>
                <a:gd name="connsiteY32" fmla="*/ 330201 h 671064"/>
                <a:gd name="connsiteX33" fmla="*/ 2376264 w 2412914"/>
                <a:gd name="connsiteY33" fmla="*/ 418743 h 671064"/>
                <a:gd name="connsiteX34" fmla="*/ 2384864 w 2412914"/>
                <a:gd name="connsiteY34" fmla="*/ 441488 h 671064"/>
                <a:gd name="connsiteX35" fmla="*/ 2235048 w 2412914"/>
                <a:gd name="connsiteY35" fmla="*/ 513658 h 671064"/>
                <a:gd name="connsiteX36" fmla="*/ 1992203 w 2412914"/>
                <a:gd name="connsiteY36" fmla="*/ 602541 h 671064"/>
                <a:gd name="connsiteX37" fmla="*/ 1848745 w 2412914"/>
                <a:gd name="connsiteY37" fmla="*/ 639428 h 671064"/>
                <a:gd name="connsiteX38" fmla="*/ 1837123 w 2412914"/>
                <a:gd name="connsiteY38" fmla="*/ 605149 h 671064"/>
                <a:gd name="connsiteX39" fmla="*/ 1747505 w 2412914"/>
                <a:gd name="connsiteY39" fmla="*/ 344899 h 671064"/>
                <a:gd name="connsiteX40" fmla="*/ 1699828 w 2412914"/>
                <a:gd name="connsiteY40" fmla="*/ 201509 h 671064"/>
                <a:gd name="connsiteX41" fmla="*/ 1717752 w 2412914"/>
                <a:gd name="connsiteY41" fmla="*/ 161719 h 671064"/>
                <a:gd name="connsiteX42" fmla="*/ 1727432 w 2412914"/>
                <a:gd name="connsiteY42" fmla="*/ 157059 h 671064"/>
                <a:gd name="connsiteX43" fmla="*/ 1898781 w 2412914"/>
                <a:gd name="connsiteY43" fmla="*/ 101138 h 671064"/>
                <a:gd name="connsiteX44" fmla="*/ 2178388 w 2412914"/>
                <a:gd name="connsiteY44" fmla="*/ 7577 h 671064"/>
                <a:gd name="connsiteX45" fmla="*/ 2202142 w 2412914"/>
                <a:gd name="connsiteY45" fmla="*/ 788 h 671064"/>
                <a:gd name="connsiteX0" fmla="*/ 1823621 w 2387790"/>
                <a:gd name="connsiteY0" fmla="*/ 639428 h 671064"/>
                <a:gd name="connsiteX1" fmla="*/ 1826238 w 2387790"/>
                <a:gd name="connsiteY1" fmla="*/ 647147 h 671064"/>
                <a:gd name="connsiteX2" fmla="*/ 2387790 w 2387790"/>
                <a:gd name="connsiteY2" fmla="*/ 647147 h 671064"/>
                <a:gd name="connsiteX3" fmla="*/ 2387790 w 2387790"/>
                <a:gd name="connsiteY3" fmla="*/ 671064 h 671064"/>
                <a:gd name="connsiteX4" fmla="*/ 1823621 w 2387790"/>
                <a:gd name="connsiteY4" fmla="*/ 639428 h 671064"/>
                <a:gd name="connsiteX5" fmla="*/ 526611 w 2387790"/>
                <a:gd name="connsiteY5" fmla="*/ 636363 h 671064"/>
                <a:gd name="connsiteX6" fmla="*/ 521501 w 2387790"/>
                <a:gd name="connsiteY6" fmla="*/ 647147 h 671064"/>
                <a:gd name="connsiteX7" fmla="*/ 526611 w 2387790"/>
                <a:gd name="connsiteY7" fmla="*/ 636363 h 671064"/>
                <a:gd name="connsiteX8" fmla="*/ 2387790 w 2387790"/>
                <a:gd name="connsiteY8" fmla="*/ 427976 h 671064"/>
                <a:gd name="connsiteX9" fmla="*/ 2387790 w 2387790"/>
                <a:gd name="connsiteY9" fmla="*/ 515676 h 671064"/>
                <a:gd name="connsiteX10" fmla="*/ 2359740 w 2387790"/>
                <a:gd name="connsiteY10" fmla="*/ 441488 h 671064"/>
                <a:gd name="connsiteX11" fmla="*/ 2387790 w 2387790"/>
                <a:gd name="connsiteY11" fmla="*/ 427976 h 671064"/>
                <a:gd name="connsiteX12" fmla="*/ 86050 w 2387790"/>
                <a:gd name="connsiteY12" fmla="*/ 288438 h 671064"/>
                <a:gd name="connsiteX13" fmla="*/ 109260 w 2387790"/>
                <a:gd name="connsiteY13" fmla="*/ 296504 h 671064"/>
                <a:gd name="connsiteX14" fmla="*/ 334380 w 2387790"/>
                <a:gd name="connsiteY14" fmla="*/ 401178 h 671064"/>
                <a:gd name="connsiteX15" fmla="*/ 515768 w 2387790"/>
                <a:gd name="connsiteY15" fmla="*/ 485060 h 671064"/>
                <a:gd name="connsiteX16" fmla="*/ 533690 w 2387790"/>
                <a:gd name="connsiteY16" fmla="*/ 499041 h 671064"/>
                <a:gd name="connsiteX17" fmla="*/ 565952 w 2387790"/>
                <a:gd name="connsiteY17" fmla="*/ 513021 h 671064"/>
                <a:gd name="connsiteX18" fmla="*/ 573840 w 2387790"/>
                <a:gd name="connsiteY18" fmla="*/ 536680 h 671064"/>
                <a:gd name="connsiteX19" fmla="*/ 526611 w 2387790"/>
                <a:gd name="connsiteY19" fmla="*/ 636363 h 671064"/>
                <a:gd name="connsiteX20" fmla="*/ 395073 w 2387790"/>
                <a:gd name="connsiteY20" fmla="*/ 602541 h 671064"/>
                <a:gd name="connsiteX21" fmla="*/ 152228 w 2387790"/>
                <a:gd name="connsiteY21" fmla="*/ 513658 h 671064"/>
                <a:gd name="connsiteX22" fmla="*/ 0 w 2387790"/>
                <a:gd name="connsiteY22" fmla="*/ 440326 h 671064"/>
                <a:gd name="connsiteX23" fmla="*/ 6380 w 2387790"/>
                <a:gd name="connsiteY23" fmla="*/ 428063 h 671064"/>
                <a:gd name="connsiteX24" fmla="*/ 71980 w 2387790"/>
                <a:gd name="connsiteY24" fmla="*/ 300806 h 671064"/>
                <a:gd name="connsiteX25" fmla="*/ 86050 w 2387790"/>
                <a:gd name="connsiteY25" fmla="*/ 288438 h 671064"/>
                <a:gd name="connsiteX26" fmla="*/ 2177018 w 2387790"/>
                <a:gd name="connsiteY26" fmla="*/ 788 h 671064"/>
                <a:gd name="connsiteX27" fmla="*/ 2208827 w 2387790"/>
                <a:gd name="connsiteY27" fmla="*/ 34461 h 671064"/>
                <a:gd name="connsiteX28" fmla="*/ 2298445 w 2387790"/>
                <a:gd name="connsiteY28" fmla="*/ 268184 h 671064"/>
                <a:gd name="connsiteX29" fmla="*/ 2318877 w 2387790"/>
                <a:gd name="connsiteY29" fmla="*/ 330201 h 671064"/>
                <a:gd name="connsiteX30" fmla="*/ 2351140 w 2387790"/>
                <a:gd name="connsiteY30" fmla="*/ 418743 h 671064"/>
                <a:gd name="connsiteX31" fmla="*/ 2359740 w 2387790"/>
                <a:gd name="connsiteY31" fmla="*/ 441488 h 671064"/>
                <a:gd name="connsiteX32" fmla="*/ 2209924 w 2387790"/>
                <a:gd name="connsiteY32" fmla="*/ 513658 h 671064"/>
                <a:gd name="connsiteX33" fmla="*/ 1967079 w 2387790"/>
                <a:gd name="connsiteY33" fmla="*/ 602541 h 671064"/>
                <a:gd name="connsiteX34" fmla="*/ 1823621 w 2387790"/>
                <a:gd name="connsiteY34" fmla="*/ 639428 h 671064"/>
                <a:gd name="connsiteX35" fmla="*/ 1811999 w 2387790"/>
                <a:gd name="connsiteY35" fmla="*/ 605149 h 671064"/>
                <a:gd name="connsiteX36" fmla="*/ 1722381 w 2387790"/>
                <a:gd name="connsiteY36" fmla="*/ 344899 h 671064"/>
                <a:gd name="connsiteX37" fmla="*/ 1674704 w 2387790"/>
                <a:gd name="connsiteY37" fmla="*/ 201509 h 671064"/>
                <a:gd name="connsiteX38" fmla="*/ 1692628 w 2387790"/>
                <a:gd name="connsiteY38" fmla="*/ 161719 h 671064"/>
                <a:gd name="connsiteX39" fmla="*/ 1702308 w 2387790"/>
                <a:gd name="connsiteY39" fmla="*/ 157059 h 671064"/>
                <a:gd name="connsiteX40" fmla="*/ 1873657 w 2387790"/>
                <a:gd name="connsiteY40" fmla="*/ 101138 h 671064"/>
                <a:gd name="connsiteX41" fmla="*/ 2153264 w 2387790"/>
                <a:gd name="connsiteY41" fmla="*/ 7577 h 671064"/>
                <a:gd name="connsiteX42" fmla="*/ 2177018 w 2387790"/>
                <a:gd name="connsiteY42" fmla="*/ 788 h 671064"/>
                <a:gd name="connsiteX0" fmla="*/ 1823621 w 2387790"/>
                <a:gd name="connsiteY0" fmla="*/ 639428 h 647147"/>
                <a:gd name="connsiteX1" fmla="*/ 1826238 w 2387790"/>
                <a:gd name="connsiteY1" fmla="*/ 647147 h 647147"/>
                <a:gd name="connsiteX2" fmla="*/ 2387790 w 2387790"/>
                <a:gd name="connsiteY2" fmla="*/ 647147 h 647147"/>
                <a:gd name="connsiteX3" fmla="*/ 1823621 w 2387790"/>
                <a:gd name="connsiteY3" fmla="*/ 639428 h 647147"/>
                <a:gd name="connsiteX4" fmla="*/ 526611 w 2387790"/>
                <a:gd name="connsiteY4" fmla="*/ 636363 h 647147"/>
                <a:gd name="connsiteX5" fmla="*/ 521501 w 2387790"/>
                <a:gd name="connsiteY5" fmla="*/ 647147 h 647147"/>
                <a:gd name="connsiteX6" fmla="*/ 526611 w 2387790"/>
                <a:gd name="connsiteY6" fmla="*/ 636363 h 647147"/>
                <a:gd name="connsiteX7" fmla="*/ 2387790 w 2387790"/>
                <a:gd name="connsiteY7" fmla="*/ 427976 h 647147"/>
                <a:gd name="connsiteX8" fmla="*/ 2387790 w 2387790"/>
                <a:gd name="connsiteY8" fmla="*/ 515676 h 647147"/>
                <a:gd name="connsiteX9" fmla="*/ 2359740 w 2387790"/>
                <a:gd name="connsiteY9" fmla="*/ 441488 h 647147"/>
                <a:gd name="connsiteX10" fmla="*/ 2387790 w 2387790"/>
                <a:gd name="connsiteY10" fmla="*/ 427976 h 647147"/>
                <a:gd name="connsiteX11" fmla="*/ 86050 w 2387790"/>
                <a:gd name="connsiteY11" fmla="*/ 288438 h 647147"/>
                <a:gd name="connsiteX12" fmla="*/ 109260 w 2387790"/>
                <a:gd name="connsiteY12" fmla="*/ 296504 h 647147"/>
                <a:gd name="connsiteX13" fmla="*/ 334380 w 2387790"/>
                <a:gd name="connsiteY13" fmla="*/ 401178 h 647147"/>
                <a:gd name="connsiteX14" fmla="*/ 515768 w 2387790"/>
                <a:gd name="connsiteY14" fmla="*/ 485060 h 647147"/>
                <a:gd name="connsiteX15" fmla="*/ 533690 w 2387790"/>
                <a:gd name="connsiteY15" fmla="*/ 499041 h 647147"/>
                <a:gd name="connsiteX16" fmla="*/ 565952 w 2387790"/>
                <a:gd name="connsiteY16" fmla="*/ 513021 h 647147"/>
                <a:gd name="connsiteX17" fmla="*/ 573840 w 2387790"/>
                <a:gd name="connsiteY17" fmla="*/ 536680 h 647147"/>
                <a:gd name="connsiteX18" fmla="*/ 526611 w 2387790"/>
                <a:gd name="connsiteY18" fmla="*/ 636363 h 647147"/>
                <a:gd name="connsiteX19" fmla="*/ 395073 w 2387790"/>
                <a:gd name="connsiteY19" fmla="*/ 602541 h 647147"/>
                <a:gd name="connsiteX20" fmla="*/ 152228 w 2387790"/>
                <a:gd name="connsiteY20" fmla="*/ 513658 h 647147"/>
                <a:gd name="connsiteX21" fmla="*/ 0 w 2387790"/>
                <a:gd name="connsiteY21" fmla="*/ 440326 h 647147"/>
                <a:gd name="connsiteX22" fmla="*/ 6380 w 2387790"/>
                <a:gd name="connsiteY22" fmla="*/ 428063 h 647147"/>
                <a:gd name="connsiteX23" fmla="*/ 71980 w 2387790"/>
                <a:gd name="connsiteY23" fmla="*/ 300806 h 647147"/>
                <a:gd name="connsiteX24" fmla="*/ 86050 w 2387790"/>
                <a:gd name="connsiteY24" fmla="*/ 288438 h 647147"/>
                <a:gd name="connsiteX25" fmla="*/ 2177018 w 2387790"/>
                <a:gd name="connsiteY25" fmla="*/ 788 h 647147"/>
                <a:gd name="connsiteX26" fmla="*/ 2208827 w 2387790"/>
                <a:gd name="connsiteY26" fmla="*/ 34461 h 647147"/>
                <a:gd name="connsiteX27" fmla="*/ 2298445 w 2387790"/>
                <a:gd name="connsiteY27" fmla="*/ 268184 h 647147"/>
                <a:gd name="connsiteX28" fmla="*/ 2318877 w 2387790"/>
                <a:gd name="connsiteY28" fmla="*/ 330201 h 647147"/>
                <a:gd name="connsiteX29" fmla="*/ 2351140 w 2387790"/>
                <a:gd name="connsiteY29" fmla="*/ 418743 h 647147"/>
                <a:gd name="connsiteX30" fmla="*/ 2359740 w 2387790"/>
                <a:gd name="connsiteY30" fmla="*/ 441488 h 647147"/>
                <a:gd name="connsiteX31" fmla="*/ 2209924 w 2387790"/>
                <a:gd name="connsiteY31" fmla="*/ 513658 h 647147"/>
                <a:gd name="connsiteX32" fmla="*/ 1967079 w 2387790"/>
                <a:gd name="connsiteY32" fmla="*/ 602541 h 647147"/>
                <a:gd name="connsiteX33" fmla="*/ 1823621 w 2387790"/>
                <a:gd name="connsiteY33" fmla="*/ 639428 h 647147"/>
                <a:gd name="connsiteX34" fmla="*/ 1811999 w 2387790"/>
                <a:gd name="connsiteY34" fmla="*/ 605149 h 647147"/>
                <a:gd name="connsiteX35" fmla="*/ 1722381 w 2387790"/>
                <a:gd name="connsiteY35" fmla="*/ 344899 h 647147"/>
                <a:gd name="connsiteX36" fmla="*/ 1674704 w 2387790"/>
                <a:gd name="connsiteY36" fmla="*/ 201509 h 647147"/>
                <a:gd name="connsiteX37" fmla="*/ 1692628 w 2387790"/>
                <a:gd name="connsiteY37" fmla="*/ 161719 h 647147"/>
                <a:gd name="connsiteX38" fmla="*/ 1702308 w 2387790"/>
                <a:gd name="connsiteY38" fmla="*/ 157059 h 647147"/>
                <a:gd name="connsiteX39" fmla="*/ 1873657 w 2387790"/>
                <a:gd name="connsiteY39" fmla="*/ 101138 h 647147"/>
                <a:gd name="connsiteX40" fmla="*/ 2153264 w 2387790"/>
                <a:gd name="connsiteY40" fmla="*/ 7577 h 647147"/>
                <a:gd name="connsiteX41" fmla="*/ 2177018 w 2387790"/>
                <a:gd name="connsiteY41" fmla="*/ 788 h 647147"/>
                <a:gd name="connsiteX0" fmla="*/ 1823621 w 2387790"/>
                <a:gd name="connsiteY0" fmla="*/ 639428 h 647147"/>
                <a:gd name="connsiteX1" fmla="*/ 1826238 w 2387790"/>
                <a:gd name="connsiteY1" fmla="*/ 647147 h 647147"/>
                <a:gd name="connsiteX2" fmla="*/ 1823621 w 2387790"/>
                <a:gd name="connsiteY2" fmla="*/ 639428 h 647147"/>
                <a:gd name="connsiteX3" fmla="*/ 526611 w 2387790"/>
                <a:gd name="connsiteY3" fmla="*/ 636363 h 647147"/>
                <a:gd name="connsiteX4" fmla="*/ 521501 w 2387790"/>
                <a:gd name="connsiteY4" fmla="*/ 647147 h 647147"/>
                <a:gd name="connsiteX5" fmla="*/ 526611 w 2387790"/>
                <a:gd name="connsiteY5" fmla="*/ 636363 h 647147"/>
                <a:gd name="connsiteX6" fmla="*/ 2387790 w 2387790"/>
                <a:gd name="connsiteY6" fmla="*/ 427976 h 647147"/>
                <a:gd name="connsiteX7" fmla="*/ 2387790 w 2387790"/>
                <a:gd name="connsiteY7" fmla="*/ 515676 h 647147"/>
                <a:gd name="connsiteX8" fmla="*/ 2359740 w 2387790"/>
                <a:gd name="connsiteY8" fmla="*/ 441488 h 647147"/>
                <a:gd name="connsiteX9" fmla="*/ 2387790 w 2387790"/>
                <a:gd name="connsiteY9" fmla="*/ 427976 h 647147"/>
                <a:gd name="connsiteX10" fmla="*/ 86050 w 2387790"/>
                <a:gd name="connsiteY10" fmla="*/ 288438 h 647147"/>
                <a:gd name="connsiteX11" fmla="*/ 109260 w 2387790"/>
                <a:gd name="connsiteY11" fmla="*/ 296504 h 647147"/>
                <a:gd name="connsiteX12" fmla="*/ 334380 w 2387790"/>
                <a:gd name="connsiteY12" fmla="*/ 401178 h 647147"/>
                <a:gd name="connsiteX13" fmla="*/ 515768 w 2387790"/>
                <a:gd name="connsiteY13" fmla="*/ 485060 h 647147"/>
                <a:gd name="connsiteX14" fmla="*/ 533690 w 2387790"/>
                <a:gd name="connsiteY14" fmla="*/ 499041 h 647147"/>
                <a:gd name="connsiteX15" fmla="*/ 565952 w 2387790"/>
                <a:gd name="connsiteY15" fmla="*/ 513021 h 647147"/>
                <a:gd name="connsiteX16" fmla="*/ 573840 w 2387790"/>
                <a:gd name="connsiteY16" fmla="*/ 536680 h 647147"/>
                <a:gd name="connsiteX17" fmla="*/ 526611 w 2387790"/>
                <a:gd name="connsiteY17" fmla="*/ 636363 h 647147"/>
                <a:gd name="connsiteX18" fmla="*/ 395073 w 2387790"/>
                <a:gd name="connsiteY18" fmla="*/ 602541 h 647147"/>
                <a:gd name="connsiteX19" fmla="*/ 152228 w 2387790"/>
                <a:gd name="connsiteY19" fmla="*/ 513658 h 647147"/>
                <a:gd name="connsiteX20" fmla="*/ 0 w 2387790"/>
                <a:gd name="connsiteY20" fmla="*/ 440326 h 647147"/>
                <a:gd name="connsiteX21" fmla="*/ 6380 w 2387790"/>
                <a:gd name="connsiteY21" fmla="*/ 428063 h 647147"/>
                <a:gd name="connsiteX22" fmla="*/ 71980 w 2387790"/>
                <a:gd name="connsiteY22" fmla="*/ 300806 h 647147"/>
                <a:gd name="connsiteX23" fmla="*/ 86050 w 2387790"/>
                <a:gd name="connsiteY23" fmla="*/ 288438 h 647147"/>
                <a:gd name="connsiteX24" fmla="*/ 2177018 w 2387790"/>
                <a:gd name="connsiteY24" fmla="*/ 788 h 647147"/>
                <a:gd name="connsiteX25" fmla="*/ 2208827 w 2387790"/>
                <a:gd name="connsiteY25" fmla="*/ 34461 h 647147"/>
                <a:gd name="connsiteX26" fmla="*/ 2298445 w 2387790"/>
                <a:gd name="connsiteY26" fmla="*/ 268184 h 647147"/>
                <a:gd name="connsiteX27" fmla="*/ 2318877 w 2387790"/>
                <a:gd name="connsiteY27" fmla="*/ 330201 h 647147"/>
                <a:gd name="connsiteX28" fmla="*/ 2351140 w 2387790"/>
                <a:gd name="connsiteY28" fmla="*/ 418743 h 647147"/>
                <a:gd name="connsiteX29" fmla="*/ 2359740 w 2387790"/>
                <a:gd name="connsiteY29" fmla="*/ 441488 h 647147"/>
                <a:gd name="connsiteX30" fmla="*/ 2209924 w 2387790"/>
                <a:gd name="connsiteY30" fmla="*/ 513658 h 647147"/>
                <a:gd name="connsiteX31" fmla="*/ 1967079 w 2387790"/>
                <a:gd name="connsiteY31" fmla="*/ 602541 h 647147"/>
                <a:gd name="connsiteX32" fmla="*/ 1823621 w 2387790"/>
                <a:gd name="connsiteY32" fmla="*/ 639428 h 647147"/>
                <a:gd name="connsiteX33" fmla="*/ 1811999 w 2387790"/>
                <a:gd name="connsiteY33" fmla="*/ 605149 h 647147"/>
                <a:gd name="connsiteX34" fmla="*/ 1722381 w 2387790"/>
                <a:gd name="connsiteY34" fmla="*/ 344899 h 647147"/>
                <a:gd name="connsiteX35" fmla="*/ 1674704 w 2387790"/>
                <a:gd name="connsiteY35" fmla="*/ 201509 h 647147"/>
                <a:gd name="connsiteX36" fmla="*/ 1692628 w 2387790"/>
                <a:gd name="connsiteY36" fmla="*/ 161719 h 647147"/>
                <a:gd name="connsiteX37" fmla="*/ 1702308 w 2387790"/>
                <a:gd name="connsiteY37" fmla="*/ 157059 h 647147"/>
                <a:gd name="connsiteX38" fmla="*/ 1873657 w 2387790"/>
                <a:gd name="connsiteY38" fmla="*/ 101138 h 647147"/>
                <a:gd name="connsiteX39" fmla="*/ 2153264 w 2387790"/>
                <a:gd name="connsiteY39" fmla="*/ 7577 h 647147"/>
                <a:gd name="connsiteX40" fmla="*/ 2177018 w 2387790"/>
                <a:gd name="connsiteY40" fmla="*/ 788 h 647147"/>
                <a:gd name="connsiteX0" fmla="*/ 1823621 w 2387790"/>
                <a:gd name="connsiteY0" fmla="*/ 639428 h 647147"/>
                <a:gd name="connsiteX1" fmla="*/ 1826238 w 2387790"/>
                <a:gd name="connsiteY1" fmla="*/ 647147 h 647147"/>
                <a:gd name="connsiteX2" fmla="*/ 1823621 w 2387790"/>
                <a:gd name="connsiteY2" fmla="*/ 639428 h 647147"/>
                <a:gd name="connsiteX3" fmla="*/ 526611 w 2387790"/>
                <a:gd name="connsiteY3" fmla="*/ 636363 h 647147"/>
                <a:gd name="connsiteX4" fmla="*/ 521501 w 2387790"/>
                <a:gd name="connsiteY4" fmla="*/ 647147 h 647147"/>
                <a:gd name="connsiteX5" fmla="*/ 526611 w 2387790"/>
                <a:gd name="connsiteY5" fmla="*/ 636363 h 647147"/>
                <a:gd name="connsiteX6" fmla="*/ 2387790 w 2387790"/>
                <a:gd name="connsiteY6" fmla="*/ 427976 h 647147"/>
                <a:gd name="connsiteX7" fmla="*/ 2359740 w 2387790"/>
                <a:gd name="connsiteY7" fmla="*/ 441488 h 647147"/>
                <a:gd name="connsiteX8" fmla="*/ 2387790 w 2387790"/>
                <a:gd name="connsiteY8" fmla="*/ 427976 h 647147"/>
                <a:gd name="connsiteX9" fmla="*/ 86050 w 2387790"/>
                <a:gd name="connsiteY9" fmla="*/ 288438 h 647147"/>
                <a:gd name="connsiteX10" fmla="*/ 109260 w 2387790"/>
                <a:gd name="connsiteY10" fmla="*/ 296504 h 647147"/>
                <a:gd name="connsiteX11" fmla="*/ 334380 w 2387790"/>
                <a:gd name="connsiteY11" fmla="*/ 401178 h 647147"/>
                <a:gd name="connsiteX12" fmla="*/ 515768 w 2387790"/>
                <a:gd name="connsiteY12" fmla="*/ 485060 h 647147"/>
                <a:gd name="connsiteX13" fmla="*/ 533690 w 2387790"/>
                <a:gd name="connsiteY13" fmla="*/ 499041 h 647147"/>
                <a:gd name="connsiteX14" fmla="*/ 565952 w 2387790"/>
                <a:gd name="connsiteY14" fmla="*/ 513021 h 647147"/>
                <a:gd name="connsiteX15" fmla="*/ 573840 w 2387790"/>
                <a:gd name="connsiteY15" fmla="*/ 536680 h 647147"/>
                <a:gd name="connsiteX16" fmla="*/ 526611 w 2387790"/>
                <a:gd name="connsiteY16" fmla="*/ 636363 h 647147"/>
                <a:gd name="connsiteX17" fmla="*/ 395073 w 2387790"/>
                <a:gd name="connsiteY17" fmla="*/ 602541 h 647147"/>
                <a:gd name="connsiteX18" fmla="*/ 152228 w 2387790"/>
                <a:gd name="connsiteY18" fmla="*/ 513658 h 647147"/>
                <a:gd name="connsiteX19" fmla="*/ 0 w 2387790"/>
                <a:gd name="connsiteY19" fmla="*/ 440326 h 647147"/>
                <a:gd name="connsiteX20" fmla="*/ 6380 w 2387790"/>
                <a:gd name="connsiteY20" fmla="*/ 428063 h 647147"/>
                <a:gd name="connsiteX21" fmla="*/ 71980 w 2387790"/>
                <a:gd name="connsiteY21" fmla="*/ 300806 h 647147"/>
                <a:gd name="connsiteX22" fmla="*/ 86050 w 2387790"/>
                <a:gd name="connsiteY22" fmla="*/ 288438 h 647147"/>
                <a:gd name="connsiteX23" fmla="*/ 2177018 w 2387790"/>
                <a:gd name="connsiteY23" fmla="*/ 788 h 647147"/>
                <a:gd name="connsiteX24" fmla="*/ 2208827 w 2387790"/>
                <a:gd name="connsiteY24" fmla="*/ 34461 h 647147"/>
                <a:gd name="connsiteX25" fmla="*/ 2298445 w 2387790"/>
                <a:gd name="connsiteY25" fmla="*/ 268184 h 647147"/>
                <a:gd name="connsiteX26" fmla="*/ 2318877 w 2387790"/>
                <a:gd name="connsiteY26" fmla="*/ 330201 h 647147"/>
                <a:gd name="connsiteX27" fmla="*/ 2351140 w 2387790"/>
                <a:gd name="connsiteY27" fmla="*/ 418743 h 647147"/>
                <a:gd name="connsiteX28" fmla="*/ 2359740 w 2387790"/>
                <a:gd name="connsiteY28" fmla="*/ 441488 h 647147"/>
                <a:gd name="connsiteX29" fmla="*/ 2209924 w 2387790"/>
                <a:gd name="connsiteY29" fmla="*/ 513658 h 647147"/>
                <a:gd name="connsiteX30" fmla="*/ 1967079 w 2387790"/>
                <a:gd name="connsiteY30" fmla="*/ 602541 h 647147"/>
                <a:gd name="connsiteX31" fmla="*/ 1823621 w 2387790"/>
                <a:gd name="connsiteY31" fmla="*/ 639428 h 647147"/>
                <a:gd name="connsiteX32" fmla="*/ 1811999 w 2387790"/>
                <a:gd name="connsiteY32" fmla="*/ 605149 h 647147"/>
                <a:gd name="connsiteX33" fmla="*/ 1722381 w 2387790"/>
                <a:gd name="connsiteY33" fmla="*/ 344899 h 647147"/>
                <a:gd name="connsiteX34" fmla="*/ 1674704 w 2387790"/>
                <a:gd name="connsiteY34" fmla="*/ 201509 h 647147"/>
                <a:gd name="connsiteX35" fmla="*/ 1692628 w 2387790"/>
                <a:gd name="connsiteY35" fmla="*/ 161719 h 647147"/>
                <a:gd name="connsiteX36" fmla="*/ 1702308 w 2387790"/>
                <a:gd name="connsiteY36" fmla="*/ 157059 h 647147"/>
                <a:gd name="connsiteX37" fmla="*/ 1873657 w 2387790"/>
                <a:gd name="connsiteY37" fmla="*/ 101138 h 647147"/>
                <a:gd name="connsiteX38" fmla="*/ 2153264 w 2387790"/>
                <a:gd name="connsiteY38" fmla="*/ 7577 h 647147"/>
                <a:gd name="connsiteX39" fmla="*/ 2177018 w 2387790"/>
                <a:gd name="connsiteY39" fmla="*/ 788 h 647147"/>
                <a:gd name="connsiteX0" fmla="*/ 1823621 w 2359740"/>
                <a:gd name="connsiteY0" fmla="*/ 639428 h 647147"/>
                <a:gd name="connsiteX1" fmla="*/ 1826238 w 2359740"/>
                <a:gd name="connsiteY1" fmla="*/ 647147 h 647147"/>
                <a:gd name="connsiteX2" fmla="*/ 1823621 w 2359740"/>
                <a:gd name="connsiteY2" fmla="*/ 639428 h 647147"/>
                <a:gd name="connsiteX3" fmla="*/ 526611 w 2359740"/>
                <a:gd name="connsiteY3" fmla="*/ 636363 h 647147"/>
                <a:gd name="connsiteX4" fmla="*/ 521501 w 2359740"/>
                <a:gd name="connsiteY4" fmla="*/ 647147 h 647147"/>
                <a:gd name="connsiteX5" fmla="*/ 526611 w 2359740"/>
                <a:gd name="connsiteY5" fmla="*/ 636363 h 647147"/>
                <a:gd name="connsiteX6" fmla="*/ 86050 w 2359740"/>
                <a:gd name="connsiteY6" fmla="*/ 288438 h 647147"/>
                <a:gd name="connsiteX7" fmla="*/ 109260 w 2359740"/>
                <a:gd name="connsiteY7" fmla="*/ 296504 h 647147"/>
                <a:gd name="connsiteX8" fmla="*/ 334380 w 2359740"/>
                <a:gd name="connsiteY8" fmla="*/ 401178 h 647147"/>
                <a:gd name="connsiteX9" fmla="*/ 515768 w 2359740"/>
                <a:gd name="connsiteY9" fmla="*/ 485060 h 647147"/>
                <a:gd name="connsiteX10" fmla="*/ 533690 w 2359740"/>
                <a:gd name="connsiteY10" fmla="*/ 499041 h 647147"/>
                <a:gd name="connsiteX11" fmla="*/ 565952 w 2359740"/>
                <a:gd name="connsiteY11" fmla="*/ 513021 h 647147"/>
                <a:gd name="connsiteX12" fmla="*/ 573840 w 2359740"/>
                <a:gd name="connsiteY12" fmla="*/ 536680 h 647147"/>
                <a:gd name="connsiteX13" fmla="*/ 526611 w 2359740"/>
                <a:gd name="connsiteY13" fmla="*/ 636363 h 647147"/>
                <a:gd name="connsiteX14" fmla="*/ 395073 w 2359740"/>
                <a:gd name="connsiteY14" fmla="*/ 602541 h 647147"/>
                <a:gd name="connsiteX15" fmla="*/ 152228 w 2359740"/>
                <a:gd name="connsiteY15" fmla="*/ 513658 h 647147"/>
                <a:gd name="connsiteX16" fmla="*/ 0 w 2359740"/>
                <a:gd name="connsiteY16" fmla="*/ 440326 h 647147"/>
                <a:gd name="connsiteX17" fmla="*/ 6380 w 2359740"/>
                <a:gd name="connsiteY17" fmla="*/ 428063 h 647147"/>
                <a:gd name="connsiteX18" fmla="*/ 71980 w 2359740"/>
                <a:gd name="connsiteY18" fmla="*/ 300806 h 647147"/>
                <a:gd name="connsiteX19" fmla="*/ 86050 w 2359740"/>
                <a:gd name="connsiteY19" fmla="*/ 288438 h 647147"/>
                <a:gd name="connsiteX20" fmla="*/ 2177018 w 2359740"/>
                <a:gd name="connsiteY20" fmla="*/ 788 h 647147"/>
                <a:gd name="connsiteX21" fmla="*/ 2208827 w 2359740"/>
                <a:gd name="connsiteY21" fmla="*/ 34461 h 647147"/>
                <a:gd name="connsiteX22" fmla="*/ 2298445 w 2359740"/>
                <a:gd name="connsiteY22" fmla="*/ 268184 h 647147"/>
                <a:gd name="connsiteX23" fmla="*/ 2318877 w 2359740"/>
                <a:gd name="connsiteY23" fmla="*/ 330201 h 647147"/>
                <a:gd name="connsiteX24" fmla="*/ 2351140 w 2359740"/>
                <a:gd name="connsiteY24" fmla="*/ 418743 h 647147"/>
                <a:gd name="connsiteX25" fmla="*/ 2359740 w 2359740"/>
                <a:gd name="connsiteY25" fmla="*/ 441488 h 647147"/>
                <a:gd name="connsiteX26" fmla="*/ 2209924 w 2359740"/>
                <a:gd name="connsiteY26" fmla="*/ 513658 h 647147"/>
                <a:gd name="connsiteX27" fmla="*/ 1967079 w 2359740"/>
                <a:gd name="connsiteY27" fmla="*/ 602541 h 647147"/>
                <a:gd name="connsiteX28" fmla="*/ 1823621 w 2359740"/>
                <a:gd name="connsiteY28" fmla="*/ 639428 h 647147"/>
                <a:gd name="connsiteX29" fmla="*/ 1811999 w 2359740"/>
                <a:gd name="connsiteY29" fmla="*/ 605149 h 647147"/>
                <a:gd name="connsiteX30" fmla="*/ 1722381 w 2359740"/>
                <a:gd name="connsiteY30" fmla="*/ 344899 h 647147"/>
                <a:gd name="connsiteX31" fmla="*/ 1674704 w 2359740"/>
                <a:gd name="connsiteY31" fmla="*/ 201509 h 647147"/>
                <a:gd name="connsiteX32" fmla="*/ 1692628 w 2359740"/>
                <a:gd name="connsiteY32" fmla="*/ 161719 h 647147"/>
                <a:gd name="connsiteX33" fmla="*/ 1702308 w 2359740"/>
                <a:gd name="connsiteY33" fmla="*/ 157059 h 647147"/>
                <a:gd name="connsiteX34" fmla="*/ 1873657 w 2359740"/>
                <a:gd name="connsiteY34" fmla="*/ 101138 h 647147"/>
                <a:gd name="connsiteX35" fmla="*/ 2153264 w 2359740"/>
                <a:gd name="connsiteY35" fmla="*/ 7577 h 647147"/>
                <a:gd name="connsiteX36" fmla="*/ 2177018 w 2359740"/>
                <a:gd name="connsiteY36" fmla="*/ 788 h 64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359740" h="647147">
                  <a:moveTo>
                    <a:pt x="1823621" y="639428"/>
                  </a:moveTo>
                  <a:lnTo>
                    <a:pt x="1826238" y="647147"/>
                  </a:lnTo>
                  <a:lnTo>
                    <a:pt x="1823621" y="639428"/>
                  </a:lnTo>
                  <a:close/>
                  <a:moveTo>
                    <a:pt x="526611" y="636363"/>
                  </a:moveTo>
                  <a:lnTo>
                    <a:pt x="521501" y="647147"/>
                  </a:lnTo>
                  <a:lnTo>
                    <a:pt x="526611" y="636363"/>
                  </a:lnTo>
                  <a:close/>
                  <a:moveTo>
                    <a:pt x="86050" y="288438"/>
                  </a:moveTo>
                  <a:cubicBezTo>
                    <a:pt x="90800" y="287900"/>
                    <a:pt x="97072" y="290768"/>
                    <a:pt x="109260" y="296504"/>
                  </a:cubicBezTo>
                  <a:lnTo>
                    <a:pt x="334380" y="401178"/>
                  </a:lnTo>
                  <a:lnTo>
                    <a:pt x="515768" y="485060"/>
                  </a:lnTo>
                  <a:cubicBezTo>
                    <a:pt x="523295" y="488286"/>
                    <a:pt x="531182" y="490437"/>
                    <a:pt x="533690" y="499041"/>
                  </a:cubicBezTo>
                  <a:cubicBezTo>
                    <a:pt x="544445" y="503701"/>
                    <a:pt x="554840" y="509436"/>
                    <a:pt x="565952" y="513021"/>
                  </a:cubicBezTo>
                  <a:cubicBezTo>
                    <a:pt x="580292" y="517681"/>
                    <a:pt x="579934" y="524492"/>
                    <a:pt x="573840" y="536680"/>
                  </a:cubicBezTo>
                  <a:lnTo>
                    <a:pt x="526611" y="636363"/>
                  </a:lnTo>
                  <a:lnTo>
                    <a:pt x="395073" y="602541"/>
                  </a:lnTo>
                  <a:cubicBezTo>
                    <a:pt x="312307" y="576798"/>
                    <a:pt x="231285" y="547097"/>
                    <a:pt x="152228" y="513658"/>
                  </a:cubicBezTo>
                  <a:lnTo>
                    <a:pt x="0" y="440326"/>
                  </a:lnTo>
                  <a:lnTo>
                    <a:pt x="6380" y="428063"/>
                  </a:lnTo>
                  <a:cubicBezTo>
                    <a:pt x="28604" y="385763"/>
                    <a:pt x="50830" y="343464"/>
                    <a:pt x="71980" y="300806"/>
                  </a:cubicBezTo>
                  <a:cubicBezTo>
                    <a:pt x="78074" y="292919"/>
                    <a:pt x="81300" y="288976"/>
                    <a:pt x="86050" y="288438"/>
                  </a:cubicBezTo>
                  <a:close/>
                  <a:moveTo>
                    <a:pt x="2177018" y="788"/>
                  </a:moveTo>
                  <a:cubicBezTo>
                    <a:pt x="2194779" y="-2707"/>
                    <a:pt x="2197266" y="4888"/>
                    <a:pt x="2208827" y="34461"/>
                  </a:cubicBezTo>
                  <a:cubicBezTo>
                    <a:pt x="2239297" y="112249"/>
                    <a:pt x="2267975" y="190396"/>
                    <a:pt x="2298445" y="268184"/>
                  </a:cubicBezTo>
                  <a:cubicBezTo>
                    <a:pt x="2305972" y="287902"/>
                    <a:pt x="2314935" y="308334"/>
                    <a:pt x="2318877" y="330201"/>
                  </a:cubicBezTo>
                  <a:cubicBezTo>
                    <a:pt x="2325330" y="361388"/>
                    <a:pt x="2340027" y="389349"/>
                    <a:pt x="2351140" y="418743"/>
                  </a:cubicBezTo>
                  <a:lnTo>
                    <a:pt x="2359740" y="441488"/>
                  </a:lnTo>
                  <a:lnTo>
                    <a:pt x="2209924" y="513658"/>
                  </a:lnTo>
                  <a:cubicBezTo>
                    <a:pt x="2130867" y="547097"/>
                    <a:pt x="2049845" y="576798"/>
                    <a:pt x="1967079" y="602541"/>
                  </a:cubicBezTo>
                  <a:lnTo>
                    <a:pt x="1823621" y="639428"/>
                  </a:lnTo>
                  <a:lnTo>
                    <a:pt x="1811999" y="605149"/>
                  </a:lnTo>
                  <a:cubicBezTo>
                    <a:pt x="1782246" y="518399"/>
                    <a:pt x="1754643" y="430573"/>
                    <a:pt x="1722381" y="344899"/>
                  </a:cubicBezTo>
                  <a:cubicBezTo>
                    <a:pt x="1708759" y="296146"/>
                    <a:pt x="1689761" y="249544"/>
                    <a:pt x="1674704" y="201509"/>
                  </a:cubicBezTo>
                  <a:cubicBezTo>
                    <a:pt x="1666101" y="174265"/>
                    <a:pt x="1663234" y="171040"/>
                    <a:pt x="1692628" y="161719"/>
                  </a:cubicBezTo>
                  <a:cubicBezTo>
                    <a:pt x="1695855" y="160644"/>
                    <a:pt x="1699081" y="158493"/>
                    <a:pt x="1702308" y="157059"/>
                  </a:cubicBezTo>
                  <a:cubicBezTo>
                    <a:pt x="1760380" y="141644"/>
                    <a:pt x="1816660" y="119779"/>
                    <a:pt x="1873657" y="101138"/>
                  </a:cubicBezTo>
                  <a:lnTo>
                    <a:pt x="2153264" y="7577"/>
                  </a:lnTo>
                  <a:cubicBezTo>
                    <a:pt x="2163480" y="4350"/>
                    <a:pt x="2171098" y="1953"/>
                    <a:pt x="2177018" y="78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343ADDC-50F8-4887-8EBA-70DD7E89D33E}"/>
              </a:ext>
            </a:extLst>
          </p:cNvPr>
          <p:cNvSpPr/>
          <p:nvPr/>
        </p:nvSpPr>
        <p:spPr>
          <a:xfrm>
            <a:off x="5220842" y="2549404"/>
            <a:ext cx="1999244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3600" dirty="0">
                <a:solidFill>
                  <a:schemeClr val="accent3"/>
                </a:solidFill>
              </a:rPr>
              <a:t>Online Webinar</a:t>
            </a: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B0BC1E1-B991-4888-A934-E1C040047006}"/>
              </a:ext>
            </a:extLst>
          </p:cNvPr>
          <p:cNvGrpSpPr/>
          <p:nvPr/>
        </p:nvGrpSpPr>
        <p:grpSpPr>
          <a:xfrm>
            <a:off x="3529224" y="3063878"/>
            <a:ext cx="982246" cy="982246"/>
            <a:chOff x="3529224" y="3063878"/>
            <a:chExt cx="982246" cy="982246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7C7D9E47-7AEA-4846-89C1-F44F4444DC4A}"/>
                </a:ext>
              </a:extLst>
            </p:cNvPr>
            <p:cNvSpPr/>
            <p:nvPr/>
          </p:nvSpPr>
          <p:spPr>
            <a:xfrm>
              <a:off x="3529224" y="3063878"/>
              <a:ext cx="982246" cy="9822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A60246D4-D169-4E6D-9C76-4922D31217FF}"/>
                </a:ext>
              </a:extLst>
            </p:cNvPr>
            <p:cNvGrpSpPr/>
            <p:nvPr/>
          </p:nvGrpSpPr>
          <p:grpSpPr>
            <a:xfrm>
              <a:off x="3652193" y="3087239"/>
              <a:ext cx="741615" cy="958884"/>
              <a:chOff x="3652193" y="3087239"/>
              <a:chExt cx="741615" cy="958884"/>
            </a:xfrm>
          </p:grpSpPr>
          <p:sp>
            <p:nvSpPr>
              <p:cNvPr id="53" name="Graphic 57">
                <a:extLst>
                  <a:ext uri="{FF2B5EF4-FFF2-40B4-BE49-F238E27FC236}">
                    <a16:creationId xmlns:a16="http://schemas.microsoft.com/office/drawing/2014/main" id="{2346048C-5F2B-4006-A4D6-CB9262B3B152}"/>
                  </a:ext>
                </a:extLst>
              </p:cNvPr>
              <p:cNvSpPr/>
              <p:nvPr/>
            </p:nvSpPr>
            <p:spPr>
              <a:xfrm>
                <a:off x="3815801" y="3275329"/>
                <a:ext cx="425229" cy="446913"/>
              </a:xfrm>
              <a:custGeom>
                <a:avLst/>
                <a:gdLst>
                  <a:gd name="connsiteX0" fmla="*/ 357753 w 1617910"/>
                  <a:gd name="connsiteY0" fmla="*/ 1607900 h 1700414"/>
                  <a:gd name="connsiteX1" fmla="*/ 429453 w 1617910"/>
                  <a:gd name="connsiteY1" fmla="*/ 1582684 h 1700414"/>
                  <a:gd name="connsiteX2" fmla="*/ 497014 w 1617910"/>
                  <a:gd name="connsiteY2" fmla="*/ 1505571 h 1700414"/>
                  <a:gd name="connsiteX3" fmla="*/ 511214 w 1617910"/>
                  <a:gd name="connsiteY3" fmla="*/ 1300532 h 1700414"/>
                  <a:gd name="connsiteX4" fmla="*/ 495104 w 1617910"/>
                  <a:gd name="connsiteY4" fmla="*/ 1271813 h 1700414"/>
                  <a:gd name="connsiteX5" fmla="*/ 317382 w 1617910"/>
                  <a:gd name="connsiteY5" fmla="*/ 1129177 h 1700414"/>
                  <a:gd name="connsiteX6" fmla="*/ 232373 w 1617910"/>
                  <a:gd name="connsiteY6" fmla="*/ 989916 h 1700414"/>
                  <a:gd name="connsiteX7" fmla="*/ 191429 w 1617910"/>
                  <a:gd name="connsiteY7" fmla="*/ 856895 h 1700414"/>
                  <a:gd name="connsiteX8" fmla="*/ 179394 w 1617910"/>
                  <a:gd name="connsiteY8" fmla="*/ 832379 h 1700414"/>
                  <a:gd name="connsiteX9" fmla="*/ 19756 w 1617910"/>
                  <a:gd name="connsiteY9" fmla="*/ 629059 h 1700414"/>
                  <a:gd name="connsiteX10" fmla="*/ 31727 w 1617910"/>
                  <a:gd name="connsiteY10" fmla="*/ 415486 h 1700414"/>
                  <a:gd name="connsiteX11" fmla="*/ 85789 w 1617910"/>
                  <a:gd name="connsiteY11" fmla="*/ 375243 h 1700414"/>
                  <a:gd name="connsiteX12" fmla="*/ 123804 w 1617910"/>
                  <a:gd name="connsiteY12" fmla="*/ 327867 h 1700414"/>
                  <a:gd name="connsiteX13" fmla="*/ 138259 w 1617910"/>
                  <a:gd name="connsiteY13" fmla="*/ 349645 h 1700414"/>
                  <a:gd name="connsiteX14" fmla="*/ 221675 w 1617910"/>
                  <a:gd name="connsiteY14" fmla="*/ 678472 h 1700414"/>
                  <a:gd name="connsiteX15" fmla="*/ 225050 w 1617910"/>
                  <a:gd name="connsiteY15" fmla="*/ 692099 h 1700414"/>
                  <a:gd name="connsiteX16" fmla="*/ 219574 w 1617910"/>
                  <a:gd name="connsiteY16" fmla="*/ 405935 h 1700414"/>
                  <a:gd name="connsiteX17" fmla="*/ 299170 w 1617910"/>
                  <a:gd name="connsiteY17" fmla="*/ 59533 h 1700414"/>
                  <a:gd name="connsiteX18" fmla="*/ 352913 w 1617910"/>
                  <a:gd name="connsiteY18" fmla="*/ 20053 h 1700414"/>
                  <a:gd name="connsiteX19" fmla="*/ 1236494 w 1617910"/>
                  <a:gd name="connsiteY19" fmla="*/ 886 h 1700414"/>
                  <a:gd name="connsiteX20" fmla="*/ 1372826 w 1617910"/>
                  <a:gd name="connsiteY20" fmla="*/ 66155 h 1700414"/>
                  <a:gd name="connsiteX21" fmla="*/ 1430135 w 1617910"/>
                  <a:gd name="connsiteY21" fmla="*/ 229168 h 1700414"/>
                  <a:gd name="connsiteX22" fmla="*/ 1435166 w 1617910"/>
                  <a:gd name="connsiteY22" fmla="*/ 593845 h 1700414"/>
                  <a:gd name="connsiteX23" fmla="*/ 1445290 w 1617910"/>
                  <a:gd name="connsiteY23" fmla="*/ 685413 h 1700414"/>
                  <a:gd name="connsiteX24" fmla="*/ 1483178 w 1617910"/>
                  <a:gd name="connsiteY24" fmla="*/ 434844 h 1700414"/>
                  <a:gd name="connsiteX25" fmla="*/ 1499034 w 1617910"/>
                  <a:gd name="connsiteY25" fmla="*/ 398421 h 1700414"/>
                  <a:gd name="connsiteX26" fmla="*/ 1551185 w 1617910"/>
                  <a:gd name="connsiteY26" fmla="*/ 380719 h 1700414"/>
                  <a:gd name="connsiteX27" fmla="*/ 1617664 w 1617910"/>
                  <a:gd name="connsiteY27" fmla="*/ 506799 h 1700414"/>
                  <a:gd name="connsiteX28" fmla="*/ 1470634 w 1617910"/>
                  <a:gd name="connsiteY28" fmla="*/ 817861 h 1700414"/>
                  <a:gd name="connsiteX29" fmla="*/ 1402691 w 1617910"/>
                  <a:gd name="connsiteY29" fmla="*/ 908728 h 1700414"/>
                  <a:gd name="connsiteX30" fmla="*/ 1326215 w 1617910"/>
                  <a:gd name="connsiteY30" fmla="*/ 1088679 h 1700414"/>
                  <a:gd name="connsiteX31" fmla="*/ 1201599 w 1617910"/>
                  <a:gd name="connsiteY31" fmla="*/ 1205080 h 1700414"/>
                  <a:gd name="connsiteX32" fmla="*/ 1181541 w 1617910"/>
                  <a:gd name="connsiteY32" fmla="*/ 1220362 h 1700414"/>
                  <a:gd name="connsiteX33" fmla="*/ 1112133 w 1617910"/>
                  <a:gd name="connsiteY33" fmla="*/ 1414704 h 1700414"/>
                  <a:gd name="connsiteX34" fmla="*/ 1121239 w 1617910"/>
                  <a:gd name="connsiteY34" fmla="*/ 1492963 h 1700414"/>
                  <a:gd name="connsiteX35" fmla="*/ 1205929 w 1617910"/>
                  <a:gd name="connsiteY35" fmla="*/ 1589052 h 1700414"/>
                  <a:gd name="connsiteX36" fmla="*/ 1262983 w 1617910"/>
                  <a:gd name="connsiteY36" fmla="*/ 1607900 h 1700414"/>
                  <a:gd name="connsiteX37" fmla="*/ 1237704 w 1617910"/>
                  <a:gd name="connsiteY37" fmla="*/ 1628340 h 1700414"/>
                  <a:gd name="connsiteX38" fmla="*/ 858126 w 1617910"/>
                  <a:gd name="connsiteY38" fmla="*/ 1699531 h 1700414"/>
                  <a:gd name="connsiteX39" fmla="*/ 392266 w 1617910"/>
                  <a:gd name="connsiteY39" fmla="*/ 1631333 h 1700414"/>
                  <a:gd name="connsiteX40" fmla="*/ 357753 w 1617910"/>
                  <a:gd name="connsiteY40" fmla="*/ 1607900 h 1700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617910" h="1700414">
                    <a:moveTo>
                      <a:pt x="357753" y="1607900"/>
                    </a:moveTo>
                    <a:cubicBezTo>
                      <a:pt x="381632" y="1599431"/>
                      <a:pt x="405447" y="1590644"/>
                      <a:pt x="429453" y="1582684"/>
                    </a:cubicBezTo>
                    <a:cubicBezTo>
                      <a:pt x="467277" y="1570139"/>
                      <a:pt x="490837" y="1543077"/>
                      <a:pt x="497014" y="1505571"/>
                    </a:cubicBezTo>
                    <a:cubicBezTo>
                      <a:pt x="508094" y="1437882"/>
                      <a:pt x="511532" y="1369239"/>
                      <a:pt x="511214" y="1300532"/>
                    </a:cubicBezTo>
                    <a:cubicBezTo>
                      <a:pt x="511150" y="1287223"/>
                      <a:pt x="505483" y="1278945"/>
                      <a:pt x="495104" y="1271813"/>
                    </a:cubicBezTo>
                    <a:cubicBezTo>
                      <a:pt x="432446" y="1228577"/>
                      <a:pt x="373990" y="1179928"/>
                      <a:pt x="317382" y="1129177"/>
                    </a:cubicBezTo>
                    <a:cubicBezTo>
                      <a:pt x="275355" y="1091480"/>
                      <a:pt x="250203" y="1042385"/>
                      <a:pt x="232373" y="989916"/>
                    </a:cubicBezTo>
                    <a:cubicBezTo>
                      <a:pt x="217473" y="946042"/>
                      <a:pt x="199325" y="903124"/>
                      <a:pt x="191429" y="856895"/>
                    </a:cubicBezTo>
                    <a:cubicBezTo>
                      <a:pt x="190028" y="848553"/>
                      <a:pt x="189773" y="836900"/>
                      <a:pt x="179394" y="832379"/>
                    </a:cubicBezTo>
                    <a:cubicBezTo>
                      <a:pt x="89546" y="793345"/>
                      <a:pt x="51531" y="712603"/>
                      <a:pt x="19756" y="629059"/>
                    </a:cubicBezTo>
                    <a:cubicBezTo>
                      <a:pt x="-7498" y="557422"/>
                      <a:pt x="-9281" y="484894"/>
                      <a:pt x="31727" y="415486"/>
                    </a:cubicBezTo>
                    <a:cubicBezTo>
                      <a:pt x="44526" y="393773"/>
                      <a:pt x="63120" y="376771"/>
                      <a:pt x="85789" y="375243"/>
                    </a:cubicBezTo>
                    <a:cubicBezTo>
                      <a:pt x="119983" y="372950"/>
                      <a:pt x="125523" y="355121"/>
                      <a:pt x="123804" y="327867"/>
                    </a:cubicBezTo>
                    <a:cubicBezTo>
                      <a:pt x="136285" y="330032"/>
                      <a:pt x="137049" y="340539"/>
                      <a:pt x="138259" y="349645"/>
                    </a:cubicBezTo>
                    <a:cubicBezTo>
                      <a:pt x="153223" y="462480"/>
                      <a:pt x="178821" y="572641"/>
                      <a:pt x="221675" y="678472"/>
                    </a:cubicBezTo>
                    <a:cubicBezTo>
                      <a:pt x="224031" y="684330"/>
                      <a:pt x="225114" y="690698"/>
                      <a:pt x="225050" y="692099"/>
                    </a:cubicBezTo>
                    <a:cubicBezTo>
                      <a:pt x="213588" y="650391"/>
                      <a:pt x="212570" y="455666"/>
                      <a:pt x="219574" y="405935"/>
                    </a:cubicBezTo>
                    <a:cubicBezTo>
                      <a:pt x="226387" y="357668"/>
                      <a:pt x="293312" y="79846"/>
                      <a:pt x="299170" y="59533"/>
                    </a:cubicBezTo>
                    <a:cubicBezTo>
                      <a:pt x="307066" y="32152"/>
                      <a:pt x="324450" y="19926"/>
                      <a:pt x="352913" y="20053"/>
                    </a:cubicBezTo>
                    <a:cubicBezTo>
                      <a:pt x="409140" y="20308"/>
                      <a:pt x="1085580" y="14386"/>
                      <a:pt x="1236494" y="886"/>
                    </a:cubicBezTo>
                    <a:cubicBezTo>
                      <a:pt x="1297751" y="-4590"/>
                      <a:pt x="1339778" y="15086"/>
                      <a:pt x="1372826" y="66155"/>
                    </a:cubicBezTo>
                    <a:cubicBezTo>
                      <a:pt x="1405365" y="116460"/>
                      <a:pt x="1426315" y="169885"/>
                      <a:pt x="1430135" y="229168"/>
                    </a:cubicBezTo>
                    <a:cubicBezTo>
                      <a:pt x="1433765" y="285204"/>
                      <a:pt x="1432937" y="528450"/>
                      <a:pt x="1435166" y="593845"/>
                    </a:cubicBezTo>
                    <a:cubicBezTo>
                      <a:pt x="1436184" y="624410"/>
                      <a:pt x="1439878" y="655039"/>
                      <a:pt x="1445290" y="685413"/>
                    </a:cubicBezTo>
                    <a:cubicBezTo>
                      <a:pt x="1463184" y="602760"/>
                      <a:pt x="1477702" y="519535"/>
                      <a:pt x="1483178" y="434844"/>
                    </a:cubicBezTo>
                    <a:cubicBezTo>
                      <a:pt x="1484070" y="421154"/>
                      <a:pt x="1486044" y="407208"/>
                      <a:pt x="1499034" y="398421"/>
                    </a:cubicBezTo>
                    <a:cubicBezTo>
                      <a:pt x="1509986" y="370594"/>
                      <a:pt x="1523868" y="365946"/>
                      <a:pt x="1551185" y="380719"/>
                    </a:cubicBezTo>
                    <a:cubicBezTo>
                      <a:pt x="1601362" y="407909"/>
                      <a:pt x="1616008" y="457640"/>
                      <a:pt x="1617664" y="506799"/>
                    </a:cubicBezTo>
                    <a:cubicBezTo>
                      <a:pt x="1621930" y="634026"/>
                      <a:pt x="1570861" y="738328"/>
                      <a:pt x="1470634" y="817861"/>
                    </a:cubicBezTo>
                    <a:cubicBezTo>
                      <a:pt x="1416763" y="824992"/>
                      <a:pt x="1414725" y="869694"/>
                      <a:pt x="1402691" y="908728"/>
                    </a:cubicBezTo>
                    <a:cubicBezTo>
                      <a:pt x="1383460" y="971258"/>
                      <a:pt x="1365694" y="1034808"/>
                      <a:pt x="1326215" y="1088679"/>
                    </a:cubicBezTo>
                    <a:cubicBezTo>
                      <a:pt x="1292084" y="1135226"/>
                      <a:pt x="1243944" y="1167129"/>
                      <a:pt x="1201599" y="1205080"/>
                    </a:cubicBezTo>
                    <a:cubicBezTo>
                      <a:pt x="1195359" y="1210683"/>
                      <a:pt x="1189054" y="1217115"/>
                      <a:pt x="1181541" y="1220362"/>
                    </a:cubicBezTo>
                    <a:cubicBezTo>
                      <a:pt x="1088700" y="1260224"/>
                      <a:pt x="1108057" y="1341412"/>
                      <a:pt x="1112133" y="1414704"/>
                    </a:cubicBezTo>
                    <a:cubicBezTo>
                      <a:pt x="1113534" y="1440366"/>
                      <a:pt x="1116590" y="1466919"/>
                      <a:pt x="1121239" y="1492963"/>
                    </a:cubicBezTo>
                    <a:cubicBezTo>
                      <a:pt x="1130217" y="1543777"/>
                      <a:pt x="1157917" y="1574279"/>
                      <a:pt x="1205929" y="1589052"/>
                    </a:cubicBezTo>
                    <a:cubicBezTo>
                      <a:pt x="1225032" y="1594910"/>
                      <a:pt x="1243944" y="1601596"/>
                      <a:pt x="1262983" y="1607900"/>
                    </a:cubicBezTo>
                    <a:cubicBezTo>
                      <a:pt x="1261200" y="1622864"/>
                      <a:pt x="1248083" y="1624583"/>
                      <a:pt x="1237704" y="1628340"/>
                    </a:cubicBezTo>
                    <a:cubicBezTo>
                      <a:pt x="1115062" y="1672723"/>
                      <a:pt x="988281" y="1695010"/>
                      <a:pt x="858126" y="1699531"/>
                    </a:cubicBezTo>
                    <a:cubicBezTo>
                      <a:pt x="698679" y="1705071"/>
                      <a:pt x="542989" y="1684822"/>
                      <a:pt x="392266" y="1631333"/>
                    </a:cubicBezTo>
                    <a:cubicBezTo>
                      <a:pt x="379212" y="1626685"/>
                      <a:pt x="362147" y="1626175"/>
                      <a:pt x="357753" y="1607900"/>
                    </a:cubicBezTo>
                    <a:close/>
                  </a:path>
                </a:pathLst>
              </a:custGeom>
              <a:solidFill>
                <a:srgbClr val="F8D4B4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1D1C745A-BC1E-4A27-A061-D9FFF04C9526}"/>
                  </a:ext>
                </a:extLst>
              </p:cNvPr>
              <p:cNvSpPr/>
              <p:nvPr/>
            </p:nvSpPr>
            <p:spPr>
              <a:xfrm>
                <a:off x="3652193" y="3697910"/>
                <a:ext cx="741615" cy="348213"/>
              </a:xfrm>
              <a:custGeom>
                <a:avLst/>
                <a:gdLst>
                  <a:gd name="connsiteX0" fmla="*/ 495586 w 741615"/>
                  <a:gd name="connsiteY0" fmla="*/ 0 h 348213"/>
                  <a:gd name="connsiteX1" fmla="*/ 612738 w 741615"/>
                  <a:gd name="connsiteY1" fmla="*/ 37656 h 348213"/>
                  <a:gd name="connsiteX2" fmla="*/ 653975 w 741615"/>
                  <a:gd name="connsiteY2" fmla="*/ 50627 h 348213"/>
                  <a:gd name="connsiteX3" fmla="*/ 738090 w 741615"/>
                  <a:gd name="connsiteY3" fmla="*/ 158524 h 348213"/>
                  <a:gd name="connsiteX4" fmla="*/ 741161 w 741615"/>
                  <a:gd name="connsiteY4" fmla="*/ 176516 h 348213"/>
                  <a:gd name="connsiteX5" fmla="*/ 741615 w 741615"/>
                  <a:gd name="connsiteY5" fmla="*/ 176513 h 348213"/>
                  <a:gd name="connsiteX6" fmla="*/ 739087 w 741615"/>
                  <a:gd name="connsiteY6" fmla="*/ 178893 h 348213"/>
                  <a:gd name="connsiteX7" fmla="*/ 733337 w 741615"/>
                  <a:gd name="connsiteY7" fmla="*/ 185318 h 348213"/>
                  <a:gd name="connsiteX8" fmla="*/ 732264 w 741615"/>
                  <a:gd name="connsiteY8" fmla="*/ 185313 h 348213"/>
                  <a:gd name="connsiteX9" fmla="*/ 664834 w 741615"/>
                  <a:gd name="connsiteY9" fmla="*/ 248761 h 348213"/>
                  <a:gd name="connsiteX10" fmla="*/ 372053 w 741615"/>
                  <a:gd name="connsiteY10" fmla="*/ 348200 h 348213"/>
                  <a:gd name="connsiteX11" fmla="*/ 0 w 741615"/>
                  <a:gd name="connsiteY11" fmla="*/ 181980 h 348213"/>
                  <a:gd name="connsiteX12" fmla="*/ 13530 w 741615"/>
                  <a:gd name="connsiteY12" fmla="*/ 181880 h 348213"/>
                  <a:gd name="connsiteX13" fmla="*/ 13408 w 741615"/>
                  <a:gd name="connsiteY13" fmla="*/ 170038 h 348213"/>
                  <a:gd name="connsiteX14" fmla="*/ 37608 w 741615"/>
                  <a:gd name="connsiteY14" fmla="*/ 102508 h 348213"/>
                  <a:gd name="connsiteX15" fmla="*/ 114108 w 741615"/>
                  <a:gd name="connsiteY15" fmla="*/ 45187 h 348213"/>
                  <a:gd name="connsiteX16" fmla="*/ 242522 w 741615"/>
                  <a:gd name="connsiteY16" fmla="*/ 4469 h 348213"/>
                  <a:gd name="connsiteX17" fmla="*/ 257635 w 741615"/>
                  <a:gd name="connsiteY17" fmla="*/ 17 h 348213"/>
                  <a:gd name="connsiteX18" fmla="*/ 323056 w 741615"/>
                  <a:gd name="connsiteY18" fmla="*/ 17908 h 348213"/>
                  <a:gd name="connsiteX19" fmla="*/ 493561 w 741615"/>
                  <a:gd name="connsiteY19" fmla="*/ 1356 h 348213"/>
                  <a:gd name="connsiteX20" fmla="*/ 495586 w 741615"/>
                  <a:gd name="connsiteY20" fmla="*/ 0 h 348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41615" h="348213">
                    <a:moveTo>
                      <a:pt x="495586" y="0"/>
                    </a:moveTo>
                    <a:cubicBezTo>
                      <a:pt x="534631" y="12552"/>
                      <a:pt x="573693" y="25054"/>
                      <a:pt x="612738" y="37656"/>
                    </a:cubicBezTo>
                    <a:cubicBezTo>
                      <a:pt x="626444" y="42075"/>
                      <a:pt x="640754" y="44635"/>
                      <a:pt x="653975" y="50627"/>
                    </a:cubicBezTo>
                    <a:cubicBezTo>
                      <a:pt x="700869" y="71915"/>
                      <a:pt x="728065" y="108567"/>
                      <a:pt x="738090" y="158524"/>
                    </a:cubicBezTo>
                    <a:lnTo>
                      <a:pt x="741161" y="176516"/>
                    </a:lnTo>
                    <a:lnTo>
                      <a:pt x="741615" y="176513"/>
                    </a:lnTo>
                    <a:lnTo>
                      <a:pt x="739087" y="178893"/>
                    </a:lnTo>
                    <a:lnTo>
                      <a:pt x="733337" y="185318"/>
                    </a:lnTo>
                    <a:lnTo>
                      <a:pt x="732264" y="185313"/>
                    </a:lnTo>
                    <a:lnTo>
                      <a:pt x="664834" y="248761"/>
                    </a:lnTo>
                    <a:cubicBezTo>
                      <a:pt x="581217" y="311992"/>
                      <a:pt x="478725" y="347414"/>
                      <a:pt x="372053" y="348200"/>
                    </a:cubicBezTo>
                    <a:cubicBezTo>
                      <a:pt x="229824" y="349248"/>
                      <a:pt x="94118" y="288620"/>
                      <a:pt x="0" y="181980"/>
                    </a:cubicBezTo>
                    <a:lnTo>
                      <a:pt x="13530" y="181880"/>
                    </a:lnTo>
                    <a:lnTo>
                      <a:pt x="13408" y="170038"/>
                    </a:lnTo>
                    <a:cubicBezTo>
                      <a:pt x="16487" y="145721"/>
                      <a:pt x="24052" y="122926"/>
                      <a:pt x="37608" y="102508"/>
                    </a:cubicBezTo>
                    <a:cubicBezTo>
                      <a:pt x="56235" y="74442"/>
                      <a:pt x="81439" y="54476"/>
                      <a:pt x="114108" y="45187"/>
                    </a:cubicBezTo>
                    <a:cubicBezTo>
                      <a:pt x="157336" y="32903"/>
                      <a:pt x="199611" y="17740"/>
                      <a:pt x="242522" y="4469"/>
                    </a:cubicBezTo>
                    <a:cubicBezTo>
                      <a:pt x="247543" y="2929"/>
                      <a:pt x="252597" y="1506"/>
                      <a:pt x="257635" y="17"/>
                    </a:cubicBezTo>
                    <a:cubicBezTo>
                      <a:pt x="278521" y="9305"/>
                      <a:pt x="300646" y="14560"/>
                      <a:pt x="323056" y="17908"/>
                    </a:cubicBezTo>
                    <a:cubicBezTo>
                      <a:pt x="381180" y="26594"/>
                      <a:pt x="438165" y="21673"/>
                      <a:pt x="493561" y="1356"/>
                    </a:cubicBezTo>
                    <a:cubicBezTo>
                      <a:pt x="494298" y="1088"/>
                      <a:pt x="494917" y="469"/>
                      <a:pt x="495586" y="0"/>
                    </a:cubicBezTo>
                    <a:close/>
                  </a:path>
                </a:pathLst>
              </a:custGeom>
              <a:solidFill>
                <a:srgbClr val="01A3D2"/>
              </a:solidFill>
              <a:ln w="6366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Graphic 57">
                <a:extLst>
                  <a:ext uri="{FF2B5EF4-FFF2-40B4-BE49-F238E27FC236}">
                    <a16:creationId xmlns:a16="http://schemas.microsoft.com/office/drawing/2014/main" id="{BBEDF209-F909-475C-890F-BCE07E3A36E2}"/>
                  </a:ext>
                </a:extLst>
              </p:cNvPr>
              <p:cNvSpPr/>
              <p:nvPr/>
            </p:nvSpPr>
            <p:spPr>
              <a:xfrm>
                <a:off x="3847679" y="3087239"/>
                <a:ext cx="362394" cy="380787"/>
              </a:xfrm>
              <a:custGeom>
                <a:avLst/>
                <a:gdLst>
                  <a:gd name="connsiteX0" fmla="*/ 1377934 w 1378839"/>
                  <a:gd name="connsiteY0" fmla="*/ 1114004 h 1448817"/>
                  <a:gd name="connsiteX1" fmla="*/ 1332214 w 1378839"/>
                  <a:gd name="connsiteY1" fmla="*/ 1408001 h 1448817"/>
                  <a:gd name="connsiteX2" fmla="*/ 1322090 w 1378839"/>
                  <a:gd name="connsiteY2" fmla="*/ 1442641 h 1448817"/>
                  <a:gd name="connsiteX3" fmla="*/ 1299166 w 1378839"/>
                  <a:gd name="connsiteY3" fmla="*/ 1076308 h 1448817"/>
                  <a:gd name="connsiteX4" fmla="*/ 1295664 w 1378839"/>
                  <a:gd name="connsiteY4" fmla="*/ 914760 h 1448817"/>
                  <a:gd name="connsiteX5" fmla="*/ 1253701 w 1378839"/>
                  <a:gd name="connsiteY5" fmla="*/ 802943 h 1448817"/>
                  <a:gd name="connsiteX6" fmla="*/ 1097883 w 1378839"/>
                  <a:gd name="connsiteY6" fmla="*/ 727677 h 1448817"/>
                  <a:gd name="connsiteX7" fmla="*/ 939583 w 1378839"/>
                  <a:gd name="connsiteY7" fmla="*/ 738629 h 1448817"/>
                  <a:gd name="connsiteX8" fmla="*/ 227484 w 1378839"/>
                  <a:gd name="connsiteY8" fmla="*/ 743342 h 1448817"/>
                  <a:gd name="connsiteX9" fmla="*/ 189787 w 1378839"/>
                  <a:gd name="connsiteY9" fmla="*/ 770977 h 1448817"/>
                  <a:gd name="connsiteX10" fmla="*/ 103505 w 1378839"/>
                  <a:gd name="connsiteY10" fmla="*/ 1343241 h 1448817"/>
                  <a:gd name="connsiteX11" fmla="*/ 115540 w 1378839"/>
                  <a:gd name="connsiteY11" fmla="*/ 1448818 h 1448817"/>
                  <a:gd name="connsiteX12" fmla="*/ 39828 w 1378839"/>
                  <a:gd name="connsiteY12" fmla="*/ 1238620 h 1448817"/>
                  <a:gd name="connsiteX13" fmla="*/ 2577 w 1378839"/>
                  <a:gd name="connsiteY13" fmla="*/ 1043514 h 1448817"/>
                  <a:gd name="connsiteX14" fmla="*/ 48871 w 1378839"/>
                  <a:gd name="connsiteY14" fmla="*/ 557087 h 1448817"/>
                  <a:gd name="connsiteX15" fmla="*/ 148015 w 1378839"/>
                  <a:gd name="connsiteY15" fmla="*/ 416552 h 1448817"/>
                  <a:gd name="connsiteX16" fmla="*/ 515813 w 1378839"/>
                  <a:gd name="connsiteY16" fmla="*/ 243987 h 1448817"/>
                  <a:gd name="connsiteX17" fmla="*/ 649980 w 1378839"/>
                  <a:gd name="connsiteY17" fmla="*/ 219090 h 1448817"/>
                  <a:gd name="connsiteX18" fmla="*/ 665199 w 1378839"/>
                  <a:gd name="connsiteY18" fmla="*/ 176808 h 1448817"/>
                  <a:gd name="connsiteX19" fmla="*/ 495755 w 1378839"/>
                  <a:gd name="connsiteY19" fmla="*/ 78045 h 1448817"/>
                  <a:gd name="connsiteX20" fmla="*/ 394509 w 1378839"/>
                  <a:gd name="connsiteY20" fmla="*/ 71550 h 1448817"/>
                  <a:gd name="connsiteX21" fmla="*/ 372604 w 1378839"/>
                  <a:gd name="connsiteY21" fmla="*/ 65692 h 1448817"/>
                  <a:gd name="connsiteX22" fmla="*/ 388396 w 1378839"/>
                  <a:gd name="connsiteY22" fmla="*/ 48499 h 1448817"/>
                  <a:gd name="connsiteX23" fmla="*/ 552300 w 1378839"/>
                  <a:gd name="connsiteY23" fmla="*/ 2206 h 1448817"/>
                  <a:gd name="connsiteX24" fmla="*/ 708627 w 1378839"/>
                  <a:gd name="connsiteY24" fmla="*/ 20354 h 1448817"/>
                  <a:gd name="connsiteX25" fmla="*/ 1011283 w 1378839"/>
                  <a:gd name="connsiteY25" fmla="*/ 71805 h 1448817"/>
                  <a:gd name="connsiteX26" fmla="*/ 1190661 w 1378839"/>
                  <a:gd name="connsiteY26" fmla="*/ 186551 h 1448817"/>
                  <a:gd name="connsiteX27" fmla="*/ 1187540 w 1378839"/>
                  <a:gd name="connsiteY27" fmla="*/ 349818 h 1448817"/>
                  <a:gd name="connsiteX28" fmla="*/ 1193972 w 1378839"/>
                  <a:gd name="connsiteY28" fmla="*/ 383376 h 1448817"/>
                  <a:gd name="connsiteX29" fmla="*/ 1259877 w 1378839"/>
                  <a:gd name="connsiteY29" fmla="*/ 442914 h 1448817"/>
                  <a:gd name="connsiteX30" fmla="*/ 1352209 w 1378839"/>
                  <a:gd name="connsiteY30" fmla="*/ 655595 h 1448817"/>
                  <a:gd name="connsiteX31" fmla="*/ 1377934 w 1378839"/>
                  <a:gd name="connsiteY31" fmla="*/ 1114004 h 1448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78839" h="1448817">
                    <a:moveTo>
                      <a:pt x="1377934" y="1114004"/>
                    </a:moveTo>
                    <a:cubicBezTo>
                      <a:pt x="1365454" y="1212449"/>
                      <a:pt x="1356348" y="1311403"/>
                      <a:pt x="1332214" y="1408001"/>
                    </a:cubicBezTo>
                    <a:cubicBezTo>
                      <a:pt x="1329986" y="1416979"/>
                      <a:pt x="1327056" y="1425830"/>
                      <a:pt x="1322090" y="1442641"/>
                    </a:cubicBezTo>
                    <a:cubicBezTo>
                      <a:pt x="1300376" y="1315860"/>
                      <a:pt x="1291716" y="1196784"/>
                      <a:pt x="1299166" y="1076308"/>
                    </a:cubicBezTo>
                    <a:cubicBezTo>
                      <a:pt x="1302477" y="1022692"/>
                      <a:pt x="1304515" y="968694"/>
                      <a:pt x="1295664" y="914760"/>
                    </a:cubicBezTo>
                    <a:cubicBezTo>
                      <a:pt x="1288978" y="874261"/>
                      <a:pt x="1272931" y="838539"/>
                      <a:pt x="1253701" y="802943"/>
                    </a:cubicBezTo>
                    <a:cubicBezTo>
                      <a:pt x="1219443" y="739648"/>
                      <a:pt x="1170985" y="714305"/>
                      <a:pt x="1097883" y="727677"/>
                    </a:cubicBezTo>
                    <a:cubicBezTo>
                      <a:pt x="1046178" y="737101"/>
                      <a:pt x="992498" y="736337"/>
                      <a:pt x="939583" y="738629"/>
                    </a:cubicBezTo>
                    <a:cubicBezTo>
                      <a:pt x="702259" y="748818"/>
                      <a:pt x="464872" y="749009"/>
                      <a:pt x="227484" y="743342"/>
                    </a:cubicBezTo>
                    <a:cubicBezTo>
                      <a:pt x="205261" y="742832"/>
                      <a:pt x="196665" y="750473"/>
                      <a:pt x="189787" y="770977"/>
                    </a:cubicBezTo>
                    <a:cubicBezTo>
                      <a:pt x="127639" y="956786"/>
                      <a:pt x="89178" y="1146034"/>
                      <a:pt x="103505" y="1343241"/>
                    </a:cubicBezTo>
                    <a:cubicBezTo>
                      <a:pt x="105861" y="1375780"/>
                      <a:pt x="110828" y="1408065"/>
                      <a:pt x="115540" y="1448818"/>
                    </a:cubicBezTo>
                    <a:cubicBezTo>
                      <a:pt x="80518" y="1376608"/>
                      <a:pt x="58868" y="1308156"/>
                      <a:pt x="39828" y="1238620"/>
                    </a:cubicBezTo>
                    <a:cubicBezTo>
                      <a:pt x="22317" y="1174497"/>
                      <a:pt x="14994" y="1108528"/>
                      <a:pt x="2577" y="1043514"/>
                    </a:cubicBezTo>
                    <a:cubicBezTo>
                      <a:pt x="-4745" y="879228"/>
                      <a:pt x="1431" y="716343"/>
                      <a:pt x="48871" y="557087"/>
                    </a:cubicBezTo>
                    <a:cubicBezTo>
                      <a:pt x="66318" y="498568"/>
                      <a:pt x="106307" y="456668"/>
                      <a:pt x="148015" y="416552"/>
                    </a:cubicBezTo>
                    <a:cubicBezTo>
                      <a:pt x="250790" y="317661"/>
                      <a:pt x="377443" y="268121"/>
                      <a:pt x="515813" y="243987"/>
                    </a:cubicBezTo>
                    <a:cubicBezTo>
                      <a:pt x="560642" y="236155"/>
                      <a:pt x="605343" y="227941"/>
                      <a:pt x="649980" y="219090"/>
                    </a:cubicBezTo>
                    <a:cubicBezTo>
                      <a:pt x="681118" y="212913"/>
                      <a:pt x="685512" y="202279"/>
                      <a:pt x="665199" y="176808"/>
                    </a:cubicBezTo>
                    <a:cubicBezTo>
                      <a:pt x="621644" y="122364"/>
                      <a:pt x="562616" y="93137"/>
                      <a:pt x="495755" y="78045"/>
                    </a:cubicBezTo>
                    <a:cubicBezTo>
                      <a:pt x="462388" y="70531"/>
                      <a:pt x="428512" y="70659"/>
                      <a:pt x="394509" y="71550"/>
                    </a:cubicBezTo>
                    <a:cubicBezTo>
                      <a:pt x="386867" y="71741"/>
                      <a:pt x="375406" y="76517"/>
                      <a:pt x="372604" y="65692"/>
                    </a:cubicBezTo>
                    <a:cubicBezTo>
                      <a:pt x="370057" y="55758"/>
                      <a:pt x="381646" y="52129"/>
                      <a:pt x="388396" y="48499"/>
                    </a:cubicBezTo>
                    <a:cubicBezTo>
                      <a:pt x="439465" y="20800"/>
                      <a:pt x="495054" y="7937"/>
                      <a:pt x="552300" y="2206"/>
                    </a:cubicBezTo>
                    <a:cubicBezTo>
                      <a:pt x="605597" y="-3143"/>
                      <a:pt x="658067" y="614"/>
                      <a:pt x="708627" y="20354"/>
                    </a:cubicBezTo>
                    <a:cubicBezTo>
                      <a:pt x="805989" y="58369"/>
                      <a:pt x="909527" y="59770"/>
                      <a:pt x="1011283" y="71805"/>
                    </a:cubicBezTo>
                    <a:cubicBezTo>
                      <a:pt x="1089096" y="81038"/>
                      <a:pt x="1153537" y="114469"/>
                      <a:pt x="1190661" y="186551"/>
                    </a:cubicBezTo>
                    <a:cubicBezTo>
                      <a:pt x="1218487" y="240549"/>
                      <a:pt x="1218997" y="296457"/>
                      <a:pt x="1187540" y="349818"/>
                    </a:cubicBezTo>
                    <a:cubicBezTo>
                      <a:pt x="1178626" y="364973"/>
                      <a:pt x="1180727" y="372678"/>
                      <a:pt x="1193972" y="383376"/>
                    </a:cubicBezTo>
                    <a:cubicBezTo>
                      <a:pt x="1217023" y="401906"/>
                      <a:pt x="1237973" y="422983"/>
                      <a:pt x="1259877" y="442914"/>
                    </a:cubicBezTo>
                    <a:cubicBezTo>
                      <a:pt x="1322599" y="500032"/>
                      <a:pt x="1338009" y="576763"/>
                      <a:pt x="1352209" y="655595"/>
                    </a:cubicBezTo>
                    <a:cubicBezTo>
                      <a:pt x="1379526" y="807655"/>
                      <a:pt x="1380418" y="960671"/>
                      <a:pt x="1377934" y="1114004"/>
                    </a:cubicBezTo>
                    <a:close/>
                  </a:path>
                </a:pathLst>
              </a:custGeom>
              <a:solidFill>
                <a:srgbClr val="E08B27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003DA32F-AD72-4B5F-BA25-9C5555E3AF74}"/>
              </a:ext>
            </a:extLst>
          </p:cNvPr>
          <p:cNvGrpSpPr/>
          <p:nvPr/>
        </p:nvGrpSpPr>
        <p:grpSpPr>
          <a:xfrm>
            <a:off x="7681084" y="3063878"/>
            <a:ext cx="982246" cy="982246"/>
            <a:chOff x="7681084" y="3063878"/>
            <a:chExt cx="982246" cy="982246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B2B18923-F435-4D4C-A333-D5085F98FE8A}"/>
                </a:ext>
              </a:extLst>
            </p:cNvPr>
            <p:cNvSpPr/>
            <p:nvPr/>
          </p:nvSpPr>
          <p:spPr>
            <a:xfrm>
              <a:off x="7681084" y="3063878"/>
              <a:ext cx="982246" cy="9822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0D653B78-DD98-4826-9E6B-7D01B3CB0E53}"/>
                </a:ext>
              </a:extLst>
            </p:cNvPr>
            <p:cNvGrpSpPr/>
            <p:nvPr/>
          </p:nvGrpSpPr>
          <p:grpSpPr>
            <a:xfrm>
              <a:off x="7814161" y="3110634"/>
              <a:ext cx="705241" cy="935489"/>
              <a:chOff x="7814161" y="3110634"/>
              <a:chExt cx="705241" cy="935489"/>
            </a:xfrm>
          </p:grpSpPr>
          <p:sp>
            <p:nvSpPr>
              <p:cNvPr id="57" name="Freeform: Shape 92">
                <a:extLst>
                  <a:ext uri="{FF2B5EF4-FFF2-40B4-BE49-F238E27FC236}">
                    <a16:creationId xmlns:a16="http://schemas.microsoft.com/office/drawing/2014/main" id="{9C610080-CE5A-4306-BBB0-B4AC6C7C5C6E}"/>
                  </a:ext>
                </a:extLst>
              </p:cNvPr>
              <p:cNvSpPr/>
              <p:nvPr/>
            </p:nvSpPr>
            <p:spPr>
              <a:xfrm flipH="1">
                <a:off x="7948214" y="3234484"/>
                <a:ext cx="406347" cy="653837"/>
              </a:xfrm>
              <a:custGeom>
                <a:avLst/>
                <a:gdLst>
                  <a:gd name="connsiteX0" fmla="*/ 1429877 w 1445447"/>
                  <a:gd name="connsiteY0" fmla="*/ 765996 h 2325810"/>
                  <a:gd name="connsiteX1" fmla="*/ 1428388 w 1445447"/>
                  <a:gd name="connsiteY1" fmla="*/ 764432 h 2325810"/>
                  <a:gd name="connsiteX2" fmla="*/ 1428612 w 1445447"/>
                  <a:gd name="connsiteY2" fmla="*/ 759295 h 2325810"/>
                  <a:gd name="connsiteX3" fmla="*/ 1426750 w 1445447"/>
                  <a:gd name="connsiteY3" fmla="*/ 734722 h 2325810"/>
                  <a:gd name="connsiteX4" fmla="*/ 1428612 w 1445447"/>
                  <a:gd name="connsiteY4" fmla="*/ 734424 h 2325810"/>
                  <a:gd name="connsiteX5" fmla="*/ 1410815 w 1445447"/>
                  <a:gd name="connsiteY5" fmla="*/ 563979 h 2325810"/>
                  <a:gd name="connsiteX6" fmla="*/ 1404635 w 1445447"/>
                  <a:gd name="connsiteY6" fmla="*/ 526003 h 2325810"/>
                  <a:gd name="connsiteX7" fmla="*/ 1394210 w 1445447"/>
                  <a:gd name="connsiteY7" fmla="*/ 446403 h 2325810"/>
                  <a:gd name="connsiteX8" fmla="*/ 1394433 w 1445447"/>
                  <a:gd name="connsiteY8" fmla="*/ 436872 h 2325810"/>
                  <a:gd name="connsiteX9" fmla="*/ 1361670 w 1445447"/>
                  <a:gd name="connsiteY9" fmla="*/ 196507 h 2325810"/>
                  <a:gd name="connsiteX10" fmla="*/ 1277378 w 1445447"/>
                  <a:gd name="connsiteY10" fmla="*/ 0 h 2325810"/>
                  <a:gd name="connsiteX11" fmla="*/ 964710 w 1445447"/>
                  <a:gd name="connsiteY11" fmla="*/ 175657 h 2325810"/>
                  <a:gd name="connsiteX12" fmla="*/ 432675 w 1445447"/>
                  <a:gd name="connsiteY12" fmla="*/ 270820 h 2325810"/>
                  <a:gd name="connsiteX13" fmla="*/ 413240 w 1445447"/>
                  <a:gd name="connsiteY13" fmla="*/ 295765 h 2325810"/>
                  <a:gd name="connsiteX14" fmla="*/ 423665 w 1445447"/>
                  <a:gd name="connsiteY14" fmla="*/ 385046 h 2325810"/>
                  <a:gd name="connsiteX15" fmla="*/ 385689 w 1445447"/>
                  <a:gd name="connsiteY15" fmla="*/ 691683 h 2325810"/>
                  <a:gd name="connsiteX16" fmla="*/ 363499 w 1445447"/>
                  <a:gd name="connsiteY16" fmla="*/ 728616 h 2325810"/>
                  <a:gd name="connsiteX17" fmla="*/ 350394 w 1445447"/>
                  <a:gd name="connsiteY17" fmla="*/ 738147 h 2325810"/>
                  <a:gd name="connsiteX18" fmla="*/ 319417 w 1445447"/>
                  <a:gd name="connsiteY18" fmla="*/ 771209 h 2325810"/>
                  <a:gd name="connsiteX19" fmla="*/ 285909 w 1445447"/>
                  <a:gd name="connsiteY19" fmla="*/ 734871 h 2325810"/>
                  <a:gd name="connsiteX20" fmla="*/ 284122 w 1445447"/>
                  <a:gd name="connsiteY20" fmla="*/ 732414 h 2325810"/>
                  <a:gd name="connsiteX21" fmla="*/ 102657 w 1445447"/>
                  <a:gd name="connsiteY21" fmla="*/ 682896 h 2325810"/>
                  <a:gd name="connsiteX22" fmla="*/ 2356 w 1445447"/>
                  <a:gd name="connsiteY22" fmla="*/ 861308 h 2325810"/>
                  <a:gd name="connsiteX23" fmla="*/ 8983 w 1445447"/>
                  <a:gd name="connsiteY23" fmla="*/ 926761 h 2325810"/>
                  <a:gd name="connsiteX24" fmla="*/ 181215 w 1445447"/>
                  <a:gd name="connsiteY24" fmla="*/ 1102120 h 2325810"/>
                  <a:gd name="connsiteX25" fmla="*/ 198416 w 1445447"/>
                  <a:gd name="connsiteY25" fmla="*/ 1111502 h 2325810"/>
                  <a:gd name="connsiteX26" fmla="*/ 319492 w 1445447"/>
                  <a:gd name="connsiteY26" fmla="*/ 1231089 h 2325810"/>
                  <a:gd name="connsiteX27" fmla="*/ 330661 w 1445447"/>
                  <a:gd name="connsiteY27" fmla="*/ 1253056 h 2325810"/>
                  <a:gd name="connsiteX28" fmla="*/ 302663 w 1445447"/>
                  <a:gd name="connsiteY28" fmla="*/ 1439212 h 2325810"/>
                  <a:gd name="connsiteX29" fmla="*/ 229318 w 1445447"/>
                  <a:gd name="connsiteY29" fmla="*/ 1974598 h 2325810"/>
                  <a:gd name="connsiteX30" fmla="*/ 367148 w 1445447"/>
                  <a:gd name="connsiteY30" fmla="*/ 2231642 h 2325810"/>
                  <a:gd name="connsiteX31" fmla="*/ 729408 w 1445447"/>
                  <a:gd name="connsiteY31" fmla="*/ 2316679 h 2325810"/>
                  <a:gd name="connsiteX32" fmla="*/ 974092 w 1445447"/>
                  <a:gd name="connsiteY32" fmla="*/ 2161499 h 2325810"/>
                  <a:gd name="connsiteX33" fmla="*/ 1030684 w 1445447"/>
                  <a:gd name="connsiteY33" fmla="*/ 1869159 h 2325810"/>
                  <a:gd name="connsiteX34" fmla="*/ 1025322 w 1445447"/>
                  <a:gd name="connsiteY34" fmla="*/ 1605785 h 2325810"/>
                  <a:gd name="connsiteX35" fmla="*/ 1019291 w 1445447"/>
                  <a:gd name="connsiteY35" fmla="*/ 1429383 h 2325810"/>
                  <a:gd name="connsiteX36" fmla="*/ 1017057 w 1445447"/>
                  <a:gd name="connsiteY36" fmla="*/ 1429457 h 2325810"/>
                  <a:gd name="connsiteX37" fmla="*/ 1019291 w 1445447"/>
                  <a:gd name="connsiteY37" fmla="*/ 1426926 h 2325810"/>
                  <a:gd name="connsiteX38" fmla="*/ 1039545 w 1445447"/>
                  <a:gd name="connsiteY38" fmla="*/ 1421490 h 2325810"/>
                  <a:gd name="connsiteX39" fmla="*/ 1400018 w 1445447"/>
                  <a:gd name="connsiteY39" fmla="*/ 1140692 h 2325810"/>
                  <a:gd name="connsiteX40" fmla="*/ 1429877 w 1445447"/>
                  <a:gd name="connsiteY40" fmla="*/ 765996 h 2325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445447" h="2325810">
                    <a:moveTo>
                      <a:pt x="1429877" y="765996"/>
                    </a:moveTo>
                    <a:cubicBezTo>
                      <a:pt x="1429356" y="765400"/>
                      <a:pt x="1428909" y="764954"/>
                      <a:pt x="1428388" y="764432"/>
                    </a:cubicBezTo>
                    <a:cubicBezTo>
                      <a:pt x="1428463" y="762720"/>
                      <a:pt x="1428612" y="761007"/>
                      <a:pt x="1428612" y="759295"/>
                    </a:cubicBezTo>
                    <a:cubicBezTo>
                      <a:pt x="1428612" y="751029"/>
                      <a:pt x="1427867" y="742838"/>
                      <a:pt x="1426750" y="734722"/>
                    </a:cubicBezTo>
                    <a:cubicBezTo>
                      <a:pt x="1427346" y="734647"/>
                      <a:pt x="1427941" y="734499"/>
                      <a:pt x="1428612" y="734424"/>
                    </a:cubicBezTo>
                    <a:cubicBezTo>
                      <a:pt x="1422580" y="692651"/>
                      <a:pt x="1420644" y="644175"/>
                      <a:pt x="1410815" y="563979"/>
                    </a:cubicBezTo>
                    <a:cubicBezTo>
                      <a:pt x="1405975" y="551693"/>
                      <a:pt x="1405305" y="538885"/>
                      <a:pt x="1404635" y="526003"/>
                    </a:cubicBezTo>
                    <a:cubicBezTo>
                      <a:pt x="1405901" y="498154"/>
                      <a:pt x="1402624" y="471348"/>
                      <a:pt x="1394210" y="446403"/>
                    </a:cubicBezTo>
                    <a:cubicBezTo>
                      <a:pt x="1394806" y="443946"/>
                      <a:pt x="1394955" y="440818"/>
                      <a:pt x="1394433" y="436872"/>
                    </a:cubicBezTo>
                    <a:cubicBezTo>
                      <a:pt x="1384232" y="356676"/>
                      <a:pt x="1380956" y="275437"/>
                      <a:pt x="1361670" y="196507"/>
                    </a:cubicBezTo>
                    <a:cubicBezTo>
                      <a:pt x="1344618" y="126735"/>
                      <a:pt x="1318035" y="60761"/>
                      <a:pt x="1277378" y="0"/>
                    </a:cubicBezTo>
                    <a:cubicBezTo>
                      <a:pt x="1187576" y="87791"/>
                      <a:pt x="1079084" y="137160"/>
                      <a:pt x="964710" y="175657"/>
                    </a:cubicBezTo>
                    <a:cubicBezTo>
                      <a:pt x="792106" y="233663"/>
                      <a:pt x="613172" y="257417"/>
                      <a:pt x="432675" y="270820"/>
                    </a:cubicBezTo>
                    <a:cubicBezTo>
                      <a:pt x="412272" y="272309"/>
                      <a:pt x="410485" y="278713"/>
                      <a:pt x="413240" y="295765"/>
                    </a:cubicBezTo>
                    <a:cubicBezTo>
                      <a:pt x="417932" y="325327"/>
                      <a:pt x="422250" y="355186"/>
                      <a:pt x="423665" y="385046"/>
                    </a:cubicBezTo>
                    <a:cubicBezTo>
                      <a:pt x="428728" y="489368"/>
                      <a:pt x="424410" y="592647"/>
                      <a:pt x="385689" y="691683"/>
                    </a:cubicBezTo>
                    <a:cubicBezTo>
                      <a:pt x="377647" y="703969"/>
                      <a:pt x="370201" y="716255"/>
                      <a:pt x="363499" y="728616"/>
                    </a:cubicBezTo>
                    <a:cubicBezTo>
                      <a:pt x="358957" y="731073"/>
                      <a:pt x="354564" y="734126"/>
                      <a:pt x="350394" y="738147"/>
                    </a:cubicBezTo>
                    <a:cubicBezTo>
                      <a:pt x="339075" y="748944"/>
                      <a:pt x="337735" y="773293"/>
                      <a:pt x="319417" y="771209"/>
                    </a:cubicBezTo>
                    <a:cubicBezTo>
                      <a:pt x="302291" y="769347"/>
                      <a:pt x="297823" y="746710"/>
                      <a:pt x="285909" y="734871"/>
                    </a:cubicBezTo>
                    <a:cubicBezTo>
                      <a:pt x="283080" y="732041"/>
                      <a:pt x="286728" y="735466"/>
                      <a:pt x="284122" y="732414"/>
                    </a:cubicBezTo>
                    <a:cubicBezTo>
                      <a:pt x="235052" y="675301"/>
                      <a:pt x="168259" y="657653"/>
                      <a:pt x="102657" y="682896"/>
                    </a:cubicBezTo>
                    <a:cubicBezTo>
                      <a:pt x="31396" y="710373"/>
                      <a:pt x="-10675" y="790420"/>
                      <a:pt x="2356" y="861308"/>
                    </a:cubicBezTo>
                    <a:cubicBezTo>
                      <a:pt x="4515" y="883126"/>
                      <a:pt x="5409" y="905167"/>
                      <a:pt x="8983" y="926761"/>
                    </a:cubicBezTo>
                    <a:cubicBezTo>
                      <a:pt x="23205" y="1012542"/>
                      <a:pt x="85382" y="1099737"/>
                      <a:pt x="181215" y="1102120"/>
                    </a:cubicBezTo>
                    <a:cubicBezTo>
                      <a:pt x="188959" y="1102343"/>
                      <a:pt x="193874" y="1105099"/>
                      <a:pt x="198416" y="1111502"/>
                    </a:cubicBezTo>
                    <a:cubicBezTo>
                      <a:pt x="231701" y="1158488"/>
                      <a:pt x="272804" y="1197655"/>
                      <a:pt x="319492" y="1231089"/>
                    </a:cubicBezTo>
                    <a:cubicBezTo>
                      <a:pt x="327013" y="1236451"/>
                      <a:pt x="332523" y="1241589"/>
                      <a:pt x="330661" y="1253056"/>
                    </a:cubicBezTo>
                    <a:cubicBezTo>
                      <a:pt x="320758" y="1315008"/>
                      <a:pt x="311897" y="1377110"/>
                      <a:pt x="302663" y="1439212"/>
                    </a:cubicBezTo>
                    <a:cubicBezTo>
                      <a:pt x="293504" y="1556639"/>
                      <a:pt x="221499" y="1898646"/>
                      <a:pt x="229318" y="1974598"/>
                    </a:cubicBezTo>
                    <a:cubicBezTo>
                      <a:pt x="240189" y="2079962"/>
                      <a:pt x="284867" y="2166637"/>
                      <a:pt x="367148" y="2231642"/>
                    </a:cubicBezTo>
                    <a:cubicBezTo>
                      <a:pt x="473853" y="2315934"/>
                      <a:pt x="596939" y="2341698"/>
                      <a:pt x="729408" y="2316679"/>
                    </a:cubicBezTo>
                    <a:cubicBezTo>
                      <a:pt x="830603" y="2297616"/>
                      <a:pt x="913926" y="2246833"/>
                      <a:pt x="974092" y="2161499"/>
                    </a:cubicBezTo>
                    <a:cubicBezTo>
                      <a:pt x="1044757" y="2061272"/>
                      <a:pt x="1041704" y="1986214"/>
                      <a:pt x="1030684" y="1869159"/>
                    </a:cubicBezTo>
                    <a:cubicBezTo>
                      <a:pt x="1028226" y="1843320"/>
                      <a:pt x="1026216" y="1606678"/>
                      <a:pt x="1025322" y="1605785"/>
                    </a:cubicBezTo>
                    <a:cubicBezTo>
                      <a:pt x="1025844" y="1604966"/>
                      <a:pt x="1019365" y="1445095"/>
                      <a:pt x="1019291" y="1429383"/>
                    </a:cubicBezTo>
                    <a:cubicBezTo>
                      <a:pt x="1018546" y="1429383"/>
                      <a:pt x="1017802" y="1429383"/>
                      <a:pt x="1017057" y="1429457"/>
                    </a:cubicBezTo>
                    <a:cubicBezTo>
                      <a:pt x="1017802" y="1428638"/>
                      <a:pt x="1018621" y="1427894"/>
                      <a:pt x="1019291" y="1426926"/>
                    </a:cubicBezTo>
                    <a:cubicBezTo>
                      <a:pt x="1026067" y="1425064"/>
                      <a:pt x="1032694" y="1422830"/>
                      <a:pt x="1039545" y="1421490"/>
                    </a:cubicBezTo>
                    <a:cubicBezTo>
                      <a:pt x="1206788" y="1388354"/>
                      <a:pt x="1325630" y="1293340"/>
                      <a:pt x="1400018" y="1140692"/>
                    </a:cubicBezTo>
                    <a:cubicBezTo>
                      <a:pt x="1458992" y="1019616"/>
                      <a:pt x="1450727" y="893402"/>
                      <a:pt x="1429877" y="765996"/>
                    </a:cubicBezTo>
                    <a:close/>
                  </a:path>
                </a:pathLst>
              </a:custGeom>
              <a:solidFill>
                <a:srgbClr val="F4B8B1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93">
                <a:extLst>
                  <a:ext uri="{FF2B5EF4-FFF2-40B4-BE49-F238E27FC236}">
                    <a16:creationId xmlns:a16="http://schemas.microsoft.com/office/drawing/2014/main" id="{099272F9-B531-4EC4-BC00-3489D0ED0C05}"/>
                  </a:ext>
                </a:extLst>
              </p:cNvPr>
              <p:cNvSpPr/>
              <p:nvPr/>
            </p:nvSpPr>
            <p:spPr>
              <a:xfrm flipH="1">
                <a:off x="7906521" y="3110634"/>
                <a:ext cx="500895" cy="367377"/>
              </a:xfrm>
              <a:custGeom>
                <a:avLst/>
                <a:gdLst>
                  <a:gd name="connsiteX0" fmla="*/ 1682603 w 1781773"/>
                  <a:gd name="connsiteY0" fmla="*/ 905723 h 1306821"/>
                  <a:gd name="connsiteX1" fmla="*/ 1669945 w 1781773"/>
                  <a:gd name="connsiteY1" fmla="*/ 871619 h 1306821"/>
                  <a:gd name="connsiteX2" fmla="*/ 1707846 w 1781773"/>
                  <a:gd name="connsiteY2" fmla="*/ 676676 h 1306821"/>
                  <a:gd name="connsiteX3" fmla="*/ 1566963 w 1781773"/>
                  <a:gd name="connsiteY3" fmla="*/ 402505 h 1306821"/>
                  <a:gd name="connsiteX4" fmla="*/ 1534646 w 1781773"/>
                  <a:gd name="connsiteY4" fmla="*/ 316724 h 1306821"/>
                  <a:gd name="connsiteX5" fmla="*/ 1535689 w 1781773"/>
                  <a:gd name="connsiteY5" fmla="*/ 301906 h 1306821"/>
                  <a:gd name="connsiteX6" fmla="*/ 1425633 w 1781773"/>
                  <a:gd name="connsiteY6" fmla="*/ 105176 h 1306821"/>
                  <a:gd name="connsiteX7" fmla="*/ 925543 w 1781773"/>
                  <a:gd name="connsiteY7" fmla="*/ 19544 h 1306821"/>
                  <a:gd name="connsiteX8" fmla="*/ 139739 w 1781773"/>
                  <a:gd name="connsiteY8" fmla="*/ 461852 h 1306821"/>
                  <a:gd name="connsiteX9" fmla="*/ 8090 w 1781773"/>
                  <a:gd name="connsiteY9" fmla="*/ 896341 h 1306821"/>
                  <a:gd name="connsiteX10" fmla="*/ 191714 w 1781773"/>
                  <a:gd name="connsiteY10" fmla="*/ 1305959 h 1306821"/>
                  <a:gd name="connsiteX11" fmla="*/ 198118 w 1781773"/>
                  <a:gd name="connsiteY11" fmla="*/ 1273717 h 1306821"/>
                  <a:gd name="connsiteX12" fmla="*/ 319269 w 1781773"/>
                  <a:gd name="connsiteY12" fmla="*/ 1132312 h 1306821"/>
                  <a:gd name="connsiteX13" fmla="*/ 487926 w 1781773"/>
                  <a:gd name="connsiteY13" fmla="*/ 1221444 h 1306821"/>
                  <a:gd name="connsiteX14" fmla="*/ 507733 w 1781773"/>
                  <a:gd name="connsiteY14" fmla="*/ 1251825 h 1306821"/>
                  <a:gd name="connsiteX15" fmla="*/ 542805 w 1781773"/>
                  <a:gd name="connsiteY15" fmla="*/ 1199552 h 1306821"/>
                  <a:gd name="connsiteX16" fmla="*/ 577877 w 1781773"/>
                  <a:gd name="connsiteY16" fmla="*/ 1180266 h 1306821"/>
                  <a:gd name="connsiteX17" fmla="*/ 765895 w 1781773"/>
                  <a:gd name="connsiteY17" fmla="*/ 1194042 h 1306821"/>
                  <a:gd name="connsiteX18" fmla="*/ 805137 w 1781773"/>
                  <a:gd name="connsiteY18" fmla="*/ 1221593 h 1306821"/>
                  <a:gd name="connsiteX19" fmla="*/ 962774 w 1781773"/>
                  <a:gd name="connsiteY19" fmla="*/ 1304842 h 1306821"/>
                  <a:gd name="connsiteX20" fmla="*/ 1127411 w 1781773"/>
                  <a:gd name="connsiteY20" fmla="*/ 1276174 h 1306821"/>
                  <a:gd name="connsiteX21" fmla="*/ 1247891 w 1781773"/>
                  <a:gd name="connsiteY21" fmla="*/ 1142216 h 1306821"/>
                  <a:gd name="connsiteX22" fmla="*/ 1249678 w 1781773"/>
                  <a:gd name="connsiteY22" fmla="*/ 1098581 h 1306821"/>
                  <a:gd name="connsiteX23" fmla="*/ 1296292 w 1781773"/>
                  <a:gd name="connsiteY23" fmla="*/ 1090911 h 1306821"/>
                  <a:gd name="connsiteX24" fmla="*/ 1302249 w 1781773"/>
                  <a:gd name="connsiteY24" fmla="*/ 1090316 h 1306821"/>
                  <a:gd name="connsiteX25" fmla="*/ 1327119 w 1781773"/>
                  <a:gd name="connsiteY25" fmla="*/ 1109155 h 1306821"/>
                  <a:gd name="connsiteX26" fmla="*/ 1499872 w 1781773"/>
                  <a:gd name="connsiteY26" fmla="*/ 1228816 h 1306821"/>
                  <a:gd name="connsiteX27" fmla="*/ 1614694 w 1781773"/>
                  <a:gd name="connsiteY27" fmla="*/ 1210870 h 1306821"/>
                  <a:gd name="connsiteX28" fmla="*/ 1643883 w 1781773"/>
                  <a:gd name="connsiteY28" fmla="*/ 1204392 h 1306821"/>
                  <a:gd name="connsiteX29" fmla="*/ 1780820 w 1781773"/>
                  <a:gd name="connsiteY29" fmla="*/ 1079891 h 1306821"/>
                  <a:gd name="connsiteX30" fmla="*/ 1682603 w 1781773"/>
                  <a:gd name="connsiteY30" fmla="*/ 905723 h 1306821"/>
                  <a:gd name="connsiteX31" fmla="*/ 1211553 w 1781773"/>
                  <a:gd name="connsiteY31" fmla="*/ 1171927 h 1306821"/>
                  <a:gd name="connsiteX32" fmla="*/ 1140442 w 1781773"/>
                  <a:gd name="connsiteY32" fmla="*/ 1242666 h 1306821"/>
                  <a:gd name="connsiteX33" fmla="*/ 959423 w 1781773"/>
                  <a:gd name="connsiteY33" fmla="*/ 1276472 h 1306821"/>
                  <a:gd name="connsiteX34" fmla="*/ 811615 w 1781773"/>
                  <a:gd name="connsiteY34" fmla="*/ 1143407 h 1306821"/>
                  <a:gd name="connsiteX35" fmla="*/ 919139 w 1781773"/>
                  <a:gd name="connsiteY35" fmla="*/ 1024714 h 1306821"/>
                  <a:gd name="connsiteX36" fmla="*/ 1054363 w 1781773"/>
                  <a:gd name="connsiteY36" fmla="*/ 1001631 h 1306821"/>
                  <a:gd name="connsiteX37" fmla="*/ 1211553 w 1781773"/>
                  <a:gd name="connsiteY37" fmla="*/ 1171927 h 1306821"/>
                  <a:gd name="connsiteX38" fmla="*/ 1323173 w 1781773"/>
                  <a:gd name="connsiteY38" fmla="*/ 1040351 h 1306821"/>
                  <a:gd name="connsiteX39" fmla="*/ 1294058 w 1781773"/>
                  <a:gd name="connsiteY39" fmla="*/ 1067158 h 1306821"/>
                  <a:gd name="connsiteX40" fmla="*/ 1249678 w 1781773"/>
                  <a:gd name="connsiteY40" fmla="*/ 1072519 h 1306821"/>
                  <a:gd name="connsiteX41" fmla="*/ 1232701 w 1781773"/>
                  <a:gd name="connsiteY41" fmla="*/ 1064328 h 1306821"/>
                  <a:gd name="connsiteX42" fmla="*/ 1027556 w 1781773"/>
                  <a:gd name="connsiteY42" fmla="*/ 976388 h 1306821"/>
                  <a:gd name="connsiteX43" fmla="*/ 901342 w 1781773"/>
                  <a:gd name="connsiteY43" fmla="*/ 999620 h 1306821"/>
                  <a:gd name="connsiteX44" fmla="*/ 786447 w 1781773"/>
                  <a:gd name="connsiteY44" fmla="*/ 1142142 h 1306821"/>
                  <a:gd name="connsiteX45" fmla="*/ 760459 w 1781773"/>
                  <a:gd name="connsiteY45" fmla="*/ 1166267 h 1306821"/>
                  <a:gd name="connsiteX46" fmla="*/ 665147 w 1781773"/>
                  <a:gd name="connsiteY46" fmla="*/ 1157481 h 1306821"/>
                  <a:gd name="connsiteX47" fmla="*/ 570207 w 1781773"/>
                  <a:gd name="connsiteY47" fmla="*/ 1149439 h 1306821"/>
                  <a:gd name="connsiteX48" fmla="*/ 608034 w 1781773"/>
                  <a:gd name="connsiteY48" fmla="*/ 994482 h 1306821"/>
                  <a:gd name="connsiteX49" fmla="*/ 602301 w 1781773"/>
                  <a:gd name="connsiteY49" fmla="*/ 746894 h 1306821"/>
                  <a:gd name="connsiteX50" fmla="*/ 624863 w 1781773"/>
                  <a:gd name="connsiteY50" fmla="*/ 717035 h 1306821"/>
                  <a:gd name="connsiteX51" fmla="*/ 1197033 w 1781773"/>
                  <a:gd name="connsiteY51" fmla="*/ 606086 h 1306821"/>
                  <a:gd name="connsiteX52" fmla="*/ 1463013 w 1781773"/>
                  <a:gd name="connsiteY52" fmla="*/ 447183 h 1306821"/>
                  <a:gd name="connsiteX53" fmla="*/ 1558623 w 1781773"/>
                  <a:gd name="connsiteY53" fmla="*/ 703036 h 1306821"/>
                  <a:gd name="connsiteX54" fmla="*/ 1578877 w 1781773"/>
                  <a:gd name="connsiteY54" fmla="*/ 878246 h 1306821"/>
                  <a:gd name="connsiteX55" fmla="*/ 1560038 w 1781773"/>
                  <a:gd name="connsiteY55" fmla="*/ 903489 h 1306821"/>
                  <a:gd name="connsiteX56" fmla="*/ 1448121 w 1781773"/>
                  <a:gd name="connsiteY56" fmla="*/ 922105 h 1306821"/>
                  <a:gd name="connsiteX57" fmla="*/ 1323173 w 1781773"/>
                  <a:gd name="connsiteY57" fmla="*/ 1040351 h 1306821"/>
                  <a:gd name="connsiteX58" fmla="*/ 1751481 w 1781773"/>
                  <a:gd name="connsiteY58" fmla="*/ 1074157 h 1306821"/>
                  <a:gd name="connsiteX59" fmla="*/ 1651776 w 1781773"/>
                  <a:gd name="connsiteY59" fmla="*/ 1174160 h 1306821"/>
                  <a:gd name="connsiteX60" fmla="*/ 1613502 w 1781773"/>
                  <a:gd name="connsiteY60" fmla="*/ 1179447 h 1306821"/>
                  <a:gd name="connsiteX61" fmla="*/ 1448865 w 1781773"/>
                  <a:gd name="connsiteY61" fmla="*/ 1198212 h 1306821"/>
                  <a:gd name="connsiteX62" fmla="*/ 1347671 w 1781773"/>
                  <a:gd name="connsiteY62" fmla="*/ 1061350 h 1306821"/>
                  <a:gd name="connsiteX63" fmla="*/ 1452961 w 1781773"/>
                  <a:gd name="connsiteY63" fmla="*/ 951294 h 1306821"/>
                  <a:gd name="connsiteX64" fmla="*/ 1564580 w 1781773"/>
                  <a:gd name="connsiteY64" fmla="*/ 930891 h 1306821"/>
                  <a:gd name="connsiteX65" fmla="*/ 1587440 w 1781773"/>
                  <a:gd name="connsiteY65" fmla="*/ 947199 h 1306821"/>
                  <a:gd name="connsiteX66" fmla="*/ 1595706 w 1781773"/>
                  <a:gd name="connsiteY66" fmla="*/ 1009375 h 1306821"/>
                  <a:gd name="connsiteX67" fmla="*/ 1636288 w 1781773"/>
                  <a:gd name="connsiteY67" fmla="*/ 943550 h 1306821"/>
                  <a:gd name="connsiteX68" fmla="*/ 1666892 w 1781773"/>
                  <a:gd name="connsiteY68" fmla="*/ 930370 h 1306821"/>
                  <a:gd name="connsiteX69" fmla="*/ 1751481 w 1781773"/>
                  <a:gd name="connsiteY69" fmla="*/ 1074157 h 1306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781773" h="1306821">
                    <a:moveTo>
                      <a:pt x="1682603" y="905723"/>
                    </a:moveTo>
                    <a:cubicBezTo>
                      <a:pt x="1659669" y="896787"/>
                      <a:pt x="1663094" y="888001"/>
                      <a:pt x="1669945" y="871619"/>
                    </a:cubicBezTo>
                    <a:cubicBezTo>
                      <a:pt x="1696007" y="809294"/>
                      <a:pt x="1711644" y="744288"/>
                      <a:pt x="1707846" y="676676"/>
                    </a:cubicBezTo>
                    <a:cubicBezTo>
                      <a:pt x="1701591" y="565057"/>
                      <a:pt x="1650436" y="474808"/>
                      <a:pt x="1566963" y="402505"/>
                    </a:cubicBezTo>
                    <a:cubicBezTo>
                      <a:pt x="1539859" y="379049"/>
                      <a:pt x="1508063" y="359764"/>
                      <a:pt x="1534646" y="316724"/>
                    </a:cubicBezTo>
                    <a:cubicBezTo>
                      <a:pt x="1536955" y="313001"/>
                      <a:pt x="1535391" y="306895"/>
                      <a:pt x="1535689" y="301906"/>
                    </a:cubicBezTo>
                    <a:cubicBezTo>
                      <a:pt x="1541348" y="212700"/>
                      <a:pt x="1492054" y="153577"/>
                      <a:pt x="1425633" y="105176"/>
                    </a:cubicBezTo>
                    <a:cubicBezTo>
                      <a:pt x="1273357" y="-5773"/>
                      <a:pt x="1101572" y="-18878"/>
                      <a:pt x="925543" y="19544"/>
                    </a:cubicBezTo>
                    <a:cubicBezTo>
                      <a:pt x="619353" y="86337"/>
                      <a:pt x="359478" y="239358"/>
                      <a:pt x="139739" y="461852"/>
                    </a:cubicBezTo>
                    <a:cubicBezTo>
                      <a:pt x="19482" y="583524"/>
                      <a:pt x="-18568" y="730959"/>
                      <a:pt x="8090" y="896341"/>
                    </a:cubicBezTo>
                    <a:cubicBezTo>
                      <a:pt x="32662" y="1048766"/>
                      <a:pt x="99604" y="1183245"/>
                      <a:pt x="191714" y="1305959"/>
                    </a:cubicBezTo>
                    <a:cubicBezTo>
                      <a:pt x="193874" y="1295236"/>
                      <a:pt x="196182" y="1284514"/>
                      <a:pt x="198118" y="1273717"/>
                    </a:cubicBezTo>
                    <a:cubicBezTo>
                      <a:pt x="210553" y="1203350"/>
                      <a:pt x="263496" y="1141471"/>
                      <a:pt x="319269" y="1132312"/>
                    </a:cubicBezTo>
                    <a:cubicBezTo>
                      <a:pt x="385913" y="1121366"/>
                      <a:pt x="448014" y="1154577"/>
                      <a:pt x="487926" y="1221444"/>
                    </a:cubicBezTo>
                    <a:cubicBezTo>
                      <a:pt x="493809" y="1231273"/>
                      <a:pt x="495224" y="1244155"/>
                      <a:pt x="507733" y="1251825"/>
                    </a:cubicBezTo>
                    <a:cubicBezTo>
                      <a:pt x="519722" y="1234252"/>
                      <a:pt x="533051" y="1217870"/>
                      <a:pt x="542805" y="1199552"/>
                    </a:cubicBezTo>
                    <a:cubicBezTo>
                      <a:pt x="550996" y="1184213"/>
                      <a:pt x="560676" y="1178852"/>
                      <a:pt x="577877" y="1180266"/>
                    </a:cubicBezTo>
                    <a:cubicBezTo>
                      <a:pt x="640500" y="1185553"/>
                      <a:pt x="703198" y="1189649"/>
                      <a:pt x="765895" y="1194042"/>
                    </a:cubicBezTo>
                    <a:cubicBezTo>
                      <a:pt x="784660" y="1195382"/>
                      <a:pt x="796276" y="1201414"/>
                      <a:pt x="805137" y="1221593"/>
                    </a:cubicBezTo>
                    <a:cubicBezTo>
                      <a:pt x="831124" y="1280940"/>
                      <a:pt x="900821" y="1315714"/>
                      <a:pt x="962774" y="1304842"/>
                    </a:cubicBezTo>
                    <a:cubicBezTo>
                      <a:pt x="1017653" y="1295236"/>
                      <a:pt x="1072532" y="1285705"/>
                      <a:pt x="1127411" y="1276174"/>
                    </a:cubicBezTo>
                    <a:cubicBezTo>
                      <a:pt x="1193831" y="1264632"/>
                      <a:pt x="1242902" y="1208934"/>
                      <a:pt x="1247891" y="1142216"/>
                    </a:cubicBezTo>
                    <a:cubicBezTo>
                      <a:pt x="1249008" y="1127175"/>
                      <a:pt x="1234711" y="1108261"/>
                      <a:pt x="1249678" y="1098581"/>
                    </a:cubicBezTo>
                    <a:cubicBezTo>
                      <a:pt x="1261816" y="1090688"/>
                      <a:pt x="1280506" y="1093071"/>
                      <a:pt x="1296292" y="1090911"/>
                    </a:cubicBezTo>
                    <a:cubicBezTo>
                      <a:pt x="1298302" y="1090613"/>
                      <a:pt x="1300313" y="1090688"/>
                      <a:pt x="1302249" y="1090316"/>
                    </a:cubicBezTo>
                    <a:cubicBezTo>
                      <a:pt x="1317588" y="1087486"/>
                      <a:pt x="1323768" y="1091730"/>
                      <a:pt x="1327119" y="1109155"/>
                    </a:cubicBezTo>
                    <a:cubicBezTo>
                      <a:pt x="1343948" y="1197616"/>
                      <a:pt x="1430473" y="1242964"/>
                      <a:pt x="1499872" y="1228816"/>
                    </a:cubicBezTo>
                    <a:cubicBezTo>
                      <a:pt x="1537774" y="1221072"/>
                      <a:pt x="1576345" y="1216753"/>
                      <a:pt x="1614694" y="1210870"/>
                    </a:cubicBezTo>
                    <a:cubicBezTo>
                      <a:pt x="1624374" y="1208637"/>
                      <a:pt x="1634054" y="1205733"/>
                      <a:pt x="1643883" y="1204392"/>
                    </a:cubicBezTo>
                    <a:cubicBezTo>
                      <a:pt x="1719313" y="1194191"/>
                      <a:pt x="1774639" y="1146163"/>
                      <a:pt x="1780820" y="1079891"/>
                    </a:cubicBezTo>
                    <a:cubicBezTo>
                      <a:pt x="1787447" y="1008332"/>
                      <a:pt x="1760044" y="935955"/>
                      <a:pt x="1682603" y="905723"/>
                    </a:cubicBezTo>
                    <a:close/>
                    <a:moveTo>
                      <a:pt x="1211553" y="1171927"/>
                    </a:moveTo>
                    <a:cubicBezTo>
                      <a:pt x="1199863" y="1207669"/>
                      <a:pt x="1176035" y="1234475"/>
                      <a:pt x="1140442" y="1242666"/>
                    </a:cubicBezTo>
                    <a:cubicBezTo>
                      <a:pt x="1074766" y="1257856"/>
                      <a:pt x="1007749" y="1267685"/>
                      <a:pt x="959423" y="1276472"/>
                    </a:cubicBezTo>
                    <a:cubicBezTo>
                      <a:pt x="868653" y="1276174"/>
                      <a:pt x="817274" y="1223157"/>
                      <a:pt x="811615" y="1143407"/>
                    </a:cubicBezTo>
                    <a:cubicBezTo>
                      <a:pt x="807445" y="1084582"/>
                      <a:pt x="852346" y="1035437"/>
                      <a:pt x="919139" y="1024714"/>
                    </a:cubicBezTo>
                    <a:cubicBezTo>
                      <a:pt x="964263" y="1017491"/>
                      <a:pt x="1009313" y="1009673"/>
                      <a:pt x="1054363" y="1001631"/>
                    </a:cubicBezTo>
                    <a:cubicBezTo>
                      <a:pt x="1159727" y="982717"/>
                      <a:pt x="1243647" y="1073487"/>
                      <a:pt x="1211553" y="1171927"/>
                    </a:cubicBezTo>
                    <a:close/>
                    <a:moveTo>
                      <a:pt x="1323173" y="1040351"/>
                    </a:moveTo>
                    <a:cubicBezTo>
                      <a:pt x="1319375" y="1057776"/>
                      <a:pt x="1315205" y="1068647"/>
                      <a:pt x="1294058" y="1067158"/>
                    </a:cubicBezTo>
                    <a:cubicBezTo>
                      <a:pt x="1279463" y="1066190"/>
                      <a:pt x="1264422" y="1070360"/>
                      <a:pt x="1249678" y="1072519"/>
                    </a:cubicBezTo>
                    <a:cubicBezTo>
                      <a:pt x="1242008" y="1073636"/>
                      <a:pt x="1236349" y="1071998"/>
                      <a:pt x="1232701" y="1064328"/>
                    </a:cubicBezTo>
                    <a:cubicBezTo>
                      <a:pt x="1190183" y="974750"/>
                      <a:pt x="1116614" y="958070"/>
                      <a:pt x="1027556" y="976388"/>
                    </a:cubicBezTo>
                    <a:cubicBezTo>
                      <a:pt x="985634" y="985026"/>
                      <a:pt x="943265" y="991131"/>
                      <a:pt x="901342" y="999620"/>
                    </a:cubicBezTo>
                    <a:cubicBezTo>
                      <a:pt x="830603" y="1013917"/>
                      <a:pt x="785330" y="1069392"/>
                      <a:pt x="786447" y="1142142"/>
                    </a:cubicBezTo>
                    <a:cubicBezTo>
                      <a:pt x="786745" y="1163289"/>
                      <a:pt x="782649" y="1169767"/>
                      <a:pt x="760459" y="1166267"/>
                    </a:cubicBezTo>
                    <a:cubicBezTo>
                      <a:pt x="729036" y="1161278"/>
                      <a:pt x="696943" y="1160162"/>
                      <a:pt x="665147" y="1157481"/>
                    </a:cubicBezTo>
                    <a:cubicBezTo>
                      <a:pt x="634469" y="1154875"/>
                      <a:pt x="603269" y="1157630"/>
                      <a:pt x="570207" y="1149439"/>
                    </a:cubicBezTo>
                    <a:cubicBezTo>
                      <a:pt x="587706" y="1098581"/>
                      <a:pt x="602673" y="1047723"/>
                      <a:pt x="608034" y="994482"/>
                    </a:cubicBezTo>
                    <a:cubicBezTo>
                      <a:pt x="616449" y="911680"/>
                      <a:pt x="616076" y="828952"/>
                      <a:pt x="602301" y="746894"/>
                    </a:cubicBezTo>
                    <a:cubicBezTo>
                      <a:pt x="598652" y="725226"/>
                      <a:pt x="600663" y="718896"/>
                      <a:pt x="624863" y="717035"/>
                    </a:cubicBezTo>
                    <a:cubicBezTo>
                      <a:pt x="819806" y="702142"/>
                      <a:pt x="1012589" y="675559"/>
                      <a:pt x="1197033" y="606086"/>
                    </a:cubicBezTo>
                    <a:cubicBezTo>
                      <a:pt x="1294579" y="569376"/>
                      <a:pt x="1386094" y="522613"/>
                      <a:pt x="1463013" y="447183"/>
                    </a:cubicBezTo>
                    <a:cubicBezTo>
                      <a:pt x="1514169" y="526485"/>
                      <a:pt x="1544997" y="611819"/>
                      <a:pt x="1558623" y="703036"/>
                    </a:cubicBezTo>
                    <a:cubicBezTo>
                      <a:pt x="1567261" y="761117"/>
                      <a:pt x="1570984" y="819942"/>
                      <a:pt x="1578877" y="878246"/>
                    </a:cubicBezTo>
                    <a:cubicBezTo>
                      <a:pt x="1581260" y="895968"/>
                      <a:pt x="1575452" y="901106"/>
                      <a:pt x="1560038" y="903489"/>
                    </a:cubicBezTo>
                    <a:cubicBezTo>
                      <a:pt x="1522658" y="909223"/>
                      <a:pt x="1485427" y="915999"/>
                      <a:pt x="1448121" y="922105"/>
                    </a:cubicBezTo>
                    <a:cubicBezTo>
                      <a:pt x="1378945" y="933498"/>
                      <a:pt x="1338438" y="970952"/>
                      <a:pt x="1323173" y="1040351"/>
                    </a:cubicBezTo>
                    <a:close/>
                    <a:moveTo>
                      <a:pt x="1751481" y="1074157"/>
                    </a:moveTo>
                    <a:cubicBezTo>
                      <a:pt x="1747535" y="1124494"/>
                      <a:pt x="1707772" y="1164555"/>
                      <a:pt x="1651776" y="1174160"/>
                    </a:cubicBezTo>
                    <a:cubicBezTo>
                      <a:pt x="1639117" y="1176320"/>
                      <a:pt x="1626235" y="1177735"/>
                      <a:pt x="1613502" y="1179447"/>
                    </a:cubicBezTo>
                    <a:cubicBezTo>
                      <a:pt x="1558772" y="1187489"/>
                      <a:pt x="1505382" y="1210200"/>
                      <a:pt x="1448865" y="1198212"/>
                    </a:cubicBezTo>
                    <a:cubicBezTo>
                      <a:pt x="1385200" y="1184734"/>
                      <a:pt x="1346554" y="1131047"/>
                      <a:pt x="1347671" y="1061350"/>
                    </a:cubicBezTo>
                    <a:cubicBezTo>
                      <a:pt x="1348564" y="1003045"/>
                      <a:pt x="1386838" y="963134"/>
                      <a:pt x="1452961" y="951294"/>
                    </a:cubicBezTo>
                    <a:cubicBezTo>
                      <a:pt x="1490192" y="944667"/>
                      <a:pt x="1527796" y="939529"/>
                      <a:pt x="1564580" y="930891"/>
                    </a:cubicBezTo>
                    <a:cubicBezTo>
                      <a:pt x="1582004" y="926796"/>
                      <a:pt x="1585057" y="933423"/>
                      <a:pt x="1587440" y="947199"/>
                    </a:cubicBezTo>
                    <a:cubicBezTo>
                      <a:pt x="1591014" y="967825"/>
                      <a:pt x="1587887" y="989344"/>
                      <a:pt x="1595706" y="1009375"/>
                    </a:cubicBezTo>
                    <a:cubicBezTo>
                      <a:pt x="1609407" y="987483"/>
                      <a:pt x="1624225" y="966261"/>
                      <a:pt x="1636288" y="943550"/>
                    </a:cubicBezTo>
                    <a:cubicBezTo>
                      <a:pt x="1643808" y="929402"/>
                      <a:pt x="1651478" y="925158"/>
                      <a:pt x="1666892" y="930370"/>
                    </a:cubicBezTo>
                    <a:cubicBezTo>
                      <a:pt x="1720952" y="948613"/>
                      <a:pt x="1756619" y="1008407"/>
                      <a:pt x="1751481" y="1074157"/>
                    </a:cubicBezTo>
                    <a:close/>
                  </a:path>
                </a:pathLst>
              </a:custGeom>
              <a:solidFill>
                <a:srgbClr val="2C347F"/>
              </a:solidFill>
              <a:ln w="7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자유형: 도형 104">
                <a:extLst>
                  <a:ext uri="{FF2B5EF4-FFF2-40B4-BE49-F238E27FC236}">
                    <a16:creationId xmlns:a16="http://schemas.microsoft.com/office/drawing/2014/main" id="{9DC62B70-0F76-424F-B760-3FA6DD870355}"/>
                  </a:ext>
                </a:extLst>
              </p:cNvPr>
              <p:cNvSpPr/>
              <p:nvPr/>
            </p:nvSpPr>
            <p:spPr>
              <a:xfrm flipH="1">
                <a:off x="7814161" y="3727172"/>
                <a:ext cx="705241" cy="318951"/>
              </a:xfrm>
              <a:custGeom>
                <a:avLst/>
                <a:gdLst>
                  <a:gd name="connsiteX0" fmla="*/ 459608 w 705241"/>
                  <a:gd name="connsiteY0" fmla="*/ 0 h 318951"/>
                  <a:gd name="connsiteX1" fmla="*/ 457693 w 705241"/>
                  <a:gd name="connsiteY1" fmla="*/ 1282 h 318951"/>
                  <a:gd name="connsiteX2" fmla="*/ 296454 w 705241"/>
                  <a:gd name="connsiteY2" fmla="*/ 16934 h 318951"/>
                  <a:gd name="connsiteX3" fmla="*/ 234588 w 705241"/>
                  <a:gd name="connsiteY3" fmla="*/ 16 h 318951"/>
                  <a:gd name="connsiteX4" fmla="*/ 220297 w 705241"/>
                  <a:gd name="connsiteY4" fmla="*/ 4226 h 318951"/>
                  <a:gd name="connsiteX5" fmla="*/ 98861 w 705241"/>
                  <a:gd name="connsiteY5" fmla="*/ 42732 h 318951"/>
                  <a:gd name="connsiteX6" fmla="*/ 26518 w 705241"/>
                  <a:gd name="connsiteY6" fmla="*/ 96937 h 318951"/>
                  <a:gd name="connsiteX7" fmla="*/ 3633 w 705241"/>
                  <a:gd name="connsiteY7" fmla="*/ 160797 h 318951"/>
                  <a:gd name="connsiteX8" fmla="*/ 3763 w 705241"/>
                  <a:gd name="connsiteY8" fmla="*/ 173419 h 318951"/>
                  <a:gd name="connsiteX9" fmla="*/ 13384 w 705241"/>
                  <a:gd name="connsiteY9" fmla="*/ 174823 h 318951"/>
                  <a:gd name="connsiteX10" fmla="*/ 0 w 705241"/>
                  <a:gd name="connsiteY10" fmla="*/ 175024 h 318951"/>
                  <a:gd name="connsiteX11" fmla="*/ 354865 w 705241"/>
                  <a:gd name="connsiteY11" fmla="*/ 318896 h 318951"/>
                  <a:gd name="connsiteX12" fmla="*/ 705241 w 705241"/>
                  <a:gd name="connsiteY12" fmla="*/ 164413 h 318951"/>
                  <a:gd name="connsiteX13" fmla="*/ 691444 w 705241"/>
                  <a:gd name="connsiteY13" fmla="*/ 164621 h 318951"/>
                  <a:gd name="connsiteX14" fmla="*/ 688933 w 705241"/>
                  <a:gd name="connsiteY14" fmla="*/ 149909 h 318951"/>
                  <a:gd name="connsiteX15" fmla="*/ 609389 w 705241"/>
                  <a:gd name="connsiteY15" fmla="*/ 47875 h 318951"/>
                  <a:gd name="connsiteX16" fmla="*/ 570393 w 705241"/>
                  <a:gd name="connsiteY16" fmla="*/ 35610 h 318951"/>
                  <a:gd name="connsiteX17" fmla="*/ 459608 w 705241"/>
                  <a:gd name="connsiteY17" fmla="*/ 0 h 318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5241" h="318951">
                    <a:moveTo>
                      <a:pt x="459608" y="0"/>
                    </a:moveTo>
                    <a:cubicBezTo>
                      <a:pt x="458975" y="443"/>
                      <a:pt x="458390" y="1029"/>
                      <a:pt x="457693" y="1282"/>
                    </a:cubicBezTo>
                    <a:cubicBezTo>
                      <a:pt x="405308" y="20496"/>
                      <a:pt x="351419" y="25148"/>
                      <a:pt x="296454" y="16934"/>
                    </a:cubicBezTo>
                    <a:cubicBezTo>
                      <a:pt x="275262" y="13769"/>
                      <a:pt x="254340" y="8800"/>
                      <a:pt x="234588" y="16"/>
                    </a:cubicBezTo>
                    <a:cubicBezTo>
                      <a:pt x="229824" y="1425"/>
                      <a:pt x="225045" y="2770"/>
                      <a:pt x="220297" y="4226"/>
                    </a:cubicBezTo>
                    <a:cubicBezTo>
                      <a:pt x="179718" y="16776"/>
                      <a:pt x="139740" y="31115"/>
                      <a:pt x="98861" y="42732"/>
                    </a:cubicBezTo>
                    <a:cubicBezTo>
                      <a:pt x="67967" y="51515"/>
                      <a:pt x="44133" y="70396"/>
                      <a:pt x="26518" y="96937"/>
                    </a:cubicBezTo>
                    <a:cubicBezTo>
                      <a:pt x="13699" y="116246"/>
                      <a:pt x="6545" y="137801"/>
                      <a:pt x="3633" y="160797"/>
                    </a:cubicBezTo>
                    <a:cubicBezTo>
                      <a:pt x="2715" y="168014"/>
                      <a:pt x="2224" y="171618"/>
                      <a:pt x="3763" y="173419"/>
                    </a:cubicBezTo>
                    <a:lnTo>
                      <a:pt x="13384" y="174823"/>
                    </a:lnTo>
                    <a:lnTo>
                      <a:pt x="0" y="175024"/>
                    </a:lnTo>
                    <a:cubicBezTo>
                      <a:pt x="93968" y="268992"/>
                      <a:pt x="221989" y="320895"/>
                      <a:pt x="354865" y="318896"/>
                    </a:cubicBezTo>
                    <a:cubicBezTo>
                      <a:pt x="487741" y="316897"/>
                      <a:pt x="614142" y="261166"/>
                      <a:pt x="705241" y="164413"/>
                    </a:cubicBezTo>
                    <a:lnTo>
                      <a:pt x="691444" y="164621"/>
                    </a:lnTo>
                    <a:lnTo>
                      <a:pt x="688933" y="149909"/>
                    </a:lnTo>
                    <a:cubicBezTo>
                      <a:pt x="679453" y="102666"/>
                      <a:pt x="653735" y="68007"/>
                      <a:pt x="609389" y="47875"/>
                    </a:cubicBezTo>
                    <a:cubicBezTo>
                      <a:pt x="596886" y="42210"/>
                      <a:pt x="583355" y="39788"/>
                      <a:pt x="570393" y="35610"/>
                    </a:cubicBezTo>
                    <a:cubicBezTo>
                      <a:pt x="533470" y="23692"/>
                      <a:pt x="496531" y="11870"/>
                      <a:pt x="459608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6366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F00BABDE-9C6D-4505-BF3F-78711FAF9C02}"/>
              </a:ext>
            </a:extLst>
          </p:cNvPr>
          <p:cNvGrpSpPr/>
          <p:nvPr/>
        </p:nvGrpSpPr>
        <p:grpSpPr>
          <a:xfrm>
            <a:off x="3751931" y="4624410"/>
            <a:ext cx="982246" cy="982246"/>
            <a:chOff x="3751931" y="4624410"/>
            <a:chExt cx="982246" cy="982246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84B9E29A-D700-474C-8FEA-3C5F084BBFD0}"/>
                </a:ext>
              </a:extLst>
            </p:cNvPr>
            <p:cNvSpPr/>
            <p:nvPr/>
          </p:nvSpPr>
          <p:spPr>
            <a:xfrm>
              <a:off x="3751931" y="4624410"/>
              <a:ext cx="982246" cy="98224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C01C31AD-B502-42C7-8A77-9112FA5AD7AD}"/>
                </a:ext>
              </a:extLst>
            </p:cNvPr>
            <p:cNvGrpSpPr/>
            <p:nvPr/>
          </p:nvGrpSpPr>
          <p:grpSpPr>
            <a:xfrm>
              <a:off x="3897912" y="4665945"/>
              <a:ext cx="692890" cy="940710"/>
              <a:chOff x="3897912" y="4665945"/>
              <a:chExt cx="692890" cy="940710"/>
            </a:xfrm>
          </p:grpSpPr>
          <p:sp>
            <p:nvSpPr>
              <p:cNvPr id="61" name="Freeform: Shape 44">
                <a:extLst>
                  <a:ext uri="{FF2B5EF4-FFF2-40B4-BE49-F238E27FC236}">
                    <a16:creationId xmlns:a16="http://schemas.microsoft.com/office/drawing/2014/main" id="{AAA1744A-2F2B-4F91-AAB0-C17968C5D2E0}"/>
                  </a:ext>
                </a:extLst>
              </p:cNvPr>
              <p:cNvSpPr/>
              <p:nvPr/>
            </p:nvSpPr>
            <p:spPr>
              <a:xfrm>
                <a:off x="3910636" y="4832881"/>
                <a:ext cx="678084" cy="631899"/>
              </a:xfrm>
              <a:custGeom>
                <a:avLst/>
                <a:gdLst>
                  <a:gd name="connsiteX0" fmla="*/ 1606188 w 1891355"/>
                  <a:gd name="connsiteY0" fmla="*/ 1318422 h 1762532"/>
                  <a:gd name="connsiteX1" fmla="*/ 1514841 w 1891355"/>
                  <a:gd name="connsiteY1" fmla="*/ 1295585 h 1762532"/>
                  <a:gd name="connsiteX2" fmla="*/ 1140669 w 1891355"/>
                  <a:gd name="connsiteY2" fmla="*/ 1112891 h 1762532"/>
                  <a:gd name="connsiteX3" fmla="*/ 1135984 w 1891355"/>
                  <a:gd name="connsiteY3" fmla="*/ 942493 h 1762532"/>
                  <a:gd name="connsiteX4" fmla="*/ 1302283 w 1891355"/>
                  <a:gd name="connsiteY4" fmla="*/ 845876 h 1762532"/>
                  <a:gd name="connsiteX5" fmla="*/ 1391874 w 1891355"/>
                  <a:gd name="connsiteY5" fmla="*/ 748673 h 1762532"/>
                  <a:gd name="connsiteX6" fmla="*/ 1408269 w 1891355"/>
                  <a:gd name="connsiteY6" fmla="*/ 715882 h 1762532"/>
                  <a:gd name="connsiteX7" fmla="*/ 1444574 w 1891355"/>
                  <a:gd name="connsiteY7" fmla="*/ 596428 h 1762532"/>
                  <a:gd name="connsiteX8" fmla="*/ 1474437 w 1891355"/>
                  <a:gd name="connsiteY8" fmla="*/ 563051 h 1762532"/>
                  <a:gd name="connsiteX9" fmla="*/ 1534165 w 1891355"/>
                  <a:gd name="connsiteY9" fmla="*/ 515621 h 1762532"/>
                  <a:gd name="connsiteX10" fmla="*/ 1567541 w 1891355"/>
                  <a:gd name="connsiteY10" fmla="*/ 467019 h 1762532"/>
                  <a:gd name="connsiteX11" fmla="*/ 1588621 w 1891355"/>
                  <a:gd name="connsiteY11" fmla="*/ 424859 h 1762532"/>
                  <a:gd name="connsiteX12" fmla="*/ 1605017 w 1891355"/>
                  <a:gd name="connsiteY12" fmla="*/ 355177 h 1762532"/>
                  <a:gd name="connsiteX13" fmla="*/ 1605017 w 1891355"/>
                  <a:gd name="connsiteY13" fmla="*/ 332926 h 1762532"/>
                  <a:gd name="connsiteX14" fmla="*/ 1572811 w 1891355"/>
                  <a:gd name="connsiteY14" fmla="*/ 326485 h 1762532"/>
                  <a:gd name="connsiteX15" fmla="*/ 1497860 w 1891355"/>
                  <a:gd name="connsiteY15" fmla="*/ 385626 h 1762532"/>
                  <a:gd name="connsiteX16" fmla="*/ 1439890 w 1891355"/>
                  <a:gd name="connsiteY16" fmla="*/ 409049 h 1762532"/>
                  <a:gd name="connsiteX17" fmla="*/ 1412368 w 1891355"/>
                  <a:gd name="connsiteY17" fmla="*/ 387383 h 1762532"/>
                  <a:gd name="connsiteX18" fmla="*/ 1387189 w 1891355"/>
                  <a:gd name="connsiteY18" fmla="*/ 270271 h 1762532"/>
                  <a:gd name="connsiteX19" fmla="*/ 1241970 w 1891355"/>
                  <a:gd name="connsiteY19" fmla="*/ 125638 h 1762532"/>
                  <a:gd name="connsiteX20" fmla="*/ 1078600 w 1891355"/>
                  <a:gd name="connsiteY20" fmla="*/ 104558 h 1762532"/>
                  <a:gd name="connsiteX21" fmla="*/ 929868 w 1891355"/>
                  <a:gd name="connsiteY21" fmla="*/ 94604 h 1762532"/>
                  <a:gd name="connsiteX22" fmla="*/ 692716 w 1891355"/>
                  <a:gd name="connsiteY22" fmla="*/ 6770 h 1762532"/>
                  <a:gd name="connsiteX23" fmla="*/ 640016 w 1891355"/>
                  <a:gd name="connsiteY23" fmla="*/ 11454 h 1762532"/>
                  <a:gd name="connsiteX24" fmla="*/ 512950 w 1891355"/>
                  <a:gd name="connsiteY24" fmla="*/ 155502 h 1762532"/>
                  <a:gd name="connsiteX25" fmla="*/ 391153 w 1891355"/>
                  <a:gd name="connsiteY25" fmla="*/ 270271 h 1762532"/>
                  <a:gd name="connsiteX26" fmla="*/ 327328 w 1891355"/>
                  <a:gd name="connsiteY26" fmla="*/ 270271 h 1762532"/>
                  <a:gd name="connsiteX27" fmla="*/ 302734 w 1891355"/>
                  <a:gd name="connsiteY27" fmla="*/ 277298 h 1762532"/>
                  <a:gd name="connsiteX28" fmla="*/ 291023 w 1891355"/>
                  <a:gd name="connsiteY28" fmla="*/ 307161 h 1762532"/>
                  <a:gd name="connsiteX29" fmla="*/ 303319 w 1891355"/>
                  <a:gd name="connsiteY29" fmla="*/ 424273 h 1762532"/>
                  <a:gd name="connsiteX30" fmla="*/ 426873 w 1891355"/>
                  <a:gd name="connsiteY30" fmla="*/ 566564 h 1762532"/>
                  <a:gd name="connsiteX31" fmla="*/ 443268 w 1891355"/>
                  <a:gd name="connsiteY31" fmla="*/ 589987 h 1762532"/>
                  <a:gd name="connsiteX32" fmla="*/ 465519 w 1891355"/>
                  <a:gd name="connsiteY32" fmla="*/ 669622 h 1762532"/>
                  <a:gd name="connsiteX33" fmla="*/ 520562 w 1891355"/>
                  <a:gd name="connsiteY33" fmla="*/ 780293 h 1762532"/>
                  <a:gd name="connsiteX34" fmla="*/ 720238 w 1891355"/>
                  <a:gd name="connsiteY34" fmla="*/ 925512 h 1762532"/>
                  <a:gd name="connsiteX35" fmla="*/ 751272 w 1891355"/>
                  <a:gd name="connsiteY35" fmla="*/ 972357 h 1762532"/>
                  <a:gd name="connsiteX36" fmla="*/ 743074 w 1891355"/>
                  <a:gd name="connsiteY36" fmla="*/ 1156222 h 1762532"/>
                  <a:gd name="connsiteX37" fmla="*/ 679248 w 1891355"/>
                  <a:gd name="connsiteY37" fmla="*/ 1222390 h 1762532"/>
                  <a:gd name="connsiteX38" fmla="*/ 415161 w 1891355"/>
                  <a:gd name="connsiteY38" fmla="*/ 1305539 h 1762532"/>
                  <a:gd name="connsiteX39" fmla="*/ 348408 w 1891355"/>
                  <a:gd name="connsiteY39" fmla="*/ 1324863 h 1762532"/>
                  <a:gd name="connsiteX40" fmla="*/ 330841 w 1891355"/>
                  <a:gd name="connsiteY40" fmla="*/ 1328376 h 1762532"/>
                  <a:gd name="connsiteX41" fmla="*/ 0 w 1891355"/>
                  <a:gd name="connsiteY41" fmla="*/ 1692008 h 1762532"/>
                  <a:gd name="connsiteX42" fmla="*/ 0 w 1891355"/>
                  <a:gd name="connsiteY42" fmla="*/ 1767546 h 1762532"/>
                  <a:gd name="connsiteX43" fmla="*/ 1891355 w 1891355"/>
                  <a:gd name="connsiteY43" fmla="*/ 1767546 h 1762532"/>
                  <a:gd name="connsiteX44" fmla="*/ 1891355 w 1891355"/>
                  <a:gd name="connsiteY44" fmla="*/ 1634038 h 1762532"/>
                  <a:gd name="connsiteX45" fmla="*/ 1606188 w 1891355"/>
                  <a:gd name="connsiteY45" fmla="*/ 1318422 h 176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891355" h="1762532">
                    <a:moveTo>
                      <a:pt x="1606188" y="1318422"/>
                    </a:moveTo>
                    <a:cubicBezTo>
                      <a:pt x="1606188" y="1318422"/>
                      <a:pt x="1540606" y="1303783"/>
                      <a:pt x="1514841" y="1295585"/>
                    </a:cubicBezTo>
                    <a:cubicBezTo>
                      <a:pt x="1489662" y="1287973"/>
                      <a:pt x="1144182" y="1258109"/>
                      <a:pt x="1140669" y="1112891"/>
                    </a:cubicBezTo>
                    <a:cubicBezTo>
                      <a:pt x="1140669" y="1095909"/>
                      <a:pt x="1135984" y="962987"/>
                      <a:pt x="1135984" y="942493"/>
                    </a:cubicBezTo>
                    <a:cubicBezTo>
                      <a:pt x="1196297" y="918485"/>
                      <a:pt x="1247826" y="879253"/>
                      <a:pt x="1302283" y="845876"/>
                    </a:cubicBezTo>
                    <a:cubicBezTo>
                      <a:pt x="1316922" y="834164"/>
                      <a:pt x="1378991" y="771510"/>
                      <a:pt x="1391874" y="748673"/>
                    </a:cubicBezTo>
                    <a:cubicBezTo>
                      <a:pt x="1397144" y="737547"/>
                      <a:pt x="1402414" y="727007"/>
                      <a:pt x="1408269" y="715882"/>
                    </a:cubicBezTo>
                    <a:cubicBezTo>
                      <a:pt x="1424665" y="677235"/>
                      <a:pt x="1435791" y="636831"/>
                      <a:pt x="1444574" y="596428"/>
                    </a:cubicBezTo>
                    <a:cubicBezTo>
                      <a:pt x="1448673" y="579446"/>
                      <a:pt x="1456871" y="567150"/>
                      <a:pt x="1474437" y="563051"/>
                    </a:cubicBezTo>
                    <a:cubicBezTo>
                      <a:pt x="1496689" y="550168"/>
                      <a:pt x="1516598" y="534359"/>
                      <a:pt x="1534165" y="515621"/>
                    </a:cubicBezTo>
                    <a:cubicBezTo>
                      <a:pt x="1547047" y="500396"/>
                      <a:pt x="1558758" y="485171"/>
                      <a:pt x="1567541" y="467019"/>
                    </a:cubicBezTo>
                    <a:cubicBezTo>
                      <a:pt x="1574568" y="452966"/>
                      <a:pt x="1581595" y="438912"/>
                      <a:pt x="1588621" y="424859"/>
                    </a:cubicBezTo>
                    <a:cubicBezTo>
                      <a:pt x="1600918" y="403193"/>
                      <a:pt x="1599747" y="378600"/>
                      <a:pt x="1605017" y="355177"/>
                    </a:cubicBezTo>
                    <a:cubicBezTo>
                      <a:pt x="1606774" y="347565"/>
                      <a:pt x="1606774" y="340538"/>
                      <a:pt x="1605017" y="332926"/>
                    </a:cubicBezTo>
                    <a:cubicBezTo>
                      <a:pt x="1595648" y="307747"/>
                      <a:pt x="1592135" y="307161"/>
                      <a:pt x="1572811" y="326485"/>
                    </a:cubicBezTo>
                    <a:cubicBezTo>
                      <a:pt x="1549975" y="348736"/>
                      <a:pt x="1524796" y="368645"/>
                      <a:pt x="1497860" y="385626"/>
                    </a:cubicBezTo>
                    <a:cubicBezTo>
                      <a:pt x="1479708" y="396752"/>
                      <a:pt x="1461555" y="406121"/>
                      <a:pt x="1439890" y="409049"/>
                    </a:cubicBezTo>
                    <a:cubicBezTo>
                      <a:pt x="1423494" y="410805"/>
                      <a:pt x="1414125" y="406121"/>
                      <a:pt x="1412368" y="387383"/>
                    </a:cubicBezTo>
                    <a:cubicBezTo>
                      <a:pt x="1408855" y="347565"/>
                      <a:pt x="1400657" y="308333"/>
                      <a:pt x="1387189" y="270271"/>
                    </a:cubicBezTo>
                    <a:cubicBezTo>
                      <a:pt x="1362010" y="198833"/>
                      <a:pt x="1312238" y="151988"/>
                      <a:pt x="1241970" y="125638"/>
                    </a:cubicBezTo>
                    <a:cubicBezTo>
                      <a:pt x="1189270" y="105729"/>
                      <a:pt x="1134228" y="103973"/>
                      <a:pt x="1078600" y="104558"/>
                    </a:cubicBezTo>
                    <a:cubicBezTo>
                      <a:pt x="1028827" y="105143"/>
                      <a:pt x="979055" y="106900"/>
                      <a:pt x="929868" y="94604"/>
                    </a:cubicBezTo>
                    <a:cubicBezTo>
                      <a:pt x="847304" y="74109"/>
                      <a:pt x="767668" y="46588"/>
                      <a:pt x="692716" y="6770"/>
                    </a:cubicBezTo>
                    <a:cubicBezTo>
                      <a:pt x="673393" y="-3185"/>
                      <a:pt x="657583" y="-2599"/>
                      <a:pt x="640016" y="11454"/>
                    </a:cubicBezTo>
                    <a:cubicBezTo>
                      <a:pt x="588487" y="51858"/>
                      <a:pt x="544570" y="98117"/>
                      <a:pt x="512950" y="155502"/>
                    </a:cubicBezTo>
                    <a:cubicBezTo>
                      <a:pt x="484843" y="207031"/>
                      <a:pt x="444439" y="245678"/>
                      <a:pt x="391153" y="270271"/>
                    </a:cubicBezTo>
                    <a:cubicBezTo>
                      <a:pt x="370073" y="280226"/>
                      <a:pt x="348993" y="284910"/>
                      <a:pt x="327328" y="270271"/>
                    </a:cubicBezTo>
                    <a:cubicBezTo>
                      <a:pt x="316202" y="262659"/>
                      <a:pt x="308590" y="267343"/>
                      <a:pt x="302734" y="277298"/>
                    </a:cubicBezTo>
                    <a:cubicBezTo>
                      <a:pt x="297464" y="286667"/>
                      <a:pt x="293951" y="296621"/>
                      <a:pt x="291023" y="307161"/>
                    </a:cubicBezTo>
                    <a:cubicBezTo>
                      <a:pt x="279312" y="347565"/>
                      <a:pt x="286924" y="386798"/>
                      <a:pt x="303319" y="424273"/>
                    </a:cubicBezTo>
                    <a:cubicBezTo>
                      <a:pt x="329670" y="484000"/>
                      <a:pt x="362461" y="539043"/>
                      <a:pt x="426873" y="566564"/>
                    </a:cubicBezTo>
                    <a:cubicBezTo>
                      <a:pt x="437413" y="571249"/>
                      <a:pt x="440926" y="580032"/>
                      <a:pt x="443268" y="589987"/>
                    </a:cubicBezTo>
                    <a:cubicBezTo>
                      <a:pt x="450295" y="616922"/>
                      <a:pt x="457907" y="643272"/>
                      <a:pt x="465519" y="669622"/>
                    </a:cubicBezTo>
                    <a:cubicBezTo>
                      <a:pt x="477231" y="710026"/>
                      <a:pt x="494797" y="747502"/>
                      <a:pt x="520562" y="780293"/>
                    </a:cubicBezTo>
                    <a:cubicBezTo>
                      <a:pt x="573262" y="847047"/>
                      <a:pt x="644700" y="889793"/>
                      <a:pt x="720238" y="925512"/>
                    </a:cubicBezTo>
                    <a:cubicBezTo>
                      <a:pt x="742489" y="936052"/>
                      <a:pt x="750101" y="947763"/>
                      <a:pt x="751272" y="972357"/>
                    </a:cubicBezTo>
                    <a:cubicBezTo>
                      <a:pt x="752443" y="1008661"/>
                      <a:pt x="747173" y="1131043"/>
                      <a:pt x="743074" y="1156222"/>
                    </a:cubicBezTo>
                    <a:cubicBezTo>
                      <a:pt x="737804" y="1193112"/>
                      <a:pt x="713797" y="1211850"/>
                      <a:pt x="679248" y="1222390"/>
                    </a:cubicBezTo>
                    <a:cubicBezTo>
                      <a:pt x="590829" y="1248740"/>
                      <a:pt x="502995" y="1277433"/>
                      <a:pt x="415161" y="1305539"/>
                    </a:cubicBezTo>
                    <a:cubicBezTo>
                      <a:pt x="410477" y="1311395"/>
                      <a:pt x="363047" y="1318422"/>
                      <a:pt x="348408" y="1324863"/>
                    </a:cubicBezTo>
                    <a:cubicBezTo>
                      <a:pt x="342552" y="1327205"/>
                      <a:pt x="336696" y="1327205"/>
                      <a:pt x="330841" y="1328376"/>
                    </a:cubicBezTo>
                    <a:cubicBezTo>
                      <a:pt x="133507" y="1364681"/>
                      <a:pt x="0" y="1497017"/>
                      <a:pt x="0" y="1692008"/>
                    </a:cubicBezTo>
                    <a:lnTo>
                      <a:pt x="0" y="1767546"/>
                    </a:lnTo>
                    <a:lnTo>
                      <a:pt x="1891355" y="1767546"/>
                    </a:lnTo>
                    <a:lnTo>
                      <a:pt x="1891355" y="1634038"/>
                    </a:lnTo>
                    <a:cubicBezTo>
                      <a:pt x="1891355" y="1468325"/>
                      <a:pt x="1777757" y="1370537"/>
                      <a:pt x="1606188" y="1318422"/>
                    </a:cubicBezTo>
                    <a:close/>
                  </a:path>
                </a:pathLst>
              </a:custGeom>
              <a:solidFill>
                <a:srgbClr val="F1BB9D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자유형: 도형 107">
                <a:extLst>
                  <a:ext uri="{FF2B5EF4-FFF2-40B4-BE49-F238E27FC236}">
                    <a16:creationId xmlns:a16="http://schemas.microsoft.com/office/drawing/2014/main" id="{125AB9E6-370B-4F4C-8E92-4B7749642546}"/>
                  </a:ext>
                </a:extLst>
              </p:cNvPr>
              <p:cNvSpPr/>
              <p:nvPr/>
            </p:nvSpPr>
            <p:spPr>
              <a:xfrm>
                <a:off x="3897912" y="5291686"/>
                <a:ext cx="692890" cy="314969"/>
              </a:xfrm>
              <a:custGeom>
                <a:avLst/>
                <a:gdLst>
                  <a:gd name="connsiteX0" fmla="*/ 559179 w 692890"/>
                  <a:gd name="connsiteY0" fmla="*/ 16 h 314969"/>
                  <a:gd name="connsiteX1" fmla="*/ 659527 w 692890"/>
                  <a:gd name="connsiteY1" fmla="*/ 45572 h 314969"/>
                  <a:gd name="connsiteX2" fmla="*/ 650710 w 692890"/>
                  <a:gd name="connsiteY2" fmla="*/ 89658 h 314969"/>
                  <a:gd name="connsiteX3" fmla="*/ 619712 w 692890"/>
                  <a:gd name="connsiteY3" fmla="*/ 165353 h 314969"/>
                  <a:gd name="connsiteX4" fmla="*/ 615891 w 692890"/>
                  <a:gd name="connsiteY4" fmla="*/ 171269 h 314969"/>
                  <a:gd name="connsiteX5" fmla="*/ 692890 w 692890"/>
                  <a:gd name="connsiteY5" fmla="*/ 171042 h 314969"/>
                  <a:gd name="connsiteX6" fmla="*/ 0 w 692890"/>
                  <a:gd name="connsiteY6" fmla="*/ 173084 h 314969"/>
                  <a:gd name="connsiteX7" fmla="*/ 79892 w 692890"/>
                  <a:gd name="connsiteY7" fmla="*/ 172849 h 314969"/>
                  <a:gd name="connsiteX8" fmla="*/ 77638 w 692890"/>
                  <a:gd name="connsiteY8" fmla="*/ 167429 h 314969"/>
                  <a:gd name="connsiteX9" fmla="*/ 59748 w 692890"/>
                  <a:gd name="connsiteY9" fmla="*/ 107293 h 314969"/>
                  <a:gd name="connsiteX10" fmla="*/ 46522 w 692890"/>
                  <a:gd name="connsiteY10" fmla="*/ 48301 h 314969"/>
                  <a:gd name="connsiteX11" fmla="*/ 145401 w 692890"/>
                  <a:gd name="connsiteY11" fmla="*/ 2956 h 314969"/>
                  <a:gd name="connsiteX12" fmla="*/ 161355 w 692890"/>
                  <a:gd name="connsiteY12" fmla="*/ 9463 h 314969"/>
                  <a:gd name="connsiteX13" fmla="*/ 205442 w 692890"/>
                  <a:gd name="connsiteY13" fmla="*/ 70344 h 314969"/>
                  <a:gd name="connsiteX14" fmla="*/ 292144 w 692890"/>
                  <a:gd name="connsiteY14" fmla="*/ 104354 h 314969"/>
                  <a:gd name="connsiteX15" fmla="*/ 437628 w 692890"/>
                  <a:gd name="connsiteY15" fmla="*/ 106243 h 314969"/>
                  <a:gd name="connsiteX16" fmla="*/ 528949 w 692890"/>
                  <a:gd name="connsiteY16" fmla="*/ 56489 h 314969"/>
                  <a:gd name="connsiteX17" fmla="*/ 559179 w 692890"/>
                  <a:gd name="connsiteY17" fmla="*/ 16 h 314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92890" h="314969">
                    <a:moveTo>
                      <a:pt x="559179" y="16"/>
                    </a:moveTo>
                    <a:cubicBezTo>
                      <a:pt x="563798" y="-824"/>
                      <a:pt x="653649" y="31296"/>
                      <a:pt x="659527" y="45572"/>
                    </a:cubicBezTo>
                    <a:cubicBezTo>
                      <a:pt x="665405" y="53759"/>
                      <a:pt x="653439" y="80421"/>
                      <a:pt x="650710" y="89658"/>
                    </a:cubicBezTo>
                    <a:cubicBezTo>
                      <a:pt x="644097" y="112646"/>
                      <a:pt x="628627" y="148387"/>
                      <a:pt x="619712" y="165353"/>
                    </a:cubicBezTo>
                    <a:lnTo>
                      <a:pt x="615891" y="171269"/>
                    </a:lnTo>
                    <a:lnTo>
                      <a:pt x="692890" y="171042"/>
                    </a:lnTo>
                    <a:cubicBezTo>
                      <a:pt x="501786" y="362146"/>
                      <a:pt x="192227" y="363059"/>
                      <a:pt x="0" y="173084"/>
                    </a:cubicBezTo>
                    <a:lnTo>
                      <a:pt x="79892" y="172849"/>
                    </a:lnTo>
                    <a:lnTo>
                      <a:pt x="77638" y="167429"/>
                    </a:lnTo>
                    <a:cubicBezTo>
                      <a:pt x="73800" y="154292"/>
                      <a:pt x="67778" y="126659"/>
                      <a:pt x="59748" y="107293"/>
                    </a:cubicBezTo>
                    <a:cubicBezTo>
                      <a:pt x="53870" y="89868"/>
                      <a:pt x="44842" y="67405"/>
                      <a:pt x="46522" y="48301"/>
                    </a:cubicBezTo>
                    <a:cubicBezTo>
                      <a:pt x="46942" y="44102"/>
                      <a:pt x="142672" y="4005"/>
                      <a:pt x="145401" y="2956"/>
                    </a:cubicBezTo>
                    <a:cubicBezTo>
                      <a:pt x="157157" y="-1034"/>
                      <a:pt x="157157" y="-1034"/>
                      <a:pt x="161355" y="9463"/>
                    </a:cubicBezTo>
                    <a:cubicBezTo>
                      <a:pt x="168703" y="35075"/>
                      <a:pt x="184448" y="54809"/>
                      <a:pt x="205442" y="70344"/>
                    </a:cubicBezTo>
                    <a:cubicBezTo>
                      <a:pt x="231263" y="89239"/>
                      <a:pt x="261284" y="98056"/>
                      <a:pt x="292144" y="104354"/>
                    </a:cubicBezTo>
                    <a:cubicBezTo>
                      <a:pt x="339379" y="114221"/>
                      <a:pt x="390603" y="117579"/>
                      <a:pt x="437628" y="106243"/>
                    </a:cubicBezTo>
                    <a:cubicBezTo>
                      <a:pt x="475416" y="93227"/>
                      <a:pt x="507325" y="83150"/>
                      <a:pt x="528949" y="56489"/>
                    </a:cubicBezTo>
                    <a:cubicBezTo>
                      <a:pt x="531048" y="53970"/>
                      <a:pt x="554771" y="856"/>
                      <a:pt x="559179" y="16"/>
                    </a:cubicBezTo>
                    <a:close/>
                  </a:path>
                </a:pathLst>
              </a:custGeom>
              <a:solidFill>
                <a:srgbClr val="983398"/>
              </a:solidFill>
              <a:ln w="5853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3" name="Freeform: Shape 46">
                <a:extLst>
                  <a:ext uri="{FF2B5EF4-FFF2-40B4-BE49-F238E27FC236}">
                    <a16:creationId xmlns:a16="http://schemas.microsoft.com/office/drawing/2014/main" id="{F96930D2-7780-41F5-B536-34ABA995E9D8}"/>
                  </a:ext>
                </a:extLst>
              </p:cNvPr>
              <p:cNvSpPr/>
              <p:nvPr/>
            </p:nvSpPr>
            <p:spPr>
              <a:xfrm>
                <a:off x="4004979" y="4665945"/>
                <a:ext cx="501740" cy="724270"/>
              </a:xfrm>
              <a:custGeom>
                <a:avLst/>
                <a:gdLst>
                  <a:gd name="connsiteX0" fmla="*/ 1269844 w 1399485"/>
                  <a:gd name="connsiteY0" fmla="*/ 256325 h 2020178"/>
                  <a:gd name="connsiteX1" fmla="*/ 998145 w 1399485"/>
                  <a:gd name="connsiteY1" fmla="*/ 65433 h 2020178"/>
                  <a:gd name="connsiteX2" fmla="*/ 550778 w 1399485"/>
                  <a:gd name="connsiteY2" fmla="*/ 9804 h 2020178"/>
                  <a:gd name="connsiteX3" fmla="*/ 44855 w 1399485"/>
                  <a:gd name="connsiteY3" fmla="*/ 463027 h 2020178"/>
                  <a:gd name="connsiteX4" fmla="*/ 22604 w 1399485"/>
                  <a:gd name="connsiteY4" fmla="*/ 989445 h 2020178"/>
                  <a:gd name="connsiteX5" fmla="*/ 488123 w 1399485"/>
                  <a:gd name="connsiteY5" fmla="*/ 1539285 h 2020178"/>
                  <a:gd name="connsiteX6" fmla="*/ 492807 w 1399485"/>
                  <a:gd name="connsiteY6" fmla="*/ 1417488 h 2020178"/>
                  <a:gd name="connsiteX7" fmla="*/ 478168 w 1399485"/>
                  <a:gd name="connsiteY7" fmla="*/ 1395237 h 2020178"/>
                  <a:gd name="connsiteX8" fmla="*/ 368669 w 1399485"/>
                  <a:gd name="connsiteY8" fmla="*/ 1337267 h 2020178"/>
                  <a:gd name="connsiteX9" fmla="*/ 214082 w 1399485"/>
                  <a:gd name="connsiteY9" fmla="*/ 1155158 h 2020178"/>
                  <a:gd name="connsiteX10" fmla="*/ 189488 w 1399485"/>
                  <a:gd name="connsiteY10" fmla="*/ 1071423 h 2020178"/>
                  <a:gd name="connsiteX11" fmla="*/ 147913 w 1399485"/>
                  <a:gd name="connsiteY11" fmla="*/ 1019308 h 2020178"/>
                  <a:gd name="connsiteX12" fmla="*/ 116293 w 1399485"/>
                  <a:gd name="connsiteY12" fmla="*/ 997057 h 2020178"/>
                  <a:gd name="connsiteX13" fmla="*/ 32558 w 1399485"/>
                  <a:gd name="connsiteY13" fmla="*/ 854181 h 2020178"/>
                  <a:gd name="connsiteX14" fmla="*/ 50125 w 1399485"/>
                  <a:gd name="connsiteY14" fmla="*/ 734141 h 2020178"/>
                  <a:gd name="connsiteX15" fmla="*/ 144400 w 1399485"/>
                  <a:gd name="connsiteY15" fmla="*/ 759320 h 2020178"/>
                  <a:gd name="connsiteX16" fmla="*/ 252143 w 1399485"/>
                  <a:gd name="connsiteY16" fmla="*/ 626984 h 2020178"/>
                  <a:gd name="connsiteX17" fmla="*/ 388578 w 1399485"/>
                  <a:gd name="connsiteY17" fmla="*/ 475910 h 2020178"/>
                  <a:gd name="connsiteX18" fmla="*/ 413172 w 1399485"/>
                  <a:gd name="connsiteY18" fmla="*/ 473567 h 2020178"/>
                  <a:gd name="connsiteX19" fmla="*/ 481682 w 1399485"/>
                  <a:gd name="connsiteY19" fmla="*/ 505773 h 2020178"/>
                  <a:gd name="connsiteX20" fmla="*/ 792614 w 1399485"/>
                  <a:gd name="connsiteY20" fmla="*/ 578968 h 2020178"/>
                  <a:gd name="connsiteX21" fmla="*/ 893915 w 1399485"/>
                  <a:gd name="connsiteY21" fmla="*/ 587166 h 2020178"/>
                  <a:gd name="connsiteX22" fmla="*/ 1094177 w 1399485"/>
                  <a:gd name="connsiteY22" fmla="*/ 729457 h 2020178"/>
                  <a:gd name="connsiteX23" fmla="*/ 1141021 w 1399485"/>
                  <a:gd name="connsiteY23" fmla="*/ 850667 h 2020178"/>
                  <a:gd name="connsiteX24" fmla="*/ 1176155 w 1399485"/>
                  <a:gd name="connsiteY24" fmla="*/ 894584 h 2020178"/>
                  <a:gd name="connsiteX25" fmla="*/ 1240566 w 1399485"/>
                  <a:gd name="connsiteY25" fmla="*/ 862379 h 2020178"/>
                  <a:gd name="connsiteX26" fmla="*/ 1318446 w 1399485"/>
                  <a:gd name="connsiteY26" fmla="*/ 782157 h 2020178"/>
                  <a:gd name="connsiteX27" fmla="*/ 1210703 w 1399485"/>
                  <a:gd name="connsiteY27" fmla="*/ 1022236 h 2020178"/>
                  <a:gd name="connsiteX28" fmla="*/ 1174398 w 1399485"/>
                  <a:gd name="connsiteY28" fmla="*/ 1059712 h 2020178"/>
                  <a:gd name="connsiteX29" fmla="*/ 1138094 w 1399485"/>
                  <a:gd name="connsiteY29" fmla="*/ 1180337 h 2020178"/>
                  <a:gd name="connsiteX30" fmla="*/ 869322 w 1399485"/>
                  <a:gd name="connsiteY30" fmla="*/ 1402264 h 2020178"/>
                  <a:gd name="connsiteX31" fmla="*/ 865223 w 1399485"/>
                  <a:gd name="connsiteY31" fmla="*/ 1606624 h 2020178"/>
                  <a:gd name="connsiteX32" fmla="*/ 944274 w 1399485"/>
                  <a:gd name="connsiteY32" fmla="*/ 1689773 h 2020178"/>
                  <a:gd name="connsiteX33" fmla="*/ 958913 w 1399485"/>
                  <a:gd name="connsiteY33" fmla="*/ 1764139 h 2020178"/>
                  <a:gd name="connsiteX34" fmla="*/ 917923 w 1399485"/>
                  <a:gd name="connsiteY34" fmla="*/ 1826208 h 2020178"/>
                  <a:gd name="connsiteX35" fmla="*/ 934319 w 1399485"/>
                  <a:gd name="connsiteY35" fmla="*/ 1898232 h 2020178"/>
                  <a:gd name="connsiteX36" fmla="*/ 905627 w 1399485"/>
                  <a:gd name="connsiteY36" fmla="*/ 1993093 h 2020178"/>
                  <a:gd name="connsiteX37" fmla="*/ 878106 w 1399485"/>
                  <a:gd name="connsiteY37" fmla="*/ 2015930 h 2020178"/>
                  <a:gd name="connsiteX38" fmla="*/ 917338 w 1399485"/>
                  <a:gd name="connsiteY38" fmla="*/ 2021785 h 2020178"/>
                  <a:gd name="connsiteX39" fmla="*/ 1035621 w 1399485"/>
                  <a:gd name="connsiteY39" fmla="*/ 2015344 h 2020178"/>
                  <a:gd name="connsiteX40" fmla="*/ 1172642 w 1399485"/>
                  <a:gd name="connsiteY40" fmla="*/ 1892377 h 2020178"/>
                  <a:gd name="connsiteX41" fmla="*/ 1183182 w 1399485"/>
                  <a:gd name="connsiteY41" fmla="*/ 1806299 h 2020178"/>
                  <a:gd name="connsiteX42" fmla="*/ 1167957 w 1399485"/>
                  <a:gd name="connsiteY42" fmla="*/ 1757113 h 2020178"/>
                  <a:gd name="connsiteX43" fmla="*/ 1169714 w 1399485"/>
                  <a:gd name="connsiteY43" fmla="*/ 1560950 h 2020178"/>
                  <a:gd name="connsiteX44" fmla="*/ 1162687 w 1399485"/>
                  <a:gd name="connsiteY44" fmla="*/ 1529330 h 2020178"/>
                  <a:gd name="connsiteX45" fmla="*/ 1218315 w 1399485"/>
                  <a:gd name="connsiteY45" fmla="*/ 1480143 h 2020178"/>
                  <a:gd name="connsiteX46" fmla="*/ 1232954 w 1399485"/>
                  <a:gd name="connsiteY46" fmla="*/ 1343708 h 2020178"/>
                  <a:gd name="connsiteX47" fmla="*/ 1222414 w 1399485"/>
                  <a:gd name="connsiteY47" fmla="*/ 1261729 h 2020178"/>
                  <a:gd name="connsiteX48" fmla="*/ 1338940 w 1399485"/>
                  <a:gd name="connsiteY48" fmla="*/ 1036875 h 2020178"/>
                  <a:gd name="connsiteX49" fmla="*/ 1386371 w 1399485"/>
                  <a:gd name="connsiteY49" fmla="*/ 767518 h 2020178"/>
                  <a:gd name="connsiteX50" fmla="*/ 1384028 w 1399485"/>
                  <a:gd name="connsiteY50" fmla="*/ 683197 h 2020178"/>
                  <a:gd name="connsiteX51" fmla="*/ 1399838 w 1399485"/>
                  <a:gd name="connsiteY51" fmla="*/ 607075 h 2020178"/>
                  <a:gd name="connsiteX52" fmla="*/ 1269844 w 1399485"/>
                  <a:gd name="connsiteY52" fmla="*/ 256325 h 202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399485" h="2020178">
                    <a:moveTo>
                      <a:pt x="1269844" y="256325"/>
                    </a:moveTo>
                    <a:cubicBezTo>
                      <a:pt x="1194307" y="170248"/>
                      <a:pt x="1095933" y="118719"/>
                      <a:pt x="998145" y="65433"/>
                    </a:cubicBezTo>
                    <a:cubicBezTo>
                      <a:pt x="856440" y="-11861"/>
                      <a:pt x="703023" y="-6006"/>
                      <a:pt x="550778" y="9804"/>
                    </a:cubicBezTo>
                    <a:cubicBezTo>
                      <a:pt x="358129" y="29714"/>
                      <a:pt x="103997" y="215921"/>
                      <a:pt x="44855" y="463027"/>
                    </a:cubicBezTo>
                    <a:cubicBezTo>
                      <a:pt x="2695" y="639280"/>
                      <a:pt x="-19557" y="812606"/>
                      <a:pt x="22604" y="989445"/>
                    </a:cubicBezTo>
                    <a:cubicBezTo>
                      <a:pt x="84673" y="1250018"/>
                      <a:pt x="487538" y="1542798"/>
                      <a:pt x="488123" y="1539285"/>
                    </a:cubicBezTo>
                    <a:cubicBezTo>
                      <a:pt x="492222" y="1498881"/>
                      <a:pt x="492807" y="1458478"/>
                      <a:pt x="492807" y="1417488"/>
                    </a:cubicBezTo>
                    <a:cubicBezTo>
                      <a:pt x="492807" y="1405777"/>
                      <a:pt x="489880" y="1399922"/>
                      <a:pt x="478168" y="1395237"/>
                    </a:cubicBezTo>
                    <a:cubicBezTo>
                      <a:pt x="440107" y="1379427"/>
                      <a:pt x="403217" y="1359518"/>
                      <a:pt x="368669" y="1337267"/>
                    </a:cubicBezTo>
                    <a:cubicBezTo>
                      <a:pt x="298988" y="1292179"/>
                      <a:pt x="241017" y="1236551"/>
                      <a:pt x="214082" y="1155158"/>
                    </a:cubicBezTo>
                    <a:cubicBezTo>
                      <a:pt x="205298" y="1127637"/>
                      <a:pt x="195344" y="1100115"/>
                      <a:pt x="189488" y="1071423"/>
                    </a:cubicBezTo>
                    <a:cubicBezTo>
                      <a:pt x="184218" y="1046244"/>
                      <a:pt x="177191" y="1025749"/>
                      <a:pt x="147913" y="1019308"/>
                    </a:cubicBezTo>
                    <a:cubicBezTo>
                      <a:pt x="135031" y="1016380"/>
                      <a:pt x="125662" y="1005840"/>
                      <a:pt x="116293" y="997057"/>
                    </a:cubicBezTo>
                    <a:cubicBezTo>
                      <a:pt x="75304" y="957239"/>
                      <a:pt x="46026" y="909809"/>
                      <a:pt x="32558" y="854181"/>
                    </a:cubicBezTo>
                    <a:cubicBezTo>
                      <a:pt x="22604" y="813191"/>
                      <a:pt x="24946" y="772202"/>
                      <a:pt x="50125" y="734141"/>
                    </a:cubicBezTo>
                    <a:cubicBezTo>
                      <a:pt x="72376" y="758735"/>
                      <a:pt x="118050" y="771031"/>
                      <a:pt x="144400" y="759320"/>
                    </a:cubicBezTo>
                    <a:cubicBezTo>
                      <a:pt x="200028" y="734141"/>
                      <a:pt x="222865" y="680855"/>
                      <a:pt x="252143" y="626984"/>
                    </a:cubicBezTo>
                    <a:cubicBezTo>
                      <a:pt x="285520" y="566085"/>
                      <a:pt x="332950" y="517484"/>
                      <a:pt x="388578" y="475910"/>
                    </a:cubicBezTo>
                    <a:cubicBezTo>
                      <a:pt x="396776" y="469468"/>
                      <a:pt x="403217" y="468297"/>
                      <a:pt x="413172" y="473567"/>
                    </a:cubicBezTo>
                    <a:cubicBezTo>
                      <a:pt x="435423" y="485278"/>
                      <a:pt x="458845" y="495818"/>
                      <a:pt x="481682" y="505773"/>
                    </a:cubicBezTo>
                    <a:cubicBezTo>
                      <a:pt x="581227" y="547933"/>
                      <a:pt x="682529" y="583067"/>
                      <a:pt x="792614" y="578968"/>
                    </a:cubicBezTo>
                    <a:cubicBezTo>
                      <a:pt x="834189" y="577797"/>
                      <a:pt x="852926" y="579553"/>
                      <a:pt x="893915" y="587166"/>
                    </a:cubicBezTo>
                    <a:cubicBezTo>
                      <a:pt x="994046" y="605318"/>
                      <a:pt x="1060214" y="660946"/>
                      <a:pt x="1094177" y="729457"/>
                    </a:cubicBezTo>
                    <a:cubicBezTo>
                      <a:pt x="1109987" y="761077"/>
                      <a:pt x="1140436" y="814948"/>
                      <a:pt x="1141021" y="850667"/>
                    </a:cubicBezTo>
                    <a:cubicBezTo>
                      <a:pt x="1141021" y="872333"/>
                      <a:pt x="1156831" y="899854"/>
                      <a:pt x="1176155" y="894584"/>
                    </a:cubicBezTo>
                    <a:cubicBezTo>
                      <a:pt x="1212460" y="884630"/>
                      <a:pt x="1220072" y="874675"/>
                      <a:pt x="1240566" y="862379"/>
                    </a:cubicBezTo>
                    <a:cubicBezTo>
                      <a:pt x="1275114" y="841884"/>
                      <a:pt x="1290339" y="812020"/>
                      <a:pt x="1318446" y="782157"/>
                    </a:cubicBezTo>
                    <a:cubicBezTo>
                      <a:pt x="1340697" y="923862"/>
                      <a:pt x="1248179" y="1019308"/>
                      <a:pt x="1210703" y="1022236"/>
                    </a:cubicBezTo>
                    <a:cubicBezTo>
                      <a:pt x="1187866" y="1023993"/>
                      <a:pt x="1178497" y="1038046"/>
                      <a:pt x="1174398" y="1059712"/>
                    </a:cubicBezTo>
                    <a:cubicBezTo>
                      <a:pt x="1166786" y="1101287"/>
                      <a:pt x="1153318" y="1141104"/>
                      <a:pt x="1138094" y="1180337"/>
                    </a:cubicBezTo>
                    <a:cubicBezTo>
                      <a:pt x="1097690" y="1240650"/>
                      <a:pt x="981749" y="1363031"/>
                      <a:pt x="869322" y="1402264"/>
                    </a:cubicBezTo>
                    <a:cubicBezTo>
                      <a:pt x="869322" y="1403435"/>
                      <a:pt x="868736" y="1587886"/>
                      <a:pt x="865223" y="1606624"/>
                    </a:cubicBezTo>
                    <a:cubicBezTo>
                      <a:pt x="871664" y="1656982"/>
                      <a:pt x="944274" y="1689773"/>
                      <a:pt x="944274" y="1689773"/>
                    </a:cubicBezTo>
                    <a:cubicBezTo>
                      <a:pt x="962426" y="1707340"/>
                      <a:pt x="961840" y="1758284"/>
                      <a:pt x="958913" y="1764139"/>
                    </a:cubicBezTo>
                    <a:cubicBezTo>
                      <a:pt x="947787" y="1789318"/>
                      <a:pt x="923779" y="1793417"/>
                      <a:pt x="917923" y="1826208"/>
                    </a:cubicBezTo>
                    <a:cubicBezTo>
                      <a:pt x="912653" y="1854315"/>
                      <a:pt x="926707" y="1870711"/>
                      <a:pt x="934319" y="1898232"/>
                    </a:cubicBezTo>
                    <a:cubicBezTo>
                      <a:pt x="945445" y="1936879"/>
                      <a:pt x="933148" y="1967328"/>
                      <a:pt x="905627" y="1993093"/>
                    </a:cubicBezTo>
                    <a:cubicBezTo>
                      <a:pt x="898014" y="2000705"/>
                      <a:pt x="888646" y="2007146"/>
                      <a:pt x="878106" y="2015930"/>
                    </a:cubicBezTo>
                    <a:cubicBezTo>
                      <a:pt x="893330" y="2018272"/>
                      <a:pt x="905041" y="2020028"/>
                      <a:pt x="917338" y="2021785"/>
                    </a:cubicBezTo>
                    <a:cubicBezTo>
                      <a:pt x="957156" y="2028226"/>
                      <a:pt x="996974" y="2025884"/>
                      <a:pt x="1035621" y="2015344"/>
                    </a:cubicBezTo>
                    <a:cubicBezTo>
                      <a:pt x="1107644" y="1995435"/>
                      <a:pt x="1135752" y="1980796"/>
                      <a:pt x="1172642" y="1892377"/>
                    </a:cubicBezTo>
                    <a:cubicBezTo>
                      <a:pt x="1183182" y="1866026"/>
                      <a:pt x="1188452" y="1822109"/>
                      <a:pt x="1183182" y="1806299"/>
                    </a:cubicBezTo>
                    <a:cubicBezTo>
                      <a:pt x="1176741" y="1786976"/>
                      <a:pt x="1165029" y="1772923"/>
                      <a:pt x="1167957" y="1757113"/>
                    </a:cubicBezTo>
                    <a:cubicBezTo>
                      <a:pt x="1209532" y="1686260"/>
                      <a:pt x="1211288" y="1628875"/>
                      <a:pt x="1169714" y="1560950"/>
                    </a:cubicBezTo>
                    <a:cubicBezTo>
                      <a:pt x="1163858" y="1550996"/>
                      <a:pt x="1157417" y="1534014"/>
                      <a:pt x="1162687" y="1529330"/>
                    </a:cubicBezTo>
                    <a:cubicBezTo>
                      <a:pt x="1182596" y="1510592"/>
                      <a:pt x="1206604" y="1505908"/>
                      <a:pt x="1218315" y="1480143"/>
                    </a:cubicBezTo>
                    <a:cubicBezTo>
                      <a:pt x="1235882" y="1451451"/>
                      <a:pt x="1261061" y="1399922"/>
                      <a:pt x="1232954" y="1343708"/>
                    </a:cubicBezTo>
                    <a:cubicBezTo>
                      <a:pt x="1208361" y="1306818"/>
                      <a:pt x="1213045" y="1269342"/>
                      <a:pt x="1222414" y="1261729"/>
                    </a:cubicBezTo>
                    <a:cubicBezTo>
                      <a:pt x="1239981" y="1247091"/>
                      <a:pt x="1332499" y="1052685"/>
                      <a:pt x="1338940" y="1036875"/>
                    </a:cubicBezTo>
                    <a:cubicBezTo>
                      <a:pt x="1377587" y="942600"/>
                      <a:pt x="1391055" y="869405"/>
                      <a:pt x="1386371" y="767518"/>
                    </a:cubicBezTo>
                    <a:cubicBezTo>
                      <a:pt x="1385785" y="748780"/>
                      <a:pt x="1377002" y="700764"/>
                      <a:pt x="1384028" y="683197"/>
                    </a:cubicBezTo>
                    <a:cubicBezTo>
                      <a:pt x="1393397" y="659190"/>
                      <a:pt x="1398082" y="633425"/>
                      <a:pt x="1399838" y="607075"/>
                    </a:cubicBezTo>
                    <a:cubicBezTo>
                      <a:pt x="1410378" y="471225"/>
                      <a:pt x="1358849" y="357041"/>
                      <a:pt x="1269844" y="256325"/>
                    </a:cubicBezTo>
                    <a:close/>
                  </a:path>
                </a:pathLst>
              </a:custGeom>
              <a:solidFill>
                <a:srgbClr val="26202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F3654863-0C04-4FCA-A26E-ADEE349DB334}"/>
              </a:ext>
            </a:extLst>
          </p:cNvPr>
          <p:cNvGrpSpPr/>
          <p:nvPr/>
        </p:nvGrpSpPr>
        <p:grpSpPr>
          <a:xfrm>
            <a:off x="6621035" y="1810350"/>
            <a:ext cx="982246" cy="985309"/>
            <a:chOff x="6621035" y="1810350"/>
            <a:chExt cx="982246" cy="985309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C6B1F61-A685-4850-B8E4-BE38917A0D37}"/>
                </a:ext>
              </a:extLst>
            </p:cNvPr>
            <p:cNvSpPr/>
            <p:nvPr/>
          </p:nvSpPr>
          <p:spPr>
            <a:xfrm>
              <a:off x="6621035" y="1810350"/>
              <a:ext cx="982246" cy="98224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27E65A76-0D17-436C-ACA5-23909438E130}"/>
                </a:ext>
              </a:extLst>
            </p:cNvPr>
            <p:cNvGrpSpPr/>
            <p:nvPr/>
          </p:nvGrpSpPr>
          <p:grpSpPr>
            <a:xfrm>
              <a:off x="6739136" y="1867204"/>
              <a:ext cx="746799" cy="928455"/>
              <a:chOff x="6739136" y="1867204"/>
              <a:chExt cx="746799" cy="928455"/>
            </a:xfrm>
          </p:grpSpPr>
          <p:sp>
            <p:nvSpPr>
              <p:cNvPr id="65" name="Freeform: Shape 53">
                <a:extLst>
                  <a:ext uri="{FF2B5EF4-FFF2-40B4-BE49-F238E27FC236}">
                    <a16:creationId xmlns:a16="http://schemas.microsoft.com/office/drawing/2014/main" id="{475AE37F-6B5A-4F9A-9E61-D5C0D3F34499}"/>
                  </a:ext>
                </a:extLst>
              </p:cNvPr>
              <p:cNvSpPr/>
              <p:nvPr/>
            </p:nvSpPr>
            <p:spPr>
              <a:xfrm>
                <a:off x="6925528" y="1867204"/>
                <a:ext cx="378341" cy="646986"/>
              </a:xfrm>
              <a:custGeom>
                <a:avLst/>
                <a:gdLst>
                  <a:gd name="connsiteX0" fmla="*/ 216364 w 989594"/>
                  <a:gd name="connsiteY0" fmla="*/ 1501182 h 1692265"/>
                  <a:gd name="connsiteX1" fmla="*/ 128530 w 989594"/>
                  <a:gd name="connsiteY1" fmla="*/ 1386412 h 1692265"/>
                  <a:gd name="connsiteX2" fmla="*/ 36597 w 989594"/>
                  <a:gd name="connsiteY2" fmla="*/ 1159215 h 1692265"/>
                  <a:gd name="connsiteX3" fmla="*/ 35426 w 989594"/>
                  <a:gd name="connsiteY3" fmla="*/ 1145162 h 1692265"/>
                  <a:gd name="connsiteX4" fmla="*/ 13175 w 989594"/>
                  <a:gd name="connsiteY4" fmla="*/ 938460 h 1692265"/>
                  <a:gd name="connsiteX5" fmla="*/ 2635 w 989594"/>
                  <a:gd name="connsiteY5" fmla="*/ 839500 h 1692265"/>
                  <a:gd name="connsiteX6" fmla="*/ 6734 w 989594"/>
                  <a:gd name="connsiteY6" fmla="*/ 783872 h 1692265"/>
                  <a:gd name="connsiteX7" fmla="*/ 1464 w 989594"/>
                  <a:gd name="connsiteY7" fmla="*/ 670274 h 1692265"/>
                  <a:gd name="connsiteX8" fmla="*/ 3806 w 989594"/>
                  <a:gd name="connsiteY8" fmla="*/ 643338 h 1692265"/>
                  <a:gd name="connsiteX9" fmla="*/ 1464 w 989594"/>
                  <a:gd name="connsiteY9" fmla="*/ 458301 h 1692265"/>
                  <a:gd name="connsiteX10" fmla="*/ 43624 w 989594"/>
                  <a:gd name="connsiteY10" fmla="*/ 223492 h 1692265"/>
                  <a:gd name="connsiteX11" fmla="*/ 50065 w 989594"/>
                  <a:gd name="connsiteY11" fmla="*/ 206511 h 1692265"/>
                  <a:gd name="connsiteX12" fmla="*/ 65875 w 989594"/>
                  <a:gd name="connsiteY12" fmla="*/ 169035 h 1692265"/>
                  <a:gd name="connsiteX13" fmla="*/ 139656 w 989594"/>
                  <a:gd name="connsiteY13" fmla="*/ 101110 h 1692265"/>
                  <a:gd name="connsiteX14" fmla="*/ 165420 w 989594"/>
                  <a:gd name="connsiteY14" fmla="*/ 85300 h 1692265"/>
                  <a:gd name="connsiteX15" fmla="*/ 296000 w 989594"/>
                  <a:gd name="connsiteY15" fmla="*/ 27915 h 1692265"/>
                  <a:gd name="connsiteX16" fmla="*/ 481037 w 989594"/>
                  <a:gd name="connsiteY16" fmla="*/ 2151 h 1692265"/>
                  <a:gd name="connsiteX17" fmla="*/ 776158 w 989594"/>
                  <a:gd name="connsiteY17" fmla="*/ 57193 h 1692265"/>
                  <a:gd name="connsiteX18" fmla="*/ 900297 w 989594"/>
                  <a:gd name="connsiteY18" fmla="*/ 173720 h 1692265"/>
                  <a:gd name="connsiteX19" fmla="*/ 993401 w 989594"/>
                  <a:gd name="connsiteY19" fmla="*/ 525641 h 1692265"/>
                  <a:gd name="connsiteX20" fmla="*/ 988716 w 989594"/>
                  <a:gd name="connsiteY20" fmla="*/ 647437 h 1692265"/>
                  <a:gd name="connsiteX21" fmla="*/ 991059 w 989594"/>
                  <a:gd name="connsiteY21" fmla="*/ 674958 h 1692265"/>
                  <a:gd name="connsiteX22" fmla="*/ 981690 w 989594"/>
                  <a:gd name="connsiteY22" fmla="*/ 874634 h 1692265"/>
                  <a:gd name="connsiteX23" fmla="*/ 965880 w 989594"/>
                  <a:gd name="connsiteY23" fmla="*/ 953099 h 1692265"/>
                  <a:gd name="connsiteX24" fmla="*/ 955339 w 989594"/>
                  <a:gd name="connsiteY24" fmla="*/ 1105344 h 1692265"/>
                  <a:gd name="connsiteX25" fmla="*/ 911423 w 989594"/>
                  <a:gd name="connsiteY25" fmla="*/ 1322001 h 1692265"/>
                  <a:gd name="connsiteX26" fmla="*/ 832372 w 989594"/>
                  <a:gd name="connsiteY26" fmla="*/ 1481273 h 1692265"/>
                  <a:gd name="connsiteX27" fmla="*/ 810121 w 989594"/>
                  <a:gd name="connsiteY27" fmla="*/ 1511136 h 1692265"/>
                  <a:gd name="connsiteX28" fmla="*/ 777330 w 989594"/>
                  <a:gd name="connsiteY28" fmla="*/ 1555639 h 1692265"/>
                  <a:gd name="connsiteX29" fmla="*/ 644993 w 989594"/>
                  <a:gd name="connsiteY29" fmla="*/ 1663382 h 1692265"/>
                  <a:gd name="connsiteX30" fmla="*/ 517341 w 989594"/>
                  <a:gd name="connsiteY30" fmla="*/ 1692660 h 1692265"/>
                  <a:gd name="connsiteX31" fmla="*/ 304783 w 989594"/>
                  <a:gd name="connsiteY31" fmla="*/ 1592529 h 1692265"/>
                  <a:gd name="connsiteX32" fmla="*/ 231003 w 989594"/>
                  <a:gd name="connsiteY32" fmla="*/ 1524019 h 1692265"/>
                  <a:gd name="connsiteX33" fmla="*/ 216364 w 989594"/>
                  <a:gd name="connsiteY33" fmla="*/ 1501182 h 1692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89594" h="1692265">
                    <a:moveTo>
                      <a:pt x="216364" y="1501182"/>
                    </a:moveTo>
                    <a:cubicBezTo>
                      <a:pt x="186501" y="1463120"/>
                      <a:pt x="153709" y="1427987"/>
                      <a:pt x="128530" y="1386412"/>
                    </a:cubicBezTo>
                    <a:cubicBezTo>
                      <a:pt x="85784" y="1316731"/>
                      <a:pt x="59434" y="1272814"/>
                      <a:pt x="36597" y="1159215"/>
                    </a:cubicBezTo>
                    <a:cubicBezTo>
                      <a:pt x="36597" y="1154531"/>
                      <a:pt x="37183" y="1149261"/>
                      <a:pt x="35426" y="1145162"/>
                    </a:cubicBezTo>
                    <a:cubicBezTo>
                      <a:pt x="16103" y="1065526"/>
                      <a:pt x="23130" y="1008141"/>
                      <a:pt x="13175" y="938460"/>
                    </a:cubicBezTo>
                    <a:cubicBezTo>
                      <a:pt x="2635" y="906254"/>
                      <a:pt x="878" y="872877"/>
                      <a:pt x="2635" y="839500"/>
                    </a:cubicBezTo>
                    <a:cubicBezTo>
                      <a:pt x="3806" y="820762"/>
                      <a:pt x="3806" y="802024"/>
                      <a:pt x="6734" y="783872"/>
                    </a:cubicBezTo>
                    <a:cubicBezTo>
                      <a:pt x="12590" y="745225"/>
                      <a:pt x="7319" y="707749"/>
                      <a:pt x="1464" y="670274"/>
                    </a:cubicBezTo>
                    <a:cubicBezTo>
                      <a:pt x="293" y="661490"/>
                      <a:pt x="-2049" y="651536"/>
                      <a:pt x="3806" y="643338"/>
                    </a:cubicBezTo>
                    <a:cubicBezTo>
                      <a:pt x="-878" y="581854"/>
                      <a:pt x="-293" y="520371"/>
                      <a:pt x="1464" y="458301"/>
                    </a:cubicBezTo>
                    <a:cubicBezTo>
                      <a:pt x="4392" y="373981"/>
                      <a:pt x="10247" y="298444"/>
                      <a:pt x="43624" y="223492"/>
                    </a:cubicBezTo>
                    <a:cubicBezTo>
                      <a:pt x="45966" y="218222"/>
                      <a:pt x="51236" y="212952"/>
                      <a:pt x="50065" y="206511"/>
                    </a:cubicBezTo>
                    <a:cubicBezTo>
                      <a:pt x="49480" y="191286"/>
                      <a:pt x="57678" y="179575"/>
                      <a:pt x="65875" y="169035"/>
                    </a:cubicBezTo>
                    <a:cubicBezTo>
                      <a:pt x="81685" y="149712"/>
                      <a:pt x="116233" y="113993"/>
                      <a:pt x="139656" y="101110"/>
                    </a:cubicBezTo>
                    <a:cubicBezTo>
                      <a:pt x="147854" y="94669"/>
                      <a:pt x="156051" y="89399"/>
                      <a:pt x="165420" y="85300"/>
                    </a:cubicBezTo>
                    <a:cubicBezTo>
                      <a:pt x="209337" y="66562"/>
                      <a:pt x="253254" y="48410"/>
                      <a:pt x="296000" y="27915"/>
                    </a:cubicBezTo>
                    <a:cubicBezTo>
                      <a:pt x="355142" y="-191"/>
                      <a:pt x="416625" y="-3119"/>
                      <a:pt x="481037" y="2151"/>
                    </a:cubicBezTo>
                    <a:cubicBezTo>
                      <a:pt x="581753" y="10349"/>
                      <a:pt x="680712" y="22060"/>
                      <a:pt x="776158" y="57193"/>
                    </a:cubicBezTo>
                    <a:cubicBezTo>
                      <a:pt x="830615" y="77688"/>
                      <a:pt x="872776" y="122776"/>
                      <a:pt x="900297" y="173720"/>
                    </a:cubicBezTo>
                    <a:cubicBezTo>
                      <a:pt x="960024" y="283219"/>
                      <a:pt x="998671" y="398574"/>
                      <a:pt x="993401" y="525641"/>
                    </a:cubicBezTo>
                    <a:cubicBezTo>
                      <a:pt x="991644" y="566044"/>
                      <a:pt x="991059" y="606448"/>
                      <a:pt x="988716" y="647437"/>
                    </a:cubicBezTo>
                    <a:cubicBezTo>
                      <a:pt x="993401" y="656220"/>
                      <a:pt x="992815" y="665589"/>
                      <a:pt x="991059" y="674958"/>
                    </a:cubicBezTo>
                    <a:cubicBezTo>
                      <a:pt x="978762" y="741126"/>
                      <a:pt x="983446" y="807880"/>
                      <a:pt x="981690" y="874634"/>
                    </a:cubicBezTo>
                    <a:cubicBezTo>
                      <a:pt x="981104" y="901569"/>
                      <a:pt x="982275" y="929091"/>
                      <a:pt x="965880" y="953099"/>
                    </a:cubicBezTo>
                    <a:cubicBezTo>
                      <a:pt x="951241" y="1002871"/>
                      <a:pt x="955339" y="1053815"/>
                      <a:pt x="955339" y="1105344"/>
                    </a:cubicBezTo>
                    <a:cubicBezTo>
                      <a:pt x="954754" y="1179710"/>
                      <a:pt x="923719" y="1249977"/>
                      <a:pt x="911423" y="1322001"/>
                    </a:cubicBezTo>
                    <a:cubicBezTo>
                      <a:pt x="900882" y="1383484"/>
                      <a:pt x="867506" y="1432671"/>
                      <a:pt x="832372" y="1481273"/>
                    </a:cubicBezTo>
                    <a:cubicBezTo>
                      <a:pt x="825345" y="1491227"/>
                      <a:pt x="817148" y="1501182"/>
                      <a:pt x="810121" y="1511136"/>
                    </a:cubicBezTo>
                    <a:cubicBezTo>
                      <a:pt x="805436" y="1530460"/>
                      <a:pt x="790797" y="1543342"/>
                      <a:pt x="777330" y="1555639"/>
                    </a:cubicBezTo>
                    <a:cubicBezTo>
                      <a:pt x="734584" y="1593700"/>
                      <a:pt x="691838" y="1631176"/>
                      <a:pt x="644993" y="1663382"/>
                    </a:cubicBezTo>
                    <a:cubicBezTo>
                      <a:pt x="606346" y="1689732"/>
                      <a:pt x="561844" y="1693245"/>
                      <a:pt x="517341" y="1692660"/>
                    </a:cubicBezTo>
                    <a:cubicBezTo>
                      <a:pt x="431850" y="1691488"/>
                      <a:pt x="363339" y="1651670"/>
                      <a:pt x="304783" y="1592529"/>
                    </a:cubicBezTo>
                    <a:cubicBezTo>
                      <a:pt x="280776" y="1568521"/>
                      <a:pt x="253840" y="1548612"/>
                      <a:pt x="231003" y="1524019"/>
                    </a:cubicBezTo>
                    <a:cubicBezTo>
                      <a:pt x="224562" y="1517578"/>
                      <a:pt x="216364" y="1511722"/>
                      <a:pt x="216364" y="1501182"/>
                    </a:cubicBezTo>
                    <a:close/>
                  </a:path>
                </a:pathLst>
              </a:custGeom>
              <a:solidFill>
                <a:srgbClr val="714B2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3" name="자유형: 도형 92">
                <a:extLst>
                  <a:ext uri="{FF2B5EF4-FFF2-40B4-BE49-F238E27FC236}">
                    <a16:creationId xmlns:a16="http://schemas.microsoft.com/office/drawing/2014/main" id="{40B9A030-E2F1-4996-8839-9CFB8A65FD68}"/>
                  </a:ext>
                </a:extLst>
              </p:cNvPr>
              <p:cNvSpPr/>
              <p:nvPr/>
            </p:nvSpPr>
            <p:spPr>
              <a:xfrm>
                <a:off x="6739136" y="2455553"/>
                <a:ext cx="746799" cy="340106"/>
              </a:xfrm>
              <a:custGeom>
                <a:avLst/>
                <a:gdLst>
                  <a:gd name="connsiteX0" fmla="*/ 222446 w 746799"/>
                  <a:gd name="connsiteY0" fmla="*/ 135 h 340106"/>
                  <a:gd name="connsiteX1" fmla="*/ 228042 w 746799"/>
                  <a:gd name="connsiteY1" fmla="*/ 11104 h 340106"/>
                  <a:gd name="connsiteX2" fmla="*/ 338411 w 746799"/>
                  <a:gd name="connsiteY2" fmla="*/ 128412 h 340106"/>
                  <a:gd name="connsiteX3" fmla="*/ 408034 w 746799"/>
                  <a:gd name="connsiteY3" fmla="*/ 126621 h 340106"/>
                  <a:gd name="connsiteX4" fmla="*/ 517955 w 746799"/>
                  <a:gd name="connsiteY4" fmla="*/ 13791 h 340106"/>
                  <a:gd name="connsiteX5" fmla="*/ 526014 w 746799"/>
                  <a:gd name="connsiteY5" fmla="*/ 359 h 340106"/>
                  <a:gd name="connsiteX6" fmla="*/ 641531 w 746799"/>
                  <a:gd name="connsiteY6" fmla="*/ 36850 h 340106"/>
                  <a:gd name="connsiteX7" fmla="*/ 744736 w 746799"/>
                  <a:gd name="connsiteY7" fmla="*/ 161769 h 340106"/>
                  <a:gd name="connsiteX8" fmla="*/ 744960 w 746799"/>
                  <a:gd name="connsiteY8" fmla="*/ 179678 h 340106"/>
                  <a:gd name="connsiteX9" fmla="*/ 734835 w 746799"/>
                  <a:gd name="connsiteY9" fmla="*/ 179678 h 340106"/>
                  <a:gd name="connsiteX10" fmla="*/ 663738 w 746799"/>
                  <a:gd name="connsiteY10" fmla="*/ 244687 h 340106"/>
                  <a:gd name="connsiteX11" fmla="*/ 371222 w 746799"/>
                  <a:gd name="connsiteY11" fmla="*/ 340104 h 340106"/>
                  <a:gd name="connsiteX12" fmla="*/ 79304 w 746799"/>
                  <a:gd name="connsiteY12" fmla="*/ 242875 h 340106"/>
                  <a:gd name="connsiteX13" fmla="*/ 11043 w 746799"/>
                  <a:gd name="connsiteY13" fmla="*/ 179678 h 340106"/>
                  <a:gd name="connsiteX14" fmla="*/ 10440 w 746799"/>
                  <a:gd name="connsiteY14" fmla="*/ 179678 h 340106"/>
                  <a:gd name="connsiteX15" fmla="*/ 814 w 746799"/>
                  <a:gd name="connsiteY15" fmla="*/ 168261 h 340106"/>
                  <a:gd name="connsiteX16" fmla="*/ 20290 w 746799"/>
                  <a:gd name="connsiteY16" fmla="*/ 105354 h 340106"/>
                  <a:gd name="connsiteX17" fmla="*/ 106480 w 746799"/>
                  <a:gd name="connsiteY17" fmla="*/ 35954 h 340106"/>
                  <a:gd name="connsiteX18" fmla="*/ 213043 w 746799"/>
                  <a:gd name="connsiteY18" fmla="*/ 2374 h 340106"/>
                  <a:gd name="connsiteX19" fmla="*/ 222446 w 746799"/>
                  <a:gd name="connsiteY19" fmla="*/ 135 h 340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46799" h="340106">
                    <a:moveTo>
                      <a:pt x="222446" y="135"/>
                    </a:moveTo>
                    <a:cubicBezTo>
                      <a:pt x="226252" y="2821"/>
                      <a:pt x="226475" y="7299"/>
                      <a:pt x="228042" y="11104"/>
                    </a:cubicBezTo>
                    <a:cubicBezTo>
                      <a:pt x="248638" y="65505"/>
                      <a:pt x="284458" y="104906"/>
                      <a:pt x="338411" y="128412"/>
                    </a:cubicBezTo>
                    <a:cubicBezTo>
                      <a:pt x="362589" y="138934"/>
                      <a:pt x="384528" y="137591"/>
                      <a:pt x="408034" y="126621"/>
                    </a:cubicBezTo>
                    <a:cubicBezTo>
                      <a:pt x="458853" y="102443"/>
                      <a:pt x="495568" y="65281"/>
                      <a:pt x="517955" y="13791"/>
                    </a:cubicBezTo>
                    <a:cubicBezTo>
                      <a:pt x="519970" y="9089"/>
                      <a:pt x="520865" y="3269"/>
                      <a:pt x="526014" y="359"/>
                    </a:cubicBezTo>
                    <a:cubicBezTo>
                      <a:pt x="564744" y="12224"/>
                      <a:pt x="603026" y="24760"/>
                      <a:pt x="641531" y="36850"/>
                    </a:cubicBezTo>
                    <a:cubicBezTo>
                      <a:pt x="702200" y="56102"/>
                      <a:pt x="735109" y="99757"/>
                      <a:pt x="744736" y="161769"/>
                    </a:cubicBezTo>
                    <a:cubicBezTo>
                      <a:pt x="745631" y="167589"/>
                      <a:pt x="748765" y="173634"/>
                      <a:pt x="744960" y="179678"/>
                    </a:cubicBezTo>
                    <a:lnTo>
                      <a:pt x="734835" y="179678"/>
                    </a:lnTo>
                    <a:lnTo>
                      <a:pt x="663738" y="244687"/>
                    </a:lnTo>
                    <a:cubicBezTo>
                      <a:pt x="579691" y="306448"/>
                      <a:pt x="477335" y="340433"/>
                      <a:pt x="371222" y="340104"/>
                    </a:cubicBezTo>
                    <a:cubicBezTo>
                      <a:pt x="265111" y="339775"/>
                      <a:pt x="162967" y="305156"/>
                      <a:pt x="79304" y="242875"/>
                    </a:cubicBezTo>
                    <a:lnTo>
                      <a:pt x="11043" y="179678"/>
                    </a:lnTo>
                    <a:lnTo>
                      <a:pt x="10440" y="179678"/>
                    </a:lnTo>
                    <a:cubicBezTo>
                      <a:pt x="-1201" y="179678"/>
                      <a:pt x="-754" y="179678"/>
                      <a:pt x="814" y="168261"/>
                    </a:cubicBezTo>
                    <a:cubicBezTo>
                      <a:pt x="3948" y="146322"/>
                      <a:pt x="9544" y="125054"/>
                      <a:pt x="20290" y="105354"/>
                    </a:cubicBezTo>
                    <a:cubicBezTo>
                      <a:pt x="39543" y="70654"/>
                      <a:pt x="68199" y="46924"/>
                      <a:pt x="106480" y="35954"/>
                    </a:cubicBezTo>
                    <a:cubicBezTo>
                      <a:pt x="142300" y="25880"/>
                      <a:pt x="177448" y="13343"/>
                      <a:pt x="213043" y="2374"/>
                    </a:cubicBezTo>
                    <a:cubicBezTo>
                      <a:pt x="216177" y="1478"/>
                      <a:pt x="219088" y="-537"/>
                      <a:pt x="222446" y="1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7" name="Freeform: Shape 55">
                <a:extLst>
                  <a:ext uri="{FF2B5EF4-FFF2-40B4-BE49-F238E27FC236}">
                    <a16:creationId xmlns:a16="http://schemas.microsoft.com/office/drawing/2014/main" id="{7EAD28D0-158E-4B3F-891D-35E9FD523780}"/>
                  </a:ext>
                </a:extLst>
              </p:cNvPr>
              <p:cNvSpPr/>
              <p:nvPr/>
            </p:nvSpPr>
            <p:spPr>
              <a:xfrm>
                <a:off x="6895365" y="1964432"/>
                <a:ext cx="435078" cy="631667"/>
              </a:xfrm>
              <a:custGeom>
                <a:avLst/>
                <a:gdLst>
                  <a:gd name="connsiteX0" fmla="*/ 252462 w 1016287"/>
                  <a:gd name="connsiteY0" fmla="*/ 1114041 h 1475493"/>
                  <a:gd name="connsiteX1" fmla="*/ 373260 w 1016287"/>
                  <a:gd name="connsiteY1" fmla="*/ 1223335 h 1475493"/>
                  <a:gd name="connsiteX2" fmla="*/ 608580 w 1016287"/>
                  <a:gd name="connsiteY2" fmla="*/ 1265692 h 1475493"/>
                  <a:gd name="connsiteX3" fmla="*/ 689111 w 1016287"/>
                  <a:gd name="connsiteY3" fmla="*/ 1210261 h 1475493"/>
                  <a:gd name="connsiteX4" fmla="*/ 782716 w 1016287"/>
                  <a:gd name="connsiteY4" fmla="*/ 1121885 h 1475493"/>
                  <a:gd name="connsiteX5" fmla="*/ 862726 w 1016287"/>
                  <a:gd name="connsiteY5" fmla="*/ 1147509 h 1475493"/>
                  <a:gd name="connsiteX6" fmla="*/ 687543 w 1016287"/>
                  <a:gd name="connsiteY6" fmla="*/ 1389628 h 1475493"/>
                  <a:gd name="connsiteX7" fmla="*/ 520727 w 1016287"/>
                  <a:gd name="connsiteY7" fmla="*/ 1472774 h 1475493"/>
                  <a:gd name="connsiteX8" fmla="*/ 491966 w 1016287"/>
                  <a:gd name="connsiteY8" fmla="*/ 1473819 h 1475493"/>
                  <a:gd name="connsiteX9" fmla="*/ 154673 w 1016287"/>
                  <a:gd name="connsiteY9" fmla="*/ 1148555 h 1475493"/>
                  <a:gd name="connsiteX10" fmla="*/ 252462 w 1016287"/>
                  <a:gd name="connsiteY10" fmla="*/ 1114041 h 1475493"/>
                  <a:gd name="connsiteX11" fmla="*/ 943780 w 1016287"/>
                  <a:gd name="connsiteY11" fmla="*/ 350558 h 1475493"/>
                  <a:gd name="connsiteX12" fmla="*/ 999211 w 1016287"/>
                  <a:gd name="connsiteY12" fmla="*/ 378797 h 1475493"/>
                  <a:gd name="connsiteX13" fmla="*/ 1002348 w 1016287"/>
                  <a:gd name="connsiteY13" fmla="*/ 515806 h 1475493"/>
                  <a:gd name="connsiteX14" fmla="*/ 945871 w 1016287"/>
                  <a:gd name="connsiteY14" fmla="*/ 609934 h 1475493"/>
                  <a:gd name="connsiteX15" fmla="*/ 923385 w 1016287"/>
                  <a:gd name="connsiteY15" fmla="*/ 623531 h 1475493"/>
                  <a:gd name="connsiteX16" fmla="*/ 930707 w 1016287"/>
                  <a:gd name="connsiteY16" fmla="*/ 447301 h 1475493"/>
                  <a:gd name="connsiteX17" fmla="*/ 943780 w 1016287"/>
                  <a:gd name="connsiteY17" fmla="*/ 350558 h 1475493"/>
                  <a:gd name="connsiteX18" fmla="*/ 63159 w 1016287"/>
                  <a:gd name="connsiteY18" fmla="*/ 346899 h 1475493"/>
                  <a:gd name="connsiteX19" fmla="*/ 70480 w 1016287"/>
                  <a:gd name="connsiteY19" fmla="*/ 509008 h 1475493"/>
                  <a:gd name="connsiteX20" fmla="*/ 71526 w 1016287"/>
                  <a:gd name="connsiteY20" fmla="*/ 610980 h 1475493"/>
                  <a:gd name="connsiteX21" fmla="*/ 408 w 1016287"/>
                  <a:gd name="connsiteY21" fmla="*/ 428476 h 1475493"/>
                  <a:gd name="connsiteX22" fmla="*/ 63159 w 1016287"/>
                  <a:gd name="connsiteY22" fmla="*/ 346899 h 1475493"/>
                  <a:gd name="connsiteX23" fmla="*/ 537330 w 1016287"/>
                  <a:gd name="connsiteY23" fmla="*/ 781 h 1475493"/>
                  <a:gd name="connsiteX24" fmla="*/ 739313 w 1016287"/>
                  <a:gd name="connsiteY24" fmla="*/ 33138 h 1475493"/>
                  <a:gd name="connsiteX25" fmla="*/ 745589 w 1016287"/>
                  <a:gd name="connsiteY25" fmla="*/ 34707 h 1475493"/>
                  <a:gd name="connsiteX26" fmla="*/ 861157 w 1016287"/>
                  <a:gd name="connsiteY26" fmla="*/ 147660 h 1475493"/>
                  <a:gd name="connsiteX27" fmla="*/ 898285 w 1016287"/>
                  <a:gd name="connsiteY27" fmla="*/ 393962 h 1475493"/>
                  <a:gd name="connsiteX28" fmla="*/ 848083 w 1016287"/>
                  <a:gd name="connsiteY28" fmla="*/ 644970 h 1475493"/>
                  <a:gd name="connsiteX29" fmla="*/ 811478 w 1016287"/>
                  <a:gd name="connsiteY29" fmla="*/ 744850 h 1475493"/>
                  <a:gd name="connsiteX30" fmla="*/ 787423 w 1016287"/>
                  <a:gd name="connsiteY30" fmla="*/ 767859 h 1475493"/>
                  <a:gd name="connsiteX31" fmla="*/ 758661 w 1016287"/>
                  <a:gd name="connsiteY31" fmla="*/ 747987 h 1475493"/>
                  <a:gd name="connsiteX32" fmla="*/ 553149 w 1016287"/>
                  <a:gd name="connsiteY32" fmla="*/ 653859 h 1475493"/>
                  <a:gd name="connsiteX33" fmla="*/ 505038 w 1016287"/>
                  <a:gd name="connsiteY33" fmla="*/ 677914 h 1475493"/>
                  <a:gd name="connsiteX34" fmla="*/ 566222 w 1016287"/>
                  <a:gd name="connsiteY34" fmla="*/ 687327 h 1475493"/>
                  <a:gd name="connsiteX35" fmla="*/ 636295 w 1016287"/>
                  <a:gd name="connsiteY35" fmla="*/ 775180 h 1475493"/>
                  <a:gd name="connsiteX36" fmla="*/ 605965 w 1016287"/>
                  <a:gd name="connsiteY36" fmla="*/ 844207 h 1475493"/>
                  <a:gd name="connsiteX37" fmla="*/ 403066 w 1016287"/>
                  <a:gd name="connsiteY37" fmla="*/ 846822 h 1475493"/>
                  <a:gd name="connsiteX38" fmla="*/ 421369 w 1016287"/>
                  <a:gd name="connsiteY38" fmla="*/ 694648 h 1475493"/>
                  <a:gd name="connsiteX39" fmla="*/ 500332 w 1016287"/>
                  <a:gd name="connsiteY39" fmla="*/ 678437 h 1475493"/>
                  <a:gd name="connsiteX40" fmla="*/ 278086 w 1016287"/>
                  <a:gd name="connsiteY40" fmla="*/ 704061 h 1475493"/>
                  <a:gd name="connsiteX41" fmla="*/ 245663 w 1016287"/>
                  <a:gd name="connsiteY41" fmla="*/ 750079 h 1475493"/>
                  <a:gd name="connsiteX42" fmla="*/ 220040 w 1016287"/>
                  <a:gd name="connsiteY42" fmla="*/ 767859 h 1475493"/>
                  <a:gd name="connsiteX43" fmla="*/ 195985 w 1016287"/>
                  <a:gd name="connsiteY43" fmla="*/ 747987 h 1475493"/>
                  <a:gd name="connsiteX44" fmla="*/ 106563 w 1016287"/>
                  <a:gd name="connsiteY44" fmla="*/ 493841 h 1475493"/>
                  <a:gd name="connsiteX45" fmla="*/ 104995 w 1016287"/>
                  <a:gd name="connsiteY45" fmla="*/ 481291 h 1475493"/>
                  <a:gd name="connsiteX46" fmla="*/ 121729 w 1016287"/>
                  <a:gd name="connsiteY46" fmla="*/ 239173 h 1475493"/>
                  <a:gd name="connsiteX47" fmla="*/ 168269 w 1016287"/>
                  <a:gd name="connsiteY47" fmla="*/ 90138 h 1475493"/>
                  <a:gd name="connsiteX48" fmla="*/ 197554 w 1016287"/>
                  <a:gd name="connsiteY48" fmla="*/ 61376 h 1475493"/>
                  <a:gd name="connsiteX49" fmla="*/ 332993 w 1016287"/>
                  <a:gd name="connsiteY49" fmla="*/ 14312 h 1475493"/>
                  <a:gd name="connsiteX50" fmla="*/ 537330 w 1016287"/>
                  <a:gd name="connsiteY50" fmla="*/ 781 h 1475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016287" h="1475493">
                    <a:moveTo>
                      <a:pt x="252462" y="1114041"/>
                    </a:moveTo>
                    <a:cubicBezTo>
                      <a:pt x="292728" y="1150647"/>
                      <a:pt x="331425" y="1188821"/>
                      <a:pt x="373260" y="1223335"/>
                    </a:cubicBezTo>
                    <a:cubicBezTo>
                      <a:pt x="443333" y="1280857"/>
                      <a:pt x="522818" y="1293408"/>
                      <a:pt x="608580" y="1265692"/>
                    </a:cubicBezTo>
                    <a:cubicBezTo>
                      <a:pt x="640478" y="1255234"/>
                      <a:pt x="663488" y="1230133"/>
                      <a:pt x="689111" y="1210261"/>
                    </a:cubicBezTo>
                    <a:cubicBezTo>
                      <a:pt x="723103" y="1183591"/>
                      <a:pt x="754478" y="1153785"/>
                      <a:pt x="782716" y="1121885"/>
                    </a:cubicBezTo>
                    <a:cubicBezTo>
                      <a:pt x="809386" y="1130252"/>
                      <a:pt x="836056" y="1139142"/>
                      <a:pt x="862726" y="1147509"/>
                    </a:cubicBezTo>
                    <a:cubicBezTo>
                      <a:pt x="827166" y="1244775"/>
                      <a:pt x="770689" y="1326876"/>
                      <a:pt x="687543" y="1389628"/>
                    </a:cubicBezTo>
                    <a:cubicBezTo>
                      <a:pt x="637341" y="1427801"/>
                      <a:pt x="581387" y="1454995"/>
                      <a:pt x="520727" y="1472774"/>
                    </a:cubicBezTo>
                    <a:cubicBezTo>
                      <a:pt x="510791" y="1475912"/>
                      <a:pt x="501379" y="1476434"/>
                      <a:pt x="491966" y="1473819"/>
                    </a:cubicBezTo>
                    <a:cubicBezTo>
                      <a:pt x="318352" y="1429371"/>
                      <a:pt x="206443" y="1319555"/>
                      <a:pt x="154673" y="1148555"/>
                    </a:cubicBezTo>
                    <a:cubicBezTo>
                      <a:pt x="185526" y="1131298"/>
                      <a:pt x="221086" y="1128160"/>
                      <a:pt x="252462" y="1114041"/>
                    </a:cubicBezTo>
                    <a:close/>
                    <a:moveTo>
                      <a:pt x="943780" y="350558"/>
                    </a:moveTo>
                    <a:cubicBezTo>
                      <a:pt x="964697" y="344283"/>
                      <a:pt x="985615" y="354742"/>
                      <a:pt x="999211" y="378797"/>
                    </a:cubicBezTo>
                    <a:cubicBezTo>
                      <a:pt x="1024312" y="424292"/>
                      <a:pt x="1018560" y="470311"/>
                      <a:pt x="1002348" y="515806"/>
                    </a:cubicBezTo>
                    <a:cubicBezTo>
                      <a:pt x="989798" y="550843"/>
                      <a:pt x="970972" y="582219"/>
                      <a:pt x="945871" y="609934"/>
                    </a:cubicBezTo>
                    <a:cubicBezTo>
                      <a:pt x="940119" y="616733"/>
                      <a:pt x="932798" y="621962"/>
                      <a:pt x="923385" y="623531"/>
                    </a:cubicBezTo>
                    <a:cubicBezTo>
                      <a:pt x="932275" y="565485"/>
                      <a:pt x="932275" y="506394"/>
                      <a:pt x="930707" y="447301"/>
                    </a:cubicBezTo>
                    <a:cubicBezTo>
                      <a:pt x="930183" y="414880"/>
                      <a:pt x="937504" y="382457"/>
                      <a:pt x="943780" y="350558"/>
                    </a:cubicBezTo>
                    <a:close/>
                    <a:moveTo>
                      <a:pt x="63159" y="346899"/>
                    </a:moveTo>
                    <a:cubicBezTo>
                      <a:pt x="76755" y="400238"/>
                      <a:pt x="75709" y="454623"/>
                      <a:pt x="70480" y="509008"/>
                    </a:cubicBezTo>
                    <a:cubicBezTo>
                      <a:pt x="66819" y="542998"/>
                      <a:pt x="73094" y="576989"/>
                      <a:pt x="71526" y="610980"/>
                    </a:cubicBezTo>
                    <a:cubicBezTo>
                      <a:pt x="24462" y="559210"/>
                      <a:pt x="-3776" y="500118"/>
                      <a:pt x="408" y="428476"/>
                    </a:cubicBezTo>
                    <a:cubicBezTo>
                      <a:pt x="2499" y="393440"/>
                      <a:pt x="26031" y="346375"/>
                      <a:pt x="63159" y="346899"/>
                    </a:cubicBezTo>
                    <a:close/>
                    <a:moveTo>
                      <a:pt x="537330" y="781"/>
                    </a:moveTo>
                    <a:cubicBezTo>
                      <a:pt x="605050" y="3592"/>
                      <a:pt x="672378" y="14051"/>
                      <a:pt x="739313" y="33138"/>
                    </a:cubicBezTo>
                    <a:cubicBezTo>
                      <a:pt x="741405" y="33661"/>
                      <a:pt x="743496" y="34184"/>
                      <a:pt x="745589" y="34707"/>
                    </a:cubicBezTo>
                    <a:cubicBezTo>
                      <a:pt x="804680" y="51441"/>
                      <a:pt x="842331" y="84908"/>
                      <a:pt x="861157" y="147660"/>
                    </a:cubicBezTo>
                    <a:cubicBezTo>
                      <a:pt x="885212" y="228715"/>
                      <a:pt x="888873" y="310815"/>
                      <a:pt x="898285" y="393962"/>
                    </a:cubicBezTo>
                    <a:cubicBezTo>
                      <a:pt x="908744" y="484952"/>
                      <a:pt x="874753" y="563392"/>
                      <a:pt x="848083" y="644970"/>
                    </a:cubicBezTo>
                    <a:cubicBezTo>
                      <a:pt x="837102" y="678437"/>
                      <a:pt x="824028" y="711382"/>
                      <a:pt x="811478" y="744850"/>
                    </a:cubicBezTo>
                    <a:cubicBezTo>
                      <a:pt x="807294" y="756354"/>
                      <a:pt x="801542" y="766290"/>
                      <a:pt x="787423" y="767859"/>
                    </a:cubicBezTo>
                    <a:cubicBezTo>
                      <a:pt x="771735" y="769428"/>
                      <a:pt x="765460" y="758969"/>
                      <a:pt x="758661" y="747987"/>
                    </a:cubicBezTo>
                    <a:cubicBezTo>
                      <a:pt x="710552" y="666410"/>
                      <a:pt x="633157" y="630850"/>
                      <a:pt x="553149" y="653859"/>
                    </a:cubicBezTo>
                    <a:cubicBezTo>
                      <a:pt x="536937" y="658565"/>
                      <a:pt x="521250" y="664318"/>
                      <a:pt x="505038" y="677914"/>
                    </a:cubicBezTo>
                    <a:cubicBezTo>
                      <a:pt x="528048" y="678960"/>
                      <a:pt x="547397" y="681575"/>
                      <a:pt x="566222" y="687327"/>
                    </a:cubicBezTo>
                    <a:cubicBezTo>
                      <a:pt x="609625" y="700924"/>
                      <a:pt x="629497" y="733345"/>
                      <a:pt x="636295" y="775180"/>
                    </a:cubicBezTo>
                    <a:cubicBezTo>
                      <a:pt x="641002" y="803941"/>
                      <a:pt x="628974" y="826950"/>
                      <a:pt x="605965" y="844207"/>
                    </a:cubicBezTo>
                    <a:cubicBezTo>
                      <a:pt x="551580" y="884995"/>
                      <a:pt x="459020" y="886564"/>
                      <a:pt x="403066" y="846822"/>
                    </a:cubicBezTo>
                    <a:cubicBezTo>
                      <a:pt x="350250" y="809170"/>
                      <a:pt x="360187" y="726025"/>
                      <a:pt x="421369" y="694648"/>
                    </a:cubicBezTo>
                    <a:cubicBezTo>
                      <a:pt x="444901" y="682621"/>
                      <a:pt x="470002" y="678437"/>
                      <a:pt x="500332" y="678437"/>
                    </a:cubicBezTo>
                    <a:cubicBezTo>
                      <a:pt x="432874" y="628759"/>
                      <a:pt x="335608" y="641309"/>
                      <a:pt x="278086" y="704061"/>
                    </a:cubicBezTo>
                    <a:cubicBezTo>
                      <a:pt x="265535" y="718180"/>
                      <a:pt x="254554" y="733345"/>
                      <a:pt x="245663" y="750079"/>
                    </a:cubicBezTo>
                    <a:cubicBezTo>
                      <a:pt x="240435" y="760537"/>
                      <a:pt x="233113" y="768382"/>
                      <a:pt x="220040" y="767859"/>
                    </a:cubicBezTo>
                    <a:cubicBezTo>
                      <a:pt x="206967" y="767336"/>
                      <a:pt x="200691" y="759492"/>
                      <a:pt x="195985" y="747987"/>
                    </a:cubicBezTo>
                    <a:cubicBezTo>
                      <a:pt x="161994" y="664841"/>
                      <a:pt x="132710" y="579603"/>
                      <a:pt x="106563" y="493841"/>
                    </a:cubicBezTo>
                    <a:cubicBezTo>
                      <a:pt x="105517" y="489658"/>
                      <a:pt x="104471" y="485474"/>
                      <a:pt x="104995" y="481291"/>
                    </a:cubicBezTo>
                    <a:cubicBezTo>
                      <a:pt x="110747" y="400236"/>
                      <a:pt x="107609" y="319182"/>
                      <a:pt x="121729" y="239173"/>
                    </a:cubicBezTo>
                    <a:cubicBezTo>
                      <a:pt x="130618" y="187926"/>
                      <a:pt x="148921" y="138770"/>
                      <a:pt x="168269" y="90138"/>
                    </a:cubicBezTo>
                    <a:cubicBezTo>
                      <a:pt x="173499" y="76018"/>
                      <a:pt x="186049" y="68697"/>
                      <a:pt x="197554" y="61376"/>
                    </a:cubicBezTo>
                    <a:cubicBezTo>
                      <a:pt x="238866" y="34707"/>
                      <a:pt x="285407" y="22156"/>
                      <a:pt x="332993" y="14312"/>
                    </a:cubicBezTo>
                    <a:cubicBezTo>
                      <a:pt x="401498" y="2808"/>
                      <a:pt x="469610" y="-2030"/>
                      <a:pt x="537330" y="781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F681FBE-7399-4B43-BFEA-C8116865C822}"/>
              </a:ext>
            </a:extLst>
          </p:cNvPr>
          <p:cNvGrpSpPr/>
          <p:nvPr/>
        </p:nvGrpSpPr>
        <p:grpSpPr>
          <a:xfrm>
            <a:off x="7457823" y="4624410"/>
            <a:ext cx="982246" cy="982744"/>
            <a:chOff x="7457823" y="4624410"/>
            <a:chExt cx="982246" cy="982744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B6835C99-B445-4C86-9CE6-1E37416B3CFB}"/>
                </a:ext>
              </a:extLst>
            </p:cNvPr>
            <p:cNvSpPr/>
            <p:nvPr/>
          </p:nvSpPr>
          <p:spPr>
            <a:xfrm>
              <a:off x="7457823" y="4624410"/>
              <a:ext cx="982246" cy="9822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8477DC06-1BC2-47AC-B75A-8503BA0F2D63}"/>
                </a:ext>
              </a:extLst>
            </p:cNvPr>
            <p:cNvGrpSpPr/>
            <p:nvPr/>
          </p:nvGrpSpPr>
          <p:grpSpPr>
            <a:xfrm>
              <a:off x="7575174" y="4666348"/>
              <a:ext cx="753685" cy="940806"/>
              <a:chOff x="7575174" y="4666348"/>
              <a:chExt cx="753685" cy="940806"/>
            </a:xfrm>
          </p:grpSpPr>
          <p:sp>
            <p:nvSpPr>
              <p:cNvPr id="110" name="자유형: 도형 109">
                <a:extLst>
                  <a:ext uri="{FF2B5EF4-FFF2-40B4-BE49-F238E27FC236}">
                    <a16:creationId xmlns:a16="http://schemas.microsoft.com/office/drawing/2014/main" id="{544AA2D5-9986-4AA6-AF88-9F7A5AB5974F}"/>
                  </a:ext>
                </a:extLst>
              </p:cNvPr>
              <p:cNvSpPr/>
              <p:nvPr/>
            </p:nvSpPr>
            <p:spPr>
              <a:xfrm>
                <a:off x="7575174" y="5252932"/>
                <a:ext cx="753685" cy="353724"/>
              </a:xfrm>
              <a:custGeom>
                <a:avLst/>
                <a:gdLst>
                  <a:gd name="connsiteX0" fmla="*/ 254094 w 753685"/>
                  <a:gd name="connsiteY0" fmla="*/ 0 h 353724"/>
                  <a:gd name="connsiteX1" fmla="*/ 370083 w 753685"/>
                  <a:gd name="connsiteY1" fmla="*/ 52038 h 353724"/>
                  <a:gd name="connsiteX2" fmla="*/ 491038 w 753685"/>
                  <a:gd name="connsiteY2" fmla="*/ 33 h 353724"/>
                  <a:gd name="connsiteX3" fmla="*/ 633223 w 753685"/>
                  <a:gd name="connsiteY3" fmla="*/ 45493 h 353724"/>
                  <a:gd name="connsiteX4" fmla="*/ 739266 w 753685"/>
                  <a:gd name="connsiteY4" fmla="*/ 162707 h 353724"/>
                  <a:gd name="connsiteX5" fmla="*/ 741221 w 753685"/>
                  <a:gd name="connsiteY5" fmla="*/ 174445 h 353724"/>
                  <a:gd name="connsiteX6" fmla="*/ 753685 w 753685"/>
                  <a:gd name="connsiteY6" fmla="*/ 174334 h 353724"/>
                  <a:gd name="connsiteX7" fmla="*/ 378402 w 753685"/>
                  <a:gd name="connsiteY7" fmla="*/ 353705 h 353724"/>
                  <a:gd name="connsiteX8" fmla="*/ 78472 w 753685"/>
                  <a:gd name="connsiteY8" fmla="*/ 254896 h 353724"/>
                  <a:gd name="connsiteX9" fmla="*/ 8157 w 753685"/>
                  <a:gd name="connsiteY9" fmla="*/ 188692 h 353724"/>
                  <a:gd name="connsiteX10" fmla="*/ 4387 w 753685"/>
                  <a:gd name="connsiteY10" fmla="*/ 188138 h 353724"/>
                  <a:gd name="connsiteX11" fmla="*/ 4317 w 753685"/>
                  <a:gd name="connsiteY11" fmla="*/ 185076 h 353724"/>
                  <a:gd name="connsiteX12" fmla="*/ 0 w 753685"/>
                  <a:gd name="connsiteY12" fmla="*/ 181012 h 353724"/>
                  <a:gd name="connsiteX13" fmla="*/ 4223 w 753685"/>
                  <a:gd name="connsiteY13" fmla="*/ 180975 h 353724"/>
                  <a:gd name="connsiteX14" fmla="*/ 4141 w 753685"/>
                  <a:gd name="connsiteY14" fmla="*/ 177410 h 353724"/>
                  <a:gd name="connsiteX15" fmla="*/ 51520 w 753685"/>
                  <a:gd name="connsiteY15" fmla="*/ 78928 h 353724"/>
                  <a:gd name="connsiteX16" fmla="*/ 115939 w 753685"/>
                  <a:gd name="connsiteY16" fmla="*/ 44445 h 353724"/>
                  <a:gd name="connsiteX17" fmla="*/ 254094 w 753685"/>
                  <a:gd name="connsiteY17" fmla="*/ 0 h 353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53685" h="353724">
                    <a:moveTo>
                      <a:pt x="254094" y="0"/>
                    </a:moveTo>
                    <a:cubicBezTo>
                      <a:pt x="257077" y="-81"/>
                      <a:pt x="370083" y="52038"/>
                      <a:pt x="370083" y="52038"/>
                    </a:cubicBezTo>
                    <a:cubicBezTo>
                      <a:pt x="371260" y="50362"/>
                      <a:pt x="488716" y="581"/>
                      <a:pt x="491038" y="33"/>
                    </a:cubicBezTo>
                    <a:cubicBezTo>
                      <a:pt x="538433" y="15186"/>
                      <a:pt x="585425" y="31549"/>
                      <a:pt x="633223" y="45493"/>
                    </a:cubicBezTo>
                    <a:cubicBezTo>
                      <a:pt x="692451" y="62791"/>
                      <a:pt x="727063" y="102754"/>
                      <a:pt x="739266" y="162707"/>
                    </a:cubicBezTo>
                    <a:lnTo>
                      <a:pt x="741221" y="174445"/>
                    </a:lnTo>
                    <a:lnTo>
                      <a:pt x="753685" y="174334"/>
                    </a:lnTo>
                    <a:cubicBezTo>
                      <a:pt x="661311" y="286730"/>
                      <a:pt x="523881" y="352416"/>
                      <a:pt x="378402" y="353705"/>
                    </a:cubicBezTo>
                    <a:cubicBezTo>
                      <a:pt x="269293" y="354672"/>
                      <a:pt x="164069" y="319341"/>
                      <a:pt x="78472" y="254896"/>
                    </a:cubicBezTo>
                    <a:lnTo>
                      <a:pt x="8157" y="188692"/>
                    </a:lnTo>
                    <a:lnTo>
                      <a:pt x="4387" y="188138"/>
                    </a:lnTo>
                    <a:lnTo>
                      <a:pt x="4317" y="185076"/>
                    </a:lnTo>
                    <a:lnTo>
                      <a:pt x="0" y="181012"/>
                    </a:lnTo>
                    <a:lnTo>
                      <a:pt x="4223" y="180975"/>
                    </a:lnTo>
                    <a:lnTo>
                      <a:pt x="4141" y="177410"/>
                    </a:lnTo>
                    <a:cubicBezTo>
                      <a:pt x="8897" y="139300"/>
                      <a:pt x="22842" y="105624"/>
                      <a:pt x="51520" y="78928"/>
                    </a:cubicBezTo>
                    <a:cubicBezTo>
                      <a:pt x="70011" y="61727"/>
                      <a:pt x="91854" y="51587"/>
                      <a:pt x="115939" y="44445"/>
                    </a:cubicBezTo>
                    <a:cubicBezTo>
                      <a:pt x="156934" y="32274"/>
                      <a:pt x="248791" y="1838"/>
                      <a:pt x="254094" y="0"/>
                    </a:cubicBezTo>
                    <a:close/>
                  </a:path>
                </a:pathLst>
              </a:custGeom>
              <a:solidFill>
                <a:srgbClr val="9D9ACC"/>
              </a:solidFill>
              <a:ln w="6366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0" name="Graphic 57">
                <a:extLst>
                  <a:ext uri="{FF2B5EF4-FFF2-40B4-BE49-F238E27FC236}">
                    <a16:creationId xmlns:a16="http://schemas.microsoft.com/office/drawing/2014/main" id="{BDD22523-5D7F-4FB0-8BE5-168E7A4C5A77}"/>
                  </a:ext>
                </a:extLst>
              </p:cNvPr>
              <p:cNvSpPr/>
              <p:nvPr/>
            </p:nvSpPr>
            <p:spPr>
              <a:xfrm>
                <a:off x="7730804" y="4808368"/>
                <a:ext cx="431110" cy="462509"/>
              </a:xfrm>
              <a:custGeom>
                <a:avLst/>
                <a:gdLst>
                  <a:gd name="connsiteX0" fmla="*/ 510616 w 1702876"/>
                  <a:gd name="connsiteY0" fmla="*/ 1679990 h 1826902"/>
                  <a:gd name="connsiteX1" fmla="*/ 533476 w 1702876"/>
                  <a:gd name="connsiteY1" fmla="*/ 1547415 h 1826902"/>
                  <a:gd name="connsiteX2" fmla="*/ 526917 w 1702876"/>
                  <a:gd name="connsiteY2" fmla="*/ 1420825 h 1826902"/>
                  <a:gd name="connsiteX3" fmla="*/ 426308 w 1702876"/>
                  <a:gd name="connsiteY3" fmla="*/ 1340083 h 1826902"/>
                  <a:gd name="connsiteX4" fmla="*/ 198600 w 1702876"/>
                  <a:gd name="connsiteY4" fmla="*/ 973177 h 1826902"/>
                  <a:gd name="connsiteX5" fmla="*/ 181152 w 1702876"/>
                  <a:gd name="connsiteY5" fmla="*/ 945796 h 1826902"/>
                  <a:gd name="connsiteX6" fmla="*/ 63796 w 1702876"/>
                  <a:gd name="connsiteY6" fmla="*/ 829713 h 1826902"/>
                  <a:gd name="connsiteX7" fmla="*/ 6678 w 1702876"/>
                  <a:gd name="connsiteY7" fmla="*/ 567109 h 1826902"/>
                  <a:gd name="connsiteX8" fmla="*/ 109770 w 1702876"/>
                  <a:gd name="connsiteY8" fmla="*/ 464080 h 1826902"/>
                  <a:gd name="connsiteX9" fmla="*/ 132312 w 1702876"/>
                  <a:gd name="connsiteY9" fmla="*/ 491652 h 1826902"/>
                  <a:gd name="connsiteX10" fmla="*/ 239162 w 1702876"/>
                  <a:gd name="connsiteY10" fmla="*/ 696501 h 1826902"/>
                  <a:gd name="connsiteX11" fmla="*/ 259921 w 1702876"/>
                  <a:gd name="connsiteY11" fmla="*/ 486813 h 1826902"/>
                  <a:gd name="connsiteX12" fmla="*/ 459420 w 1702876"/>
                  <a:gd name="connsiteY12" fmla="*/ 31396 h 1826902"/>
                  <a:gd name="connsiteX13" fmla="*/ 495334 w 1702876"/>
                  <a:gd name="connsiteY13" fmla="*/ 3250 h 1826902"/>
                  <a:gd name="connsiteX14" fmla="*/ 487757 w 1702876"/>
                  <a:gd name="connsiteY14" fmla="*/ 48652 h 1826902"/>
                  <a:gd name="connsiteX15" fmla="*/ 428282 w 1702876"/>
                  <a:gd name="connsiteY15" fmla="*/ 313866 h 1826902"/>
                  <a:gd name="connsiteX16" fmla="*/ 619695 w 1702876"/>
                  <a:gd name="connsiteY16" fmla="*/ 182246 h 1826902"/>
                  <a:gd name="connsiteX17" fmla="*/ 803211 w 1702876"/>
                  <a:gd name="connsiteY17" fmla="*/ 21335 h 1826902"/>
                  <a:gd name="connsiteX18" fmla="*/ 815947 w 1702876"/>
                  <a:gd name="connsiteY18" fmla="*/ 7135 h 1826902"/>
                  <a:gd name="connsiteX19" fmla="*/ 832694 w 1702876"/>
                  <a:gd name="connsiteY19" fmla="*/ 1086 h 1826902"/>
                  <a:gd name="connsiteX20" fmla="*/ 835305 w 1702876"/>
                  <a:gd name="connsiteY20" fmla="*/ 20698 h 1826902"/>
                  <a:gd name="connsiteX21" fmla="*/ 816966 w 1702876"/>
                  <a:gd name="connsiteY21" fmla="*/ 54065 h 1826902"/>
                  <a:gd name="connsiteX22" fmla="*/ 737688 w 1702876"/>
                  <a:gd name="connsiteY22" fmla="*/ 271521 h 1826902"/>
                  <a:gd name="connsiteX23" fmla="*/ 706614 w 1702876"/>
                  <a:gd name="connsiteY23" fmla="*/ 360542 h 1826902"/>
                  <a:gd name="connsiteX24" fmla="*/ 953744 w 1702876"/>
                  <a:gd name="connsiteY24" fmla="*/ 232678 h 1826902"/>
                  <a:gd name="connsiteX25" fmla="*/ 1212208 w 1702876"/>
                  <a:gd name="connsiteY25" fmla="*/ 53683 h 1826902"/>
                  <a:gd name="connsiteX26" fmla="*/ 1252325 w 1702876"/>
                  <a:gd name="connsiteY26" fmla="*/ 53046 h 1826902"/>
                  <a:gd name="connsiteX27" fmla="*/ 1418394 w 1702876"/>
                  <a:gd name="connsiteY27" fmla="*/ 288587 h 1826902"/>
                  <a:gd name="connsiteX28" fmla="*/ 1535368 w 1702876"/>
                  <a:gd name="connsiteY28" fmla="*/ 667591 h 1826902"/>
                  <a:gd name="connsiteX29" fmla="*/ 1542691 w 1702876"/>
                  <a:gd name="connsiteY29" fmla="*/ 688414 h 1826902"/>
                  <a:gd name="connsiteX30" fmla="*/ 1579942 w 1702876"/>
                  <a:gd name="connsiteY30" fmla="*/ 608626 h 1826902"/>
                  <a:gd name="connsiteX31" fmla="*/ 1620632 w 1702876"/>
                  <a:gd name="connsiteY31" fmla="*/ 501713 h 1826902"/>
                  <a:gd name="connsiteX32" fmla="*/ 1637697 w 1702876"/>
                  <a:gd name="connsiteY32" fmla="*/ 477006 h 1826902"/>
                  <a:gd name="connsiteX33" fmla="*/ 1698063 w 1702876"/>
                  <a:gd name="connsiteY33" fmla="*/ 672749 h 1826902"/>
                  <a:gd name="connsiteX34" fmla="*/ 1577395 w 1702876"/>
                  <a:gd name="connsiteY34" fmla="*/ 909181 h 1826902"/>
                  <a:gd name="connsiteX35" fmla="*/ 1512445 w 1702876"/>
                  <a:gd name="connsiteY35" fmla="*/ 947069 h 1826902"/>
                  <a:gd name="connsiteX36" fmla="*/ 1489712 w 1702876"/>
                  <a:gd name="connsiteY36" fmla="*/ 972094 h 1826902"/>
                  <a:gd name="connsiteX37" fmla="*/ 1432848 w 1702876"/>
                  <a:gd name="connsiteY37" fmla="*/ 1146633 h 1826902"/>
                  <a:gd name="connsiteX38" fmla="*/ 1270536 w 1702876"/>
                  <a:gd name="connsiteY38" fmla="*/ 1334097 h 1826902"/>
                  <a:gd name="connsiteX39" fmla="*/ 1220422 w 1702876"/>
                  <a:gd name="connsiteY39" fmla="*/ 1372622 h 1826902"/>
                  <a:gd name="connsiteX40" fmla="*/ 1165088 w 1702876"/>
                  <a:gd name="connsiteY40" fmla="*/ 1486985 h 1826902"/>
                  <a:gd name="connsiteX41" fmla="*/ 1201702 w 1702876"/>
                  <a:gd name="connsiteY41" fmla="*/ 1704697 h 1826902"/>
                  <a:gd name="connsiteX42" fmla="*/ 1182599 w 1702876"/>
                  <a:gd name="connsiteY42" fmla="*/ 1729531 h 1826902"/>
                  <a:gd name="connsiteX43" fmla="*/ 900064 w 1702876"/>
                  <a:gd name="connsiteY43" fmla="*/ 1823709 h 1826902"/>
                  <a:gd name="connsiteX44" fmla="*/ 836005 w 1702876"/>
                  <a:gd name="connsiteY44" fmla="*/ 1823709 h 1826902"/>
                  <a:gd name="connsiteX45" fmla="*/ 534240 w 1702876"/>
                  <a:gd name="connsiteY45" fmla="*/ 1709727 h 1826902"/>
                  <a:gd name="connsiteX46" fmla="*/ 510616 w 1702876"/>
                  <a:gd name="connsiteY46" fmla="*/ 1679990 h 1826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702876" h="1826902">
                    <a:moveTo>
                      <a:pt x="510616" y="1679990"/>
                    </a:moveTo>
                    <a:cubicBezTo>
                      <a:pt x="532648" y="1638345"/>
                      <a:pt x="531375" y="1591925"/>
                      <a:pt x="533476" y="1547415"/>
                    </a:cubicBezTo>
                    <a:cubicBezTo>
                      <a:pt x="535514" y="1505070"/>
                      <a:pt x="551560" y="1455911"/>
                      <a:pt x="526917" y="1420825"/>
                    </a:cubicBezTo>
                    <a:cubicBezTo>
                      <a:pt x="503102" y="1386949"/>
                      <a:pt x="462476" y="1363580"/>
                      <a:pt x="426308" y="1340083"/>
                    </a:cubicBezTo>
                    <a:cubicBezTo>
                      <a:pt x="292587" y="1253100"/>
                      <a:pt x="231966" y="1121671"/>
                      <a:pt x="198600" y="973177"/>
                    </a:cubicBezTo>
                    <a:cubicBezTo>
                      <a:pt x="195861" y="961015"/>
                      <a:pt x="193888" y="950826"/>
                      <a:pt x="181152" y="945796"/>
                    </a:cubicBezTo>
                    <a:cubicBezTo>
                      <a:pt x="125563" y="923764"/>
                      <a:pt x="93087" y="878171"/>
                      <a:pt x="63796" y="829713"/>
                    </a:cubicBezTo>
                    <a:cubicBezTo>
                      <a:pt x="14828" y="748779"/>
                      <a:pt x="-13763" y="663516"/>
                      <a:pt x="6678" y="567109"/>
                    </a:cubicBezTo>
                    <a:cubicBezTo>
                      <a:pt x="19349" y="507380"/>
                      <a:pt x="58766" y="466500"/>
                      <a:pt x="109770" y="464080"/>
                    </a:cubicBezTo>
                    <a:cubicBezTo>
                      <a:pt x="126199" y="465990"/>
                      <a:pt x="127027" y="480827"/>
                      <a:pt x="132312" y="491652"/>
                    </a:cubicBezTo>
                    <a:cubicBezTo>
                      <a:pt x="165106" y="559341"/>
                      <a:pt x="197836" y="627093"/>
                      <a:pt x="239162" y="696501"/>
                    </a:cubicBezTo>
                    <a:cubicBezTo>
                      <a:pt x="242027" y="623081"/>
                      <a:pt x="247949" y="554565"/>
                      <a:pt x="259921" y="486813"/>
                    </a:cubicBezTo>
                    <a:cubicBezTo>
                      <a:pt x="289531" y="318897"/>
                      <a:pt x="354990" y="166518"/>
                      <a:pt x="459420" y="31396"/>
                    </a:cubicBezTo>
                    <a:cubicBezTo>
                      <a:pt x="468972" y="19042"/>
                      <a:pt x="479670" y="-6110"/>
                      <a:pt x="495334" y="3250"/>
                    </a:cubicBezTo>
                    <a:cubicBezTo>
                      <a:pt x="510616" y="12420"/>
                      <a:pt x="493678" y="33879"/>
                      <a:pt x="487757" y="48652"/>
                    </a:cubicBezTo>
                    <a:cubicBezTo>
                      <a:pt x="453562" y="133661"/>
                      <a:pt x="428728" y="220643"/>
                      <a:pt x="428282" y="313866"/>
                    </a:cubicBezTo>
                    <a:cubicBezTo>
                      <a:pt x="488011" y="262734"/>
                      <a:pt x="554935" y="224082"/>
                      <a:pt x="619695" y="182246"/>
                    </a:cubicBezTo>
                    <a:cubicBezTo>
                      <a:pt x="688848" y="137609"/>
                      <a:pt x="747367" y="81064"/>
                      <a:pt x="803211" y="21335"/>
                    </a:cubicBezTo>
                    <a:cubicBezTo>
                      <a:pt x="807542" y="16686"/>
                      <a:pt x="811044" y="11210"/>
                      <a:pt x="815947" y="7135"/>
                    </a:cubicBezTo>
                    <a:cubicBezTo>
                      <a:pt x="820786" y="3123"/>
                      <a:pt x="826199" y="-2353"/>
                      <a:pt x="832694" y="1086"/>
                    </a:cubicBezTo>
                    <a:cubicBezTo>
                      <a:pt x="841418" y="5734"/>
                      <a:pt x="837852" y="13948"/>
                      <a:pt x="835305" y="20698"/>
                    </a:cubicBezTo>
                    <a:cubicBezTo>
                      <a:pt x="830784" y="32606"/>
                      <a:pt x="823334" y="43112"/>
                      <a:pt x="816966" y="54065"/>
                    </a:cubicBezTo>
                    <a:cubicBezTo>
                      <a:pt x="777423" y="121817"/>
                      <a:pt x="760230" y="197656"/>
                      <a:pt x="737688" y="271521"/>
                    </a:cubicBezTo>
                    <a:cubicBezTo>
                      <a:pt x="729028" y="299921"/>
                      <a:pt x="720686" y="328321"/>
                      <a:pt x="706614" y="360542"/>
                    </a:cubicBezTo>
                    <a:cubicBezTo>
                      <a:pt x="791623" y="316541"/>
                      <a:pt x="875103" y="279417"/>
                      <a:pt x="953744" y="232678"/>
                    </a:cubicBezTo>
                    <a:cubicBezTo>
                      <a:pt x="1044038" y="178999"/>
                      <a:pt x="1132867" y="123154"/>
                      <a:pt x="1212208" y="53683"/>
                    </a:cubicBezTo>
                    <a:cubicBezTo>
                      <a:pt x="1225581" y="41966"/>
                      <a:pt x="1239462" y="34452"/>
                      <a:pt x="1252325" y="53046"/>
                    </a:cubicBezTo>
                    <a:cubicBezTo>
                      <a:pt x="1307023" y="131941"/>
                      <a:pt x="1379870" y="197656"/>
                      <a:pt x="1418394" y="288587"/>
                    </a:cubicBezTo>
                    <a:cubicBezTo>
                      <a:pt x="1470291" y="411101"/>
                      <a:pt x="1507605" y="537818"/>
                      <a:pt x="1535368" y="667591"/>
                    </a:cubicBezTo>
                    <a:cubicBezTo>
                      <a:pt x="1536706" y="673704"/>
                      <a:pt x="1536578" y="680327"/>
                      <a:pt x="1542691" y="688414"/>
                    </a:cubicBezTo>
                    <a:cubicBezTo>
                      <a:pt x="1560075" y="663198"/>
                      <a:pt x="1568544" y="635053"/>
                      <a:pt x="1579942" y="608626"/>
                    </a:cubicBezTo>
                    <a:cubicBezTo>
                      <a:pt x="1595033" y="573668"/>
                      <a:pt x="1609807" y="538391"/>
                      <a:pt x="1620632" y="501713"/>
                    </a:cubicBezTo>
                    <a:cubicBezTo>
                      <a:pt x="1623561" y="491780"/>
                      <a:pt x="1625026" y="480445"/>
                      <a:pt x="1637697" y="477006"/>
                    </a:cubicBezTo>
                    <a:cubicBezTo>
                      <a:pt x="1705131" y="527566"/>
                      <a:pt x="1709334" y="600858"/>
                      <a:pt x="1698063" y="672749"/>
                    </a:cubicBezTo>
                    <a:cubicBezTo>
                      <a:pt x="1683863" y="762980"/>
                      <a:pt x="1642282" y="842767"/>
                      <a:pt x="1577395" y="909181"/>
                    </a:cubicBezTo>
                    <a:cubicBezTo>
                      <a:pt x="1558993" y="927966"/>
                      <a:pt x="1537279" y="941084"/>
                      <a:pt x="1512445" y="947069"/>
                    </a:cubicBezTo>
                    <a:cubicBezTo>
                      <a:pt x="1497099" y="950763"/>
                      <a:pt x="1493087" y="957831"/>
                      <a:pt x="1489712" y="972094"/>
                    </a:cubicBezTo>
                    <a:cubicBezTo>
                      <a:pt x="1475639" y="1031759"/>
                      <a:pt x="1455072" y="1089451"/>
                      <a:pt x="1432848" y="1146633"/>
                    </a:cubicBezTo>
                    <a:cubicBezTo>
                      <a:pt x="1400883" y="1228712"/>
                      <a:pt x="1333321" y="1279208"/>
                      <a:pt x="1270536" y="1334097"/>
                    </a:cubicBezTo>
                    <a:cubicBezTo>
                      <a:pt x="1254617" y="1347979"/>
                      <a:pt x="1238953" y="1363516"/>
                      <a:pt x="1220422" y="1372622"/>
                    </a:cubicBezTo>
                    <a:cubicBezTo>
                      <a:pt x="1171009" y="1396947"/>
                      <a:pt x="1161140" y="1435789"/>
                      <a:pt x="1165088" y="1486985"/>
                    </a:cubicBezTo>
                    <a:cubicBezTo>
                      <a:pt x="1170054" y="1551936"/>
                      <a:pt x="1176931" y="1642485"/>
                      <a:pt x="1201702" y="1704697"/>
                    </a:cubicBezTo>
                    <a:cubicBezTo>
                      <a:pt x="1205076" y="1720425"/>
                      <a:pt x="1192150" y="1724564"/>
                      <a:pt x="1182599" y="1729531"/>
                    </a:cubicBezTo>
                    <a:cubicBezTo>
                      <a:pt x="1118667" y="1762643"/>
                      <a:pt x="929674" y="1814476"/>
                      <a:pt x="900064" y="1823709"/>
                    </a:cubicBezTo>
                    <a:cubicBezTo>
                      <a:pt x="882744" y="1832496"/>
                      <a:pt x="853962" y="1819952"/>
                      <a:pt x="836005" y="1823709"/>
                    </a:cubicBezTo>
                    <a:cubicBezTo>
                      <a:pt x="731130" y="1797092"/>
                      <a:pt x="628036" y="1765572"/>
                      <a:pt x="534240" y="1709727"/>
                    </a:cubicBezTo>
                    <a:cubicBezTo>
                      <a:pt x="523288" y="1703232"/>
                      <a:pt x="508388" y="1697820"/>
                      <a:pt x="510616" y="1679990"/>
                    </a:cubicBezTo>
                    <a:close/>
                  </a:path>
                </a:pathLst>
              </a:custGeom>
              <a:solidFill>
                <a:srgbClr val="F6D9B5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Graphic 57">
                <a:extLst>
                  <a:ext uri="{FF2B5EF4-FFF2-40B4-BE49-F238E27FC236}">
                    <a16:creationId xmlns:a16="http://schemas.microsoft.com/office/drawing/2014/main" id="{5FED9C53-EC74-4F19-9565-660B223901BF}"/>
                  </a:ext>
                </a:extLst>
              </p:cNvPr>
              <p:cNvSpPr/>
              <p:nvPr/>
            </p:nvSpPr>
            <p:spPr>
              <a:xfrm>
                <a:off x="7740841" y="4666348"/>
                <a:ext cx="412626" cy="324863"/>
              </a:xfrm>
              <a:custGeom>
                <a:avLst/>
                <a:gdLst>
                  <a:gd name="connsiteX0" fmla="*/ 1598115 w 1629865"/>
                  <a:gd name="connsiteY0" fmla="*/ 1037982 h 1283201"/>
                  <a:gd name="connsiteX1" fmla="*/ 1499608 w 1629865"/>
                  <a:gd name="connsiteY1" fmla="*/ 1275306 h 1283201"/>
                  <a:gd name="connsiteX2" fmla="*/ 1444527 w 1629865"/>
                  <a:gd name="connsiteY2" fmla="*/ 1059759 h 1283201"/>
                  <a:gd name="connsiteX3" fmla="*/ 1333538 w 1629865"/>
                  <a:gd name="connsiteY3" fmla="*/ 783656 h 1283201"/>
                  <a:gd name="connsiteX4" fmla="*/ 1203764 w 1629865"/>
                  <a:gd name="connsiteY4" fmla="*/ 615358 h 1283201"/>
                  <a:gd name="connsiteX5" fmla="*/ 1181605 w 1629865"/>
                  <a:gd name="connsiteY5" fmla="*/ 618542 h 1283201"/>
                  <a:gd name="connsiteX6" fmla="*/ 660537 w 1629865"/>
                  <a:gd name="connsiteY6" fmla="*/ 932597 h 1283201"/>
                  <a:gd name="connsiteX7" fmla="*/ 653851 w 1629865"/>
                  <a:gd name="connsiteY7" fmla="*/ 932660 h 1283201"/>
                  <a:gd name="connsiteX8" fmla="*/ 793048 w 1629865"/>
                  <a:gd name="connsiteY8" fmla="*/ 565372 h 1283201"/>
                  <a:gd name="connsiteX9" fmla="*/ 380741 w 1629865"/>
                  <a:gd name="connsiteY9" fmla="*/ 888023 h 1283201"/>
                  <a:gd name="connsiteX10" fmla="*/ 454861 w 1629865"/>
                  <a:gd name="connsiteY10" fmla="*/ 565817 h 1283201"/>
                  <a:gd name="connsiteX11" fmla="*/ 209259 w 1629865"/>
                  <a:gd name="connsiteY11" fmla="*/ 1283201 h 1283201"/>
                  <a:gd name="connsiteX12" fmla="*/ 70062 w 1629865"/>
                  <a:gd name="connsiteY12" fmla="*/ 1024992 h 1283201"/>
                  <a:gd name="connsiteX13" fmla="*/ 23705 w 1629865"/>
                  <a:gd name="connsiteY13" fmla="*/ 883502 h 1283201"/>
                  <a:gd name="connsiteX14" fmla="*/ 20966 w 1629865"/>
                  <a:gd name="connsiteY14" fmla="*/ 619688 h 1283201"/>
                  <a:gd name="connsiteX15" fmla="*/ 749302 w 1629865"/>
                  <a:gd name="connsiteY15" fmla="*/ 7817 h 1283201"/>
                  <a:gd name="connsiteX16" fmla="*/ 1112643 w 1629865"/>
                  <a:gd name="connsiteY16" fmla="*/ 40993 h 1283201"/>
                  <a:gd name="connsiteX17" fmla="*/ 1320484 w 1629865"/>
                  <a:gd name="connsiteY17" fmla="*/ 234889 h 1283201"/>
                  <a:gd name="connsiteX18" fmla="*/ 1339141 w 1629865"/>
                  <a:gd name="connsiteY18" fmla="*/ 254565 h 1283201"/>
                  <a:gd name="connsiteX19" fmla="*/ 1475410 w 1629865"/>
                  <a:gd name="connsiteY19" fmla="*/ 364153 h 1283201"/>
                  <a:gd name="connsiteX20" fmla="*/ 1604865 w 1629865"/>
                  <a:gd name="connsiteY20" fmla="*/ 1003915 h 1283201"/>
                  <a:gd name="connsiteX21" fmla="*/ 1598115 w 1629865"/>
                  <a:gd name="connsiteY21" fmla="*/ 1037982 h 1283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29865" h="1283201">
                    <a:moveTo>
                      <a:pt x="1598115" y="1037982"/>
                    </a:moveTo>
                    <a:cubicBezTo>
                      <a:pt x="1572326" y="1118278"/>
                      <a:pt x="1542462" y="1196856"/>
                      <a:pt x="1499608" y="1275306"/>
                    </a:cubicBezTo>
                    <a:cubicBezTo>
                      <a:pt x="1480504" y="1199912"/>
                      <a:pt x="1464139" y="1129422"/>
                      <a:pt x="1444527" y="1059759"/>
                    </a:cubicBezTo>
                    <a:cubicBezTo>
                      <a:pt x="1417592" y="963862"/>
                      <a:pt x="1383715" y="870639"/>
                      <a:pt x="1333538" y="783656"/>
                    </a:cubicBezTo>
                    <a:cubicBezTo>
                      <a:pt x="1297688" y="721508"/>
                      <a:pt x="1239423" y="677316"/>
                      <a:pt x="1203764" y="615358"/>
                    </a:cubicBezTo>
                    <a:cubicBezTo>
                      <a:pt x="1195041" y="600203"/>
                      <a:pt x="1187845" y="613257"/>
                      <a:pt x="1181605" y="618542"/>
                    </a:cubicBezTo>
                    <a:cubicBezTo>
                      <a:pt x="1024960" y="751499"/>
                      <a:pt x="845518" y="846696"/>
                      <a:pt x="660537" y="932597"/>
                    </a:cubicBezTo>
                    <a:cubicBezTo>
                      <a:pt x="658945" y="933297"/>
                      <a:pt x="656780" y="932660"/>
                      <a:pt x="653851" y="932660"/>
                    </a:cubicBezTo>
                    <a:cubicBezTo>
                      <a:pt x="705939" y="812629"/>
                      <a:pt x="717146" y="677698"/>
                      <a:pt x="793048" y="565372"/>
                    </a:cubicBezTo>
                    <a:cubicBezTo>
                      <a:pt x="682569" y="708008"/>
                      <a:pt x="520257" y="782701"/>
                      <a:pt x="380741" y="888023"/>
                    </a:cubicBezTo>
                    <a:cubicBezTo>
                      <a:pt x="377812" y="774550"/>
                      <a:pt x="412070" y="669356"/>
                      <a:pt x="454861" y="565817"/>
                    </a:cubicBezTo>
                    <a:cubicBezTo>
                      <a:pt x="281214" y="770348"/>
                      <a:pt x="209768" y="1010091"/>
                      <a:pt x="209259" y="1283201"/>
                    </a:cubicBezTo>
                    <a:cubicBezTo>
                      <a:pt x="148894" y="1198511"/>
                      <a:pt x="112470" y="1110128"/>
                      <a:pt x="70062" y="1024992"/>
                    </a:cubicBezTo>
                    <a:cubicBezTo>
                      <a:pt x="54779" y="977743"/>
                      <a:pt x="41407" y="929795"/>
                      <a:pt x="23705" y="883502"/>
                    </a:cubicBezTo>
                    <a:cubicBezTo>
                      <a:pt x="-9981" y="795437"/>
                      <a:pt x="-4886" y="708836"/>
                      <a:pt x="20966" y="619688"/>
                    </a:cubicBezTo>
                    <a:cubicBezTo>
                      <a:pt x="119602" y="279972"/>
                      <a:pt x="396596" y="46724"/>
                      <a:pt x="749302" y="7817"/>
                    </a:cubicBezTo>
                    <a:cubicBezTo>
                      <a:pt x="872899" y="-5810"/>
                      <a:pt x="994777" y="-5555"/>
                      <a:pt x="1112643" y="40993"/>
                    </a:cubicBezTo>
                    <a:cubicBezTo>
                      <a:pt x="1207331" y="78371"/>
                      <a:pt x="1279795" y="139692"/>
                      <a:pt x="1320484" y="234889"/>
                    </a:cubicBezTo>
                    <a:cubicBezTo>
                      <a:pt x="1324369" y="243931"/>
                      <a:pt x="1328508" y="251445"/>
                      <a:pt x="1339141" y="254565"/>
                    </a:cubicBezTo>
                    <a:cubicBezTo>
                      <a:pt x="1399571" y="272331"/>
                      <a:pt x="1440005" y="316204"/>
                      <a:pt x="1475410" y="364153"/>
                    </a:cubicBezTo>
                    <a:cubicBezTo>
                      <a:pt x="1617791" y="557030"/>
                      <a:pt x="1663766" y="770029"/>
                      <a:pt x="1604865" y="1003915"/>
                    </a:cubicBezTo>
                    <a:cubicBezTo>
                      <a:pt x="1602063" y="1015058"/>
                      <a:pt x="1600344" y="1026584"/>
                      <a:pt x="1598115" y="1037982"/>
                    </a:cubicBezTo>
                    <a:close/>
                  </a:path>
                </a:pathLst>
              </a:custGeom>
              <a:solidFill>
                <a:srgbClr val="828889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Graphic 57">
                <a:extLst>
                  <a:ext uri="{FF2B5EF4-FFF2-40B4-BE49-F238E27FC236}">
                    <a16:creationId xmlns:a16="http://schemas.microsoft.com/office/drawing/2014/main" id="{501591B8-D3E8-45E9-B986-C64EC2333223}"/>
                  </a:ext>
                </a:extLst>
              </p:cNvPr>
              <p:cNvSpPr/>
              <p:nvPr/>
            </p:nvSpPr>
            <p:spPr>
              <a:xfrm>
                <a:off x="7896816" y="5270001"/>
                <a:ext cx="98945" cy="337153"/>
              </a:xfrm>
              <a:custGeom>
                <a:avLst/>
                <a:gdLst>
                  <a:gd name="connsiteX0" fmla="*/ 0 w 448157"/>
                  <a:gd name="connsiteY0" fmla="*/ 681998 h 682443"/>
                  <a:gd name="connsiteX1" fmla="*/ 104175 w 448157"/>
                  <a:gd name="connsiteY1" fmla="*/ 341262 h 682443"/>
                  <a:gd name="connsiteX2" fmla="*/ 131811 w 448157"/>
                  <a:gd name="connsiteY2" fmla="*/ 282361 h 682443"/>
                  <a:gd name="connsiteX3" fmla="*/ 100609 w 448157"/>
                  <a:gd name="connsiteY3" fmla="*/ 202192 h 682443"/>
                  <a:gd name="connsiteX4" fmla="*/ 81888 w 448157"/>
                  <a:gd name="connsiteY4" fmla="*/ 158956 h 682443"/>
                  <a:gd name="connsiteX5" fmla="*/ 208923 w 448157"/>
                  <a:gd name="connsiteY5" fmla="*/ 209 h 682443"/>
                  <a:gd name="connsiteX6" fmla="*/ 249040 w 448157"/>
                  <a:gd name="connsiteY6" fmla="*/ 2947 h 682443"/>
                  <a:gd name="connsiteX7" fmla="*/ 379259 w 448157"/>
                  <a:gd name="connsiteY7" fmla="*/ 161885 h 682443"/>
                  <a:gd name="connsiteX8" fmla="*/ 324561 w 448157"/>
                  <a:gd name="connsiteY8" fmla="*/ 264978 h 682443"/>
                  <a:gd name="connsiteX9" fmla="*/ 320867 w 448157"/>
                  <a:gd name="connsiteY9" fmla="*/ 280706 h 682443"/>
                  <a:gd name="connsiteX10" fmla="*/ 448158 w 448157"/>
                  <a:gd name="connsiteY10" fmla="*/ 682443 h 682443"/>
                  <a:gd name="connsiteX11" fmla="*/ 0 w 448157"/>
                  <a:gd name="connsiteY11" fmla="*/ 681998 h 682443"/>
                  <a:gd name="connsiteX0" fmla="*/ 0 w 553262"/>
                  <a:gd name="connsiteY0" fmla="*/ 1293530 h 1293530"/>
                  <a:gd name="connsiteX1" fmla="*/ 209280 w 553262"/>
                  <a:gd name="connsiteY1" fmla="*/ 341262 h 1293530"/>
                  <a:gd name="connsiteX2" fmla="*/ 236916 w 553262"/>
                  <a:gd name="connsiteY2" fmla="*/ 282361 h 1293530"/>
                  <a:gd name="connsiteX3" fmla="*/ 205714 w 553262"/>
                  <a:gd name="connsiteY3" fmla="*/ 202192 h 1293530"/>
                  <a:gd name="connsiteX4" fmla="*/ 186993 w 553262"/>
                  <a:gd name="connsiteY4" fmla="*/ 158956 h 1293530"/>
                  <a:gd name="connsiteX5" fmla="*/ 314028 w 553262"/>
                  <a:gd name="connsiteY5" fmla="*/ 209 h 1293530"/>
                  <a:gd name="connsiteX6" fmla="*/ 354145 w 553262"/>
                  <a:gd name="connsiteY6" fmla="*/ 2947 h 1293530"/>
                  <a:gd name="connsiteX7" fmla="*/ 484364 w 553262"/>
                  <a:gd name="connsiteY7" fmla="*/ 161885 h 1293530"/>
                  <a:gd name="connsiteX8" fmla="*/ 429666 w 553262"/>
                  <a:gd name="connsiteY8" fmla="*/ 264978 h 1293530"/>
                  <a:gd name="connsiteX9" fmla="*/ 425972 w 553262"/>
                  <a:gd name="connsiteY9" fmla="*/ 280706 h 1293530"/>
                  <a:gd name="connsiteX10" fmla="*/ 553263 w 553262"/>
                  <a:gd name="connsiteY10" fmla="*/ 682443 h 1293530"/>
                  <a:gd name="connsiteX11" fmla="*/ 0 w 553262"/>
                  <a:gd name="connsiteY11" fmla="*/ 1293530 h 1293530"/>
                  <a:gd name="connsiteX0" fmla="*/ 0 w 639261"/>
                  <a:gd name="connsiteY0" fmla="*/ 1293530 h 1293976"/>
                  <a:gd name="connsiteX1" fmla="*/ 209280 w 639261"/>
                  <a:gd name="connsiteY1" fmla="*/ 341262 h 1293976"/>
                  <a:gd name="connsiteX2" fmla="*/ 236916 w 639261"/>
                  <a:gd name="connsiteY2" fmla="*/ 282361 h 1293976"/>
                  <a:gd name="connsiteX3" fmla="*/ 205714 w 639261"/>
                  <a:gd name="connsiteY3" fmla="*/ 202192 h 1293976"/>
                  <a:gd name="connsiteX4" fmla="*/ 186993 w 639261"/>
                  <a:gd name="connsiteY4" fmla="*/ 158956 h 1293976"/>
                  <a:gd name="connsiteX5" fmla="*/ 314028 w 639261"/>
                  <a:gd name="connsiteY5" fmla="*/ 209 h 1293976"/>
                  <a:gd name="connsiteX6" fmla="*/ 354145 w 639261"/>
                  <a:gd name="connsiteY6" fmla="*/ 2947 h 1293976"/>
                  <a:gd name="connsiteX7" fmla="*/ 484364 w 639261"/>
                  <a:gd name="connsiteY7" fmla="*/ 161885 h 1293976"/>
                  <a:gd name="connsiteX8" fmla="*/ 429666 w 639261"/>
                  <a:gd name="connsiteY8" fmla="*/ 264978 h 1293976"/>
                  <a:gd name="connsiteX9" fmla="*/ 425972 w 639261"/>
                  <a:gd name="connsiteY9" fmla="*/ 280706 h 1293976"/>
                  <a:gd name="connsiteX10" fmla="*/ 639261 w 639261"/>
                  <a:gd name="connsiteY10" fmla="*/ 1293976 h 1293976"/>
                  <a:gd name="connsiteX11" fmla="*/ 0 w 639261"/>
                  <a:gd name="connsiteY11" fmla="*/ 1293530 h 1293976"/>
                  <a:gd name="connsiteX0" fmla="*/ 0 w 562821"/>
                  <a:gd name="connsiteY0" fmla="*/ 1293530 h 1313086"/>
                  <a:gd name="connsiteX1" fmla="*/ 209280 w 562821"/>
                  <a:gd name="connsiteY1" fmla="*/ 341262 h 1313086"/>
                  <a:gd name="connsiteX2" fmla="*/ 236916 w 562821"/>
                  <a:gd name="connsiteY2" fmla="*/ 282361 h 1313086"/>
                  <a:gd name="connsiteX3" fmla="*/ 205714 w 562821"/>
                  <a:gd name="connsiteY3" fmla="*/ 202192 h 1313086"/>
                  <a:gd name="connsiteX4" fmla="*/ 186993 w 562821"/>
                  <a:gd name="connsiteY4" fmla="*/ 158956 h 1313086"/>
                  <a:gd name="connsiteX5" fmla="*/ 314028 w 562821"/>
                  <a:gd name="connsiteY5" fmla="*/ 209 h 1313086"/>
                  <a:gd name="connsiteX6" fmla="*/ 354145 w 562821"/>
                  <a:gd name="connsiteY6" fmla="*/ 2947 h 1313086"/>
                  <a:gd name="connsiteX7" fmla="*/ 484364 w 562821"/>
                  <a:gd name="connsiteY7" fmla="*/ 161885 h 1313086"/>
                  <a:gd name="connsiteX8" fmla="*/ 429666 w 562821"/>
                  <a:gd name="connsiteY8" fmla="*/ 264978 h 1313086"/>
                  <a:gd name="connsiteX9" fmla="*/ 425972 w 562821"/>
                  <a:gd name="connsiteY9" fmla="*/ 280706 h 1313086"/>
                  <a:gd name="connsiteX10" fmla="*/ 562821 w 562821"/>
                  <a:gd name="connsiteY10" fmla="*/ 1313086 h 1313086"/>
                  <a:gd name="connsiteX11" fmla="*/ 0 w 562821"/>
                  <a:gd name="connsiteY11" fmla="*/ 1293530 h 1313086"/>
                  <a:gd name="connsiteX0" fmla="*/ 0 w 429051"/>
                  <a:gd name="connsiteY0" fmla="*/ 1350860 h 1350860"/>
                  <a:gd name="connsiteX1" fmla="*/ 75510 w 429051"/>
                  <a:gd name="connsiteY1" fmla="*/ 341262 h 1350860"/>
                  <a:gd name="connsiteX2" fmla="*/ 103146 w 429051"/>
                  <a:gd name="connsiteY2" fmla="*/ 282361 h 1350860"/>
                  <a:gd name="connsiteX3" fmla="*/ 71944 w 429051"/>
                  <a:gd name="connsiteY3" fmla="*/ 202192 h 1350860"/>
                  <a:gd name="connsiteX4" fmla="*/ 53223 w 429051"/>
                  <a:gd name="connsiteY4" fmla="*/ 158956 h 1350860"/>
                  <a:gd name="connsiteX5" fmla="*/ 180258 w 429051"/>
                  <a:gd name="connsiteY5" fmla="*/ 209 h 1350860"/>
                  <a:gd name="connsiteX6" fmla="*/ 220375 w 429051"/>
                  <a:gd name="connsiteY6" fmla="*/ 2947 h 1350860"/>
                  <a:gd name="connsiteX7" fmla="*/ 350594 w 429051"/>
                  <a:gd name="connsiteY7" fmla="*/ 161885 h 1350860"/>
                  <a:gd name="connsiteX8" fmla="*/ 295896 w 429051"/>
                  <a:gd name="connsiteY8" fmla="*/ 264978 h 1350860"/>
                  <a:gd name="connsiteX9" fmla="*/ 292202 w 429051"/>
                  <a:gd name="connsiteY9" fmla="*/ 280706 h 1350860"/>
                  <a:gd name="connsiteX10" fmla="*/ 429051 w 429051"/>
                  <a:gd name="connsiteY10" fmla="*/ 1313086 h 1350860"/>
                  <a:gd name="connsiteX11" fmla="*/ 0 w 429051"/>
                  <a:gd name="connsiteY11" fmla="*/ 1350860 h 1350860"/>
                  <a:gd name="connsiteX0" fmla="*/ 0 w 362162"/>
                  <a:gd name="connsiteY0" fmla="*/ 1350860 h 1350860"/>
                  <a:gd name="connsiteX1" fmla="*/ 75510 w 362162"/>
                  <a:gd name="connsiteY1" fmla="*/ 341262 h 1350860"/>
                  <a:gd name="connsiteX2" fmla="*/ 103146 w 362162"/>
                  <a:gd name="connsiteY2" fmla="*/ 282361 h 1350860"/>
                  <a:gd name="connsiteX3" fmla="*/ 71944 w 362162"/>
                  <a:gd name="connsiteY3" fmla="*/ 202192 h 1350860"/>
                  <a:gd name="connsiteX4" fmla="*/ 53223 w 362162"/>
                  <a:gd name="connsiteY4" fmla="*/ 158956 h 1350860"/>
                  <a:gd name="connsiteX5" fmla="*/ 180258 w 362162"/>
                  <a:gd name="connsiteY5" fmla="*/ 209 h 1350860"/>
                  <a:gd name="connsiteX6" fmla="*/ 220375 w 362162"/>
                  <a:gd name="connsiteY6" fmla="*/ 2947 h 1350860"/>
                  <a:gd name="connsiteX7" fmla="*/ 350594 w 362162"/>
                  <a:gd name="connsiteY7" fmla="*/ 161885 h 1350860"/>
                  <a:gd name="connsiteX8" fmla="*/ 295896 w 362162"/>
                  <a:gd name="connsiteY8" fmla="*/ 264978 h 1350860"/>
                  <a:gd name="connsiteX9" fmla="*/ 292202 w 362162"/>
                  <a:gd name="connsiteY9" fmla="*/ 280706 h 1350860"/>
                  <a:gd name="connsiteX10" fmla="*/ 362162 w 362162"/>
                  <a:gd name="connsiteY10" fmla="*/ 1313086 h 1350860"/>
                  <a:gd name="connsiteX11" fmla="*/ 0 w 362162"/>
                  <a:gd name="connsiteY11" fmla="*/ 1350860 h 1350860"/>
                  <a:gd name="connsiteX0" fmla="*/ 0 w 390831"/>
                  <a:gd name="connsiteY0" fmla="*/ 1350860 h 1350860"/>
                  <a:gd name="connsiteX1" fmla="*/ 75510 w 390831"/>
                  <a:gd name="connsiteY1" fmla="*/ 341262 h 1350860"/>
                  <a:gd name="connsiteX2" fmla="*/ 103146 w 390831"/>
                  <a:gd name="connsiteY2" fmla="*/ 282361 h 1350860"/>
                  <a:gd name="connsiteX3" fmla="*/ 71944 w 390831"/>
                  <a:gd name="connsiteY3" fmla="*/ 202192 h 1350860"/>
                  <a:gd name="connsiteX4" fmla="*/ 53223 w 390831"/>
                  <a:gd name="connsiteY4" fmla="*/ 158956 h 1350860"/>
                  <a:gd name="connsiteX5" fmla="*/ 180258 w 390831"/>
                  <a:gd name="connsiteY5" fmla="*/ 209 h 1350860"/>
                  <a:gd name="connsiteX6" fmla="*/ 220375 w 390831"/>
                  <a:gd name="connsiteY6" fmla="*/ 2947 h 1350860"/>
                  <a:gd name="connsiteX7" fmla="*/ 350594 w 390831"/>
                  <a:gd name="connsiteY7" fmla="*/ 161885 h 1350860"/>
                  <a:gd name="connsiteX8" fmla="*/ 295896 w 390831"/>
                  <a:gd name="connsiteY8" fmla="*/ 264978 h 1350860"/>
                  <a:gd name="connsiteX9" fmla="*/ 292202 w 390831"/>
                  <a:gd name="connsiteY9" fmla="*/ 280706 h 1350860"/>
                  <a:gd name="connsiteX10" fmla="*/ 390831 w 390831"/>
                  <a:gd name="connsiteY10" fmla="*/ 1322641 h 1350860"/>
                  <a:gd name="connsiteX11" fmla="*/ 0 w 390831"/>
                  <a:gd name="connsiteY11" fmla="*/ 1350860 h 1350860"/>
                  <a:gd name="connsiteX0" fmla="*/ 0 w 390831"/>
                  <a:gd name="connsiteY0" fmla="*/ 1331750 h 1331750"/>
                  <a:gd name="connsiteX1" fmla="*/ 75510 w 390831"/>
                  <a:gd name="connsiteY1" fmla="*/ 341262 h 1331750"/>
                  <a:gd name="connsiteX2" fmla="*/ 103146 w 390831"/>
                  <a:gd name="connsiteY2" fmla="*/ 282361 h 1331750"/>
                  <a:gd name="connsiteX3" fmla="*/ 71944 w 390831"/>
                  <a:gd name="connsiteY3" fmla="*/ 202192 h 1331750"/>
                  <a:gd name="connsiteX4" fmla="*/ 53223 w 390831"/>
                  <a:gd name="connsiteY4" fmla="*/ 158956 h 1331750"/>
                  <a:gd name="connsiteX5" fmla="*/ 180258 w 390831"/>
                  <a:gd name="connsiteY5" fmla="*/ 209 h 1331750"/>
                  <a:gd name="connsiteX6" fmla="*/ 220375 w 390831"/>
                  <a:gd name="connsiteY6" fmla="*/ 2947 h 1331750"/>
                  <a:gd name="connsiteX7" fmla="*/ 350594 w 390831"/>
                  <a:gd name="connsiteY7" fmla="*/ 161885 h 1331750"/>
                  <a:gd name="connsiteX8" fmla="*/ 295896 w 390831"/>
                  <a:gd name="connsiteY8" fmla="*/ 264978 h 1331750"/>
                  <a:gd name="connsiteX9" fmla="*/ 292202 w 390831"/>
                  <a:gd name="connsiteY9" fmla="*/ 280706 h 1331750"/>
                  <a:gd name="connsiteX10" fmla="*/ 390831 w 390831"/>
                  <a:gd name="connsiteY10" fmla="*/ 1322641 h 1331750"/>
                  <a:gd name="connsiteX11" fmla="*/ 0 w 390831"/>
                  <a:gd name="connsiteY11" fmla="*/ 1331750 h 133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0831" h="1331750">
                    <a:moveTo>
                      <a:pt x="0" y="1331750"/>
                    </a:moveTo>
                    <a:cubicBezTo>
                      <a:pt x="10634" y="1269219"/>
                      <a:pt x="57999" y="398762"/>
                      <a:pt x="75510" y="341262"/>
                    </a:cubicBezTo>
                    <a:cubicBezTo>
                      <a:pt x="76720" y="337251"/>
                      <a:pt x="100535" y="284781"/>
                      <a:pt x="103146" y="282361"/>
                    </a:cubicBezTo>
                    <a:cubicBezTo>
                      <a:pt x="127025" y="261666"/>
                      <a:pt x="89838" y="239061"/>
                      <a:pt x="71944" y="202192"/>
                    </a:cubicBezTo>
                    <a:cubicBezTo>
                      <a:pt x="66468" y="190858"/>
                      <a:pt x="57935" y="170672"/>
                      <a:pt x="53223" y="158956"/>
                    </a:cubicBezTo>
                    <a:cubicBezTo>
                      <a:pt x="81878" y="123933"/>
                      <a:pt x="160328" y="24088"/>
                      <a:pt x="180258" y="209"/>
                    </a:cubicBezTo>
                    <a:cubicBezTo>
                      <a:pt x="205793" y="-1192"/>
                      <a:pt x="201017" y="4985"/>
                      <a:pt x="220375" y="2947"/>
                    </a:cubicBezTo>
                    <a:cubicBezTo>
                      <a:pt x="229672" y="3711"/>
                      <a:pt x="327479" y="126353"/>
                      <a:pt x="350594" y="161885"/>
                    </a:cubicBezTo>
                    <a:cubicBezTo>
                      <a:pt x="332510" y="204484"/>
                      <a:pt x="327161" y="229191"/>
                      <a:pt x="295896" y="264978"/>
                    </a:cubicBezTo>
                    <a:cubicBezTo>
                      <a:pt x="291757" y="269753"/>
                      <a:pt x="286408" y="273319"/>
                      <a:pt x="292202" y="280706"/>
                    </a:cubicBezTo>
                    <a:cubicBezTo>
                      <a:pt x="326397" y="323688"/>
                      <a:pt x="390767" y="1316465"/>
                      <a:pt x="390831" y="1322641"/>
                    </a:cubicBezTo>
                    <a:lnTo>
                      <a:pt x="0" y="1331750"/>
                    </a:lnTo>
                    <a:close/>
                  </a:path>
                </a:pathLst>
              </a:custGeom>
              <a:solidFill>
                <a:srgbClr val="200C43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Graphic 57">
                <a:extLst>
                  <a:ext uri="{FF2B5EF4-FFF2-40B4-BE49-F238E27FC236}">
                    <a16:creationId xmlns:a16="http://schemas.microsoft.com/office/drawing/2014/main" id="{1862F3B5-8254-492C-B5A2-1DFB0094A09D}"/>
                  </a:ext>
                </a:extLst>
              </p:cNvPr>
              <p:cNvSpPr/>
              <p:nvPr/>
            </p:nvSpPr>
            <p:spPr>
              <a:xfrm>
                <a:off x="7828460" y="5230291"/>
                <a:ext cx="116798" cy="108483"/>
              </a:xfrm>
              <a:custGeom>
                <a:avLst/>
                <a:gdLst>
                  <a:gd name="connsiteX0" fmla="*/ 447402 w 461350"/>
                  <a:gd name="connsiteY0" fmla="*/ 150945 h 428505"/>
                  <a:gd name="connsiteX1" fmla="*/ 451478 w 461350"/>
                  <a:gd name="connsiteY1" fmla="*/ 171831 h 428505"/>
                  <a:gd name="connsiteX2" fmla="*/ 254142 w 461350"/>
                  <a:gd name="connsiteY2" fmla="*/ 415458 h 428505"/>
                  <a:gd name="connsiteX3" fmla="*/ 221349 w 461350"/>
                  <a:gd name="connsiteY3" fmla="*/ 413294 h 428505"/>
                  <a:gd name="connsiteX4" fmla="*/ 3192 w 461350"/>
                  <a:gd name="connsiteY4" fmla="*/ 89433 h 428505"/>
                  <a:gd name="connsiteX5" fmla="*/ 15036 w 461350"/>
                  <a:gd name="connsiteY5" fmla="*/ 53392 h 428505"/>
                  <a:gd name="connsiteX6" fmla="*/ 74129 w 461350"/>
                  <a:gd name="connsiteY6" fmla="*/ 11938 h 428505"/>
                  <a:gd name="connsiteX7" fmla="*/ 124879 w 461350"/>
                  <a:gd name="connsiteY7" fmla="*/ 13402 h 428505"/>
                  <a:gd name="connsiteX8" fmla="*/ 279804 w 461350"/>
                  <a:gd name="connsiteY8" fmla="*/ 95100 h 428505"/>
                  <a:gd name="connsiteX9" fmla="*/ 447402 w 461350"/>
                  <a:gd name="connsiteY9" fmla="*/ 150945 h 428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350" h="428505">
                    <a:moveTo>
                      <a:pt x="447402" y="150945"/>
                    </a:moveTo>
                    <a:cubicBezTo>
                      <a:pt x="471982" y="153301"/>
                      <a:pt x="457908" y="163871"/>
                      <a:pt x="451478" y="171831"/>
                    </a:cubicBezTo>
                    <a:cubicBezTo>
                      <a:pt x="410406" y="222708"/>
                      <a:pt x="277321" y="383938"/>
                      <a:pt x="254142" y="415458"/>
                    </a:cubicBezTo>
                    <a:cubicBezTo>
                      <a:pt x="239752" y="435007"/>
                      <a:pt x="233130" y="431187"/>
                      <a:pt x="221349" y="413294"/>
                    </a:cubicBezTo>
                    <a:cubicBezTo>
                      <a:pt x="153851" y="310646"/>
                      <a:pt x="7841" y="95164"/>
                      <a:pt x="3192" y="89433"/>
                    </a:cubicBezTo>
                    <a:cubicBezTo>
                      <a:pt x="-1711" y="74596"/>
                      <a:pt x="-3112" y="62943"/>
                      <a:pt x="15036" y="53392"/>
                    </a:cubicBezTo>
                    <a:cubicBezTo>
                      <a:pt x="36240" y="42248"/>
                      <a:pt x="56171" y="27793"/>
                      <a:pt x="74129" y="11938"/>
                    </a:cubicBezTo>
                    <a:cubicBezTo>
                      <a:pt x="92977" y="-4618"/>
                      <a:pt x="108450" y="-3790"/>
                      <a:pt x="124879" y="13402"/>
                    </a:cubicBezTo>
                    <a:cubicBezTo>
                      <a:pt x="167733" y="57212"/>
                      <a:pt x="224979" y="74469"/>
                      <a:pt x="279804" y="95100"/>
                    </a:cubicBezTo>
                    <a:cubicBezTo>
                      <a:pt x="334821" y="115795"/>
                      <a:pt x="391430" y="132478"/>
                      <a:pt x="447402" y="150945"/>
                    </a:cubicBezTo>
                    <a:close/>
                  </a:path>
                </a:pathLst>
              </a:custGeom>
              <a:solidFill>
                <a:srgbClr val="EAEAEA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Graphic 57">
                <a:extLst>
                  <a:ext uri="{FF2B5EF4-FFF2-40B4-BE49-F238E27FC236}">
                    <a16:creationId xmlns:a16="http://schemas.microsoft.com/office/drawing/2014/main" id="{423140B9-4067-41B3-A3D6-9B95C39AE80B}"/>
                  </a:ext>
                </a:extLst>
              </p:cNvPr>
              <p:cNvSpPr/>
              <p:nvPr/>
            </p:nvSpPr>
            <p:spPr>
              <a:xfrm>
                <a:off x="7950657" y="5230291"/>
                <a:ext cx="116798" cy="108483"/>
              </a:xfrm>
              <a:custGeom>
                <a:avLst/>
                <a:gdLst>
                  <a:gd name="connsiteX0" fmla="*/ 13948 w 461350"/>
                  <a:gd name="connsiteY0" fmla="*/ 150945 h 428505"/>
                  <a:gd name="connsiteX1" fmla="*/ 9873 w 461350"/>
                  <a:gd name="connsiteY1" fmla="*/ 171831 h 428505"/>
                  <a:gd name="connsiteX2" fmla="*/ 207207 w 461350"/>
                  <a:gd name="connsiteY2" fmla="*/ 415458 h 428505"/>
                  <a:gd name="connsiteX3" fmla="*/ 240001 w 461350"/>
                  <a:gd name="connsiteY3" fmla="*/ 413294 h 428505"/>
                  <a:gd name="connsiteX4" fmla="*/ 458158 w 461350"/>
                  <a:gd name="connsiteY4" fmla="*/ 89433 h 428505"/>
                  <a:gd name="connsiteX5" fmla="*/ 446314 w 461350"/>
                  <a:gd name="connsiteY5" fmla="*/ 53392 h 428505"/>
                  <a:gd name="connsiteX6" fmla="*/ 387222 w 461350"/>
                  <a:gd name="connsiteY6" fmla="*/ 11938 h 428505"/>
                  <a:gd name="connsiteX7" fmla="*/ 336472 w 461350"/>
                  <a:gd name="connsiteY7" fmla="*/ 13402 h 428505"/>
                  <a:gd name="connsiteX8" fmla="*/ 181545 w 461350"/>
                  <a:gd name="connsiteY8" fmla="*/ 95100 h 428505"/>
                  <a:gd name="connsiteX9" fmla="*/ 13948 w 461350"/>
                  <a:gd name="connsiteY9" fmla="*/ 150945 h 428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1350" h="428505">
                    <a:moveTo>
                      <a:pt x="13948" y="150945"/>
                    </a:moveTo>
                    <a:cubicBezTo>
                      <a:pt x="-10631" y="153301"/>
                      <a:pt x="3441" y="163871"/>
                      <a:pt x="9873" y="171831"/>
                    </a:cubicBezTo>
                    <a:cubicBezTo>
                      <a:pt x="50944" y="222708"/>
                      <a:pt x="184029" y="383938"/>
                      <a:pt x="207207" y="415458"/>
                    </a:cubicBezTo>
                    <a:cubicBezTo>
                      <a:pt x="221598" y="435007"/>
                      <a:pt x="228221" y="431187"/>
                      <a:pt x="240001" y="413294"/>
                    </a:cubicBezTo>
                    <a:cubicBezTo>
                      <a:pt x="307498" y="310646"/>
                      <a:pt x="453510" y="95164"/>
                      <a:pt x="458158" y="89433"/>
                    </a:cubicBezTo>
                    <a:cubicBezTo>
                      <a:pt x="463061" y="74596"/>
                      <a:pt x="464462" y="62943"/>
                      <a:pt x="446314" y="53392"/>
                    </a:cubicBezTo>
                    <a:cubicBezTo>
                      <a:pt x="425109" y="42248"/>
                      <a:pt x="405179" y="27793"/>
                      <a:pt x="387222" y="11938"/>
                    </a:cubicBezTo>
                    <a:cubicBezTo>
                      <a:pt x="368374" y="-4618"/>
                      <a:pt x="352900" y="-3790"/>
                      <a:pt x="336472" y="13402"/>
                    </a:cubicBezTo>
                    <a:cubicBezTo>
                      <a:pt x="293617" y="57212"/>
                      <a:pt x="236371" y="74469"/>
                      <a:pt x="181545" y="95100"/>
                    </a:cubicBezTo>
                    <a:cubicBezTo>
                      <a:pt x="126465" y="115795"/>
                      <a:pt x="69920" y="132478"/>
                      <a:pt x="13948" y="150945"/>
                    </a:cubicBezTo>
                    <a:close/>
                  </a:path>
                </a:pathLst>
              </a:custGeom>
              <a:solidFill>
                <a:srgbClr val="EAEAEA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06887068-C44F-4E32-AEAD-9BDD2C3897AB}"/>
              </a:ext>
            </a:extLst>
          </p:cNvPr>
          <p:cNvGrpSpPr/>
          <p:nvPr/>
        </p:nvGrpSpPr>
        <p:grpSpPr>
          <a:xfrm>
            <a:off x="4588720" y="1810350"/>
            <a:ext cx="982246" cy="982246"/>
            <a:chOff x="4588720" y="1810350"/>
            <a:chExt cx="982246" cy="982246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556C467-3F61-444F-8A7C-3D69B72E7A86}"/>
                </a:ext>
              </a:extLst>
            </p:cNvPr>
            <p:cNvSpPr/>
            <p:nvPr/>
          </p:nvSpPr>
          <p:spPr>
            <a:xfrm>
              <a:off x="4588720" y="1810350"/>
              <a:ext cx="982246" cy="9822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F95392C5-13FC-415B-8BD3-67F21FDE2876}"/>
                </a:ext>
              </a:extLst>
            </p:cNvPr>
            <p:cNvGrpSpPr/>
            <p:nvPr/>
          </p:nvGrpSpPr>
          <p:grpSpPr>
            <a:xfrm>
              <a:off x="4734147" y="1833991"/>
              <a:ext cx="692890" cy="958603"/>
              <a:chOff x="4734147" y="1833991"/>
              <a:chExt cx="692890" cy="958603"/>
            </a:xfrm>
          </p:grpSpPr>
          <p:sp>
            <p:nvSpPr>
              <p:cNvPr id="76" name="Graphic 57">
                <a:extLst>
                  <a:ext uri="{FF2B5EF4-FFF2-40B4-BE49-F238E27FC236}">
                    <a16:creationId xmlns:a16="http://schemas.microsoft.com/office/drawing/2014/main" id="{CFF162B3-749D-4DFD-9E9C-B2983F1E1515}"/>
                  </a:ext>
                </a:extLst>
              </p:cNvPr>
              <p:cNvSpPr/>
              <p:nvPr/>
            </p:nvSpPr>
            <p:spPr>
              <a:xfrm>
                <a:off x="4800707" y="1833991"/>
                <a:ext cx="567032" cy="698841"/>
              </a:xfrm>
              <a:custGeom>
                <a:avLst/>
                <a:gdLst>
                  <a:gd name="connsiteX0" fmla="*/ 2086373 w 2087615"/>
                  <a:gd name="connsiteY0" fmla="*/ 1611793 h 2572889"/>
                  <a:gd name="connsiteX1" fmla="*/ 2050523 w 2087615"/>
                  <a:gd name="connsiteY1" fmla="*/ 952610 h 2572889"/>
                  <a:gd name="connsiteX2" fmla="*/ 1974938 w 2087615"/>
                  <a:gd name="connsiteY2" fmla="*/ 545141 h 2572889"/>
                  <a:gd name="connsiteX3" fmla="*/ 1235968 w 2087615"/>
                  <a:gd name="connsiteY3" fmla="*/ 768 h 2572889"/>
                  <a:gd name="connsiteX4" fmla="*/ 937642 w 2087615"/>
                  <a:gd name="connsiteY4" fmla="*/ 13376 h 2572889"/>
                  <a:gd name="connsiteX5" fmla="*/ 524124 w 2087615"/>
                  <a:gd name="connsiteY5" fmla="*/ 130605 h 2572889"/>
                  <a:gd name="connsiteX6" fmla="*/ 155881 w 2087615"/>
                  <a:gd name="connsiteY6" fmla="*/ 589142 h 2572889"/>
                  <a:gd name="connsiteX7" fmla="*/ 123852 w 2087615"/>
                  <a:gd name="connsiteY7" fmla="*/ 866264 h 2572889"/>
                  <a:gd name="connsiteX8" fmla="*/ 123151 w 2087615"/>
                  <a:gd name="connsiteY8" fmla="*/ 1272204 h 2572889"/>
                  <a:gd name="connsiteX9" fmla="*/ 194660 w 2087615"/>
                  <a:gd name="connsiteY9" fmla="*/ 1693936 h 2572889"/>
                  <a:gd name="connsiteX10" fmla="*/ 199882 w 2087615"/>
                  <a:gd name="connsiteY10" fmla="*/ 2053201 h 2572889"/>
                  <a:gd name="connsiteX11" fmla="*/ 53488 w 2087615"/>
                  <a:gd name="connsiteY11" fmla="*/ 2447615 h 2572889"/>
                  <a:gd name="connsiteX12" fmla="*/ 0 w 2087615"/>
                  <a:gd name="connsiteY12" fmla="*/ 2572104 h 2572889"/>
                  <a:gd name="connsiteX13" fmla="*/ 26299 w 2087615"/>
                  <a:gd name="connsiteY13" fmla="*/ 2564081 h 2572889"/>
                  <a:gd name="connsiteX14" fmla="*/ 1914318 w 2087615"/>
                  <a:gd name="connsiteY14" fmla="*/ 2480600 h 2572889"/>
                  <a:gd name="connsiteX15" fmla="*/ 2021741 w 2087615"/>
                  <a:gd name="connsiteY15" fmla="*/ 2158713 h 2572889"/>
                  <a:gd name="connsiteX16" fmla="*/ 2086373 w 2087615"/>
                  <a:gd name="connsiteY16" fmla="*/ 1611793 h 257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87615" h="2572889">
                    <a:moveTo>
                      <a:pt x="2086373" y="1611793"/>
                    </a:moveTo>
                    <a:cubicBezTo>
                      <a:pt x="2077458" y="1391916"/>
                      <a:pt x="2061412" y="1172359"/>
                      <a:pt x="2050523" y="952610"/>
                    </a:cubicBezTo>
                    <a:cubicBezTo>
                      <a:pt x="2043582" y="813157"/>
                      <a:pt x="2019894" y="677462"/>
                      <a:pt x="1974938" y="545141"/>
                    </a:cubicBezTo>
                    <a:cubicBezTo>
                      <a:pt x="1857837" y="200267"/>
                      <a:pt x="1600136" y="10192"/>
                      <a:pt x="1235968" y="768"/>
                    </a:cubicBezTo>
                    <a:cubicBezTo>
                      <a:pt x="1136187" y="-1843"/>
                      <a:pt x="1036723" y="2168"/>
                      <a:pt x="937642" y="13376"/>
                    </a:cubicBezTo>
                    <a:cubicBezTo>
                      <a:pt x="793414" y="29677"/>
                      <a:pt x="653770" y="63680"/>
                      <a:pt x="524124" y="130605"/>
                    </a:cubicBezTo>
                    <a:cubicBezTo>
                      <a:pt x="333858" y="228795"/>
                      <a:pt x="199500" y="373214"/>
                      <a:pt x="155881" y="589142"/>
                    </a:cubicBezTo>
                    <a:cubicBezTo>
                      <a:pt x="137415" y="680518"/>
                      <a:pt x="131938" y="773614"/>
                      <a:pt x="123852" y="866264"/>
                    </a:cubicBezTo>
                    <a:cubicBezTo>
                      <a:pt x="112071" y="1001577"/>
                      <a:pt x="110861" y="1136954"/>
                      <a:pt x="123151" y="1272204"/>
                    </a:cubicBezTo>
                    <a:cubicBezTo>
                      <a:pt x="136077" y="1414585"/>
                      <a:pt x="168553" y="1553720"/>
                      <a:pt x="194660" y="1693936"/>
                    </a:cubicBezTo>
                    <a:cubicBezTo>
                      <a:pt x="216883" y="1813266"/>
                      <a:pt x="224143" y="1932597"/>
                      <a:pt x="199882" y="2053201"/>
                    </a:cubicBezTo>
                    <a:cubicBezTo>
                      <a:pt x="171864" y="2192717"/>
                      <a:pt x="114809" y="2320644"/>
                      <a:pt x="53488" y="2447615"/>
                    </a:cubicBezTo>
                    <a:cubicBezTo>
                      <a:pt x="33876" y="2488178"/>
                      <a:pt x="8150" y="2526511"/>
                      <a:pt x="0" y="2572104"/>
                    </a:cubicBezTo>
                    <a:cubicBezTo>
                      <a:pt x="10443" y="2574842"/>
                      <a:pt x="18912" y="2570002"/>
                      <a:pt x="26299" y="2564081"/>
                    </a:cubicBezTo>
                    <a:cubicBezTo>
                      <a:pt x="92650" y="2511038"/>
                      <a:pt x="1903620" y="2490279"/>
                      <a:pt x="1914318" y="2480600"/>
                    </a:cubicBezTo>
                    <a:cubicBezTo>
                      <a:pt x="1962076" y="2377316"/>
                      <a:pt x="1994233" y="2268811"/>
                      <a:pt x="2021741" y="2158713"/>
                    </a:cubicBezTo>
                    <a:cubicBezTo>
                      <a:pt x="2066697" y="1979017"/>
                      <a:pt x="2093887" y="1796965"/>
                      <a:pt x="2086373" y="1611793"/>
                    </a:cubicBezTo>
                    <a:close/>
                  </a:path>
                </a:pathLst>
              </a:custGeom>
              <a:solidFill>
                <a:srgbClr val="FBD770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Graphic 57">
                <a:extLst>
                  <a:ext uri="{FF2B5EF4-FFF2-40B4-BE49-F238E27FC236}">
                    <a16:creationId xmlns:a16="http://schemas.microsoft.com/office/drawing/2014/main" id="{735F8738-4C66-4F1D-AC20-044F5F2F547D}"/>
                  </a:ext>
                </a:extLst>
              </p:cNvPr>
              <p:cNvSpPr/>
              <p:nvPr/>
            </p:nvSpPr>
            <p:spPr>
              <a:xfrm>
                <a:off x="5045788" y="2534989"/>
                <a:ext cx="11415" cy="12937"/>
              </a:xfrm>
              <a:custGeom>
                <a:avLst/>
                <a:gdLst>
                  <a:gd name="connsiteX0" fmla="*/ 38906 w 42026"/>
                  <a:gd name="connsiteY0" fmla="*/ 47630 h 47630"/>
                  <a:gd name="connsiteX1" fmla="*/ 0 w 42026"/>
                  <a:gd name="connsiteY1" fmla="*/ 0 h 47630"/>
                  <a:gd name="connsiteX2" fmla="*/ 42027 w 42026"/>
                  <a:gd name="connsiteY2" fmla="*/ 44765 h 47630"/>
                  <a:gd name="connsiteX3" fmla="*/ 38906 w 42026"/>
                  <a:gd name="connsiteY3" fmla="*/ 47630 h 4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26" h="47630">
                    <a:moveTo>
                      <a:pt x="38906" y="47630"/>
                    </a:moveTo>
                    <a:cubicBezTo>
                      <a:pt x="25917" y="31775"/>
                      <a:pt x="12926" y="15919"/>
                      <a:pt x="0" y="0"/>
                    </a:cubicBezTo>
                    <a:cubicBezTo>
                      <a:pt x="21204" y="9042"/>
                      <a:pt x="32730" y="25917"/>
                      <a:pt x="42027" y="44765"/>
                    </a:cubicBezTo>
                    <a:cubicBezTo>
                      <a:pt x="40944" y="45720"/>
                      <a:pt x="39925" y="46675"/>
                      <a:pt x="38906" y="47630"/>
                    </a:cubicBezTo>
                    <a:close/>
                  </a:path>
                </a:pathLst>
              </a:custGeom>
              <a:solidFill>
                <a:srgbClr val="49122C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AF145184-D0CC-4C69-AD06-E2FD5EAE4B62}"/>
                  </a:ext>
                </a:extLst>
              </p:cNvPr>
              <p:cNvSpPr/>
              <p:nvPr/>
            </p:nvSpPr>
            <p:spPr>
              <a:xfrm>
                <a:off x="4734147" y="2436240"/>
                <a:ext cx="692890" cy="356354"/>
              </a:xfrm>
              <a:custGeom>
                <a:avLst/>
                <a:gdLst>
                  <a:gd name="connsiteX0" fmla="*/ 342539 w 692890"/>
                  <a:gd name="connsiteY0" fmla="*/ 0 h 356354"/>
                  <a:gd name="connsiteX1" fmla="*/ 418476 w 692890"/>
                  <a:gd name="connsiteY1" fmla="*/ 353 h 356354"/>
                  <a:gd name="connsiteX2" fmla="*/ 423976 w 692890"/>
                  <a:gd name="connsiteY2" fmla="*/ 5386 h 356354"/>
                  <a:gd name="connsiteX3" fmla="*/ 434336 w 692890"/>
                  <a:gd name="connsiteY3" fmla="*/ 22630 h 356354"/>
                  <a:gd name="connsiteX4" fmla="*/ 438244 w 692890"/>
                  <a:gd name="connsiteY4" fmla="*/ 24895 h 356354"/>
                  <a:gd name="connsiteX5" fmla="*/ 504798 w 692890"/>
                  <a:gd name="connsiteY5" fmla="*/ 46308 h 356354"/>
                  <a:gd name="connsiteX6" fmla="*/ 586556 w 692890"/>
                  <a:gd name="connsiteY6" fmla="*/ 71507 h 356354"/>
                  <a:gd name="connsiteX7" fmla="*/ 656811 w 692890"/>
                  <a:gd name="connsiteY7" fmla="*/ 123256 h 356354"/>
                  <a:gd name="connsiteX8" fmla="*/ 678785 w 692890"/>
                  <a:gd name="connsiteY8" fmla="*/ 168035 h 356354"/>
                  <a:gd name="connsiteX9" fmla="*/ 687276 w 692890"/>
                  <a:gd name="connsiteY9" fmla="*/ 212444 h 356354"/>
                  <a:gd name="connsiteX10" fmla="*/ 692890 w 692890"/>
                  <a:gd name="connsiteY10" fmla="*/ 212427 h 356354"/>
                  <a:gd name="connsiteX11" fmla="*/ 688033 w 692890"/>
                  <a:gd name="connsiteY11" fmla="*/ 216398 h 356354"/>
                  <a:gd name="connsiteX12" fmla="*/ 688151 w 692890"/>
                  <a:gd name="connsiteY12" fmla="*/ 217016 h 356354"/>
                  <a:gd name="connsiteX13" fmla="*/ 683066 w 692890"/>
                  <a:gd name="connsiteY13" fmla="*/ 223035 h 356354"/>
                  <a:gd name="connsiteX14" fmla="*/ 679885 w 692890"/>
                  <a:gd name="connsiteY14" fmla="*/ 223059 h 356354"/>
                  <a:gd name="connsiteX15" fmla="*/ 616134 w 692890"/>
                  <a:gd name="connsiteY15" fmla="*/ 275175 h 356354"/>
                  <a:gd name="connsiteX16" fmla="*/ 0 w 692890"/>
                  <a:gd name="connsiteY16" fmla="*/ 214469 h 356354"/>
                  <a:gd name="connsiteX17" fmla="*/ 12954 w 692890"/>
                  <a:gd name="connsiteY17" fmla="*/ 214431 h 356354"/>
                  <a:gd name="connsiteX18" fmla="*/ 13184 w 692890"/>
                  <a:gd name="connsiteY18" fmla="*/ 201415 h 356354"/>
                  <a:gd name="connsiteX19" fmla="*/ 64847 w 692890"/>
                  <a:gd name="connsiteY19" fmla="*/ 98938 h 356354"/>
                  <a:gd name="connsiteX20" fmla="*/ 66611 w 692890"/>
                  <a:gd name="connsiteY20" fmla="*/ 96344 h 356354"/>
                  <a:gd name="connsiteX21" fmla="*/ 147399 w 692890"/>
                  <a:gd name="connsiteY21" fmla="*/ 61164 h 356354"/>
                  <a:gd name="connsiteX22" fmla="*/ 250309 w 692890"/>
                  <a:gd name="connsiteY22" fmla="*/ 28320 h 356354"/>
                  <a:gd name="connsiteX23" fmla="*/ 257054 w 692890"/>
                  <a:gd name="connsiteY23" fmla="*/ 25881 h 356354"/>
                  <a:gd name="connsiteX24" fmla="*/ 274904 w 692890"/>
                  <a:gd name="connsiteY24" fmla="*/ 6493 h 356354"/>
                  <a:gd name="connsiteX25" fmla="*/ 279573 w 692890"/>
                  <a:gd name="connsiteY25" fmla="*/ 699 h 356354"/>
                  <a:gd name="connsiteX26" fmla="*/ 342539 w 692890"/>
                  <a:gd name="connsiteY26" fmla="*/ 0 h 356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92890" h="356354">
                    <a:moveTo>
                      <a:pt x="342539" y="0"/>
                    </a:moveTo>
                    <a:cubicBezTo>
                      <a:pt x="374259" y="7"/>
                      <a:pt x="408142" y="188"/>
                      <a:pt x="418476" y="353"/>
                    </a:cubicBezTo>
                    <a:cubicBezTo>
                      <a:pt x="421191" y="1044"/>
                      <a:pt x="423163" y="2843"/>
                      <a:pt x="423976" y="5386"/>
                    </a:cubicBezTo>
                    <a:cubicBezTo>
                      <a:pt x="426224" y="12408"/>
                      <a:pt x="430358" y="16697"/>
                      <a:pt x="434336" y="22630"/>
                    </a:cubicBezTo>
                    <a:cubicBezTo>
                      <a:pt x="435356" y="23909"/>
                      <a:pt x="436567" y="24134"/>
                      <a:pt x="438244" y="24895"/>
                    </a:cubicBezTo>
                    <a:cubicBezTo>
                      <a:pt x="459933" y="33543"/>
                      <a:pt x="482573" y="39303"/>
                      <a:pt x="504798" y="46308"/>
                    </a:cubicBezTo>
                    <a:cubicBezTo>
                      <a:pt x="532005" y="54869"/>
                      <a:pt x="559297" y="63119"/>
                      <a:pt x="586556" y="71507"/>
                    </a:cubicBezTo>
                    <a:cubicBezTo>
                      <a:pt x="615128" y="81764"/>
                      <a:pt x="639083" y="98246"/>
                      <a:pt x="656811" y="123256"/>
                    </a:cubicBezTo>
                    <a:cubicBezTo>
                      <a:pt x="666773" y="137317"/>
                      <a:pt x="673830" y="152326"/>
                      <a:pt x="678785" y="168035"/>
                    </a:cubicBezTo>
                    <a:lnTo>
                      <a:pt x="687276" y="212444"/>
                    </a:lnTo>
                    <a:lnTo>
                      <a:pt x="692890" y="212427"/>
                    </a:lnTo>
                    <a:lnTo>
                      <a:pt x="688033" y="216398"/>
                    </a:lnTo>
                    <a:lnTo>
                      <a:pt x="688151" y="217016"/>
                    </a:lnTo>
                    <a:cubicBezTo>
                      <a:pt x="688548" y="221271"/>
                      <a:pt x="686853" y="222879"/>
                      <a:pt x="683066" y="223035"/>
                    </a:cubicBezTo>
                    <a:lnTo>
                      <a:pt x="679885" y="223059"/>
                    </a:lnTo>
                    <a:lnTo>
                      <a:pt x="616134" y="275175"/>
                    </a:lnTo>
                    <a:cubicBezTo>
                      <a:pt x="426230" y="400777"/>
                      <a:pt x="168199" y="380697"/>
                      <a:pt x="0" y="214469"/>
                    </a:cubicBezTo>
                    <a:lnTo>
                      <a:pt x="12954" y="214431"/>
                    </a:lnTo>
                    <a:lnTo>
                      <a:pt x="13184" y="201415"/>
                    </a:lnTo>
                    <a:cubicBezTo>
                      <a:pt x="19203" y="161704"/>
                      <a:pt x="33438" y="125954"/>
                      <a:pt x="64847" y="98938"/>
                    </a:cubicBezTo>
                    <a:cubicBezTo>
                      <a:pt x="65435" y="98073"/>
                      <a:pt x="66023" y="97209"/>
                      <a:pt x="66611" y="96344"/>
                    </a:cubicBezTo>
                    <a:cubicBezTo>
                      <a:pt x="89978" y="76471"/>
                      <a:pt x="119225" y="70072"/>
                      <a:pt x="147399" y="61164"/>
                    </a:cubicBezTo>
                    <a:cubicBezTo>
                      <a:pt x="181731" y="50303"/>
                      <a:pt x="216012" y="39268"/>
                      <a:pt x="250309" y="28320"/>
                    </a:cubicBezTo>
                    <a:cubicBezTo>
                      <a:pt x="253318" y="27282"/>
                      <a:pt x="254979" y="26815"/>
                      <a:pt x="257054" y="25881"/>
                    </a:cubicBezTo>
                    <a:cubicBezTo>
                      <a:pt x="265979" y="21886"/>
                      <a:pt x="272084" y="16196"/>
                      <a:pt x="274904" y="6493"/>
                    </a:cubicBezTo>
                    <a:cubicBezTo>
                      <a:pt x="275613" y="4002"/>
                      <a:pt x="276806" y="1667"/>
                      <a:pt x="279573" y="699"/>
                    </a:cubicBezTo>
                    <a:cubicBezTo>
                      <a:pt x="281260" y="163"/>
                      <a:pt x="310818" y="-6"/>
                      <a:pt x="342539" y="0"/>
                    </a:cubicBezTo>
                    <a:close/>
                  </a:path>
                </a:pathLst>
              </a:custGeom>
              <a:solidFill>
                <a:srgbClr val="D6529E"/>
              </a:solidFill>
              <a:ln w="6366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9" name="Graphic 57">
                <a:extLst>
                  <a:ext uri="{FF2B5EF4-FFF2-40B4-BE49-F238E27FC236}">
                    <a16:creationId xmlns:a16="http://schemas.microsoft.com/office/drawing/2014/main" id="{23F8B4EF-74B9-4D96-99F1-C01DCA8C3DD3}"/>
                  </a:ext>
                </a:extLst>
              </p:cNvPr>
              <p:cNvSpPr/>
              <p:nvPr/>
            </p:nvSpPr>
            <p:spPr>
              <a:xfrm>
                <a:off x="5011040" y="2423292"/>
                <a:ext cx="145699" cy="236075"/>
              </a:xfrm>
              <a:custGeom>
                <a:avLst/>
                <a:gdLst>
                  <a:gd name="connsiteX0" fmla="*/ 536414 w 536413"/>
                  <a:gd name="connsiteY0" fmla="*/ 58201 h 869146"/>
                  <a:gd name="connsiteX1" fmla="*/ 295142 w 536413"/>
                  <a:gd name="connsiteY1" fmla="*/ 62594 h 869146"/>
                  <a:gd name="connsiteX2" fmla="*/ 272028 w 536413"/>
                  <a:gd name="connsiteY2" fmla="*/ 86028 h 869146"/>
                  <a:gd name="connsiteX3" fmla="*/ 271455 w 536413"/>
                  <a:gd name="connsiteY3" fmla="*/ 869062 h 869146"/>
                  <a:gd name="connsiteX4" fmla="*/ 265278 w 536413"/>
                  <a:gd name="connsiteY4" fmla="*/ 869062 h 869146"/>
                  <a:gd name="connsiteX5" fmla="*/ 264387 w 536413"/>
                  <a:gd name="connsiteY5" fmla="*/ 90421 h 869146"/>
                  <a:gd name="connsiteX6" fmla="*/ 236369 w 536413"/>
                  <a:gd name="connsiteY6" fmla="*/ 62467 h 869146"/>
                  <a:gd name="connsiteX7" fmla="*/ 0 w 536413"/>
                  <a:gd name="connsiteY7" fmla="*/ 56991 h 869146"/>
                  <a:gd name="connsiteX8" fmla="*/ 10825 w 536413"/>
                  <a:gd name="connsiteY8" fmla="*/ 0 h 869146"/>
                  <a:gd name="connsiteX9" fmla="*/ 523297 w 536413"/>
                  <a:gd name="connsiteY9" fmla="*/ 0 h 869146"/>
                  <a:gd name="connsiteX10" fmla="*/ 536414 w 536413"/>
                  <a:gd name="connsiteY10" fmla="*/ 58201 h 869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6413" h="869146">
                    <a:moveTo>
                      <a:pt x="536414" y="58201"/>
                    </a:moveTo>
                    <a:cubicBezTo>
                      <a:pt x="458219" y="60366"/>
                      <a:pt x="373338" y="61512"/>
                      <a:pt x="295142" y="62594"/>
                    </a:cubicBezTo>
                    <a:cubicBezTo>
                      <a:pt x="277058" y="62849"/>
                      <a:pt x="271900" y="68071"/>
                      <a:pt x="272028" y="86028"/>
                    </a:cubicBezTo>
                    <a:cubicBezTo>
                      <a:pt x="272664" y="212999"/>
                      <a:pt x="271773" y="776858"/>
                      <a:pt x="271455" y="869062"/>
                    </a:cubicBezTo>
                    <a:cubicBezTo>
                      <a:pt x="269481" y="869253"/>
                      <a:pt x="266551" y="869062"/>
                      <a:pt x="265278" y="869062"/>
                    </a:cubicBezTo>
                    <a:cubicBezTo>
                      <a:pt x="265278" y="756163"/>
                      <a:pt x="263113" y="191031"/>
                      <a:pt x="264387" y="90421"/>
                    </a:cubicBezTo>
                    <a:cubicBezTo>
                      <a:pt x="264705" y="67943"/>
                      <a:pt x="258528" y="62658"/>
                      <a:pt x="236369" y="62467"/>
                    </a:cubicBezTo>
                    <a:cubicBezTo>
                      <a:pt x="159128" y="61894"/>
                      <a:pt x="77176" y="59156"/>
                      <a:pt x="0" y="56991"/>
                    </a:cubicBezTo>
                    <a:cubicBezTo>
                      <a:pt x="2038" y="38142"/>
                      <a:pt x="8787" y="18848"/>
                      <a:pt x="10825" y="0"/>
                    </a:cubicBezTo>
                    <a:cubicBezTo>
                      <a:pt x="181670" y="15283"/>
                      <a:pt x="352515" y="15346"/>
                      <a:pt x="523297" y="0"/>
                    </a:cubicBezTo>
                    <a:cubicBezTo>
                      <a:pt x="529601" y="22414"/>
                      <a:pt x="534376" y="39671"/>
                      <a:pt x="536414" y="58201"/>
                    </a:cubicBezTo>
                    <a:close/>
                  </a:path>
                </a:pathLst>
              </a:custGeom>
              <a:solidFill>
                <a:srgbClr val="1E1E11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Graphic 57">
                <a:extLst>
                  <a:ext uri="{FF2B5EF4-FFF2-40B4-BE49-F238E27FC236}">
                    <a16:creationId xmlns:a16="http://schemas.microsoft.com/office/drawing/2014/main" id="{2751580F-9380-48C8-95E0-258C8E4B89B8}"/>
                  </a:ext>
                </a:extLst>
              </p:cNvPr>
              <p:cNvSpPr/>
              <p:nvPr/>
            </p:nvSpPr>
            <p:spPr>
              <a:xfrm>
                <a:off x="4849382" y="1985635"/>
                <a:ext cx="468318" cy="443750"/>
              </a:xfrm>
              <a:custGeom>
                <a:avLst/>
                <a:gdLst>
                  <a:gd name="connsiteX0" fmla="*/ 1724095 w 1724184"/>
                  <a:gd name="connsiteY0" fmla="*/ 585914 h 1633733"/>
                  <a:gd name="connsiteX1" fmla="*/ 1631254 w 1724184"/>
                  <a:gd name="connsiteY1" fmla="*/ 461107 h 1633733"/>
                  <a:gd name="connsiteX2" fmla="*/ 1597378 w 1724184"/>
                  <a:gd name="connsiteY2" fmla="*/ 420481 h 1633733"/>
                  <a:gd name="connsiteX3" fmla="*/ 1587381 w 1724184"/>
                  <a:gd name="connsiteY3" fmla="*/ 364382 h 1633733"/>
                  <a:gd name="connsiteX4" fmla="*/ 1268232 w 1724184"/>
                  <a:gd name="connsiteY4" fmla="*/ 71086 h 1633733"/>
                  <a:gd name="connsiteX5" fmla="*/ 787726 w 1724184"/>
                  <a:gd name="connsiteY5" fmla="*/ 3716 h 1633733"/>
                  <a:gd name="connsiteX6" fmla="*/ 384015 w 1724184"/>
                  <a:gd name="connsiteY6" fmla="*/ 117952 h 1633733"/>
                  <a:gd name="connsiteX7" fmla="*/ 129944 w 1724184"/>
                  <a:gd name="connsiteY7" fmla="*/ 407300 h 1633733"/>
                  <a:gd name="connsiteX8" fmla="*/ 125933 w 1724184"/>
                  <a:gd name="connsiteY8" fmla="*/ 453084 h 1633733"/>
                  <a:gd name="connsiteX9" fmla="*/ 50794 w 1724184"/>
                  <a:gd name="connsiteY9" fmla="*/ 480656 h 1633733"/>
                  <a:gd name="connsiteX10" fmla="*/ 1635 w 1724184"/>
                  <a:gd name="connsiteY10" fmla="*/ 624884 h 1633733"/>
                  <a:gd name="connsiteX11" fmla="*/ 215717 w 1724184"/>
                  <a:gd name="connsiteY11" fmla="*/ 917925 h 1633733"/>
                  <a:gd name="connsiteX12" fmla="*/ 479785 w 1724184"/>
                  <a:gd name="connsiteY12" fmla="*/ 1300496 h 1633733"/>
                  <a:gd name="connsiteX13" fmla="*/ 592939 w 1724184"/>
                  <a:gd name="connsiteY13" fmla="*/ 1357677 h 1633733"/>
                  <a:gd name="connsiteX14" fmla="*/ 610641 w 1724184"/>
                  <a:gd name="connsiteY14" fmla="*/ 1380410 h 1633733"/>
                  <a:gd name="connsiteX15" fmla="*/ 611214 w 1724184"/>
                  <a:gd name="connsiteY15" fmla="*/ 1617479 h 1633733"/>
                  <a:gd name="connsiteX16" fmla="*/ 654451 w 1724184"/>
                  <a:gd name="connsiteY16" fmla="*/ 1626458 h 1633733"/>
                  <a:gd name="connsiteX17" fmla="*/ 1068924 w 1724184"/>
                  <a:gd name="connsiteY17" fmla="*/ 1626585 h 1633733"/>
                  <a:gd name="connsiteX18" fmla="*/ 1113052 w 1724184"/>
                  <a:gd name="connsiteY18" fmla="*/ 1617607 h 1633733"/>
                  <a:gd name="connsiteX19" fmla="*/ 1118719 w 1724184"/>
                  <a:gd name="connsiteY19" fmla="*/ 1611303 h 1633733"/>
                  <a:gd name="connsiteX20" fmla="*/ 1111014 w 1724184"/>
                  <a:gd name="connsiteY20" fmla="*/ 1376908 h 1633733"/>
                  <a:gd name="connsiteX21" fmla="*/ 1128971 w 1724184"/>
                  <a:gd name="connsiteY21" fmla="*/ 1353348 h 1633733"/>
                  <a:gd name="connsiteX22" fmla="*/ 1318218 w 1724184"/>
                  <a:gd name="connsiteY22" fmla="*/ 1244142 h 1633733"/>
                  <a:gd name="connsiteX23" fmla="*/ 1501162 w 1724184"/>
                  <a:gd name="connsiteY23" fmla="*/ 996439 h 1633733"/>
                  <a:gd name="connsiteX24" fmla="*/ 1514598 w 1724184"/>
                  <a:gd name="connsiteY24" fmla="*/ 889716 h 1633733"/>
                  <a:gd name="connsiteX25" fmla="*/ 1514598 w 1724184"/>
                  <a:gd name="connsiteY25" fmla="*/ 889716 h 1633733"/>
                  <a:gd name="connsiteX26" fmla="*/ 1519246 w 1724184"/>
                  <a:gd name="connsiteY26" fmla="*/ 889334 h 1633733"/>
                  <a:gd name="connsiteX27" fmla="*/ 1521030 w 1724184"/>
                  <a:gd name="connsiteY27" fmla="*/ 892900 h 1633733"/>
                  <a:gd name="connsiteX28" fmla="*/ 1571334 w 1724184"/>
                  <a:gd name="connsiteY28" fmla="*/ 875771 h 1633733"/>
                  <a:gd name="connsiteX29" fmla="*/ 1724095 w 1724184"/>
                  <a:gd name="connsiteY29" fmla="*/ 585914 h 163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724184" h="1633733">
                    <a:moveTo>
                      <a:pt x="1724095" y="585914"/>
                    </a:moveTo>
                    <a:cubicBezTo>
                      <a:pt x="1722758" y="524975"/>
                      <a:pt x="1678884" y="464227"/>
                      <a:pt x="1631254" y="461107"/>
                    </a:cubicBezTo>
                    <a:cubicBezTo>
                      <a:pt x="1599607" y="459006"/>
                      <a:pt x="1593175" y="446971"/>
                      <a:pt x="1597378" y="420481"/>
                    </a:cubicBezTo>
                    <a:cubicBezTo>
                      <a:pt x="1610559" y="398958"/>
                      <a:pt x="1594895" y="381575"/>
                      <a:pt x="1587381" y="364382"/>
                    </a:cubicBezTo>
                    <a:cubicBezTo>
                      <a:pt x="1524150" y="220090"/>
                      <a:pt x="1411696" y="127249"/>
                      <a:pt x="1268232" y="71086"/>
                    </a:cubicBezTo>
                    <a:cubicBezTo>
                      <a:pt x="1113943" y="10657"/>
                      <a:pt x="953286" y="-9083"/>
                      <a:pt x="787726" y="3716"/>
                    </a:cubicBezTo>
                    <a:cubicBezTo>
                      <a:pt x="645027" y="14732"/>
                      <a:pt x="509586" y="48608"/>
                      <a:pt x="384015" y="117952"/>
                    </a:cubicBezTo>
                    <a:cubicBezTo>
                      <a:pt x="264812" y="183794"/>
                      <a:pt x="175728" y="276826"/>
                      <a:pt x="129944" y="407300"/>
                    </a:cubicBezTo>
                    <a:cubicBezTo>
                      <a:pt x="124786" y="422009"/>
                      <a:pt x="116763" y="436910"/>
                      <a:pt x="125933" y="453084"/>
                    </a:cubicBezTo>
                    <a:cubicBezTo>
                      <a:pt x="101290" y="463145"/>
                      <a:pt x="72699" y="460407"/>
                      <a:pt x="50794" y="480656"/>
                    </a:cubicBezTo>
                    <a:cubicBezTo>
                      <a:pt x="7940" y="520326"/>
                      <a:pt x="-4987" y="571141"/>
                      <a:pt x="1635" y="624884"/>
                    </a:cubicBezTo>
                    <a:cubicBezTo>
                      <a:pt x="13734" y="722946"/>
                      <a:pt x="152422" y="939448"/>
                      <a:pt x="215717" y="917925"/>
                    </a:cubicBezTo>
                    <a:cubicBezTo>
                      <a:pt x="253923" y="1134044"/>
                      <a:pt x="345300" y="1226503"/>
                      <a:pt x="479785" y="1300496"/>
                    </a:cubicBezTo>
                    <a:cubicBezTo>
                      <a:pt x="516845" y="1320872"/>
                      <a:pt x="553459" y="1342140"/>
                      <a:pt x="592939" y="1357677"/>
                    </a:cubicBezTo>
                    <a:cubicBezTo>
                      <a:pt x="603318" y="1361753"/>
                      <a:pt x="610705" y="1366974"/>
                      <a:pt x="610641" y="1380410"/>
                    </a:cubicBezTo>
                    <a:cubicBezTo>
                      <a:pt x="610195" y="1450073"/>
                      <a:pt x="598224" y="1611112"/>
                      <a:pt x="611214" y="1617479"/>
                    </a:cubicBezTo>
                    <a:cubicBezTo>
                      <a:pt x="625032" y="1623146"/>
                      <a:pt x="639678" y="1625439"/>
                      <a:pt x="654451" y="1626458"/>
                    </a:cubicBezTo>
                    <a:cubicBezTo>
                      <a:pt x="792630" y="1636009"/>
                      <a:pt x="930809" y="1636264"/>
                      <a:pt x="1068924" y="1626585"/>
                    </a:cubicBezTo>
                    <a:cubicBezTo>
                      <a:pt x="1083951" y="1625502"/>
                      <a:pt x="1098915" y="1623338"/>
                      <a:pt x="1113052" y="1617607"/>
                    </a:cubicBezTo>
                    <a:cubicBezTo>
                      <a:pt x="1112797" y="1615505"/>
                      <a:pt x="1118974" y="1613404"/>
                      <a:pt x="1118719" y="1611303"/>
                    </a:cubicBezTo>
                    <a:cubicBezTo>
                      <a:pt x="1108658" y="1533426"/>
                      <a:pt x="1117700" y="1454848"/>
                      <a:pt x="1111014" y="1376908"/>
                    </a:cubicBezTo>
                    <a:cubicBezTo>
                      <a:pt x="1109358" y="1357487"/>
                      <a:pt x="1118974" y="1357550"/>
                      <a:pt x="1128971" y="1353348"/>
                    </a:cubicBezTo>
                    <a:cubicBezTo>
                      <a:pt x="1196660" y="1324820"/>
                      <a:pt x="1258744" y="1286996"/>
                      <a:pt x="1318218" y="1244142"/>
                    </a:cubicBezTo>
                    <a:cubicBezTo>
                      <a:pt x="1415071" y="1174288"/>
                      <a:pt x="1454296" y="1137738"/>
                      <a:pt x="1501162" y="996439"/>
                    </a:cubicBezTo>
                    <a:cubicBezTo>
                      <a:pt x="1513516" y="968039"/>
                      <a:pt x="1514916" y="919135"/>
                      <a:pt x="1514598" y="889716"/>
                    </a:cubicBezTo>
                    <a:cubicBezTo>
                      <a:pt x="1514598" y="889716"/>
                      <a:pt x="1514598" y="889716"/>
                      <a:pt x="1514598" y="889716"/>
                    </a:cubicBezTo>
                    <a:cubicBezTo>
                      <a:pt x="1516190" y="889716"/>
                      <a:pt x="1517718" y="889525"/>
                      <a:pt x="1519246" y="889334"/>
                    </a:cubicBezTo>
                    <a:cubicBezTo>
                      <a:pt x="1519820" y="890544"/>
                      <a:pt x="1520393" y="891690"/>
                      <a:pt x="1521030" y="892900"/>
                    </a:cubicBezTo>
                    <a:cubicBezTo>
                      <a:pt x="1539241" y="891308"/>
                      <a:pt x="1557070" y="886660"/>
                      <a:pt x="1571334" y="875771"/>
                    </a:cubicBezTo>
                    <a:cubicBezTo>
                      <a:pt x="1666849" y="802670"/>
                      <a:pt x="1726833" y="710084"/>
                      <a:pt x="1724095" y="585914"/>
                    </a:cubicBezTo>
                    <a:close/>
                  </a:path>
                </a:pathLst>
              </a:custGeom>
              <a:solidFill>
                <a:srgbClr val="FCD4B4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Graphic 57">
                <a:extLst>
                  <a:ext uri="{FF2B5EF4-FFF2-40B4-BE49-F238E27FC236}">
                    <a16:creationId xmlns:a16="http://schemas.microsoft.com/office/drawing/2014/main" id="{493B1B8A-44ED-4ACF-BEEB-A9E93383036F}"/>
                  </a:ext>
                </a:extLst>
              </p:cNvPr>
              <p:cNvSpPr/>
              <p:nvPr/>
            </p:nvSpPr>
            <p:spPr>
              <a:xfrm>
                <a:off x="4875295" y="1875198"/>
                <a:ext cx="419038" cy="233485"/>
              </a:xfrm>
              <a:custGeom>
                <a:avLst/>
                <a:gdLst>
                  <a:gd name="connsiteX0" fmla="*/ 1502040 w 1542752"/>
                  <a:gd name="connsiteY0" fmla="*/ 827072 h 859610"/>
                  <a:gd name="connsiteX1" fmla="*/ 1281654 w 1542752"/>
                  <a:gd name="connsiteY1" fmla="*/ 542373 h 859610"/>
                  <a:gd name="connsiteX2" fmla="*/ 913475 w 1542752"/>
                  <a:gd name="connsiteY2" fmla="*/ 422978 h 859610"/>
                  <a:gd name="connsiteX3" fmla="*/ 374322 w 1542752"/>
                  <a:gd name="connsiteY3" fmla="*/ 492259 h 859610"/>
                  <a:gd name="connsiteX4" fmla="*/ 41229 w 1542752"/>
                  <a:gd name="connsiteY4" fmla="*/ 820004 h 859610"/>
                  <a:gd name="connsiteX5" fmla="*/ 30658 w 1542752"/>
                  <a:gd name="connsiteY5" fmla="*/ 859611 h 859610"/>
                  <a:gd name="connsiteX6" fmla="*/ 30 w 1542752"/>
                  <a:gd name="connsiteY6" fmla="*/ 747985 h 859610"/>
                  <a:gd name="connsiteX7" fmla="*/ 325864 w 1542752"/>
                  <a:gd name="connsiteY7" fmla="*/ 138215 h 859610"/>
                  <a:gd name="connsiteX8" fmla="*/ 1460141 w 1542752"/>
                  <a:gd name="connsiteY8" fmla="*/ 411262 h 859610"/>
                  <a:gd name="connsiteX9" fmla="*/ 1542729 w 1542752"/>
                  <a:gd name="connsiteY9" fmla="*/ 737478 h 859610"/>
                  <a:gd name="connsiteX10" fmla="*/ 1518596 w 1542752"/>
                  <a:gd name="connsiteY10" fmla="*/ 858910 h 859610"/>
                  <a:gd name="connsiteX11" fmla="*/ 1502040 w 1542752"/>
                  <a:gd name="connsiteY11" fmla="*/ 827072 h 859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2752" h="859610">
                    <a:moveTo>
                      <a:pt x="1502040" y="827072"/>
                    </a:moveTo>
                    <a:cubicBezTo>
                      <a:pt x="1466381" y="702966"/>
                      <a:pt x="1388695" y="610952"/>
                      <a:pt x="1281654" y="542373"/>
                    </a:cubicBezTo>
                    <a:cubicBezTo>
                      <a:pt x="1169519" y="470609"/>
                      <a:pt x="1043757" y="438133"/>
                      <a:pt x="913475" y="422978"/>
                    </a:cubicBezTo>
                    <a:cubicBezTo>
                      <a:pt x="728366" y="401392"/>
                      <a:pt x="547333" y="420941"/>
                      <a:pt x="374322" y="492259"/>
                    </a:cubicBezTo>
                    <a:cubicBezTo>
                      <a:pt x="219588" y="556063"/>
                      <a:pt x="98601" y="656418"/>
                      <a:pt x="41229" y="820004"/>
                    </a:cubicBezTo>
                    <a:cubicBezTo>
                      <a:pt x="36708" y="832867"/>
                      <a:pt x="34160" y="846366"/>
                      <a:pt x="30658" y="859611"/>
                    </a:cubicBezTo>
                    <a:cubicBezTo>
                      <a:pt x="2577" y="827327"/>
                      <a:pt x="-352" y="786382"/>
                      <a:pt x="30" y="747985"/>
                    </a:cubicBezTo>
                    <a:cubicBezTo>
                      <a:pt x="2832" y="488884"/>
                      <a:pt x="114839" y="285500"/>
                      <a:pt x="325864" y="138215"/>
                    </a:cubicBezTo>
                    <a:cubicBezTo>
                      <a:pt x="705760" y="-126935"/>
                      <a:pt x="1242238" y="3093"/>
                      <a:pt x="1460141" y="411262"/>
                    </a:cubicBezTo>
                    <a:cubicBezTo>
                      <a:pt x="1514457" y="513017"/>
                      <a:pt x="1541074" y="622223"/>
                      <a:pt x="1542729" y="737478"/>
                    </a:cubicBezTo>
                    <a:cubicBezTo>
                      <a:pt x="1543303" y="779378"/>
                      <a:pt x="1533114" y="819176"/>
                      <a:pt x="1518596" y="858910"/>
                    </a:cubicBezTo>
                    <a:cubicBezTo>
                      <a:pt x="1503313" y="852797"/>
                      <a:pt x="1503313" y="852797"/>
                      <a:pt x="1502040" y="827072"/>
                    </a:cubicBezTo>
                    <a:close/>
                  </a:path>
                </a:pathLst>
              </a:custGeom>
              <a:solidFill>
                <a:srgbClr val="17110C"/>
              </a:solidFill>
              <a:ln w="63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8" name="그룹 3">
            <a:extLst>
              <a:ext uri="{FF2B5EF4-FFF2-40B4-BE49-F238E27FC236}">
                <a16:creationId xmlns:a16="http://schemas.microsoft.com/office/drawing/2014/main" id="{AE01B55D-466B-4EE1-8E26-45FEE938D116}"/>
              </a:ext>
            </a:extLst>
          </p:cNvPr>
          <p:cNvGrpSpPr/>
          <p:nvPr/>
        </p:nvGrpSpPr>
        <p:grpSpPr>
          <a:xfrm>
            <a:off x="8199385" y="1495158"/>
            <a:ext cx="2394349" cy="1208793"/>
            <a:chOff x="467544" y="2421312"/>
            <a:chExt cx="4546958" cy="1208793"/>
          </a:xfrm>
        </p:grpSpPr>
        <p:sp>
          <p:nvSpPr>
            <p:cNvPr id="119" name="Rectangle 8">
              <a:extLst>
                <a:ext uri="{FF2B5EF4-FFF2-40B4-BE49-F238E27FC236}">
                  <a16:creationId xmlns:a16="http://schemas.microsoft.com/office/drawing/2014/main" id="{4B999842-E45B-4587-BBFE-86EF05C7D5BF}"/>
                </a:ext>
              </a:extLst>
            </p:cNvPr>
            <p:cNvSpPr/>
            <p:nvPr/>
          </p:nvSpPr>
          <p:spPr>
            <a:xfrm>
              <a:off x="820483" y="2799108"/>
              <a:ext cx="4194019" cy="830997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20" name="Rectangle 9">
              <a:extLst>
                <a:ext uri="{FF2B5EF4-FFF2-40B4-BE49-F238E27FC236}">
                  <a16:creationId xmlns:a16="http://schemas.microsoft.com/office/drawing/2014/main" id="{56FD29A5-469E-4AD7-A2A3-50D93E0E51D5}"/>
                </a:ext>
              </a:extLst>
            </p:cNvPr>
            <p:cNvSpPr/>
            <p:nvPr/>
          </p:nvSpPr>
          <p:spPr>
            <a:xfrm>
              <a:off x="467544" y="2421312"/>
              <a:ext cx="454695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</a:rPr>
                <a:t>1. Contents Here A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1" name="그룹 9">
            <a:extLst>
              <a:ext uri="{FF2B5EF4-FFF2-40B4-BE49-F238E27FC236}">
                <a16:creationId xmlns:a16="http://schemas.microsoft.com/office/drawing/2014/main" id="{4DC16942-017F-49AD-8ABD-B06668CB21C2}"/>
              </a:ext>
            </a:extLst>
          </p:cNvPr>
          <p:cNvGrpSpPr/>
          <p:nvPr/>
        </p:nvGrpSpPr>
        <p:grpSpPr>
          <a:xfrm>
            <a:off x="9349113" y="3189466"/>
            <a:ext cx="2394349" cy="1208793"/>
            <a:chOff x="467544" y="3302740"/>
            <a:chExt cx="4546958" cy="1208793"/>
          </a:xfrm>
        </p:grpSpPr>
        <p:sp>
          <p:nvSpPr>
            <p:cNvPr id="122" name="Rectangle 11">
              <a:extLst>
                <a:ext uri="{FF2B5EF4-FFF2-40B4-BE49-F238E27FC236}">
                  <a16:creationId xmlns:a16="http://schemas.microsoft.com/office/drawing/2014/main" id="{4FEEAA07-D928-427A-AC8D-6958EE38AAC0}"/>
                </a:ext>
              </a:extLst>
            </p:cNvPr>
            <p:cNvSpPr/>
            <p:nvPr/>
          </p:nvSpPr>
          <p:spPr>
            <a:xfrm>
              <a:off x="820483" y="3680536"/>
              <a:ext cx="4194019" cy="830997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23" name="Rectangle 12">
              <a:extLst>
                <a:ext uri="{FF2B5EF4-FFF2-40B4-BE49-F238E27FC236}">
                  <a16:creationId xmlns:a16="http://schemas.microsoft.com/office/drawing/2014/main" id="{1D4184A5-0798-4DD8-B37B-8630C6E0D38B}"/>
                </a:ext>
              </a:extLst>
            </p:cNvPr>
            <p:cNvSpPr/>
            <p:nvPr/>
          </p:nvSpPr>
          <p:spPr>
            <a:xfrm>
              <a:off x="467544" y="3302740"/>
              <a:ext cx="454695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</a:rPr>
                <a:t>2. Contents Here B</a:t>
              </a:r>
              <a:endParaRPr lang="ko-KR" altLang="en-US" sz="16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24" name="그룹 10">
            <a:extLst>
              <a:ext uri="{FF2B5EF4-FFF2-40B4-BE49-F238E27FC236}">
                <a16:creationId xmlns:a16="http://schemas.microsoft.com/office/drawing/2014/main" id="{DDF29D94-65D0-43F5-BD9F-89A0F8319DFA}"/>
              </a:ext>
            </a:extLst>
          </p:cNvPr>
          <p:cNvGrpSpPr/>
          <p:nvPr/>
        </p:nvGrpSpPr>
        <p:grpSpPr>
          <a:xfrm>
            <a:off x="8596820" y="4883774"/>
            <a:ext cx="2394349" cy="1208793"/>
            <a:chOff x="467544" y="4184168"/>
            <a:chExt cx="4546958" cy="1208793"/>
          </a:xfrm>
        </p:grpSpPr>
        <p:sp>
          <p:nvSpPr>
            <p:cNvPr id="125" name="Rectangle 14">
              <a:extLst>
                <a:ext uri="{FF2B5EF4-FFF2-40B4-BE49-F238E27FC236}">
                  <a16:creationId xmlns:a16="http://schemas.microsoft.com/office/drawing/2014/main" id="{8D7A879B-1E85-4D59-903D-CBC0CCF5147C}"/>
                </a:ext>
              </a:extLst>
            </p:cNvPr>
            <p:cNvSpPr/>
            <p:nvPr/>
          </p:nvSpPr>
          <p:spPr>
            <a:xfrm>
              <a:off x="820483" y="4561964"/>
              <a:ext cx="4194019" cy="830997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26" name="Rectangle 15">
              <a:extLst>
                <a:ext uri="{FF2B5EF4-FFF2-40B4-BE49-F238E27FC236}">
                  <a16:creationId xmlns:a16="http://schemas.microsoft.com/office/drawing/2014/main" id="{0FAA7497-248B-4EE5-970F-0A2C1BD0C455}"/>
                </a:ext>
              </a:extLst>
            </p:cNvPr>
            <p:cNvSpPr/>
            <p:nvPr/>
          </p:nvSpPr>
          <p:spPr>
            <a:xfrm>
              <a:off x="467544" y="4184168"/>
              <a:ext cx="454695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</a:rPr>
                <a:t>3. Contents Here C</a:t>
              </a:r>
              <a:endParaRPr lang="ko-KR" altLang="en-US" sz="16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28" name="그룹 3">
            <a:extLst>
              <a:ext uri="{FF2B5EF4-FFF2-40B4-BE49-F238E27FC236}">
                <a16:creationId xmlns:a16="http://schemas.microsoft.com/office/drawing/2014/main" id="{A30B53E3-8B62-4D66-809D-319243E72036}"/>
              </a:ext>
            </a:extLst>
          </p:cNvPr>
          <p:cNvGrpSpPr/>
          <p:nvPr/>
        </p:nvGrpSpPr>
        <p:grpSpPr>
          <a:xfrm flipH="1">
            <a:off x="1598266" y="1495158"/>
            <a:ext cx="2394349" cy="1208793"/>
            <a:chOff x="467544" y="2421312"/>
            <a:chExt cx="4546958" cy="1208793"/>
          </a:xfrm>
        </p:grpSpPr>
        <p:sp>
          <p:nvSpPr>
            <p:cNvPr id="129" name="Rectangle 8">
              <a:extLst>
                <a:ext uri="{FF2B5EF4-FFF2-40B4-BE49-F238E27FC236}">
                  <a16:creationId xmlns:a16="http://schemas.microsoft.com/office/drawing/2014/main" id="{87C0453F-22C0-4274-92BF-174F3B4E81AB}"/>
                </a:ext>
              </a:extLst>
            </p:cNvPr>
            <p:cNvSpPr/>
            <p:nvPr/>
          </p:nvSpPr>
          <p:spPr>
            <a:xfrm>
              <a:off x="820483" y="2799108"/>
              <a:ext cx="4194019" cy="830997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30" name="Rectangle 9">
              <a:extLst>
                <a:ext uri="{FF2B5EF4-FFF2-40B4-BE49-F238E27FC236}">
                  <a16:creationId xmlns:a16="http://schemas.microsoft.com/office/drawing/2014/main" id="{5823ECA3-E850-4877-99C7-00378036C8A3}"/>
                </a:ext>
              </a:extLst>
            </p:cNvPr>
            <p:cNvSpPr/>
            <p:nvPr/>
          </p:nvSpPr>
          <p:spPr>
            <a:xfrm>
              <a:off x="467544" y="2421312"/>
              <a:ext cx="454695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accent1"/>
                  </a:solidFill>
                </a:rPr>
                <a:t>1. Contents Here A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31" name="그룹 9">
            <a:extLst>
              <a:ext uri="{FF2B5EF4-FFF2-40B4-BE49-F238E27FC236}">
                <a16:creationId xmlns:a16="http://schemas.microsoft.com/office/drawing/2014/main" id="{98797FAC-5C30-4778-981F-E42FF1326CE1}"/>
              </a:ext>
            </a:extLst>
          </p:cNvPr>
          <p:cNvGrpSpPr/>
          <p:nvPr/>
        </p:nvGrpSpPr>
        <p:grpSpPr>
          <a:xfrm flipH="1">
            <a:off x="448538" y="3189466"/>
            <a:ext cx="2394349" cy="1208793"/>
            <a:chOff x="467544" y="3302740"/>
            <a:chExt cx="4546958" cy="1208793"/>
          </a:xfrm>
        </p:grpSpPr>
        <p:sp>
          <p:nvSpPr>
            <p:cNvPr id="132" name="Rectangle 11">
              <a:extLst>
                <a:ext uri="{FF2B5EF4-FFF2-40B4-BE49-F238E27FC236}">
                  <a16:creationId xmlns:a16="http://schemas.microsoft.com/office/drawing/2014/main" id="{D7F4F578-8018-4456-A41D-E507BC012EC8}"/>
                </a:ext>
              </a:extLst>
            </p:cNvPr>
            <p:cNvSpPr/>
            <p:nvPr/>
          </p:nvSpPr>
          <p:spPr>
            <a:xfrm>
              <a:off x="820483" y="3680536"/>
              <a:ext cx="4194019" cy="830997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33" name="Rectangle 12">
              <a:extLst>
                <a:ext uri="{FF2B5EF4-FFF2-40B4-BE49-F238E27FC236}">
                  <a16:creationId xmlns:a16="http://schemas.microsoft.com/office/drawing/2014/main" id="{C581C414-C05F-4AD6-9D2F-D3CE1D82033A}"/>
                </a:ext>
              </a:extLst>
            </p:cNvPr>
            <p:cNvSpPr/>
            <p:nvPr/>
          </p:nvSpPr>
          <p:spPr>
            <a:xfrm>
              <a:off x="467544" y="3302740"/>
              <a:ext cx="454695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accent2"/>
                  </a:solidFill>
                </a:rPr>
                <a:t>2. Contents Here B</a:t>
              </a:r>
              <a:endParaRPr lang="ko-KR" altLang="en-US" sz="16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34" name="그룹 10">
            <a:extLst>
              <a:ext uri="{FF2B5EF4-FFF2-40B4-BE49-F238E27FC236}">
                <a16:creationId xmlns:a16="http://schemas.microsoft.com/office/drawing/2014/main" id="{032BC528-A777-4A3A-A349-6954A89FE546}"/>
              </a:ext>
            </a:extLst>
          </p:cNvPr>
          <p:cNvGrpSpPr/>
          <p:nvPr/>
        </p:nvGrpSpPr>
        <p:grpSpPr>
          <a:xfrm flipH="1">
            <a:off x="1200831" y="4883774"/>
            <a:ext cx="2394349" cy="1208793"/>
            <a:chOff x="467544" y="4184168"/>
            <a:chExt cx="4546958" cy="1208793"/>
          </a:xfrm>
        </p:grpSpPr>
        <p:sp>
          <p:nvSpPr>
            <p:cNvPr id="135" name="Rectangle 14">
              <a:extLst>
                <a:ext uri="{FF2B5EF4-FFF2-40B4-BE49-F238E27FC236}">
                  <a16:creationId xmlns:a16="http://schemas.microsoft.com/office/drawing/2014/main" id="{E26E598F-3075-48FD-80FA-DDDC8119D2A0}"/>
                </a:ext>
              </a:extLst>
            </p:cNvPr>
            <p:cNvSpPr/>
            <p:nvPr/>
          </p:nvSpPr>
          <p:spPr>
            <a:xfrm>
              <a:off x="820483" y="4561964"/>
              <a:ext cx="4194019" cy="830997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36" name="Rectangle 15">
              <a:extLst>
                <a:ext uri="{FF2B5EF4-FFF2-40B4-BE49-F238E27FC236}">
                  <a16:creationId xmlns:a16="http://schemas.microsoft.com/office/drawing/2014/main" id="{71126BD2-EBA5-4922-BF9F-4E225CCF6463}"/>
                </a:ext>
              </a:extLst>
            </p:cNvPr>
            <p:cNvSpPr/>
            <p:nvPr/>
          </p:nvSpPr>
          <p:spPr>
            <a:xfrm>
              <a:off x="467544" y="4184168"/>
              <a:ext cx="454695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accent3"/>
                  </a:solidFill>
                </a:rPr>
                <a:t>3. Contents Here C</a:t>
              </a:r>
              <a:endParaRPr lang="ko-KR" altLang="en-US" sz="1600" b="1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D3C9800-37F9-4B31-B40E-448FEAE44990}"/>
              </a:ext>
            </a:extLst>
          </p:cNvPr>
          <p:cNvGrpSpPr/>
          <p:nvPr/>
        </p:nvGrpSpPr>
        <p:grpSpPr>
          <a:xfrm>
            <a:off x="2528090" y="1856776"/>
            <a:ext cx="1627056" cy="2244545"/>
            <a:chOff x="9012488" y="2188716"/>
            <a:chExt cx="1398756" cy="1929602"/>
          </a:xfrm>
        </p:grpSpPr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CFA66346-5215-496B-A243-22707937F970}"/>
                </a:ext>
              </a:extLst>
            </p:cNvPr>
            <p:cNvSpPr/>
            <p:nvPr/>
          </p:nvSpPr>
          <p:spPr>
            <a:xfrm>
              <a:off x="9260943" y="2533345"/>
              <a:ext cx="901846" cy="1180764"/>
            </a:xfrm>
            <a:custGeom>
              <a:avLst/>
              <a:gdLst>
                <a:gd name="connsiteX0" fmla="*/ 453641 w 901846"/>
                <a:gd name="connsiteY0" fmla="*/ 0 h 1180764"/>
                <a:gd name="connsiteX1" fmla="*/ 852131 w 901846"/>
                <a:gd name="connsiteY1" fmla="*/ 461410 h 1180764"/>
                <a:gd name="connsiteX2" fmla="*/ 608751 w 901846"/>
                <a:gd name="connsiteY2" fmla="*/ 886560 h 1180764"/>
                <a:gd name="connsiteX3" fmla="*/ 591743 w 901846"/>
                <a:gd name="connsiteY3" fmla="*/ 892674 h 1180764"/>
                <a:gd name="connsiteX4" fmla="*/ 591743 w 901846"/>
                <a:gd name="connsiteY4" fmla="*/ 1004961 h 1180764"/>
                <a:gd name="connsiteX5" fmla="*/ 626443 w 901846"/>
                <a:gd name="connsiteY5" fmla="*/ 1007120 h 1180764"/>
                <a:gd name="connsiteX6" fmla="*/ 901846 w 901846"/>
                <a:gd name="connsiteY6" fmla="*/ 1090391 h 1180764"/>
                <a:gd name="connsiteX7" fmla="*/ 450923 w 901846"/>
                <a:gd name="connsiteY7" fmla="*/ 1180764 h 1180764"/>
                <a:gd name="connsiteX8" fmla="*/ 0 w 901846"/>
                <a:gd name="connsiteY8" fmla="*/ 1090391 h 1180764"/>
                <a:gd name="connsiteX9" fmla="*/ 275403 w 901846"/>
                <a:gd name="connsiteY9" fmla="*/ 1007120 h 1180764"/>
                <a:gd name="connsiteX10" fmla="*/ 310103 w 901846"/>
                <a:gd name="connsiteY10" fmla="*/ 1004961 h 1180764"/>
                <a:gd name="connsiteX11" fmla="*/ 310103 w 901846"/>
                <a:gd name="connsiteY11" fmla="*/ 890720 h 1180764"/>
                <a:gd name="connsiteX12" fmla="*/ 298531 w 901846"/>
                <a:gd name="connsiteY12" fmla="*/ 886560 h 1180764"/>
                <a:gd name="connsiteX13" fmla="*/ 55151 w 901846"/>
                <a:gd name="connsiteY13" fmla="*/ 461410 h 1180764"/>
                <a:gd name="connsiteX14" fmla="*/ 453641 w 901846"/>
                <a:gd name="connsiteY14" fmla="*/ 0 h 118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1846" h="1180764">
                  <a:moveTo>
                    <a:pt x="453641" y="0"/>
                  </a:moveTo>
                  <a:cubicBezTo>
                    <a:pt x="673721" y="0"/>
                    <a:pt x="852131" y="206580"/>
                    <a:pt x="852131" y="461410"/>
                  </a:cubicBezTo>
                  <a:cubicBezTo>
                    <a:pt x="852131" y="652533"/>
                    <a:pt x="751775" y="816515"/>
                    <a:pt x="608751" y="886560"/>
                  </a:cubicBezTo>
                  <a:lnTo>
                    <a:pt x="591743" y="892674"/>
                  </a:lnTo>
                  <a:lnTo>
                    <a:pt x="591743" y="1004961"/>
                  </a:lnTo>
                  <a:lnTo>
                    <a:pt x="626443" y="1007120"/>
                  </a:lnTo>
                  <a:cubicBezTo>
                    <a:pt x="788286" y="1020839"/>
                    <a:pt x="901846" y="1052957"/>
                    <a:pt x="901846" y="1090391"/>
                  </a:cubicBezTo>
                  <a:cubicBezTo>
                    <a:pt x="901846" y="1140303"/>
                    <a:pt x="699961" y="1180764"/>
                    <a:pt x="450923" y="1180764"/>
                  </a:cubicBezTo>
                  <a:cubicBezTo>
                    <a:pt x="201885" y="1180764"/>
                    <a:pt x="0" y="1140303"/>
                    <a:pt x="0" y="1090391"/>
                  </a:cubicBezTo>
                  <a:cubicBezTo>
                    <a:pt x="0" y="1052957"/>
                    <a:pt x="113560" y="1020839"/>
                    <a:pt x="275403" y="1007120"/>
                  </a:cubicBezTo>
                  <a:lnTo>
                    <a:pt x="310103" y="1004961"/>
                  </a:lnTo>
                  <a:lnTo>
                    <a:pt x="310103" y="890720"/>
                  </a:lnTo>
                  <a:lnTo>
                    <a:pt x="298531" y="886560"/>
                  </a:lnTo>
                  <a:cubicBezTo>
                    <a:pt x="155507" y="816515"/>
                    <a:pt x="55151" y="652533"/>
                    <a:pt x="55151" y="461410"/>
                  </a:cubicBezTo>
                  <a:cubicBezTo>
                    <a:pt x="55151" y="206580"/>
                    <a:pt x="233561" y="0"/>
                    <a:pt x="453641" y="0"/>
                  </a:cubicBezTo>
                  <a:close/>
                </a:path>
              </a:pathLst>
            </a:custGeom>
            <a:solidFill>
              <a:srgbClr val="FCD9C1"/>
            </a:solidFill>
            <a:ln w="253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4" name="Group 227">
              <a:extLst>
                <a:ext uri="{FF2B5EF4-FFF2-40B4-BE49-F238E27FC236}">
                  <a16:creationId xmlns:a16="http://schemas.microsoft.com/office/drawing/2014/main" id="{C814388B-DEED-4D1B-B794-10606B38B53E}"/>
                </a:ext>
              </a:extLst>
            </p:cNvPr>
            <p:cNvGrpSpPr/>
            <p:nvPr/>
          </p:nvGrpSpPr>
          <p:grpSpPr>
            <a:xfrm>
              <a:off x="9223264" y="2188716"/>
              <a:ext cx="1083571" cy="1170486"/>
              <a:chOff x="9516004" y="435632"/>
              <a:chExt cx="3090610" cy="3338513"/>
            </a:xfrm>
          </p:grpSpPr>
          <p:sp>
            <p:nvSpPr>
              <p:cNvPr id="114" name="Block Arc 262">
                <a:extLst>
                  <a:ext uri="{FF2B5EF4-FFF2-40B4-BE49-F238E27FC236}">
                    <a16:creationId xmlns:a16="http://schemas.microsoft.com/office/drawing/2014/main" id="{B14889A0-E2BF-43C4-8F08-EBF49807AEE5}"/>
                  </a:ext>
                </a:extLst>
              </p:cNvPr>
              <p:cNvSpPr/>
              <p:nvPr/>
            </p:nvSpPr>
            <p:spPr>
              <a:xfrm>
                <a:off x="9642314" y="1224036"/>
                <a:ext cx="2550109" cy="2550109"/>
              </a:xfrm>
              <a:prstGeom prst="blockArc">
                <a:avLst>
                  <a:gd name="adj1" fmla="val 10800000"/>
                  <a:gd name="adj2" fmla="val 1"/>
                  <a:gd name="adj3" fmla="val 288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: Top Corners Rounded 263">
                <a:extLst>
                  <a:ext uri="{FF2B5EF4-FFF2-40B4-BE49-F238E27FC236}">
                    <a16:creationId xmlns:a16="http://schemas.microsoft.com/office/drawing/2014/main" id="{9B0A8B1B-2FD2-449C-8A66-A3F1AA1F3847}"/>
                  </a:ext>
                </a:extLst>
              </p:cNvPr>
              <p:cNvSpPr/>
              <p:nvPr/>
            </p:nvSpPr>
            <p:spPr>
              <a:xfrm rot="5400000">
                <a:off x="11860961" y="2637566"/>
                <a:ext cx="693350" cy="176715"/>
              </a:xfrm>
              <a:prstGeom prst="round2SameRect">
                <a:avLst>
                  <a:gd name="adj1" fmla="val 40396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: Top Corners Rounded 264">
                <a:extLst>
                  <a:ext uri="{FF2B5EF4-FFF2-40B4-BE49-F238E27FC236}">
                    <a16:creationId xmlns:a16="http://schemas.microsoft.com/office/drawing/2014/main" id="{FA35514C-6E0C-4EDF-9172-0BF3F458D4A6}"/>
                  </a:ext>
                </a:extLst>
              </p:cNvPr>
              <p:cNvSpPr/>
              <p:nvPr/>
            </p:nvSpPr>
            <p:spPr>
              <a:xfrm rot="16200000" flipH="1">
                <a:off x="9271656" y="2637566"/>
                <a:ext cx="693350" cy="176715"/>
              </a:xfrm>
              <a:prstGeom prst="round2SameRect">
                <a:avLst>
                  <a:gd name="adj1" fmla="val 40396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Block Arc 265">
                <a:extLst>
                  <a:ext uri="{FF2B5EF4-FFF2-40B4-BE49-F238E27FC236}">
                    <a16:creationId xmlns:a16="http://schemas.microsoft.com/office/drawing/2014/main" id="{C9FF8236-25CF-4E75-BD7B-796E23E6CD91}"/>
                  </a:ext>
                </a:extLst>
              </p:cNvPr>
              <p:cNvSpPr/>
              <p:nvPr/>
            </p:nvSpPr>
            <p:spPr>
              <a:xfrm>
                <a:off x="9516004" y="435632"/>
                <a:ext cx="3090610" cy="3090610"/>
              </a:xfrm>
              <a:prstGeom prst="blockArc">
                <a:avLst>
                  <a:gd name="adj1" fmla="val 2577978"/>
                  <a:gd name="adj2" fmla="val 5330971"/>
                  <a:gd name="adj3" fmla="val 146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: Rounded Corners 266">
                <a:extLst>
                  <a:ext uri="{FF2B5EF4-FFF2-40B4-BE49-F238E27FC236}">
                    <a16:creationId xmlns:a16="http://schemas.microsoft.com/office/drawing/2014/main" id="{C5D1AFD2-1289-4036-BDED-A848B36C9B6A}"/>
                  </a:ext>
                </a:extLst>
              </p:cNvPr>
              <p:cNvSpPr/>
              <p:nvPr/>
            </p:nvSpPr>
            <p:spPr>
              <a:xfrm>
                <a:off x="10761829" y="3402636"/>
                <a:ext cx="541924" cy="191435"/>
              </a:xfrm>
              <a:prstGeom prst="roundRect">
                <a:avLst>
                  <a:gd name="adj" fmla="val 3816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Freeform: Shape 230">
              <a:extLst>
                <a:ext uri="{FF2B5EF4-FFF2-40B4-BE49-F238E27FC236}">
                  <a16:creationId xmlns:a16="http://schemas.microsoft.com/office/drawing/2014/main" id="{CB23A397-333B-475E-9025-21FF5313C3F8}"/>
                </a:ext>
              </a:extLst>
            </p:cNvPr>
            <p:cNvSpPr/>
            <p:nvPr/>
          </p:nvSpPr>
          <p:spPr>
            <a:xfrm>
              <a:off x="9012488" y="3562280"/>
              <a:ext cx="1398756" cy="556038"/>
            </a:xfrm>
            <a:custGeom>
              <a:avLst/>
              <a:gdLst>
                <a:gd name="connsiteX0" fmla="*/ 792978 w 3989594"/>
                <a:gd name="connsiteY0" fmla="*/ 0 h 1585955"/>
                <a:gd name="connsiteX1" fmla="*/ 1049921 w 3989594"/>
                <a:gd name="connsiteY1" fmla="*/ 0 h 1585955"/>
                <a:gd name="connsiteX2" fmla="*/ 1085760 w 3989594"/>
                <a:gd name="connsiteY2" fmla="*/ 33651 h 1585955"/>
                <a:gd name="connsiteX3" fmla="*/ 1994796 w 3989594"/>
                <a:gd name="connsiteY3" fmla="*/ 279982 h 1585955"/>
                <a:gd name="connsiteX4" fmla="*/ 2903832 w 3989594"/>
                <a:gd name="connsiteY4" fmla="*/ 33651 h 1585955"/>
                <a:gd name="connsiteX5" fmla="*/ 2939671 w 3989594"/>
                <a:gd name="connsiteY5" fmla="*/ 0 h 1585955"/>
                <a:gd name="connsiteX6" fmla="*/ 3196616 w 3989594"/>
                <a:gd name="connsiteY6" fmla="*/ 0 h 1585955"/>
                <a:gd name="connsiteX7" fmla="*/ 3989594 w 3989594"/>
                <a:gd name="connsiteY7" fmla="*/ 792978 h 1585955"/>
                <a:gd name="connsiteX8" fmla="*/ 3989593 w 3989594"/>
                <a:gd name="connsiteY8" fmla="*/ 1585955 h 1585955"/>
                <a:gd name="connsiteX9" fmla="*/ 0 w 3989594"/>
                <a:gd name="connsiteY9" fmla="*/ 1585955 h 1585955"/>
                <a:gd name="connsiteX10" fmla="*/ 0 w 3989594"/>
                <a:gd name="connsiteY10" fmla="*/ 792978 h 1585955"/>
                <a:gd name="connsiteX11" fmla="*/ 792978 w 3989594"/>
                <a:gd name="connsiteY11" fmla="*/ 0 h 158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89594" h="1585955">
                  <a:moveTo>
                    <a:pt x="792978" y="0"/>
                  </a:moveTo>
                  <a:lnTo>
                    <a:pt x="1049921" y="0"/>
                  </a:lnTo>
                  <a:lnTo>
                    <a:pt x="1085760" y="33651"/>
                  </a:lnTo>
                  <a:cubicBezTo>
                    <a:pt x="1282766" y="182270"/>
                    <a:pt x="1616391" y="279982"/>
                    <a:pt x="1994796" y="279982"/>
                  </a:cubicBezTo>
                  <a:cubicBezTo>
                    <a:pt x="2373201" y="279982"/>
                    <a:pt x="2706826" y="182270"/>
                    <a:pt x="2903832" y="33651"/>
                  </a:cubicBezTo>
                  <a:lnTo>
                    <a:pt x="2939671" y="0"/>
                  </a:lnTo>
                  <a:lnTo>
                    <a:pt x="3196616" y="0"/>
                  </a:lnTo>
                  <a:cubicBezTo>
                    <a:pt x="3634566" y="0"/>
                    <a:pt x="3989594" y="355028"/>
                    <a:pt x="3989594" y="792978"/>
                  </a:cubicBezTo>
                  <a:cubicBezTo>
                    <a:pt x="3989594" y="1057304"/>
                    <a:pt x="3989593" y="1321629"/>
                    <a:pt x="3989593" y="1585955"/>
                  </a:cubicBezTo>
                  <a:lnTo>
                    <a:pt x="0" y="1585955"/>
                  </a:lnTo>
                  <a:lnTo>
                    <a:pt x="0" y="792978"/>
                  </a:lnTo>
                  <a:cubicBezTo>
                    <a:pt x="0" y="355028"/>
                    <a:pt x="355028" y="0"/>
                    <a:pt x="792978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232">
              <a:extLst>
                <a:ext uri="{FF2B5EF4-FFF2-40B4-BE49-F238E27FC236}">
                  <a16:creationId xmlns:a16="http://schemas.microsoft.com/office/drawing/2014/main" id="{1C7E2FBB-9058-4B4C-AC18-BBEC89969386}"/>
                </a:ext>
              </a:extLst>
            </p:cNvPr>
            <p:cNvSpPr/>
            <p:nvPr/>
          </p:nvSpPr>
          <p:spPr>
            <a:xfrm>
              <a:off x="9539224" y="2944095"/>
              <a:ext cx="75903" cy="1078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233">
              <a:extLst>
                <a:ext uri="{FF2B5EF4-FFF2-40B4-BE49-F238E27FC236}">
                  <a16:creationId xmlns:a16="http://schemas.microsoft.com/office/drawing/2014/main" id="{A24A5265-DD32-4D18-8E3A-1611D87BD187}"/>
                </a:ext>
              </a:extLst>
            </p:cNvPr>
            <p:cNvSpPr/>
            <p:nvPr/>
          </p:nvSpPr>
          <p:spPr>
            <a:xfrm>
              <a:off x="9852686" y="2944095"/>
              <a:ext cx="75903" cy="1078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: Shape 234">
              <a:extLst>
                <a:ext uri="{FF2B5EF4-FFF2-40B4-BE49-F238E27FC236}">
                  <a16:creationId xmlns:a16="http://schemas.microsoft.com/office/drawing/2014/main" id="{10ED9F36-D91F-4217-85AC-692B41046FB6}"/>
                </a:ext>
              </a:extLst>
            </p:cNvPr>
            <p:cNvSpPr/>
            <p:nvPr/>
          </p:nvSpPr>
          <p:spPr>
            <a:xfrm>
              <a:off x="9310107" y="2527325"/>
              <a:ext cx="780236" cy="378697"/>
            </a:xfrm>
            <a:custGeom>
              <a:avLst/>
              <a:gdLst>
                <a:gd name="connsiteX0" fmla="*/ 0 w 2214820"/>
                <a:gd name="connsiteY0" fmla="*/ 1079766 h 1072067"/>
                <a:gd name="connsiteX1" fmla="*/ 333401 w 2214820"/>
                <a:gd name="connsiteY1" fmla="*/ 367018 h 1072067"/>
                <a:gd name="connsiteX2" fmla="*/ 2021613 w 2214820"/>
                <a:gd name="connsiteY2" fmla="*/ 453019 h 1072067"/>
                <a:gd name="connsiteX3" fmla="*/ 2225424 w 2214820"/>
                <a:gd name="connsiteY3" fmla="*/ 858284 h 1072067"/>
                <a:gd name="connsiteX4" fmla="*/ 2139423 w 2214820"/>
                <a:gd name="connsiteY4" fmla="*/ 864174 h 1072067"/>
                <a:gd name="connsiteX5" fmla="*/ 2036928 w 2214820"/>
                <a:gd name="connsiteY5" fmla="*/ 858284 h 1072067"/>
                <a:gd name="connsiteX6" fmla="*/ 1986270 w 2214820"/>
                <a:gd name="connsiteY6" fmla="*/ 848859 h 1072067"/>
                <a:gd name="connsiteX7" fmla="*/ 2006298 w 2214820"/>
                <a:gd name="connsiteY7" fmla="*/ 841791 h 1072067"/>
                <a:gd name="connsiteX8" fmla="*/ 2019257 w 2214820"/>
                <a:gd name="connsiteY8" fmla="*/ 847681 h 1072067"/>
                <a:gd name="connsiteX9" fmla="*/ 1955640 w 2214820"/>
                <a:gd name="connsiteY9" fmla="*/ 845325 h 1072067"/>
                <a:gd name="connsiteX10" fmla="*/ 1446702 w 2214820"/>
                <a:gd name="connsiteY10" fmla="*/ 747543 h 1072067"/>
                <a:gd name="connsiteX11" fmla="*/ 1412537 w 2214820"/>
                <a:gd name="connsiteY11" fmla="*/ 742831 h 1072067"/>
                <a:gd name="connsiteX12" fmla="*/ 1291193 w 2214820"/>
                <a:gd name="connsiteY12" fmla="*/ 727515 h 1072067"/>
                <a:gd name="connsiteX13" fmla="*/ 1286481 w 2214820"/>
                <a:gd name="connsiteY13" fmla="*/ 731050 h 1072067"/>
                <a:gd name="connsiteX14" fmla="*/ 1291193 w 2214820"/>
                <a:gd name="connsiteY14" fmla="*/ 727515 h 1072067"/>
                <a:gd name="connsiteX15" fmla="*/ 1328893 w 2214820"/>
                <a:gd name="connsiteY15" fmla="*/ 756968 h 1072067"/>
                <a:gd name="connsiteX16" fmla="*/ 1425497 w 2214820"/>
                <a:gd name="connsiteY16" fmla="*/ 834722 h 1072067"/>
                <a:gd name="connsiteX17" fmla="*/ 1343030 w 2214820"/>
                <a:gd name="connsiteY17" fmla="*/ 845325 h 1072067"/>
                <a:gd name="connsiteX18" fmla="*/ 658556 w 2214820"/>
                <a:gd name="connsiteY18" fmla="*/ 494252 h 1072067"/>
                <a:gd name="connsiteX19" fmla="*/ 633816 w 2214820"/>
                <a:gd name="connsiteY19" fmla="*/ 477759 h 1072067"/>
                <a:gd name="connsiteX20" fmla="*/ 625569 w 2214820"/>
                <a:gd name="connsiteY20" fmla="*/ 484827 h 1072067"/>
                <a:gd name="connsiteX21" fmla="*/ 620857 w 2214820"/>
                <a:gd name="connsiteY21" fmla="*/ 460087 h 1072067"/>
                <a:gd name="connsiteX22" fmla="*/ 622035 w 2214820"/>
                <a:gd name="connsiteY22" fmla="*/ 516636 h 1072067"/>
                <a:gd name="connsiteX23" fmla="*/ 0 w 2214820"/>
                <a:gd name="connsiteY23" fmla="*/ 1079766 h 1072067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986270 w 2225455"/>
                <a:gd name="connsiteY5" fmla="*/ 848859 h 1080136"/>
                <a:gd name="connsiteX6" fmla="*/ 2006298 w 2225455"/>
                <a:gd name="connsiteY6" fmla="*/ 841791 h 1080136"/>
                <a:gd name="connsiteX7" fmla="*/ 2019257 w 2225455"/>
                <a:gd name="connsiteY7" fmla="*/ 847681 h 1080136"/>
                <a:gd name="connsiteX8" fmla="*/ 1955640 w 2225455"/>
                <a:gd name="connsiteY8" fmla="*/ 845325 h 1080136"/>
                <a:gd name="connsiteX9" fmla="*/ 1446702 w 2225455"/>
                <a:gd name="connsiteY9" fmla="*/ 747543 h 1080136"/>
                <a:gd name="connsiteX10" fmla="*/ 1412537 w 2225455"/>
                <a:gd name="connsiteY10" fmla="*/ 742831 h 1080136"/>
                <a:gd name="connsiteX11" fmla="*/ 1291193 w 2225455"/>
                <a:gd name="connsiteY11" fmla="*/ 727515 h 1080136"/>
                <a:gd name="connsiteX12" fmla="*/ 1286481 w 2225455"/>
                <a:gd name="connsiteY12" fmla="*/ 731050 h 1080136"/>
                <a:gd name="connsiteX13" fmla="*/ 1291193 w 2225455"/>
                <a:gd name="connsiteY13" fmla="*/ 727515 h 1080136"/>
                <a:gd name="connsiteX14" fmla="*/ 1328893 w 2225455"/>
                <a:gd name="connsiteY14" fmla="*/ 756968 h 1080136"/>
                <a:gd name="connsiteX15" fmla="*/ 1425497 w 2225455"/>
                <a:gd name="connsiteY15" fmla="*/ 834722 h 1080136"/>
                <a:gd name="connsiteX16" fmla="*/ 1343030 w 2225455"/>
                <a:gd name="connsiteY16" fmla="*/ 845325 h 1080136"/>
                <a:gd name="connsiteX17" fmla="*/ 658556 w 2225455"/>
                <a:gd name="connsiteY17" fmla="*/ 494252 h 1080136"/>
                <a:gd name="connsiteX18" fmla="*/ 633816 w 2225455"/>
                <a:gd name="connsiteY18" fmla="*/ 477759 h 1080136"/>
                <a:gd name="connsiteX19" fmla="*/ 625569 w 2225455"/>
                <a:gd name="connsiteY19" fmla="*/ 484827 h 1080136"/>
                <a:gd name="connsiteX20" fmla="*/ 620857 w 2225455"/>
                <a:gd name="connsiteY20" fmla="*/ 460087 h 1080136"/>
                <a:gd name="connsiteX21" fmla="*/ 622035 w 2225455"/>
                <a:gd name="connsiteY21" fmla="*/ 516636 h 1080136"/>
                <a:gd name="connsiteX22" fmla="*/ 0 w 2225455"/>
                <a:gd name="connsiteY22" fmla="*/ 1079766 h 1080136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986270 w 2225455"/>
                <a:gd name="connsiteY5" fmla="*/ 848859 h 1080136"/>
                <a:gd name="connsiteX6" fmla="*/ 2006298 w 2225455"/>
                <a:gd name="connsiteY6" fmla="*/ 841791 h 1080136"/>
                <a:gd name="connsiteX7" fmla="*/ 2019257 w 2225455"/>
                <a:gd name="connsiteY7" fmla="*/ 847681 h 1080136"/>
                <a:gd name="connsiteX8" fmla="*/ 1446702 w 2225455"/>
                <a:gd name="connsiteY8" fmla="*/ 747543 h 1080136"/>
                <a:gd name="connsiteX9" fmla="*/ 1412537 w 2225455"/>
                <a:gd name="connsiteY9" fmla="*/ 742831 h 1080136"/>
                <a:gd name="connsiteX10" fmla="*/ 1291193 w 2225455"/>
                <a:gd name="connsiteY10" fmla="*/ 727515 h 1080136"/>
                <a:gd name="connsiteX11" fmla="*/ 1286481 w 2225455"/>
                <a:gd name="connsiteY11" fmla="*/ 731050 h 1080136"/>
                <a:gd name="connsiteX12" fmla="*/ 1291193 w 2225455"/>
                <a:gd name="connsiteY12" fmla="*/ 727515 h 1080136"/>
                <a:gd name="connsiteX13" fmla="*/ 1328893 w 2225455"/>
                <a:gd name="connsiteY13" fmla="*/ 756968 h 1080136"/>
                <a:gd name="connsiteX14" fmla="*/ 1425497 w 2225455"/>
                <a:gd name="connsiteY14" fmla="*/ 834722 h 1080136"/>
                <a:gd name="connsiteX15" fmla="*/ 1343030 w 2225455"/>
                <a:gd name="connsiteY15" fmla="*/ 845325 h 1080136"/>
                <a:gd name="connsiteX16" fmla="*/ 658556 w 2225455"/>
                <a:gd name="connsiteY16" fmla="*/ 494252 h 1080136"/>
                <a:gd name="connsiteX17" fmla="*/ 633816 w 2225455"/>
                <a:gd name="connsiteY17" fmla="*/ 477759 h 1080136"/>
                <a:gd name="connsiteX18" fmla="*/ 625569 w 2225455"/>
                <a:gd name="connsiteY18" fmla="*/ 484827 h 1080136"/>
                <a:gd name="connsiteX19" fmla="*/ 620857 w 2225455"/>
                <a:gd name="connsiteY19" fmla="*/ 460087 h 1080136"/>
                <a:gd name="connsiteX20" fmla="*/ 622035 w 2225455"/>
                <a:gd name="connsiteY20" fmla="*/ 516636 h 1080136"/>
                <a:gd name="connsiteX21" fmla="*/ 0 w 2225455"/>
                <a:gd name="connsiteY21" fmla="*/ 1079766 h 1080136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986270 w 2225455"/>
                <a:gd name="connsiteY5" fmla="*/ 848859 h 1080136"/>
                <a:gd name="connsiteX6" fmla="*/ 2006298 w 2225455"/>
                <a:gd name="connsiteY6" fmla="*/ 841791 h 1080136"/>
                <a:gd name="connsiteX7" fmla="*/ 1446702 w 2225455"/>
                <a:gd name="connsiteY7" fmla="*/ 747543 h 1080136"/>
                <a:gd name="connsiteX8" fmla="*/ 1412537 w 2225455"/>
                <a:gd name="connsiteY8" fmla="*/ 742831 h 1080136"/>
                <a:gd name="connsiteX9" fmla="*/ 1291193 w 2225455"/>
                <a:gd name="connsiteY9" fmla="*/ 727515 h 1080136"/>
                <a:gd name="connsiteX10" fmla="*/ 1286481 w 2225455"/>
                <a:gd name="connsiteY10" fmla="*/ 731050 h 1080136"/>
                <a:gd name="connsiteX11" fmla="*/ 1291193 w 2225455"/>
                <a:gd name="connsiteY11" fmla="*/ 727515 h 1080136"/>
                <a:gd name="connsiteX12" fmla="*/ 1328893 w 2225455"/>
                <a:gd name="connsiteY12" fmla="*/ 756968 h 1080136"/>
                <a:gd name="connsiteX13" fmla="*/ 1425497 w 2225455"/>
                <a:gd name="connsiteY13" fmla="*/ 834722 h 1080136"/>
                <a:gd name="connsiteX14" fmla="*/ 1343030 w 2225455"/>
                <a:gd name="connsiteY14" fmla="*/ 845325 h 1080136"/>
                <a:gd name="connsiteX15" fmla="*/ 658556 w 2225455"/>
                <a:gd name="connsiteY15" fmla="*/ 494252 h 1080136"/>
                <a:gd name="connsiteX16" fmla="*/ 633816 w 2225455"/>
                <a:gd name="connsiteY16" fmla="*/ 477759 h 1080136"/>
                <a:gd name="connsiteX17" fmla="*/ 625569 w 2225455"/>
                <a:gd name="connsiteY17" fmla="*/ 484827 h 1080136"/>
                <a:gd name="connsiteX18" fmla="*/ 620857 w 2225455"/>
                <a:gd name="connsiteY18" fmla="*/ 460087 h 1080136"/>
                <a:gd name="connsiteX19" fmla="*/ 622035 w 2225455"/>
                <a:gd name="connsiteY19" fmla="*/ 516636 h 1080136"/>
                <a:gd name="connsiteX20" fmla="*/ 0 w 2225455"/>
                <a:gd name="connsiteY20" fmla="*/ 1079766 h 1080136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986270 w 2225455"/>
                <a:gd name="connsiteY5" fmla="*/ 848859 h 1080136"/>
                <a:gd name="connsiteX6" fmla="*/ 1446702 w 2225455"/>
                <a:gd name="connsiteY6" fmla="*/ 747543 h 1080136"/>
                <a:gd name="connsiteX7" fmla="*/ 1412537 w 2225455"/>
                <a:gd name="connsiteY7" fmla="*/ 742831 h 1080136"/>
                <a:gd name="connsiteX8" fmla="*/ 1291193 w 2225455"/>
                <a:gd name="connsiteY8" fmla="*/ 727515 h 1080136"/>
                <a:gd name="connsiteX9" fmla="*/ 1286481 w 2225455"/>
                <a:gd name="connsiteY9" fmla="*/ 731050 h 1080136"/>
                <a:gd name="connsiteX10" fmla="*/ 1291193 w 2225455"/>
                <a:gd name="connsiteY10" fmla="*/ 727515 h 1080136"/>
                <a:gd name="connsiteX11" fmla="*/ 1328893 w 2225455"/>
                <a:gd name="connsiteY11" fmla="*/ 756968 h 1080136"/>
                <a:gd name="connsiteX12" fmla="*/ 1425497 w 2225455"/>
                <a:gd name="connsiteY12" fmla="*/ 834722 h 1080136"/>
                <a:gd name="connsiteX13" fmla="*/ 1343030 w 2225455"/>
                <a:gd name="connsiteY13" fmla="*/ 845325 h 1080136"/>
                <a:gd name="connsiteX14" fmla="*/ 658556 w 2225455"/>
                <a:gd name="connsiteY14" fmla="*/ 494252 h 1080136"/>
                <a:gd name="connsiteX15" fmla="*/ 633816 w 2225455"/>
                <a:gd name="connsiteY15" fmla="*/ 477759 h 1080136"/>
                <a:gd name="connsiteX16" fmla="*/ 625569 w 2225455"/>
                <a:gd name="connsiteY16" fmla="*/ 484827 h 1080136"/>
                <a:gd name="connsiteX17" fmla="*/ 620857 w 2225455"/>
                <a:gd name="connsiteY17" fmla="*/ 460087 h 1080136"/>
                <a:gd name="connsiteX18" fmla="*/ 622035 w 2225455"/>
                <a:gd name="connsiteY18" fmla="*/ 516636 h 1080136"/>
                <a:gd name="connsiteX19" fmla="*/ 0 w 2225455"/>
                <a:gd name="connsiteY19" fmla="*/ 1079766 h 1080136"/>
                <a:gd name="connsiteX0" fmla="*/ 0 w 2225455"/>
                <a:gd name="connsiteY0" fmla="*/ 1079766 h 1080136"/>
                <a:gd name="connsiteX1" fmla="*/ 333401 w 2225455"/>
                <a:gd name="connsiteY1" fmla="*/ 367018 h 1080136"/>
                <a:gd name="connsiteX2" fmla="*/ 2021613 w 2225455"/>
                <a:gd name="connsiteY2" fmla="*/ 453019 h 1080136"/>
                <a:gd name="connsiteX3" fmla="*/ 2225424 w 2225455"/>
                <a:gd name="connsiteY3" fmla="*/ 858284 h 1080136"/>
                <a:gd name="connsiteX4" fmla="*/ 2036928 w 2225455"/>
                <a:gd name="connsiteY4" fmla="*/ 858284 h 1080136"/>
                <a:gd name="connsiteX5" fmla="*/ 1446702 w 2225455"/>
                <a:gd name="connsiteY5" fmla="*/ 747543 h 1080136"/>
                <a:gd name="connsiteX6" fmla="*/ 1412537 w 2225455"/>
                <a:gd name="connsiteY6" fmla="*/ 742831 h 1080136"/>
                <a:gd name="connsiteX7" fmla="*/ 1291193 w 2225455"/>
                <a:gd name="connsiteY7" fmla="*/ 727515 h 1080136"/>
                <a:gd name="connsiteX8" fmla="*/ 1286481 w 2225455"/>
                <a:gd name="connsiteY8" fmla="*/ 731050 h 1080136"/>
                <a:gd name="connsiteX9" fmla="*/ 1291193 w 2225455"/>
                <a:gd name="connsiteY9" fmla="*/ 727515 h 1080136"/>
                <a:gd name="connsiteX10" fmla="*/ 1328893 w 2225455"/>
                <a:gd name="connsiteY10" fmla="*/ 756968 h 1080136"/>
                <a:gd name="connsiteX11" fmla="*/ 1425497 w 2225455"/>
                <a:gd name="connsiteY11" fmla="*/ 834722 h 1080136"/>
                <a:gd name="connsiteX12" fmla="*/ 1343030 w 2225455"/>
                <a:gd name="connsiteY12" fmla="*/ 845325 h 1080136"/>
                <a:gd name="connsiteX13" fmla="*/ 658556 w 2225455"/>
                <a:gd name="connsiteY13" fmla="*/ 494252 h 1080136"/>
                <a:gd name="connsiteX14" fmla="*/ 633816 w 2225455"/>
                <a:gd name="connsiteY14" fmla="*/ 477759 h 1080136"/>
                <a:gd name="connsiteX15" fmla="*/ 625569 w 2225455"/>
                <a:gd name="connsiteY15" fmla="*/ 484827 h 1080136"/>
                <a:gd name="connsiteX16" fmla="*/ 620857 w 2225455"/>
                <a:gd name="connsiteY16" fmla="*/ 460087 h 1080136"/>
                <a:gd name="connsiteX17" fmla="*/ 622035 w 2225455"/>
                <a:gd name="connsiteY17" fmla="*/ 516636 h 1080136"/>
                <a:gd name="connsiteX18" fmla="*/ 0 w 2225455"/>
                <a:gd name="connsiteY18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446702 w 2225424"/>
                <a:gd name="connsiteY4" fmla="*/ 747543 h 1080136"/>
                <a:gd name="connsiteX5" fmla="*/ 1412537 w 2225424"/>
                <a:gd name="connsiteY5" fmla="*/ 742831 h 1080136"/>
                <a:gd name="connsiteX6" fmla="*/ 1291193 w 2225424"/>
                <a:gd name="connsiteY6" fmla="*/ 727515 h 1080136"/>
                <a:gd name="connsiteX7" fmla="*/ 1286481 w 2225424"/>
                <a:gd name="connsiteY7" fmla="*/ 731050 h 1080136"/>
                <a:gd name="connsiteX8" fmla="*/ 1291193 w 2225424"/>
                <a:gd name="connsiteY8" fmla="*/ 727515 h 1080136"/>
                <a:gd name="connsiteX9" fmla="*/ 1328893 w 2225424"/>
                <a:gd name="connsiteY9" fmla="*/ 756968 h 1080136"/>
                <a:gd name="connsiteX10" fmla="*/ 1425497 w 2225424"/>
                <a:gd name="connsiteY10" fmla="*/ 834722 h 1080136"/>
                <a:gd name="connsiteX11" fmla="*/ 1343030 w 2225424"/>
                <a:gd name="connsiteY11" fmla="*/ 845325 h 1080136"/>
                <a:gd name="connsiteX12" fmla="*/ 658556 w 2225424"/>
                <a:gd name="connsiteY12" fmla="*/ 494252 h 1080136"/>
                <a:gd name="connsiteX13" fmla="*/ 633816 w 2225424"/>
                <a:gd name="connsiteY13" fmla="*/ 477759 h 1080136"/>
                <a:gd name="connsiteX14" fmla="*/ 625569 w 2225424"/>
                <a:gd name="connsiteY14" fmla="*/ 484827 h 1080136"/>
                <a:gd name="connsiteX15" fmla="*/ 620857 w 2225424"/>
                <a:gd name="connsiteY15" fmla="*/ 460087 h 1080136"/>
                <a:gd name="connsiteX16" fmla="*/ 622035 w 2225424"/>
                <a:gd name="connsiteY16" fmla="*/ 516636 h 1080136"/>
                <a:gd name="connsiteX17" fmla="*/ 0 w 2225424"/>
                <a:gd name="connsiteY17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412537 w 2225424"/>
                <a:gd name="connsiteY4" fmla="*/ 742831 h 1080136"/>
                <a:gd name="connsiteX5" fmla="*/ 1291193 w 2225424"/>
                <a:gd name="connsiteY5" fmla="*/ 727515 h 1080136"/>
                <a:gd name="connsiteX6" fmla="*/ 1286481 w 2225424"/>
                <a:gd name="connsiteY6" fmla="*/ 731050 h 1080136"/>
                <a:gd name="connsiteX7" fmla="*/ 1291193 w 2225424"/>
                <a:gd name="connsiteY7" fmla="*/ 727515 h 1080136"/>
                <a:gd name="connsiteX8" fmla="*/ 1328893 w 2225424"/>
                <a:gd name="connsiteY8" fmla="*/ 756968 h 1080136"/>
                <a:gd name="connsiteX9" fmla="*/ 1425497 w 2225424"/>
                <a:gd name="connsiteY9" fmla="*/ 834722 h 1080136"/>
                <a:gd name="connsiteX10" fmla="*/ 1343030 w 2225424"/>
                <a:gd name="connsiteY10" fmla="*/ 845325 h 1080136"/>
                <a:gd name="connsiteX11" fmla="*/ 658556 w 2225424"/>
                <a:gd name="connsiteY11" fmla="*/ 494252 h 1080136"/>
                <a:gd name="connsiteX12" fmla="*/ 633816 w 2225424"/>
                <a:gd name="connsiteY12" fmla="*/ 477759 h 1080136"/>
                <a:gd name="connsiteX13" fmla="*/ 625569 w 2225424"/>
                <a:gd name="connsiteY13" fmla="*/ 484827 h 1080136"/>
                <a:gd name="connsiteX14" fmla="*/ 620857 w 2225424"/>
                <a:gd name="connsiteY14" fmla="*/ 460087 h 1080136"/>
                <a:gd name="connsiteX15" fmla="*/ 622035 w 2225424"/>
                <a:gd name="connsiteY15" fmla="*/ 516636 h 1080136"/>
                <a:gd name="connsiteX16" fmla="*/ 0 w 2225424"/>
                <a:gd name="connsiteY16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286481 w 2225424"/>
                <a:gd name="connsiteY5" fmla="*/ 731050 h 1080136"/>
                <a:gd name="connsiteX6" fmla="*/ 1291193 w 2225424"/>
                <a:gd name="connsiteY6" fmla="*/ 727515 h 1080136"/>
                <a:gd name="connsiteX7" fmla="*/ 1328893 w 2225424"/>
                <a:gd name="connsiteY7" fmla="*/ 756968 h 1080136"/>
                <a:gd name="connsiteX8" fmla="*/ 1425497 w 2225424"/>
                <a:gd name="connsiteY8" fmla="*/ 834722 h 1080136"/>
                <a:gd name="connsiteX9" fmla="*/ 1343030 w 2225424"/>
                <a:gd name="connsiteY9" fmla="*/ 845325 h 1080136"/>
                <a:gd name="connsiteX10" fmla="*/ 658556 w 2225424"/>
                <a:gd name="connsiteY10" fmla="*/ 494252 h 1080136"/>
                <a:gd name="connsiteX11" fmla="*/ 633816 w 2225424"/>
                <a:gd name="connsiteY11" fmla="*/ 477759 h 1080136"/>
                <a:gd name="connsiteX12" fmla="*/ 625569 w 2225424"/>
                <a:gd name="connsiteY12" fmla="*/ 484827 h 1080136"/>
                <a:gd name="connsiteX13" fmla="*/ 620857 w 2225424"/>
                <a:gd name="connsiteY13" fmla="*/ 460087 h 1080136"/>
                <a:gd name="connsiteX14" fmla="*/ 622035 w 2225424"/>
                <a:gd name="connsiteY14" fmla="*/ 516636 h 1080136"/>
                <a:gd name="connsiteX15" fmla="*/ 0 w 2225424"/>
                <a:gd name="connsiteY15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286481 w 2225424"/>
                <a:gd name="connsiteY5" fmla="*/ 731050 h 1080136"/>
                <a:gd name="connsiteX6" fmla="*/ 1328893 w 2225424"/>
                <a:gd name="connsiteY6" fmla="*/ 756968 h 1080136"/>
                <a:gd name="connsiteX7" fmla="*/ 1425497 w 2225424"/>
                <a:gd name="connsiteY7" fmla="*/ 834722 h 1080136"/>
                <a:gd name="connsiteX8" fmla="*/ 1343030 w 2225424"/>
                <a:gd name="connsiteY8" fmla="*/ 845325 h 1080136"/>
                <a:gd name="connsiteX9" fmla="*/ 658556 w 2225424"/>
                <a:gd name="connsiteY9" fmla="*/ 494252 h 1080136"/>
                <a:gd name="connsiteX10" fmla="*/ 633816 w 2225424"/>
                <a:gd name="connsiteY10" fmla="*/ 477759 h 1080136"/>
                <a:gd name="connsiteX11" fmla="*/ 625569 w 2225424"/>
                <a:gd name="connsiteY11" fmla="*/ 484827 h 1080136"/>
                <a:gd name="connsiteX12" fmla="*/ 620857 w 2225424"/>
                <a:gd name="connsiteY12" fmla="*/ 460087 h 1080136"/>
                <a:gd name="connsiteX13" fmla="*/ 622035 w 2225424"/>
                <a:gd name="connsiteY13" fmla="*/ 516636 h 1080136"/>
                <a:gd name="connsiteX14" fmla="*/ 0 w 2225424"/>
                <a:gd name="connsiteY14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286481 w 2225424"/>
                <a:gd name="connsiteY5" fmla="*/ 731050 h 1080136"/>
                <a:gd name="connsiteX6" fmla="*/ 1425497 w 2225424"/>
                <a:gd name="connsiteY6" fmla="*/ 834722 h 1080136"/>
                <a:gd name="connsiteX7" fmla="*/ 1343030 w 2225424"/>
                <a:gd name="connsiteY7" fmla="*/ 845325 h 1080136"/>
                <a:gd name="connsiteX8" fmla="*/ 658556 w 2225424"/>
                <a:gd name="connsiteY8" fmla="*/ 494252 h 1080136"/>
                <a:gd name="connsiteX9" fmla="*/ 633816 w 2225424"/>
                <a:gd name="connsiteY9" fmla="*/ 477759 h 1080136"/>
                <a:gd name="connsiteX10" fmla="*/ 625569 w 2225424"/>
                <a:gd name="connsiteY10" fmla="*/ 484827 h 1080136"/>
                <a:gd name="connsiteX11" fmla="*/ 620857 w 2225424"/>
                <a:gd name="connsiteY11" fmla="*/ 460087 h 1080136"/>
                <a:gd name="connsiteX12" fmla="*/ 622035 w 2225424"/>
                <a:gd name="connsiteY12" fmla="*/ 516636 h 1080136"/>
                <a:gd name="connsiteX13" fmla="*/ 0 w 2225424"/>
                <a:gd name="connsiteY13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25497 w 2225424"/>
                <a:gd name="connsiteY5" fmla="*/ 834722 h 1080136"/>
                <a:gd name="connsiteX6" fmla="*/ 1343030 w 2225424"/>
                <a:gd name="connsiteY6" fmla="*/ 845325 h 1080136"/>
                <a:gd name="connsiteX7" fmla="*/ 658556 w 2225424"/>
                <a:gd name="connsiteY7" fmla="*/ 494252 h 1080136"/>
                <a:gd name="connsiteX8" fmla="*/ 633816 w 2225424"/>
                <a:gd name="connsiteY8" fmla="*/ 477759 h 1080136"/>
                <a:gd name="connsiteX9" fmla="*/ 625569 w 2225424"/>
                <a:gd name="connsiteY9" fmla="*/ 484827 h 1080136"/>
                <a:gd name="connsiteX10" fmla="*/ 620857 w 2225424"/>
                <a:gd name="connsiteY10" fmla="*/ 460087 h 1080136"/>
                <a:gd name="connsiteX11" fmla="*/ 622035 w 2225424"/>
                <a:gd name="connsiteY11" fmla="*/ 516636 h 1080136"/>
                <a:gd name="connsiteX12" fmla="*/ 0 w 2225424"/>
                <a:gd name="connsiteY12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25497 w 2225424"/>
                <a:gd name="connsiteY5" fmla="*/ 834722 h 1080136"/>
                <a:gd name="connsiteX6" fmla="*/ 1291755 w 2225424"/>
                <a:gd name="connsiteY6" fmla="*/ 845325 h 1080136"/>
                <a:gd name="connsiteX7" fmla="*/ 658556 w 2225424"/>
                <a:gd name="connsiteY7" fmla="*/ 494252 h 1080136"/>
                <a:gd name="connsiteX8" fmla="*/ 633816 w 2225424"/>
                <a:gd name="connsiteY8" fmla="*/ 477759 h 1080136"/>
                <a:gd name="connsiteX9" fmla="*/ 625569 w 2225424"/>
                <a:gd name="connsiteY9" fmla="*/ 484827 h 1080136"/>
                <a:gd name="connsiteX10" fmla="*/ 620857 w 2225424"/>
                <a:gd name="connsiteY10" fmla="*/ 460087 h 1080136"/>
                <a:gd name="connsiteX11" fmla="*/ 622035 w 2225424"/>
                <a:gd name="connsiteY11" fmla="*/ 516636 h 1080136"/>
                <a:gd name="connsiteX12" fmla="*/ 0 w 2225424"/>
                <a:gd name="connsiteY12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59680 w 2225424"/>
                <a:gd name="connsiteY5" fmla="*/ 885996 h 1080136"/>
                <a:gd name="connsiteX6" fmla="*/ 1291755 w 2225424"/>
                <a:gd name="connsiteY6" fmla="*/ 845325 h 1080136"/>
                <a:gd name="connsiteX7" fmla="*/ 658556 w 2225424"/>
                <a:gd name="connsiteY7" fmla="*/ 494252 h 1080136"/>
                <a:gd name="connsiteX8" fmla="*/ 633816 w 2225424"/>
                <a:gd name="connsiteY8" fmla="*/ 477759 h 1080136"/>
                <a:gd name="connsiteX9" fmla="*/ 625569 w 2225424"/>
                <a:gd name="connsiteY9" fmla="*/ 484827 h 1080136"/>
                <a:gd name="connsiteX10" fmla="*/ 620857 w 2225424"/>
                <a:gd name="connsiteY10" fmla="*/ 460087 h 1080136"/>
                <a:gd name="connsiteX11" fmla="*/ 622035 w 2225424"/>
                <a:gd name="connsiteY11" fmla="*/ 516636 h 1080136"/>
                <a:gd name="connsiteX12" fmla="*/ 0 w 2225424"/>
                <a:gd name="connsiteY12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59680 w 2225424"/>
                <a:gd name="connsiteY5" fmla="*/ 885996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291193 w 2225424"/>
                <a:gd name="connsiteY4" fmla="*/ 727515 h 1080136"/>
                <a:gd name="connsiteX5" fmla="*/ 1459680 w 2225424"/>
                <a:gd name="connsiteY5" fmla="*/ 885996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93742 w 2225424"/>
                <a:gd name="connsiteY4" fmla="*/ 727515 h 1080136"/>
                <a:gd name="connsiteX5" fmla="*/ 1459680 w 2225424"/>
                <a:gd name="connsiteY5" fmla="*/ 885996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9680 w 2225424"/>
                <a:gd name="connsiteY5" fmla="*/ 885996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34042 w 2225424"/>
                <a:gd name="connsiteY5" fmla="*/ 843267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58556 w 2225424"/>
                <a:gd name="connsiteY6" fmla="*/ 494252 h 1080136"/>
                <a:gd name="connsiteX7" fmla="*/ 633816 w 2225424"/>
                <a:gd name="connsiteY7" fmla="*/ 477759 h 1080136"/>
                <a:gd name="connsiteX8" fmla="*/ 625569 w 2225424"/>
                <a:gd name="connsiteY8" fmla="*/ 484827 h 1080136"/>
                <a:gd name="connsiteX9" fmla="*/ 620857 w 2225424"/>
                <a:gd name="connsiteY9" fmla="*/ 460087 h 1080136"/>
                <a:gd name="connsiteX10" fmla="*/ 622035 w 2225424"/>
                <a:gd name="connsiteY10" fmla="*/ 516636 h 1080136"/>
                <a:gd name="connsiteX11" fmla="*/ 0 w 2225424"/>
                <a:gd name="connsiteY11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33816 w 2225424"/>
                <a:gd name="connsiteY6" fmla="*/ 477759 h 1080136"/>
                <a:gd name="connsiteX7" fmla="*/ 625569 w 2225424"/>
                <a:gd name="connsiteY7" fmla="*/ 484827 h 1080136"/>
                <a:gd name="connsiteX8" fmla="*/ 620857 w 2225424"/>
                <a:gd name="connsiteY8" fmla="*/ 460087 h 1080136"/>
                <a:gd name="connsiteX9" fmla="*/ 622035 w 2225424"/>
                <a:gd name="connsiteY9" fmla="*/ 516636 h 1080136"/>
                <a:gd name="connsiteX10" fmla="*/ 0 w 2225424"/>
                <a:gd name="connsiteY10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33816 w 2225424"/>
                <a:gd name="connsiteY6" fmla="*/ 477759 h 1080136"/>
                <a:gd name="connsiteX7" fmla="*/ 625569 w 2225424"/>
                <a:gd name="connsiteY7" fmla="*/ 484827 h 1080136"/>
                <a:gd name="connsiteX8" fmla="*/ 622035 w 2225424"/>
                <a:gd name="connsiteY8" fmla="*/ 516636 h 1080136"/>
                <a:gd name="connsiteX9" fmla="*/ 0 w 2225424"/>
                <a:gd name="connsiteY9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33816 w 2225424"/>
                <a:gd name="connsiteY6" fmla="*/ 477759 h 1080136"/>
                <a:gd name="connsiteX7" fmla="*/ 622035 w 2225424"/>
                <a:gd name="connsiteY7" fmla="*/ 516636 h 1080136"/>
                <a:gd name="connsiteX8" fmla="*/ 0 w 2225424"/>
                <a:gd name="connsiteY8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22035 w 2225424"/>
                <a:gd name="connsiteY6" fmla="*/ 516636 h 1080136"/>
                <a:gd name="connsiteX7" fmla="*/ 0 w 2225424"/>
                <a:gd name="connsiteY7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51134 w 2225424"/>
                <a:gd name="connsiteY5" fmla="*/ 911633 h 1080136"/>
                <a:gd name="connsiteX6" fmla="*/ 622035 w 2225424"/>
                <a:gd name="connsiteY6" fmla="*/ 516636 h 1080136"/>
                <a:gd name="connsiteX7" fmla="*/ 0 w 2225424"/>
                <a:gd name="connsiteY7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25496 w 2225424"/>
                <a:gd name="connsiteY5" fmla="*/ 911633 h 1080136"/>
                <a:gd name="connsiteX6" fmla="*/ 622035 w 2225424"/>
                <a:gd name="connsiteY6" fmla="*/ 516636 h 1080136"/>
                <a:gd name="connsiteX7" fmla="*/ 0 w 2225424"/>
                <a:gd name="connsiteY7" fmla="*/ 1079766 h 1080136"/>
                <a:gd name="connsiteX0" fmla="*/ 0 w 2225424"/>
                <a:gd name="connsiteY0" fmla="*/ 1079766 h 1080136"/>
                <a:gd name="connsiteX1" fmla="*/ 333401 w 2225424"/>
                <a:gd name="connsiteY1" fmla="*/ 367018 h 1080136"/>
                <a:gd name="connsiteX2" fmla="*/ 2021613 w 2225424"/>
                <a:gd name="connsiteY2" fmla="*/ 453019 h 1080136"/>
                <a:gd name="connsiteX3" fmla="*/ 2225424 w 2225424"/>
                <a:gd name="connsiteY3" fmla="*/ 858284 h 1080136"/>
                <a:gd name="connsiteX4" fmla="*/ 1308285 w 2225424"/>
                <a:gd name="connsiteY4" fmla="*/ 701877 h 1080136"/>
                <a:gd name="connsiteX5" fmla="*/ 1425496 w 2225424"/>
                <a:gd name="connsiteY5" fmla="*/ 911633 h 1080136"/>
                <a:gd name="connsiteX6" fmla="*/ 622035 w 2225424"/>
                <a:gd name="connsiteY6" fmla="*/ 516636 h 1080136"/>
                <a:gd name="connsiteX7" fmla="*/ 0 w 2225424"/>
                <a:gd name="connsiteY7" fmla="*/ 1079766 h 108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25424" h="1080136">
                  <a:moveTo>
                    <a:pt x="0" y="1079766"/>
                  </a:moveTo>
                  <a:cubicBezTo>
                    <a:pt x="41233" y="809982"/>
                    <a:pt x="146084" y="568472"/>
                    <a:pt x="333401" y="367018"/>
                  </a:cubicBezTo>
                  <a:cubicBezTo>
                    <a:pt x="816421" y="-154879"/>
                    <a:pt x="1592786" y="-114824"/>
                    <a:pt x="2021613" y="453019"/>
                  </a:cubicBezTo>
                  <a:cubicBezTo>
                    <a:pt x="2114683" y="574363"/>
                    <a:pt x="2190081" y="706310"/>
                    <a:pt x="2225424" y="858284"/>
                  </a:cubicBezTo>
                  <a:cubicBezTo>
                    <a:pt x="2103687" y="904033"/>
                    <a:pt x="1464776" y="723083"/>
                    <a:pt x="1308285" y="701877"/>
                  </a:cubicBezTo>
                  <a:cubicBezTo>
                    <a:pt x="1174964" y="697950"/>
                    <a:pt x="1365582" y="797995"/>
                    <a:pt x="1425496" y="911633"/>
                  </a:cubicBezTo>
                  <a:cubicBezTo>
                    <a:pt x="1311121" y="880760"/>
                    <a:pt x="940803" y="796262"/>
                    <a:pt x="622035" y="516636"/>
                  </a:cubicBezTo>
                  <a:cubicBezTo>
                    <a:pt x="587870" y="820585"/>
                    <a:pt x="288634" y="1091547"/>
                    <a:pt x="0" y="1079766"/>
                  </a:cubicBezTo>
                  <a:close/>
                </a:path>
              </a:pathLst>
            </a:custGeom>
            <a:solidFill>
              <a:srgbClr val="94643F"/>
            </a:solidFill>
            <a:ln w="117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" name="Graphic 131">
            <a:extLst>
              <a:ext uri="{FF2B5EF4-FFF2-40B4-BE49-F238E27FC236}">
                <a16:creationId xmlns:a16="http://schemas.microsoft.com/office/drawing/2014/main" id="{F1D6D5F9-868A-4945-85F3-7FAF5AA4C064}"/>
              </a:ext>
            </a:extLst>
          </p:cNvPr>
          <p:cNvGrpSpPr/>
          <p:nvPr/>
        </p:nvGrpSpPr>
        <p:grpSpPr>
          <a:xfrm>
            <a:off x="665893" y="1901427"/>
            <a:ext cx="5245004" cy="4125359"/>
            <a:chOff x="2600859" y="1545908"/>
            <a:chExt cx="5876925" cy="4622383"/>
          </a:xfrm>
        </p:grpSpPr>
        <p:sp>
          <p:nvSpPr>
            <p:cNvPr id="8" name="Freeform: Shape 309">
              <a:extLst>
                <a:ext uri="{FF2B5EF4-FFF2-40B4-BE49-F238E27FC236}">
                  <a16:creationId xmlns:a16="http://schemas.microsoft.com/office/drawing/2014/main" id="{3E172072-26DE-4346-999F-C887494C140B}"/>
                </a:ext>
              </a:extLst>
            </p:cNvPr>
            <p:cNvSpPr/>
            <p:nvPr/>
          </p:nvSpPr>
          <p:spPr>
            <a:xfrm>
              <a:off x="2600859" y="4358541"/>
              <a:ext cx="5876925" cy="1809750"/>
            </a:xfrm>
            <a:custGeom>
              <a:avLst/>
              <a:gdLst>
                <a:gd name="connsiteX0" fmla="*/ 2940786 w 5876925"/>
                <a:gd name="connsiteY0" fmla="*/ 1810802 h 1809750"/>
                <a:gd name="connsiteX1" fmla="*/ 265213 w 5876925"/>
                <a:gd name="connsiteY1" fmla="*/ 1810802 h 1809750"/>
                <a:gd name="connsiteX2" fmla="*/ 10896 w 5876925"/>
                <a:gd name="connsiteY2" fmla="*/ 1631732 h 1809750"/>
                <a:gd name="connsiteX3" fmla="*/ 54711 w 5876925"/>
                <a:gd name="connsiteY3" fmla="*/ 1386940 h 1809750"/>
                <a:gd name="connsiteX4" fmla="*/ 1051978 w 5876925"/>
                <a:gd name="connsiteY4" fmla="*/ 88682 h 1809750"/>
                <a:gd name="connsiteX5" fmla="*/ 1066266 w 5876925"/>
                <a:gd name="connsiteY5" fmla="*/ 69632 h 1809750"/>
                <a:gd name="connsiteX6" fmla="*/ 1208188 w 5876925"/>
                <a:gd name="connsiteY6" fmla="*/ 99 h 1809750"/>
                <a:gd name="connsiteX7" fmla="*/ 3893286 w 5876925"/>
                <a:gd name="connsiteY7" fmla="*/ 18197 h 1809750"/>
                <a:gd name="connsiteX8" fmla="*/ 4812448 w 5876925"/>
                <a:gd name="connsiteY8" fmla="*/ 24864 h 1809750"/>
                <a:gd name="connsiteX9" fmla="*/ 4868646 w 5876925"/>
                <a:gd name="connsiteY9" fmla="*/ 61059 h 1809750"/>
                <a:gd name="connsiteX10" fmla="*/ 4895316 w 5876925"/>
                <a:gd name="connsiteY10" fmla="*/ 105827 h 1809750"/>
                <a:gd name="connsiteX11" fmla="*/ 5849721 w 5876925"/>
                <a:gd name="connsiteY11" fmla="*/ 1482190 h 1809750"/>
                <a:gd name="connsiteX12" fmla="*/ 5862103 w 5876925"/>
                <a:gd name="connsiteY12" fmla="*/ 1672690 h 1809750"/>
                <a:gd name="connsiteX13" fmla="*/ 5635408 w 5876925"/>
                <a:gd name="connsiteY13" fmla="*/ 1810802 h 1809750"/>
                <a:gd name="connsiteX14" fmla="*/ 5287746 w 5876925"/>
                <a:gd name="connsiteY14" fmla="*/ 1810802 h 1809750"/>
                <a:gd name="connsiteX15" fmla="*/ 2940786 w 5876925"/>
                <a:gd name="connsiteY15" fmla="*/ 1810802 h 1809750"/>
                <a:gd name="connsiteX16" fmla="*/ 714793 w 5876925"/>
                <a:gd name="connsiteY16" fmla="*/ 760194 h 1809750"/>
                <a:gd name="connsiteX17" fmla="*/ 5211546 w 5876925"/>
                <a:gd name="connsiteY17" fmla="*/ 760194 h 1809750"/>
                <a:gd name="connsiteX18" fmla="*/ 5184876 w 5876925"/>
                <a:gd name="connsiteY18" fmla="*/ 717332 h 1809750"/>
                <a:gd name="connsiteX19" fmla="*/ 4838166 w 5876925"/>
                <a:gd name="connsiteY19" fmla="*/ 217269 h 1809750"/>
                <a:gd name="connsiteX20" fmla="*/ 4760061 w 5876925"/>
                <a:gd name="connsiteY20" fmla="*/ 177264 h 1809750"/>
                <a:gd name="connsiteX21" fmla="*/ 1142466 w 5876925"/>
                <a:gd name="connsiteY21" fmla="*/ 173454 h 1809750"/>
                <a:gd name="connsiteX22" fmla="*/ 1069123 w 5876925"/>
                <a:gd name="connsiteY22" fmla="*/ 211554 h 1809750"/>
                <a:gd name="connsiteX23" fmla="*/ 739558 w 5876925"/>
                <a:gd name="connsiteY23" fmla="*/ 718284 h 1809750"/>
                <a:gd name="connsiteX24" fmla="*/ 714793 w 5876925"/>
                <a:gd name="connsiteY24" fmla="*/ 760194 h 1809750"/>
                <a:gd name="connsiteX25" fmla="*/ 3505618 w 5876925"/>
                <a:gd name="connsiteY25" fmla="*/ 1132622 h 1809750"/>
                <a:gd name="connsiteX26" fmla="*/ 3443706 w 5876925"/>
                <a:gd name="connsiteY26" fmla="*/ 870684 h 1809750"/>
                <a:gd name="connsiteX27" fmla="*/ 3407511 w 5876925"/>
                <a:gd name="connsiteY27" fmla="*/ 851634 h 1809750"/>
                <a:gd name="connsiteX28" fmla="*/ 3255111 w 5876925"/>
                <a:gd name="connsiteY28" fmla="*/ 850682 h 1809750"/>
                <a:gd name="connsiteX29" fmla="*/ 2546451 w 5876925"/>
                <a:gd name="connsiteY29" fmla="*/ 854492 h 1809750"/>
                <a:gd name="connsiteX30" fmla="*/ 2495016 w 5876925"/>
                <a:gd name="connsiteY30" fmla="*/ 872589 h 1809750"/>
                <a:gd name="connsiteX31" fmla="*/ 2435008 w 5876925"/>
                <a:gd name="connsiteY31" fmla="*/ 1131669 h 1809750"/>
                <a:gd name="connsiteX32" fmla="*/ 3505618 w 5876925"/>
                <a:gd name="connsiteY32" fmla="*/ 1132622 h 1809750"/>
                <a:gd name="connsiteX33" fmla="*/ 2922688 w 5876925"/>
                <a:gd name="connsiteY33" fmla="*/ 1231682 h 1809750"/>
                <a:gd name="connsiteX34" fmla="*/ 2491206 w 5876925"/>
                <a:gd name="connsiteY34" fmla="*/ 1231682 h 1809750"/>
                <a:gd name="connsiteX35" fmla="*/ 2494063 w 5876925"/>
                <a:gd name="connsiteY35" fmla="*/ 1199297 h 1809750"/>
                <a:gd name="connsiteX36" fmla="*/ 2496921 w 5876925"/>
                <a:gd name="connsiteY36" fmla="*/ 1168817 h 1809750"/>
                <a:gd name="connsiteX37" fmla="*/ 2435008 w 5876925"/>
                <a:gd name="connsiteY37" fmla="*/ 1250732 h 1809750"/>
                <a:gd name="connsiteX38" fmla="*/ 3478948 w 5876925"/>
                <a:gd name="connsiteY38" fmla="*/ 1250732 h 1809750"/>
                <a:gd name="connsiteX39" fmla="*/ 3409416 w 5876925"/>
                <a:gd name="connsiteY39" fmla="*/ 1170722 h 1809750"/>
                <a:gd name="connsiteX40" fmla="*/ 3413226 w 5876925"/>
                <a:gd name="connsiteY40" fmla="*/ 1234540 h 1809750"/>
                <a:gd name="connsiteX41" fmla="*/ 2990316 w 5876925"/>
                <a:gd name="connsiteY41" fmla="*/ 1234540 h 1809750"/>
                <a:gd name="connsiteX42" fmla="*/ 2986506 w 5876925"/>
                <a:gd name="connsiteY42" fmla="*/ 1167865 h 1809750"/>
                <a:gd name="connsiteX43" fmla="*/ 2928403 w 5876925"/>
                <a:gd name="connsiteY43" fmla="*/ 1167865 h 1809750"/>
                <a:gd name="connsiteX44" fmla="*/ 2922688 w 5876925"/>
                <a:gd name="connsiteY44" fmla="*/ 1231682 h 1809750"/>
                <a:gd name="connsiteX45" fmla="*/ 4566703 w 5876925"/>
                <a:gd name="connsiteY45" fmla="*/ 1389797 h 1809750"/>
                <a:gd name="connsiteX46" fmla="*/ 4764823 w 5876925"/>
                <a:gd name="connsiteY46" fmla="*/ 1389797 h 1809750"/>
                <a:gd name="connsiteX47" fmla="*/ 4725771 w 5876925"/>
                <a:gd name="connsiteY47" fmla="*/ 1339315 h 1809750"/>
                <a:gd name="connsiteX48" fmla="*/ 4602898 w 5876925"/>
                <a:gd name="connsiteY48" fmla="*/ 1337409 h 1809750"/>
                <a:gd name="connsiteX49" fmla="*/ 4566703 w 5876925"/>
                <a:gd name="connsiteY49" fmla="*/ 1389797 h 1809750"/>
                <a:gd name="connsiteX50" fmla="*/ 1342491 w 5876925"/>
                <a:gd name="connsiteY50" fmla="*/ 1383129 h 1809750"/>
                <a:gd name="connsiteX51" fmla="*/ 1313916 w 5876925"/>
                <a:gd name="connsiteY51" fmla="*/ 1337409 h 1809750"/>
                <a:gd name="connsiteX52" fmla="*/ 1175803 w 5876925"/>
                <a:gd name="connsiteY52" fmla="*/ 1334552 h 1809750"/>
                <a:gd name="connsiteX53" fmla="*/ 1127226 w 5876925"/>
                <a:gd name="connsiteY53" fmla="*/ 1383129 h 1809750"/>
                <a:gd name="connsiteX54" fmla="*/ 1342491 w 5876925"/>
                <a:gd name="connsiteY54" fmla="*/ 1383129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876925" h="1809750">
                  <a:moveTo>
                    <a:pt x="2940786" y="1810802"/>
                  </a:moveTo>
                  <a:cubicBezTo>
                    <a:pt x="2049246" y="1810802"/>
                    <a:pt x="1156753" y="1810802"/>
                    <a:pt x="265213" y="1810802"/>
                  </a:cubicBezTo>
                  <a:cubicBezTo>
                    <a:pt x="134721" y="1810802"/>
                    <a:pt x="35661" y="1745079"/>
                    <a:pt x="10896" y="1631732"/>
                  </a:cubicBezTo>
                  <a:cubicBezTo>
                    <a:pt x="-8154" y="1546959"/>
                    <a:pt x="-7202" y="1466949"/>
                    <a:pt x="54711" y="1386940"/>
                  </a:cubicBezTo>
                  <a:cubicBezTo>
                    <a:pt x="390943" y="956409"/>
                    <a:pt x="720508" y="522069"/>
                    <a:pt x="1051978" y="88682"/>
                  </a:cubicBezTo>
                  <a:cubicBezTo>
                    <a:pt x="1056741" y="82014"/>
                    <a:pt x="1064361" y="76299"/>
                    <a:pt x="1066266" y="69632"/>
                  </a:cubicBezTo>
                  <a:cubicBezTo>
                    <a:pt x="1088173" y="-5616"/>
                    <a:pt x="1145323" y="99"/>
                    <a:pt x="1208188" y="99"/>
                  </a:cubicBezTo>
                  <a:cubicBezTo>
                    <a:pt x="2103538" y="7719"/>
                    <a:pt x="2997936" y="12482"/>
                    <a:pt x="3893286" y="18197"/>
                  </a:cubicBezTo>
                  <a:cubicBezTo>
                    <a:pt x="4199991" y="20102"/>
                    <a:pt x="4505743" y="22959"/>
                    <a:pt x="4812448" y="24864"/>
                  </a:cubicBezTo>
                  <a:cubicBezTo>
                    <a:pt x="4841976" y="24864"/>
                    <a:pt x="4859121" y="32484"/>
                    <a:pt x="4868646" y="61059"/>
                  </a:cubicBezTo>
                  <a:cubicBezTo>
                    <a:pt x="4874361" y="77252"/>
                    <a:pt x="4885791" y="91539"/>
                    <a:pt x="4895316" y="105827"/>
                  </a:cubicBezTo>
                  <a:cubicBezTo>
                    <a:pt x="5213451" y="564932"/>
                    <a:pt x="5529681" y="1024989"/>
                    <a:pt x="5849721" y="1482190"/>
                  </a:cubicBezTo>
                  <a:cubicBezTo>
                    <a:pt x="5896393" y="1548865"/>
                    <a:pt x="5893536" y="1607920"/>
                    <a:pt x="5862103" y="1672690"/>
                  </a:cubicBezTo>
                  <a:cubicBezTo>
                    <a:pt x="5817336" y="1766034"/>
                    <a:pt x="5737326" y="1808897"/>
                    <a:pt x="5635408" y="1810802"/>
                  </a:cubicBezTo>
                  <a:cubicBezTo>
                    <a:pt x="5519203" y="1811754"/>
                    <a:pt x="5403951" y="1810802"/>
                    <a:pt x="5287746" y="1810802"/>
                  </a:cubicBezTo>
                  <a:cubicBezTo>
                    <a:pt x="4505743" y="1810802"/>
                    <a:pt x="3722788" y="1810802"/>
                    <a:pt x="2940786" y="1810802"/>
                  </a:cubicBezTo>
                  <a:close/>
                  <a:moveTo>
                    <a:pt x="714793" y="760194"/>
                  </a:moveTo>
                  <a:cubicBezTo>
                    <a:pt x="2214981" y="760194"/>
                    <a:pt x="3709453" y="760194"/>
                    <a:pt x="5211546" y="760194"/>
                  </a:cubicBezTo>
                  <a:cubicBezTo>
                    <a:pt x="5199164" y="740192"/>
                    <a:pt x="5193448" y="728762"/>
                    <a:pt x="5184876" y="717332"/>
                  </a:cubicBezTo>
                  <a:cubicBezTo>
                    <a:pt x="5069623" y="550644"/>
                    <a:pt x="4952466" y="384909"/>
                    <a:pt x="4838166" y="217269"/>
                  </a:cubicBezTo>
                  <a:cubicBezTo>
                    <a:pt x="4817211" y="186789"/>
                    <a:pt x="4795303" y="177264"/>
                    <a:pt x="4760061" y="177264"/>
                  </a:cubicBezTo>
                  <a:cubicBezTo>
                    <a:pt x="3554196" y="177264"/>
                    <a:pt x="2348331" y="175359"/>
                    <a:pt x="1142466" y="173454"/>
                  </a:cubicBezTo>
                  <a:cubicBezTo>
                    <a:pt x="1109128" y="173454"/>
                    <a:pt x="1088173" y="182027"/>
                    <a:pt x="1069123" y="211554"/>
                  </a:cubicBezTo>
                  <a:cubicBezTo>
                    <a:pt x="960538" y="381099"/>
                    <a:pt x="849096" y="549692"/>
                    <a:pt x="739558" y="718284"/>
                  </a:cubicBezTo>
                  <a:cubicBezTo>
                    <a:pt x="730986" y="731619"/>
                    <a:pt x="724318" y="744954"/>
                    <a:pt x="714793" y="760194"/>
                  </a:cubicBezTo>
                  <a:close/>
                  <a:moveTo>
                    <a:pt x="3505618" y="1132622"/>
                  </a:moveTo>
                  <a:cubicBezTo>
                    <a:pt x="3484663" y="1042134"/>
                    <a:pt x="3465613" y="955457"/>
                    <a:pt x="3443706" y="870684"/>
                  </a:cubicBezTo>
                  <a:cubicBezTo>
                    <a:pt x="3441801" y="862112"/>
                    <a:pt x="3419893" y="852587"/>
                    <a:pt x="3407511" y="851634"/>
                  </a:cubicBezTo>
                  <a:cubicBezTo>
                    <a:pt x="3357028" y="849729"/>
                    <a:pt x="3306546" y="850682"/>
                    <a:pt x="3255111" y="850682"/>
                  </a:cubicBezTo>
                  <a:cubicBezTo>
                    <a:pt x="3018891" y="851634"/>
                    <a:pt x="2782671" y="852587"/>
                    <a:pt x="2546451" y="854492"/>
                  </a:cubicBezTo>
                  <a:cubicBezTo>
                    <a:pt x="2528353" y="854492"/>
                    <a:pt x="2497873" y="862112"/>
                    <a:pt x="2495016" y="872589"/>
                  </a:cubicBezTo>
                  <a:cubicBezTo>
                    <a:pt x="2472156" y="956409"/>
                    <a:pt x="2455011" y="1041182"/>
                    <a:pt x="2435008" y="1131669"/>
                  </a:cubicBezTo>
                  <a:cubicBezTo>
                    <a:pt x="2794101" y="1132622"/>
                    <a:pt x="3145573" y="1132622"/>
                    <a:pt x="3505618" y="1132622"/>
                  </a:cubicBezTo>
                  <a:close/>
                  <a:moveTo>
                    <a:pt x="2922688" y="1231682"/>
                  </a:moveTo>
                  <a:cubicBezTo>
                    <a:pt x="2776003" y="1231682"/>
                    <a:pt x="2634081" y="1231682"/>
                    <a:pt x="2491206" y="1231682"/>
                  </a:cubicBezTo>
                  <a:cubicBezTo>
                    <a:pt x="2492158" y="1218347"/>
                    <a:pt x="2493111" y="1208822"/>
                    <a:pt x="2494063" y="1199297"/>
                  </a:cubicBezTo>
                  <a:cubicBezTo>
                    <a:pt x="2495016" y="1188819"/>
                    <a:pt x="2495968" y="1178342"/>
                    <a:pt x="2496921" y="1168817"/>
                  </a:cubicBezTo>
                  <a:cubicBezTo>
                    <a:pt x="2438818" y="1161197"/>
                    <a:pt x="2432151" y="1169769"/>
                    <a:pt x="2435008" y="1250732"/>
                  </a:cubicBezTo>
                  <a:cubicBezTo>
                    <a:pt x="2782671" y="1250732"/>
                    <a:pt x="3130333" y="1250732"/>
                    <a:pt x="3478948" y="1250732"/>
                  </a:cubicBezTo>
                  <a:cubicBezTo>
                    <a:pt x="3483711" y="1167865"/>
                    <a:pt x="3474186" y="1157387"/>
                    <a:pt x="3409416" y="1170722"/>
                  </a:cubicBezTo>
                  <a:cubicBezTo>
                    <a:pt x="3410368" y="1191677"/>
                    <a:pt x="3412273" y="1213584"/>
                    <a:pt x="3413226" y="1234540"/>
                  </a:cubicBezTo>
                  <a:cubicBezTo>
                    <a:pt x="3270351" y="1234540"/>
                    <a:pt x="3130333" y="1234540"/>
                    <a:pt x="2990316" y="1234540"/>
                  </a:cubicBezTo>
                  <a:cubicBezTo>
                    <a:pt x="2989363" y="1208822"/>
                    <a:pt x="2988411" y="1188819"/>
                    <a:pt x="2986506" y="1167865"/>
                  </a:cubicBezTo>
                  <a:cubicBezTo>
                    <a:pt x="2965551" y="1167865"/>
                    <a:pt x="2947453" y="1167865"/>
                    <a:pt x="2928403" y="1167865"/>
                  </a:cubicBezTo>
                  <a:cubicBezTo>
                    <a:pt x="2925546" y="1189772"/>
                    <a:pt x="2923641" y="1208822"/>
                    <a:pt x="2922688" y="1231682"/>
                  </a:cubicBezTo>
                  <a:close/>
                  <a:moveTo>
                    <a:pt x="4566703" y="1389797"/>
                  </a:moveTo>
                  <a:cubicBezTo>
                    <a:pt x="4634331" y="1389797"/>
                    <a:pt x="4700053" y="1389797"/>
                    <a:pt x="4764823" y="1389797"/>
                  </a:cubicBezTo>
                  <a:cubicBezTo>
                    <a:pt x="4771491" y="1353602"/>
                    <a:pt x="4759108" y="1338362"/>
                    <a:pt x="4725771" y="1339315"/>
                  </a:cubicBezTo>
                  <a:cubicBezTo>
                    <a:pt x="4684813" y="1340267"/>
                    <a:pt x="4643856" y="1340267"/>
                    <a:pt x="4602898" y="1337409"/>
                  </a:cubicBezTo>
                  <a:cubicBezTo>
                    <a:pt x="4563846" y="1335504"/>
                    <a:pt x="4556226" y="1353602"/>
                    <a:pt x="4566703" y="1389797"/>
                  </a:cubicBezTo>
                  <a:close/>
                  <a:moveTo>
                    <a:pt x="1342491" y="1383129"/>
                  </a:moveTo>
                  <a:cubicBezTo>
                    <a:pt x="1347253" y="1339315"/>
                    <a:pt x="1347253" y="1338362"/>
                    <a:pt x="1313916" y="1337409"/>
                  </a:cubicBezTo>
                  <a:cubicBezTo>
                    <a:pt x="1268196" y="1335504"/>
                    <a:pt x="1222476" y="1336457"/>
                    <a:pt x="1175803" y="1334552"/>
                  </a:cubicBezTo>
                  <a:cubicBezTo>
                    <a:pt x="1143418" y="1333599"/>
                    <a:pt x="1132941" y="1351697"/>
                    <a:pt x="1127226" y="1383129"/>
                  </a:cubicBezTo>
                  <a:cubicBezTo>
                    <a:pt x="1201521" y="1383129"/>
                    <a:pt x="1272006" y="1383129"/>
                    <a:pt x="1342491" y="13831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310">
              <a:extLst>
                <a:ext uri="{FF2B5EF4-FFF2-40B4-BE49-F238E27FC236}">
                  <a16:creationId xmlns:a16="http://schemas.microsoft.com/office/drawing/2014/main" id="{760E9F70-E9FD-4B00-9A3C-FC07E47ED32D}"/>
                </a:ext>
              </a:extLst>
            </p:cNvPr>
            <p:cNvSpPr/>
            <p:nvPr/>
          </p:nvSpPr>
          <p:spPr>
            <a:xfrm>
              <a:off x="4774883" y="4990147"/>
              <a:ext cx="1228725" cy="76200"/>
            </a:xfrm>
            <a:custGeom>
              <a:avLst/>
              <a:gdLst>
                <a:gd name="connsiteX0" fmla="*/ 1233487 w 1228725"/>
                <a:gd name="connsiteY0" fmla="*/ 79058 h 76200"/>
                <a:gd name="connsiteX1" fmla="*/ 0 w 1228725"/>
                <a:gd name="connsiteY1" fmla="*/ 79058 h 76200"/>
                <a:gd name="connsiteX2" fmla="*/ 72390 w 1228725"/>
                <a:gd name="connsiteY2" fmla="*/ 0 h 76200"/>
                <a:gd name="connsiteX3" fmla="*/ 1172527 w 1228725"/>
                <a:gd name="connsiteY3" fmla="*/ 953 h 76200"/>
                <a:gd name="connsiteX4" fmla="*/ 1233487 w 1228725"/>
                <a:gd name="connsiteY4" fmla="*/ 7905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725" h="76200">
                  <a:moveTo>
                    <a:pt x="1233487" y="79058"/>
                  </a:moveTo>
                  <a:cubicBezTo>
                    <a:pt x="822008" y="79058"/>
                    <a:pt x="411480" y="79058"/>
                    <a:pt x="0" y="79058"/>
                  </a:cubicBezTo>
                  <a:cubicBezTo>
                    <a:pt x="1905" y="4763"/>
                    <a:pt x="4763" y="0"/>
                    <a:pt x="72390" y="0"/>
                  </a:cubicBezTo>
                  <a:cubicBezTo>
                    <a:pt x="439102" y="0"/>
                    <a:pt x="805815" y="0"/>
                    <a:pt x="1172527" y="953"/>
                  </a:cubicBezTo>
                  <a:cubicBezTo>
                    <a:pt x="1234440" y="953"/>
                    <a:pt x="1238250" y="5715"/>
                    <a:pt x="1233487" y="7905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311">
              <a:extLst>
                <a:ext uri="{FF2B5EF4-FFF2-40B4-BE49-F238E27FC236}">
                  <a16:creationId xmlns:a16="http://schemas.microsoft.com/office/drawing/2014/main" id="{D2EA09D1-FA40-4015-B728-494F4821A442}"/>
                </a:ext>
              </a:extLst>
            </p:cNvPr>
            <p:cNvSpPr/>
            <p:nvPr/>
          </p:nvSpPr>
          <p:spPr>
            <a:xfrm>
              <a:off x="6763703" y="4726305"/>
              <a:ext cx="409575" cy="152400"/>
            </a:xfrm>
            <a:custGeom>
              <a:avLst/>
              <a:gdLst>
                <a:gd name="connsiteX0" fmla="*/ 411480 w 409575"/>
                <a:gd name="connsiteY0" fmla="*/ 153352 h 152400"/>
                <a:gd name="connsiteX1" fmla="*/ 183832 w 409575"/>
                <a:gd name="connsiteY1" fmla="*/ 151447 h 152400"/>
                <a:gd name="connsiteX2" fmla="*/ 148590 w 409575"/>
                <a:gd name="connsiteY2" fmla="*/ 112395 h 152400"/>
                <a:gd name="connsiteX3" fmla="*/ 70485 w 409575"/>
                <a:gd name="connsiteY3" fmla="*/ 62865 h 152400"/>
                <a:gd name="connsiteX4" fmla="*/ 0 w 409575"/>
                <a:gd name="connsiteY4" fmla="*/ 0 h 152400"/>
                <a:gd name="connsiteX5" fmla="*/ 187642 w 409575"/>
                <a:gd name="connsiteY5" fmla="*/ 0 h 152400"/>
                <a:gd name="connsiteX6" fmla="*/ 401003 w 409575"/>
                <a:gd name="connsiteY6" fmla="*/ 129540 h 152400"/>
                <a:gd name="connsiteX7" fmla="*/ 411480 w 409575"/>
                <a:gd name="connsiteY7" fmla="*/ 1533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52400">
                  <a:moveTo>
                    <a:pt x="411480" y="153352"/>
                  </a:moveTo>
                  <a:cubicBezTo>
                    <a:pt x="331470" y="153352"/>
                    <a:pt x="257175" y="155257"/>
                    <a:pt x="183832" y="151447"/>
                  </a:cubicBezTo>
                  <a:cubicBezTo>
                    <a:pt x="171450" y="150495"/>
                    <a:pt x="154305" y="128588"/>
                    <a:pt x="148590" y="112395"/>
                  </a:cubicBezTo>
                  <a:cubicBezTo>
                    <a:pt x="134303" y="73342"/>
                    <a:pt x="111442" y="57150"/>
                    <a:pt x="70485" y="62865"/>
                  </a:cubicBezTo>
                  <a:cubicBezTo>
                    <a:pt x="28575" y="69532"/>
                    <a:pt x="4763" y="50482"/>
                    <a:pt x="0" y="0"/>
                  </a:cubicBezTo>
                  <a:cubicBezTo>
                    <a:pt x="62865" y="0"/>
                    <a:pt x="125730" y="0"/>
                    <a:pt x="187642" y="0"/>
                  </a:cubicBezTo>
                  <a:cubicBezTo>
                    <a:pt x="333375" y="0"/>
                    <a:pt x="333375" y="0"/>
                    <a:pt x="401003" y="129540"/>
                  </a:cubicBezTo>
                  <a:cubicBezTo>
                    <a:pt x="403860" y="135255"/>
                    <a:pt x="406717" y="140970"/>
                    <a:pt x="411480" y="15335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312">
              <a:extLst>
                <a:ext uri="{FF2B5EF4-FFF2-40B4-BE49-F238E27FC236}">
                  <a16:creationId xmlns:a16="http://schemas.microsoft.com/office/drawing/2014/main" id="{C71358BE-FBC0-41B7-B179-621CEA40BE6D}"/>
                </a:ext>
              </a:extLst>
            </p:cNvPr>
            <p:cNvSpPr/>
            <p:nvPr/>
          </p:nvSpPr>
          <p:spPr>
            <a:xfrm>
              <a:off x="3586163" y="4991100"/>
              <a:ext cx="428625" cy="76200"/>
            </a:xfrm>
            <a:custGeom>
              <a:avLst/>
              <a:gdLst>
                <a:gd name="connsiteX0" fmla="*/ 431483 w 428625"/>
                <a:gd name="connsiteY0" fmla="*/ 0 h 76200"/>
                <a:gd name="connsiteX1" fmla="*/ 341947 w 428625"/>
                <a:gd name="connsiteY1" fmla="*/ 82868 h 76200"/>
                <a:gd name="connsiteX2" fmla="*/ 46673 w 428625"/>
                <a:gd name="connsiteY2" fmla="*/ 82868 h 76200"/>
                <a:gd name="connsiteX3" fmla="*/ 0 w 428625"/>
                <a:gd name="connsiteY3" fmla="*/ 80963 h 76200"/>
                <a:gd name="connsiteX4" fmla="*/ 102870 w 428625"/>
                <a:gd name="connsiteY4" fmla="*/ 0 h 76200"/>
                <a:gd name="connsiteX5" fmla="*/ 431483 w 428625"/>
                <a:gd name="connsiteY5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625" h="76200">
                  <a:moveTo>
                    <a:pt x="431483" y="0"/>
                  </a:moveTo>
                  <a:cubicBezTo>
                    <a:pt x="415290" y="76200"/>
                    <a:pt x="408622" y="82868"/>
                    <a:pt x="341947" y="82868"/>
                  </a:cubicBezTo>
                  <a:cubicBezTo>
                    <a:pt x="243840" y="82868"/>
                    <a:pt x="144780" y="82868"/>
                    <a:pt x="46673" y="82868"/>
                  </a:cubicBezTo>
                  <a:cubicBezTo>
                    <a:pt x="31433" y="82868"/>
                    <a:pt x="16192" y="81915"/>
                    <a:pt x="0" y="80963"/>
                  </a:cubicBezTo>
                  <a:cubicBezTo>
                    <a:pt x="24765" y="5715"/>
                    <a:pt x="31433" y="0"/>
                    <a:pt x="102870" y="0"/>
                  </a:cubicBezTo>
                  <a:cubicBezTo>
                    <a:pt x="212408" y="0"/>
                    <a:pt x="320992" y="0"/>
                    <a:pt x="43148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313">
              <a:extLst>
                <a:ext uri="{FF2B5EF4-FFF2-40B4-BE49-F238E27FC236}">
                  <a16:creationId xmlns:a16="http://schemas.microsoft.com/office/drawing/2014/main" id="{CDFBD06C-57C0-496A-BCB7-1709F48B07FE}"/>
                </a:ext>
              </a:extLst>
            </p:cNvPr>
            <p:cNvSpPr/>
            <p:nvPr/>
          </p:nvSpPr>
          <p:spPr>
            <a:xfrm>
              <a:off x="3759517" y="4720055"/>
              <a:ext cx="514350" cy="66675"/>
            </a:xfrm>
            <a:custGeom>
              <a:avLst/>
              <a:gdLst>
                <a:gd name="connsiteX0" fmla="*/ 0 w 514350"/>
                <a:gd name="connsiteY0" fmla="*/ 65305 h 66675"/>
                <a:gd name="connsiteX1" fmla="*/ 77153 w 514350"/>
                <a:gd name="connsiteY1" fmla="*/ 2440 h 66675"/>
                <a:gd name="connsiteX2" fmla="*/ 271463 w 514350"/>
                <a:gd name="connsiteY2" fmla="*/ 4345 h 66675"/>
                <a:gd name="connsiteX3" fmla="*/ 317183 w 514350"/>
                <a:gd name="connsiteY3" fmla="*/ 18633 h 66675"/>
                <a:gd name="connsiteX4" fmla="*/ 521017 w 514350"/>
                <a:gd name="connsiteY4" fmla="*/ 8155 h 66675"/>
                <a:gd name="connsiteX5" fmla="*/ 455295 w 514350"/>
                <a:gd name="connsiteY5" fmla="*/ 69115 h 66675"/>
                <a:gd name="connsiteX6" fmla="*/ 43815 w 514350"/>
                <a:gd name="connsiteY6" fmla="*/ 69115 h 66675"/>
                <a:gd name="connsiteX7" fmla="*/ 0 w 514350"/>
                <a:gd name="connsiteY7" fmla="*/ 6530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4350" h="66675">
                  <a:moveTo>
                    <a:pt x="0" y="65305"/>
                  </a:moveTo>
                  <a:cubicBezTo>
                    <a:pt x="11430" y="21490"/>
                    <a:pt x="32385" y="535"/>
                    <a:pt x="77153" y="2440"/>
                  </a:cubicBezTo>
                  <a:cubicBezTo>
                    <a:pt x="141923" y="5298"/>
                    <a:pt x="206692" y="2440"/>
                    <a:pt x="271463" y="4345"/>
                  </a:cubicBezTo>
                  <a:cubicBezTo>
                    <a:pt x="284798" y="4345"/>
                    <a:pt x="297180" y="12918"/>
                    <a:pt x="317183" y="18633"/>
                  </a:cubicBezTo>
                  <a:cubicBezTo>
                    <a:pt x="338138" y="535"/>
                    <a:pt x="432435" y="-7085"/>
                    <a:pt x="521017" y="8155"/>
                  </a:cubicBezTo>
                  <a:cubicBezTo>
                    <a:pt x="511492" y="64352"/>
                    <a:pt x="507683" y="69115"/>
                    <a:pt x="455295" y="69115"/>
                  </a:cubicBezTo>
                  <a:cubicBezTo>
                    <a:pt x="318135" y="69115"/>
                    <a:pt x="180975" y="69115"/>
                    <a:pt x="43815" y="69115"/>
                  </a:cubicBezTo>
                  <a:cubicBezTo>
                    <a:pt x="29528" y="69115"/>
                    <a:pt x="16193" y="66258"/>
                    <a:pt x="0" y="6530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314">
              <a:extLst>
                <a:ext uri="{FF2B5EF4-FFF2-40B4-BE49-F238E27FC236}">
                  <a16:creationId xmlns:a16="http://schemas.microsoft.com/office/drawing/2014/main" id="{A75F8AA1-CC3A-4D8C-B58E-F386D9EF0927}"/>
                </a:ext>
              </a:extLst>
            </p:cNvPr>
            <p:cNvSpPr/>
            <p:nvPr/>
          </p:nvSpPr>
          <p:spPr>
            <a:xfrm>
              <a:off x="3704273" y="4805267"/>
              <a:ext cx="400050" cy="66675"/>
            </a:xfrm>
            <a:custGeom>
              <a:avLst/>
              <a:gdLst>
                <a:gd name="connsiteX0" fmla="*/ 404812 w 400050"/>
                <a:gd name="connsiteY0" fmla="*/ 96 h 66675"/>
                <a:gd name="connsiteX1" fmla="*/ 320993 w 400050"/>
                <a:gd name="connsiteY1" fmla="*/ 72486 h 66675"/>
                <a:gd name="connsiteX2" fmla="*/ 0 w 400050"/>
                <a:gd name="connsiteY2" fmla="*/ 71533 h 66675"/>
                <a:gd name="connsiteX3" fmla="*/ 84773 w 400050"/>
                <a:gd name="connsiteY3" fmla="*/ 96 h 66675"/>
                <a:gd name="connsiteX4" fmla="*/ 404812 w 400050"/>
                <a:gd name="connsiteY4" fmla="*/ 9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66675">
                  <a:moveTo>
                    <a:pt x="404812" y="96"/>
                  </a:moveTo>
                  <a:cubicBezTo>
                    <a:pt x="396240" y="57246"/>
                    <a:pt x="369570" y="73438"/>
                    <a:pt x="320993" y="72486"/>
                  </a:cubicBezTo>
                  <a:cubicBezTo>
                    <a:pt x="215265" y="68676"/>
                    <a:pt x="109538" y="71533"/>
                    <a:pt x="0" y="71533"/>
                  </a:cubicBezTo>
                  <a:cubicBezTo>
                    <a:pt x="13335" y="24861"/>
                    <a:pt x="33338" y="-1810"/>
                    <a:pt x="84773" y="96"/>
                  </a:cubicBezTo>
                  <a:cubicBezTo>
                    <a:pt x="190500" y="2001"/>
                    <a:pt x="296228" y="96"/>
                    <a:pt x="404812" y="9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315">
              <a:extLst>
                <a:ext uri="{FF2B5EF4-FFF2-40B4-BE49-F238E27FC236}">
                  <a16:creationId xmlns:a16="http://schemas.microsoft.com/office/drawing/2014/main" id="{D9BFC37D-6F94-488F-9769-D56544E41873}"/>
                </a:ext>
              </a:extLst>
            </p:cNvPr>
            <p:cNvSpPr/>
            <p:nvPr/>
          </p:nvSpPr>
          <p:spPr>
            <a:xfrm>
              <a:off x="6587490" y="4897041"/>
              <a:ext cx="400050" cy="66675"/>
            </a:xfrm>
            <a:custGeom>
              <a:avLst/>
              <a:gdLst>
                <a:gd name="connsiteX0" fmla="*/ 0 w 400050"/>
                <a:gd name="connsiteY0" fmla="*/ 714 h 66675"/>
                <a:gd name="connsiteX1" fmla="*/ 344805 w 400050"/>
                <a:gd name="connsiteY1" fmla="*/ 3572 h 66675"/>
                <a:gd name="connsiteX2" fmla="*/ 402907 w 400050"/>
                <a:gd name="connsiteY2" fmla="*/ 57864 h 66675"/>
                <a:gd name="connsiteX3" fmla="*/ 394335 w 400050"/>
                <a:gd name="connsiteY3" fmla="*/ 74057 h 66675"/>
                <a:gd name="connsiteX4" fmla="*/ 273367 w 400050"/>
                <a:gd name="connsiteY4" fmla="*/ 74057 h 66675"/>
                <a:gd name="connsiteX5" fmla="*/ 74295 w 400050"/>
                <a:gd name="connsiteY5" fmla="*/ 74057 h 66675"/>
                <a:gd name="connsiteX6" fmla="*/ 0 w 400050"/>
                <a:gd name="connsiteY6" fmla="*/ 7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050" h="66675">
                  <a:moveTo>
                    <a:pt x="0" y="714"/>
                  </a:moveTo>
                  <a:cubicBezTo>
                    <a:pt x="117157" y="714"/>
                    <a:pt x="230505" y="-2143"/>
                    <a:pt x="344805" y="3572"/>
                  </a:cubicBezTo>
                  <a:cubicBezTo>
                    <a:pt x="364807" y="4524"/>
                    <a:pt x="383857" y="38814"/>
                    <a:pt x="402907" y="57864"/>
                  </a:cubicBezTo>
                  <a:cubicBezTo>
                    <a:pt x="400050" y="63579"/>
                    <a:pt x="397192" y="69294"/>
                    <a:pt x="394335" y="74057"/>
                  </a:cubicBezTo>
                  <a:cubicBezTo>
                    <a:pt x="354330" y="74057"/>
                    <a:pt x="314325" y="74057"/>
                    <a:pt x="273367" y="74057"/>
                  </a:cubicBezTo>
                  <a:cubicBezTo>
                    <a:pt x="206692" y="74057"/>
                    <a:pt x="140017" y="74057"/>
                    <a:pt x="74295" y="74057"/>
                  </a:cubicBezTo>
                  <a:cubicBezTo>
                    <a:pt x="13335" y="74057"/>
                    <a:pt x="11430" y="73104"/>
                    <a:pt x="0" y="71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316">
              <a:extLst>
                <a:ext uri="{FF2B5EF4-FFF2-40B4-BE49-F238E27FC236}">
                  <a16:creationId xmlns:a16="http://schemas.microsoft.com/office/drawing/2014/main" id="{E6E20839-1AB9-4B54-A926-2521CA7C20E3}"/>
                </a:ext>
              </a:extLst>
            </p:cNvPr>
            <p:cNvSpPr/>
            <p:nvPr/>
          </p:nvSpPr>
          <p:spPr>
            <a:xfrm>
              <a:off x="6642735" y="4647896"/>
              <a:ext cx="428625" cy="57150"/>
            </a:xfrm>
            <a:custGeom>
              <a:avLst/>
              <a:gdLst>
                <a:gd name="connsiteX0" fmla="*/ 430530 w 428625"/>
                <a:gd name="connsiteY0" fmla="*/ 58406 h 57150"/>
                <a:gd name="connsiteX1" fmla="*/ 49530 w 428625"/>
                <a:gd name="connsiteY1" fmla="*/ 56501 h 57150"/>
                <a:gd name="connsiteX2" fmla="*/ 0 w 428625"/>
                <a:gd name="connsiteY2" fmla="*/ 15544 h 57150"/>
                <a:gd name="connsiteX3" fmla="*/ 8572 w 428625"/>
                <a:gd name="connsiteY3" fmla="*/ 304 h 57150"/>
                <a:gd name="connsiteX4" fmla="*/ 220980 w 428625"/>
                <a:gd name="connsiteY4" fmla="*/ 304 h 57150"/>
                <a:gd name="connsiteX5" fmla="*/ 359093 w 428625"/>
                <a:gd name="connsiteY5" fmla="*/ 304 h 57150"/>
                <a:gd name="connsiteX6" fmla="*/ 430530 w 428625"/>
                <a:gd name="connsiteY6" fmla="*/ 5840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625" h="57150">
                  <a:moveTo>
                    <a:pt x="430530" y="58406"/>
                  </a:moveTo>
                  <a:cubicBezTo>
                    <a:pt x="300038" y="58406"/>
                    <a:pt x="174308" y="60311"/>
                    <a:pt x="49530" y="56501"/>
                  </a:cubicBezTo>
                  <a:cubicBezTo>
                    <a:pt x="32385" y="56501"/>
                    <a:pt x="16193" y="29831"/>
                    <a:pt x="0" y="15544"/>
                  </a:cubicBezTo>
                  <a:cubicBezTo>
                    <a:pt x="2858" y="10781"/>
                    <a:pt x="5715" y="6019"/>
                    <a:pt x="8572" y="304"/>
                  </a:cubicBezTo>
                  <a:cubicBezTo>
                    <a:pt x="79058" y="304"/>
                    <a:pt x="150495" y="304"/>
                    <a:pt x="220980" y="304"/>
                  </a:cubicBezTo>
                  <a:cubicBezTo>
                    <a:pt x="266700" y="304"/>
                    <a:pt x="313372" y="3161"/>
                    <a:pt x="359093" y="304"/>
                  </a:cubicBezTo>
                  <a:cubicBezTo>
                    <a:pt x="399097" y="-2554"/>
                    <a:pt x="420053" y="14591"/>
                    <a:pt x="430530" y="5840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317">
              <a:extLst>
                <a:ext uri="{FF2B5EF4-FFF2-40B4-BE49-F238E27FC236}">
                  <a16:creationId xmlns:a16="http://schemas.microsoft.com/office/drawing/2014/main" id="{A495A7A9-A509-477C-AF9D-ABFCA7E0D575}"/>
                </a:ext>
              </a:extLst>
            </p:cNvPr>
            <p:cNvSpPr/>
            <p:nvPr/>
          </p:nvSpPr>
          <p:spPr>
            <a:xfrm>
              <a:off x="6503670" y="4992874"/>
              <a:ext cx="295275" cy="76200"/>
            </a:xfrm>
            <a:custGeom>
              <a:avLst/>
              <a:gdLst>
                <a:gd name="connsiteX0" fmla="*/ 286703 w 295275"/>
                <a:gd name="connsiteY0" fmla="*/ 78236 h 76200"/>
                <a:gd name="connsiteX1" fmla="*/ 48578 w 295275"/>
                <a:gd name="connsiteY1" fmla="*/ 75379 h 76200"/>
                <a:gd name="connsiteX2" fmla="*/ 0 w 295275"/>
                <a:gd name="connsiteY2" fmla="*/ 12514 h 76200"/>
                <a:gd name="connsiteX3" fmla="*/ 9525 w 295275"/>
                <a:gd name="connsiteY3" fmla="*/ 1084 h 76200"/>
                <a:gd name="connsiteX4" fmla="*/ 243840 w 295275"/>
                <a:gd name="connsiteY4" fmla="*/ 3941 h 76200"/>
                <a:gd name="connsiteX5" fmla="*/ 296228 w 295275"/>
                <a:gd name="connsiteY5" fmla="*/ 63949 h 76200"/>
                <a:gd name="connsiteX6" fmla="*/ 286703 w 295275"/>
                <a:gd name="connsiteY6" fmla="*/ 782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275" h="76200">
                  <a:moveTo>
                    <a:pt x="286703" y="78236"/>
                  </a:moveTo>
                  <a:cubicBezTo>
                    <a:pt x="206693" y="78236"/>
                    <a:pt x="127635" y="82046"/>
                    <a:pt x="48578" y="75379"/>
                  </a:cubicBezTo>
                  <a:cubicBezTo>
                    <a:pt x="30480" y="73474"/>
                    <a:pt x="16193" y="34421"/>
                    <a:pt x="0" y="12514"/>
                  </a:cubicBezTo>
                  <a:cubicBezTo>
                    <a:pt x="2858" y="8704"/>
                    <a:pt x="6668" y="4894"/>
                    <a:pt x="9525" y="1084"/>
                  </a:cubicBezTo>
                  <a:cubicBezTo>
                    <a:pt x="87630" y="1084"/>
                    <a:pt x="165735" y="-2726"/>
                    <a:pt x="243840" y="3941"/>
                  </a:cubicBezTo>
                  <a:cubicBezTo>
                    <a:pt x="262890" y="5846"/>
                    <a:pt x="278130" y="42994"/>
                    <a:pt x="296228" y="63949"/>
                  </a:cubicBezTo>
                  <a:cubicBezTo>
                    <a:pt x="292418" y="67759"/>
                    <a:pt x="289560" y="72521"/>
                    <a:pt x="286703" y="7823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318">
              <a:extLst>
                <a:ext uri="{FF2B5EF4-FFF2-40B4-BE49-F238E27FC236}">
                  <a16:creationId xmlns:a16="http://schemas.microsoft.com/office/drawing/2014/main" id="{866A7728-75FD-4FA5-9BFE-AF896D29A458}"/>
                </a:ext>
              </a:extLst>
            </p:cNvPr>
            <p:cNvSpPr/>
            <p:nvPr/>
          </p:nvSpPr>
          <p:spPr>
            <a:xfrm>
              <a:off x="3646170" y="4894448"/>
              <a:ext cx="285750" cy="76200"/>
            </a:xfrm>
            <a:custGeom>
              <a:avLst/>
              <a:gdLst>
                <a:gd name="connsiteX0" fmla="*/ 0 w 285750"/>
                <a:gd name="connsiteY0" fmla="*/ 76649 h 76200"/>
                <a:gd name="connsiteX1" fmla="*/ 102870 w 285750"/>
                <a:gd name="connsiteY1" fmla="*/ 449 h 76200"/>
                <a:gd name="connsiteX2" fmla="*/ 287655 w 285750"/>
                <a:gd name="connsiteY2" fmla="*/ 1402 h 76200"/>
                <a:gd name="connsiteX3" fmla="*/ 206692 w 285750"/>
                <a:gd name="connsiteY3" fmla="*/ 75697 h 76200"/>
                <a:gd name="connsiteX4" fmla="*/ 0 w 285750"/>
                <a:gd name="connsiteY4" fmla="*/ 7664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0" h="76200">
                  <a:moveTo>
                    <a:pt x="0" y="76649"/>
                  </a:moveTo>
                  <a:cubicBezTo>
                    <a:pt x="16192" y="16642"/>
                    <a:pt x="48577" y="-3361"/>
                    <a:pt x="102870" y="449"/>
                  </a:cubicBezTo>
                  <a:cubicBezTo>
                    <a:pt x="163830" y="5212"/>
                    <a:pt x="225742" y="1402"/>
                    <a:pt x="287655" y="1402"/>
                  </a:cubicBezTo>
                  <a:cubicBezTo>
                    <a:pt x="276225" y="67124"/>
                    <a:pt x="266700" y="75697"/>
                    <a:pt x="206692" y="75697"/>
                  </a:cubicBezTo>
                  <a:cubicBezTo>
                    <a:pt x="139065" y="76649"/>
                    <a:pt x="71438" y="76649"/>
                    <a:pt x="0" y="7664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319">
              <a:extLst>
                <a:ext uri="{FF2B5EF4-FFF2-40B4-BE49-F238E27FC236}">
                  <a16:creationId xmlns:a16="http://schemas.microsoft.com/office/drawing/2014/main" id="{706255E0-9A4F-4F9B-809F-031EE6E0D3FA}"/>
                </a:ext>
              </a:extLst>
            </p:cNvPr>
            <p:cNvSpPr/>
            <p:nvPr/>
          </p:nvSpPr>
          <p:spPr>
            <a:xfrm>
              <a:off x="4271963" y="4992053"/>
              <a:ext cx="238125" cy="76200"/>
            </a:xfrm>
            <a:custGeom>
              <a:avLst/>
              <a:gdLst>
                <a:gd name="connsiteX0" fmla="*/ 0 w 238125"/>
                <a:gd name="connsiteY0" fmla="*/ 81915 h 76200"/>
                <a:gd name="connsiteX1" fmla="*/ 82867 w 238125"/>
                <a:gd name="connsiteY1" fmla="*/ 0 h 76200"/>
                <a:gd name="connsiteX2" fmla="*/ 239078 w 238125"/>
                <a:gd name="connsiteY2" fmla="*/ 0 h 76200"/>
                <a:gd name="connsiteX3" fmla="*/ 155258 w 238125"/>
                <a:gd name="connsiteY3" fmla="*/ 81915 h 76200"/>
                <a:gd name="connsiteX4" fmla="*/ 0 w 238125"/>
                <a:gd name="connsiteY4" fmla="*/ 8191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76200">
                  <a:moveTo>
                    <a:pt x="0" y="81915"/>
                  </a:moveTo>
                  <a:cubicBezTo>
                    <a:pt x="12383" y="2857"/>
                    <a:pt x="16192" y="0"/>
                    <a:pt x="82867" y="0"/>
                  </a:cubicBezTo>
                  <a:cubicBezTo>
                    <a:pt x="135255" y="0"/>
                    <a:pt x="186690" y="0"/>
                    <a:pt x="239078" y="0"/>
                  </a:cubicBezTo>
                  <a:cubicBezTo>
                    <a:pt x="229553" y="79057"/>
                    <a:pt x="226695" y="81915"/>
                    <a:pt x="155258" y="81915"/>
                  </a:cubicBezTo>
                  <a:cubicBezTo>
                    <a:pt x="104775" y="81915"/>
                    <a:pt x="54292" y="81915"/>
                    <a:pt x="0" y="8191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320">
              <a:extLst>
                <a:ext uri="{FF2B5EF4-FFF2-40B4-BE49-F238E27FC236}">
                  <a16:creationId xmlns:a16="http://schemas.microsoft.com/office/drawing/2014/main" id="{0B8B731C-627D-4212-9083-1A506EC58EFE}"/>
                </a:ext>
              </a:extLst>
            </p:cNvPr>
            <p:cNvSpPr/>
            <p:nvPr/>
          </p:nvSpPr>
          <p:spPr>
            <a:xfrm>
              <a:off x="4518660" y="4991100"/>
              <a:ext cx="238125" cy="76200"/>
            </a:xfrm>
            <a:custGeom>
              <a:avLst/>
              <a:gdLst>
                <a:gd name="connsiteX0" fmla="*/ 0 w 238125"/>
                <a:gd name="connsiteY0" fmla="*/ 82868 h 76200"/>
                <a:gd name="connsiteX1" fmla="*/ 87630 w 238125"/>
                <a:gd name="connsiteY1" fmla="*/ 0 h 76200"/>
                <a:gd name="connsiteX2" fmla="*/ 238125 w 238125"/>
                <a:gd name="connsiteY2" fmla="*/ 0 h 76200"/>
                <a:gd name="connsiteX3" fmla="*/ 160020 w 238125"/>
                <a:gd name="connsiteY3" fmla="*/ 82868 h 76200"/>
                <a:gd name="connsiteX4" fmla="*/ 0 w 238125"/>
                <a:gd name="connsiteY4" fmla="*/ 828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76200">
                  <a:moveTo>
                    <a:pt x="0" y="82868"/>
                  </a:moveTo>
                  <a:cubicBezTo>
                    <a:pt x="20003" y="953"/>
                    <a:pt x="20003" y="953"/>
                    <a:pt x="87630" y="0"/>
                  </a:cubicBezTo>
                  <a:cubicBezTo>
                    <a:pt x="138113" y="0"/>
                    <a:pt x="187643" y="0"/>
                    <a:pt x="238125" y="0"/>
                  </a:cubicBezTo>
                  <a:cubicBezTo>
                    <a:pt x="235268" y="80010"/>
                    <a:pt x="231458" y="82868"/>
                    <a:pt x="160020" y="82868"/>
                  </a:cubicBezTo>
                  <a:cubicBezTo>
                    <a:pt x="107633" y="82868"/>
                    <a:pt x="56198" y="82868"/>
                    <a:pt x="0" y="8286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321">
              <a:extLst>
                <a:ext uri="{FF2B5EF4-FFF2-40B4-BE49-F238E27FC236}">
                  <a16:creationId xmlns:a16="http://schemas.microsoft.com/office/drawing/2014/main" id="{55B32BF5-AC57-42E0-82DE-8B83BDB70B81}"/>
                </a:ext>
              </a:extLst>
            </p:cNvPr>
            <p:cNvSpPr/>
            <p:nvPr/>
          </p:nvSpPr>
          <p:spPr>
            <a:xfrm>
              <a:off x="4019550" y="4991629"/>
              <a:ext cx="247650" cy="76200"/>
            </a:xfrm>
            <a:custGeom>
              <a:avLst/>
              <a:gdLst>
                <a:gd name="connsiteX0" fmla="*/ 247650 w 247650"/>
                <a:gd name="connsiteY0" fmla="*/ 423 h 76200"/>
                <a:gd name="connsiteX1" fmla="*/ 151447 w 247650"/>
                <a:gd name="connsiteY1" fmla="*/ 83291 h 76200"/>
                <a:gd name="connsiteX2" fmla="*/ 0 w 247650"/>
                <a:gd name="connsiteY2" fmla="*/ 83291 h 76200"/>
                <a:gd name="connsiteX3" fmla="*/ 92392 w 247650"/>
                <a:gd name="connsiteY3" fmla="*/ 423 h 76200"/>
                <a:gd name="connsiteX4" fmla="*/ 247650 w 247650"/>
                <a:gd name="connsiteY4" fmla="*/ 42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76200">
                  <a:moveTo>
                    <a:pt x="247650" y="423"/>
                  </a:moveTo>
                  <a:cubicBezTo>
                    <a:pt x="225742" y="83291"/>
                    <a:pt x="225742" y="83291"/>
                    <a:pt x="151447" y="83291"/>
                  </a:cubicBezTo>
                  <a:cubicBezTo>
                    <a:pt x="101917" y="83291"/>
                    <a:pt x="51435" y="83291"/>
                    <a:pt x="0" y="83291"/>
                  </a:cubicBezTo>
                  <a:cubicBezTo>
                    <a:pt x="17145" y="5186"/>
                    <a:pt x="21908" y="1376"/>
                    <a:pt x="92392" y="423"/>
                  </a:cubicBezTo>
                  <a:cubicBezTo>
                    <a:pt x="143828" y="-529"/>
                    <a:pt x="193358" y="423"/>
                    <a:pt x="247650" y="42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322">
              <a:extLst>
                <a:ext uri="{FF2B5EF4-FFF2-40B4-BE49-F238E27FC236}">
                  <a16:creationId xmlns:a16="http://schemas.microsoft.com/office/drawing/2014/main" id="{7220DD8E-2334-4562-B8A7-8552ACA9E1A9}"/>
                </a:ext>
              </a:extLst>
            </p:cNvPr>
            <p:cNvSpPr/>
            <p:nvPr/>
          </p:nvSpPr>
          <p:spPr>
            <a:xfrm>
              <a:off x="6256972" y="4990583"/>
              <a:ext cx="247650" cy="76200"/>
            </a:xfrm>
            <a:custGeom>
              <a:avLst/>
              <a:gdLst>
                <a:gd name="connsiteX0" fmla="*/ 246697 w 247650"/>
                <a:gd name="connsiteY0" fmla="*/ 78622 h 76200"/>
                <a:gd name="connsiteX1" fmla="*/ 44768 w 247650"/>
                <a:gd name="connsiteY1" fmla="*/ 75765 h 76200"/>
                <a:gd name="connsiteX2" fmla="*/ 0 w 247650"/>
                <a:gd name="connsiteY2" fmla="*/ 1470 h 76200"/>
                <a:gd name="connsiteX3" fmla="*/ 204788 w 247650"/>
                <a:gd name="connsiteY3" fmla="*/ 4327 h 76200"/>
                <a:gd name="connsiteX4" fmla="*/ 255270 w 247650"/>
                <a:gd name="connsiteY4" fmla="*/ 65287 h 76200"/>
                <a:gd name="connsiteX5" fmla="*/ 246697 w 247650"/>
                <a:gd name="connsiteY5" fmla="*/ 7862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650" h="76200">
                  <a:moveTo>
                    <a:pt x="246697" y="78622"/>
                  </a:moveTo>
                  <a:cubicBezTo>
                    <a:pt x="179070" y="78622"/>
                    <a:pt x="111443" y="82432"/>
                    <a:pt x="44768" y="75765"/>
                  </a:cubicBezTo>
                  <a:cubicBezTo>
                    <a:pt x="29528" y="73860"/>
                    <a:pt x="19050" y="33855"/>
                    <a:pt x="0" y="1470"/>
                  </a:cubicBezTo>
                  <a:cubicBezTo>
                    <a:pt x="79058" y="1470"/>
                    <a:pt x="142875" y="-3293"/>
                    <a:pt x="204788" y="4327"/>
                  </a:cubicBezTo>
                  <a:cubicBezTo>
                    <a:pt x="223838" y="7185"/>
                    <a:pt x="238125" y="44332"/>
                    <a:pt x="255270" y="65287"/>
                  </a:cubicBezTo>
                  <a:cubicBezTo>
                    <a:pt x="252413" y="70050"/>
                    <a:pt x="249555" y="74812"/>
                    <a:pt x="246697" y="7862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323">
              <a:extLst>
                <a:ext uri="{FF2B5EF4-FFF2-40B4-BE49-F238E27FC236}">
                  <a16:creationId xmlns:a16="http://schemas.microsoft.com/office/drawing/2014/main" id="{31B389CB-3ECF-4F7D-BEC6-2E2E74306AED}"/>
                </a:ext>
              </a:extLst>
            </p:cNvPr>
            <p:cNvSpPr/>
            <p:nvPr/>
          </p:nvSpPr>
          <p:spPr>
            <a:xfrm>
              <a:off x="6014085" y="4991921"/>
              <a:ext cx="247650" cy="76200"/>
            </a:xfrm>
            <a:custGeom>
              <a:avLst/>
              <a:gdLst>
                <a:gd name="connsiteX0" fmla="*/ 241935 w 247650"/>
                <a:gd name="connsiteY0" fmla="*/ 80141 h 76200"/>
                <a:gd name="connsiteX1" fmla="*/ 44768 w 247650"/>
                <a:gd name="connsiteY1" fmla="*/ 77284 h 76200"/>
                <a:gd name="connsiteX2" fmla="*/ 0 w 247650"/>
                <a:gd name="connsiteY2" fmla="*/ 1084 h 76200"/>
                <a:gd name="connsiteX3" fmla="*/ 212408 w 247650"/>
                <a:gd name="connsiteY3" fmla="*/ 3941 h 76200"/>
                <a:gd name="connsiteX4" fmla="*/ 252413 w 247650"/>
                <a:gd name="connsiteY4" fmla="*/ 62996 h 76200"/>
                <a:gd name="connsiteX5" fmla="*/ 241935 w 247650"/>
                <a:gd name="connsiteY5" fmla="*/ 8014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650" h="76200">
                  <a:moveTo>
                    <a:pt x="241935" y="80141"/>
                  </a:moveTo>
                  <a:cubicBezTo>
                    <a:pt x="176213" y="80141"/>
                    <a:pt x="110490" y="83951"/>
                    <a:pt x="44768" y="77284"/>
                  </a:cubicBezTo>
                  <a:cubicBezTo>
                    <a:pt x="29528" y="75379"/>
                    <a:pt x="19050" y="36326"/>
                    <a:pt x="0" y="1084"/>
                  </a:cubicBezTo>
                  <a:cubicBezTo>
                    <a:pt x="80963" y="1084"/>
                    <a:pt x="147638" y="-2726"/>
                    <a:pt x="212408" y="3941"/>
                  </a:cubicBezTo>
                  <a:cubicBezTo>
                    <a:pt x="227647" y="5846"/>
                    <a:pt x="239078" y="42994"/>
                    <a:pt x="252413" y="62996"/>
                  </a:cubicBezTo>
                  <a:cubicBezTo>
                    <a:pt x="248603" y="68711"/>
                    <a:pt x="244793" y="74426"/>
                    <a:pt x="241935" y="8014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324">
              <a:extLst>
                <a:ext uri="{FF2B5EF4-FFF2-40B4-BE49-F238E27FC236}">
                  <a16:creationId xmlns:a16="http://schemas.microsoft.com/office/drawing/2014/main" id="{5D612096-68DB-446B-8A53-A9AEC3B16ABF}"/>
                </a:ext>
              </a:extLst>
            </p:cNvPr>
            <p:cNvSpPr/>
            <p:nvPr/>
          </p:nvSpPr>
          <p:spPr>
            <a:xfrm>
              <a:off x="3937635" y="4894559"/>
              <a:ext cx="238125" cy="76200"/>
            </a:xfrm>
            <a:custGeom>
              <a:avLst/>
              <a:gdLst>
                <a:gd name="connsiteX0" fmla="*/ 0 w 238125"/>
                <a:gd name="connsiteY0" fmla="*/ 76538 h 76200"/>
                <a:gd name="connsiteX1" fmla="*/ 83820 w 238125"/>
                <a:gd name="connsiteY1" fmla="*/ 338 h 76200"/>
                <a:gd name="connsiteX2" fmla="*/ 240030 w 238125"/>
                <a:gd name="connsiteY2" fmla="*/ 1291 h 76200"/>
                <a:gd name="connsiteX3" fmla="*/ 157163 w 238125"/>
                <a:gd name="connsiteY3" fmla="*/ 76538 h 76200"/>
                <a:gd name="connsiteX4" fmla="*/ 0 w 238125"/>
                <a:gd name="connsiteY4" fmla="*/ 7653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76200">
                  <a:moveTo>
                    <a:pt x="0" y="76538"/>
                  </a:moveTo>
                  <a:cubicBezTo>
                    <a:pt x="11430" y="25103"/>
                    <a:pt x="30480" y="-3472"/>
                    <a:pt x="83820" y="338"/>
                  </a:cubicBezTo>
                  <a:cubicBezTo>
                    <a:pt x="135255" y="5101"/>
                    <a:pt x="187643" y="1291"/>
                    <a:pt x="240030" y="1291"/>
                  </a:cubicBezTo>
                  <a:cubicBezTo>
                    <a:pt x="224790" y="73681"/>
                    <a:pt x="221933" y="75586"/>
                    <a:pt x="157163" y="76538"/>
                  </a:cubicBezTo>
                  <a:cubicBezTo>
                    <a:pt x="107633" y="76538"/>
                    <a:pt x="57150" y="76538"/>
                    <a:pt x="0" y="7653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325">
              <a:extLst>
                <a:ext uri="{FF2B5EF4-FFF2-40B4-BE49-F238E27FC236}">
                  <a16:creationId xmlns:a16="http://schemas.microsoft.com/office/drawing/2014/main" id="{550A2146-F305-4A9D-83C2-37F201B763DD}"/>
                </a:ext>
              </a:extLst>
            </p:cNvPr>
            <p:cNvSpPr/>
            <p:nvPr/>
          </p:nvSpPr>
          <p:spPr>
            <a:xfrm>
              <a:off x="4186238" y="4896803"/>
              <a:ext cx="228600" cy="66675"/>
            </a:xfrm>
            <a:custGeom>
              <a:avLst/>
              <a:gdLst>
                <a:gd name="connsiteX0" fmla="*/ 0 w 228600"/>
                <a:gd name="connsiteY0" fmla="*/ 74295 h 66675"/>
                <a:gd name="connsiteX1" fmla="*/ 76200 w 228600"/>
                <a:gd name="connsiteY1" fmla="*/ 0 h 66675"/>
                <a:gd name="connsiteX2" fmla="*/ 232410 w 228600"/>
                <a:gd name="connsiteY2" fmla="*/ 0 h 66675"/>
                <a:gd name="connsiteX3" fmla="*/ 156210 w 228600"/>
                <a:gd name="connsiteY3" fmla="*/ 74295 h 66675"/>
                <a:gd name="connsiteX4" fmla="*/ 0 w 228600"/>
                <a:gd name="connsiteY4" fmla="*/ 7429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66675">
                  <a:moveTo>
                    <a:pt x="0" y="74295"/>
                  </a:moveTo>
                  <a:cubicBezTo>
                    <a:pt x="10478" y="5715"/>
                    <a:pt x="16192" y="0"/>
                    <a:pt x="76200" y="0"/>
                  </a:cubicBezTo>
                  <a:cubicBezTo>
                    <a:pt x="127635" y="0"/>
                    <a:pt x="180022" y="0"/>
                    <a:pt x="232410" y="0"/>
                  </a:cubicBezTo>
                  <a:cubicBezTo>
                    <a:pt x="220980" y="73342"/>
                    <a:pt x="219075" y="74295"/>
                    <a:pt x="156210" y="74295"/>
                  </a:cubicBezTo>
                  <a:cubicBezTo>
                    <a:pt x="103822" y="74295"/>
                    <a:pt x="52388" y="74295"/>
                    <a:pt x="0" y="7429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326">
              <a:extLst>
                <a:ext uri="{FF2B5EF4-FFF2-40B4-BE49-F238E27FC236}">
                  <a16:creationId xmlns:a16="http://schemas.microsoft.com/office/drawing/2014/main" id="{560C92DE-711D-4ACD-A02E-6E5ED1F220C0}"/>
                </a:ext>
              </a:extLst>
            </p:cNvPr>
            <p:cNvSpPr/>
            <p:nvPr/>
          </p:nvSpPr>
          <p:spPr>
            <a:xfrm>
              <a:off x="7262813" y="4991139"/>
              <a:ext cx="257175" cy="76200"/>
            </a:xfrm>
            <a:custGeom>
              <a:avLst/>
              <a:gdLst>
                <a:gd name="connsiteX0" fmla="*/ 0 w 257175"/>
                <a:gd name="connsiteY0" fmla="*/ 1866 h 76200"/>
                <a:gd name="connsiteX1" fmla="*/ 200025 w 257175"/>
                <a:gd name="connsiteY1" fmla="*/ 4724 h 76200"/>
                <a:gd name="connsiteX2" fmla="*/ 264795 w 257175"/>
                <a:gd name="connsiteY2" fmla="*/ 63779 h 76200"/>
                <a:gd name="connsiteX3" fmla="*/ 258127 w 257175"/>
                <a:gd name="connsiteY3" fmla="*/ 76161 h 76200"/>
                <a:gd name="connsiteX4" fmla="*/ 55245 w 257175"/>
                <a:gd name="connsiteY4" fmla="*/ 73304 h 76200"/>
                <a:gd name="connsiteX5" fmla="*/ 0 w 257175"/>
                <a:gd name="connsiteY5" fmla="*/ 186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175" h="76200">
                  <a:moveTo>
                    <a:pt x="0" y="1866"/>
                  </a:moveTo>
                  <a:cubicBezTo>
                    <a:pt x="76200" y="1866"/>
                    <a:pt x="139065" y="-3849"/>
                    <a:pt x="200025" y="4724"/>
                  </a:cubicBezTo>
                  <a:cubicBezTo>
                    <a:pt x="223838" y="7581"/>
                    <a:pt x="242888" y="42824"/>
                    <a:pt x="264795" y="63779"/>
                  </a:cubicBezTo>
                  <a:cubicBezTo>
                    <a:pt x="262890" y="67589"/>
                    <a:pt x="260985" y="72351"/>
                    <a:pt x="258127" y="76161"/>
                  </a:cubicBezTo>
                  <a:cubicBezTo>
                    <a:pt x="190500" y="76161"/>
                    <a:pt x="121920" y="80924"/>
                    <a:pt x="55245" y="73304"/>
                  </a:cubicBezTo>
                  <a:cubicBezTo>
                    <a:pt x="38100" y="70446"/>
                    <a:pt x="23813" y="32346"/>
                    <a:pt x="0" y="186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327">
              <a:extLst>
                <a:ext uri="{FF2B5EF4-FFF2-40B4-BE49-F238E27FC236}">
                  <a16:creationId xmlns:a16="http://schemas.microsoft.com/office/drawing/2014/main" id="{7A5E0C95-FAE0-4CAA-AF27-50591EC1C11B}"/>
                </a:ext>
              </a:extLst>
            </p:cNvPr>
            <p:cNvSpPr/>
            <p:nvPr/>
          </p:nvSpPr>
          <p:spPr>
            <a:xfrm>
              <a:off x="6786563" y="4991535"/>
              <a:ext cx="247650" cy="76200"/>
            </a:xfrm>
            <a:custGeom>
              <a:avLst/>
              <a:gdLst>
                <a:gd name="connsiteX0" fmla="*/ 246697 w 247650"/>
                <a:gd name="connsiteY0" fmla="*/ 78622 h 76200"/>
                <a:gd name="connsiteX1" fmla="*/ 59055 w 247650"/>
                <a:gd name="connsiteY1" fmla="*/ 75765 h 76200"/>
                <a:gd name="connsiteX2" fmla="*/ 0 w 247650"/>
                <a:gd name="connsiteY2" fmla="*/ 16710 h 76200"/>
                <a:gd name="connsiteX3" fmla="*/ 9525 w 247650"/>
                <a:gd name="connsiteY3" fmla="*/ 1470 h 76200"/>
                <a:gd name="connsiteX4" fmla="*/ 204788 w 247650"/>
                <a:gd name="connsiteY4" fmla="*/ 4327 h 76200"/>
                <a:gd name="connsiteX5" fmla="*/ 255270 w 247650"/>
                <a:gd name="connsiteY5" fmla="*/ 64335 h 76200"/>
                <a:gd name="connsiteX6" fmla="*/ 246697 w 247650"/>
                <a:gd name="connsiteY6" fmla="*/ 7862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76200">
                  <a:moveTo>
                    <a:pt x="246697" y="78622"/>
                  </a:moveTo>
                  <a:cubicBezTo>
                    <a:pt x="183832" y="78622"/>
                    <a:pt x="120015" y="84337"/>
                    <a:pt x="59055" y="75765"/>
                  </a:cubicBezTo>
                  <a:cubicBezTo>
                    <a:pt x="37147" y="72907"/>
                    <a:pt x="20003" y="36712"/>
                    <a:pt x="0" y="16710"/>
                  </a:cubicBezTo>
                  <a:cubicBezTo>
                    <a:pt x="2857" y="11947"/>
                    <a:pt x="6668" y="7185"/>
                    <a:pt x="9525" y="1470"/>
                  </a:cubicBezTo>
                  <a:cubicBezTo>
                    <a:pt x="74295" y="1470"/>
                    <a:pt x="140018" y="-3293"/>
                    <a:pt x="204788" y="4327"/>
                  </a:cubicBezTo>
                  <a:cubicBezTo>
                    <a:pt x="223838" y="6232"/>
                    <a:pt x="239078" y="43380"/>
                    <a:pt x="255270" y="64335"/>
                  </a:cubicBezTo>
                  <a:cubicBezTo>
                    <a:pt x="252413" y="69097"/>
                    <a:pt x="249555" y="73860"/>
                    <a:pt x="246697" y="7862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328">
              <a:extLst>
                <a:ext uri="{FF2B5EF4-FFF2-40B4-BE49-F238E27FC236}">
                  <a16:creationId xmlns:a16="http://schemas.microsoft.com/office/drawing/2014/main" id="{EDC0BF5E-087E-416E-9067-45FDD7961B3B}"/>
                </a:ext>
              </a:extLst>
            </p:cNvPr>
            <p:cNvSpPr/>
            <p:nvPr/>
          </p:nvSpPr>
          <p:spPr>
            <a:xfrm>
              <a:off x="4431983" y="4896803"/>
              <a:ext cx="219075" cy="66675"/>
            </a:xfrm>
            <a:custGeom>
              <a:avLst/>
              <a:gdLst>
                <a:gd name="connsiteX0" fmla="*/ 225742 w 219075"/>
                <a:gd name="connsiteY0" fmla="*/ 0 h 66675"/>
                <a:gd name="connsiteX1" fmla="*/ 156210 w 219075"/>
                <a:gd name="connsiteY1" fmla="*/ 74295 h 66675"/>
                <a:gd name="connsiteX2" fmla="*/ 0 w 219075"/>
                <a:gd name="connsiteY2" fmla="*/ 74295 h 66675"/>
                <a:gd name="connsiteX3" fmla="*/ 70485 w 219075"/>
                <a:gd name="connsiteY3" fmla="*/ 0 h 66675"/>
                <a:gd name="connsiteX4" fmla="*/ 225742 w 219075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66675">
                  <a:moveTo>
                    <a:pt x="225742" y="0"/>
                  </a:moveTo>
                  <a:cubicBezTo>
                    <a:pt x="219075" y="73342"/>
                    <a:pt x="218122" y="74295"/>
                    <a:pt x="156210" y="74295"/>
                  </a:cubicBezTo>
                  <a:cubicBezTo>
                    <a:pt x="104775" y="74295"/>
                    <a:pt x="52388" y="74295"/>
                    <a:pt x="0" y="74295"/>
                  </a:cubicBezTo>
                  <a:cubicBezTo>
                    <a:pt x="4763" y="4763"/>
                    <a:pt x="9525" y="0"/>
                    <a:pt x="70485" y="0"/>
                  </a:cubicBezTo>
                  <a:cubicBezTo>
                    <a:pt x="120967" y="0"/>
                    <a:pt x="171450" y="0"/>
                    <a:pt x="22574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329">
              <a:extLst>
                <a:ext uri="{FF2B5EF4-FFF2-40B4-BE49-F238E27FC236}">
                  <a16:creationId xmlns:a16="http://schemas.microsoft.com/office/drawing/2014/main" id="{D28DCCD5-12F1-4374-968F-04D140681B8E}"/>
                </a:ext>
              </a:extLst>
            </p:cNvPr>
            <p:cNvSpPr/>
            <p:nvPr/>
          </p:nvSpPr>
          <p:spPr>
            <a:xfrm>
              <a:off x="7028497" y="4990186"/>
              <a:ext cx="257175" cy="76200"/>
            </a:xfrm>
            <a:custGeom>
              <a:avLst/>
              <a:gdLst>
                <a:gd name="connsiteX0" fmla="*/ 10478 w 257175"/>
                <a:gd name="connsiteY0" fmla="*/ 1866 h 76200"/>
                <a:gd name="connsiteX1" fmla="*/ 189547 w 257175"/>
                <a:gd name="connsiteY1" fmla="*/ 4724 h 76200"/>
                <a:gd name="connsiteX2" fmla="*/ 258128 w 257175"/>
                <a:gd name="connsiteY2" fmla="*/ 62826 h 76200"/>
                <a:gd name="connsiteX3" fmla="*/ 249555 w 257175"/>
                <a:gd name="connsiteY3" fmla="*/ 78066 h 76200"/>
                <a:gd name="connsiteX4" fmla="*/ 49530 w 257175"/>
                <a:gd name="connsiteY4" fmla="*/ 75208 h 76200"/>
                <a:gd name="connsiteX5" fmla="*/ 0 w 257175"/>
                <a:gd name="connsiteY5" fmla="*/ 14249 h 76200"/>
                <a:gd name="connsiteX6" fmla="*/ 10478 w 257175"/>
                <a:gd name="connsiteY6" fmla="*/ 186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175" h="76200">
                  <a:moveTo>
                    <a:pt x="10478" y="1866"/>
                  </a:moveTo>
                  <a:cubicBezTo>
                    <a:pt x="70485" y="1866"/>
                    <a:pt x="131445" y="-3849"/>
                    <a:pt x="189547" y="4724"/>
                  </a:cubicBezTo>
                  <a:cubicBezTo>
                    <a:pt x="214313" y="8533"/>
                    <a:pt x="235268" y="42824"/>
                    <a:pt x="258128" y="62826"/>
                  </a:cubicBezTo>
                  <a:cubicBezTo>
                    <a:pt x="255270" y="67589"/>
                    <a:pt x="252413" y="72351"/>
                    <a:pt x="249555" y="78066"/>
                  </a:cubicBezTo>
                  <a:cubicBezTo>
                    <a:pt x="182880" y="78066"/>
                    <a:pt x="116205" y="82829"/>
                    <a:pt x="49530" y="75208"/>
                  </a:cubicBezTo>
                  <a:cubicBezTo>
                    <a:pt x="31433" y="73304"/>
                    <a:pt x="16193" y="36156"/>
                    <a:pt x="0" y="14249"/>
                  </a:cubicBezTo>
                  <a:cubicBezTo>
                    <a:pt x="4763" y="9486"/>
                    <a:pt x="7620" y="5676"/>
                    <a:pt x="10478" y="186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330">
              <a:extLst>
                <a:ext uri="{FF2B5EF4-FFF2-40B4-BE49-F238E27FC236}">
                  <a16:creationId xmlns:a16="http://schemas.microsoft.com/office/drawing/2014/main" id="{23341EAD-06C8-4C7F-A4C9-05764666C92F}"/>
                </a:ext>
              </a:extLst>
            </p:cNvPr>
            <p:cNvSpPr/>
            <p:nvPr/>
          </p:nvSpPr>
          <p:spPr>
            <a:xfrm>
              <a:off x="4675822" y="4896803"/>
              <a:ext cx="219075" cy="66675"/>
            </a:xfrm>
            <a:custGeom>
              <a:avLst/>
              <a:gdLst>
                <a:gd name="connsiteX0" fmla="*/ 0 w 219075"/>
                <a:gd name="connsiteY0" fmla="*/ 74295 h 66675"/>
                <a:gd name="connsiteX1" fmla="*/ 66675 w 219075"/>
                <a:gd name="connsiteY1" fmla="*/ 0 h 66675"/>
                <a:gd name="connsiteX2" fmla="*/ 216218 w 219075"/>
                <a:gd name="connsiteY2" fmla="*/ 0 h 66675"/>
                <a:gd name="connsiteX3" fmla="*/ 159068 w 219075"/>
                <a:gd name="connsiteY3" fmla="*/ 74295 h 66675"/>
                <a:gd name="connsiteX4" fmla="*/ 0 w 219075"/>
                <a:gd name="connsiteY4" fmla="*/ 7429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66675">
                  <a:moveTo>
                    <a:pt x="0" y="74295"/>
                  </a:moveTo>
                  <a:cubicBezTo>
                    <a:pt x="4763" y="2857"/>
                    <a:pt x="6668" y="0"/>
                    <a:pt x="66675" y="0"/>
                  </a:cubicBezTo>
                  <a:cubicBezTo>
                    <a:pt x="117158" y="0"/>
                    <a:pt x="166688" y="0"/>
                    <a:pt x="216218" y="0"/>
                  </a:cubicBezTo>
                  <a:cubicBezTo>
                    <a:pt x="224790" y="66675"/>
                    <a:pt x="219075" y="74295"/>
                    <a:pt x="159068" y="74295"/>
                  </a:cubicBezTo>
                  <a:cubicBezTo>
                    <a:pt x="105728" y="74295"/>
                    <a:pt x="53340" y="74295"/>
                    <a:pt x="0" y="7429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331">
              <a:extLst>
                <a:ext uri="{FF2B5EF4-FFF2-40B4-BE49-F238E27FC236}">
                  <a16:creationId xmlns:a16="http://schemas.microsoft.com/office/drawing/2014/main" id="{20B65AF6-F997-4388-89A7-17FE65FBEE37}"/>
                </a:ext>
              </a:extLst>
            </p:cNvPr>
            <p:cNvSpPr/>
            <p:nvPr/>
          </p:nvSpPr>
          <p:spPr>
            <a:xfrm>
              <a:off x="4919230" y="4896803"/>
              <a:ext cx="209550" cy="66675"/>
            </a:xfrm>
            <a:custGeom>
              <a:avLst/>
              <a:gdLst>
                <a:gd name="connsiteX0" fmla="*/ 213793 w 209550"/>
                <a:gd name="connsiteY0" fmla="*/ 0 h 66675"/>
                <a:gd name="connsiteX1" fmla="*/ 153786 w 209550"/>
                <a:gd name="connsiteY1" fmla="*/ 74295 h 66675"/>
                <a:gd name="connsiteX2" fmla="*/ 3290 w 209550"/>
                <a:gd name="connsiteY2" fmla="*/ 74295 h 66675"/>
                <a:gd name="connsiteX3" fmla="*/ 59488 w 209550"/>
                <a:gd name="connsiteY3" fmla="*/ 0 h 66675"/>
                <a:gd name="connsiteX4" fmla="*/ 213793 w 209550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66675">
                  <a:moveTo>
                    <a:pt x="213793" y="0"/>
                  </a:moveTo>
                  <a:cubicBezTo>
                    <a:pt x="219508" y="73342"/>
                    <a:pt x="218555" y="74295"/>
                    <a:pt x="153786" y="74295"/>
                  </a:cubicBezTo>
                  <a:cubicBezTo>
                    <a:pt x="103303" y="74295"/>
                    <a:pt x="52820" y="74295"/>
                    <a:pt x="3290" y="74295"/>
                  </a:cubicBezTo>
                  <a:cubicBezTo>
                    <a:pt x="-5282" y="6667"/>
                    <a:pt x="-520" y="0"/>
                    <a:pt x="59488" y="0"/>
                  </a:cubicBezTo>
                  <a:cubicBezTo>
                    <a:pt x="109970" y="0"/>
                    <a:pt x="160453" y="0"/>
                    <a:pt x="21379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32">
              <a:extLst>
                <a:ext uri="{FF2B5EF4-FFF2-40B4-BE49-F238E27FC236}">
                  <a16:creationId xmlns:a16="http://schemas.microsoft.com/office/drawing/2014/main" id="{E4C6BA7C-C653-4770-B433-DA9933730397}"/>
                </a:ext>
              </a:extLst>
            </p:cNvPr>
            <p:cNvSpPr/>
            <p:nvPr/>
          </p:nvSpPr>
          <p:spPr>
            <a:xfrm>
              <a:off x="6341745" y="4896285"/>
              <a:ext cx="238125" cy="76200"/>
            </a:xfrm>
            <a:custGeom>
              <a:avLst/>
              <a:gdLst>
                <a:gd name="connsiteX0" fmla="*/ 230505 w 238125"/>
                <a:gd name="connsiteY0" fmla="*/ 74812 h 76200"/>
                <a:gd name="connsiteX1" fmla="*/ 50483 w 238125"/>
                <a:gd name="connsiteY1" fmla="*/ 71955 h 76200"/>
                <a:gd name="connsiteX2" fmla="*/ 0 w 238125"/>
                <a:gd name="connsiteY2" fmla="*/ 14805 h 76200"/>
                <a:gd name="connsiteX3" fmla="*/ 10478 w 238125"/>
                <a:gd name="connsiteY3" fmla="*/ 1470 h 76200"/>
                <a:gd name="connsiteX4" fmla="*/ 194310 w 238125"/>
                <a:gd name="connsiteY4" fmla="*/ 4327 h 76200"/>
                <a:gd name="connsiteX5" fmla="*/ 242888 w 238125"/>
                <a:gd name="connsiteY5" fmla="*/ 60525 h 76200"/>
                <a:gd name="connsiteX6" fmla="*/ 230505 w 238125"/>
                <a:gd name="connsiteY6" fmla="*/ 748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125" h="76200">
                  <a:moveTo>
                    <a:pt x="230505" y="74812"/>
                  </a:moveTo>
                  <a:cubicBezTo>
                    <a:pt x="170498" y="74812"/>
                    <a:pt x="109538" y="79575"/>
                    <a:pt x="50483" y="71955"/>
                  </a:cubicBezTo>
                  <a:cubicBezTo>
                    <a:pt x="31433" y="69097"/>
                    <a:pt x="16193" y="34807"/>
                    <a:pt x="0" y="14805"/>
                  </a:cubicBezTo>
                  <a:cubicBezTo>
                    <a:pt x="3810" y="10042"/>
                    <a:pt x="7620" y="5280"/>
                    <a:pt x="10478" y="1470"/>
                  </a:cubicBezTo>
                  <a:cubicBezTo>
                    <a:pt x="71438" y="1470"/>
                    <a:pt x="133350" y="-3293"/>
                    <a:pt x="194310" y="4327"/>
                  </a:cubicBezTo>
                  <a:cubicBezTo>
                    <a:pt x="212408" y="6232"/>
                    <a:pt x="226695" y="41475"/>
                    <a:pt x="242888" y="60525"/>
                  </a:cubicBezTo>
                  <a:cubicBezTo>
                    <a:pt x="239078" y="65287"/>
                    <a:pt x="234315" y="70050"/>
                    <a:pt x="230505" y="7481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33">
              <a:extLst>
                <a:ext uri="{FF2B5EF4-FFF2-40B4-BE49-F238E27FC236}">
                  <a16:creationId xmlns:a16="http://schemas.microsoft.com/office/drawing/2014/main" id="{34B76444-379E-40FD-9B48-5EE4B01EC307}"/>
                </a:ext>
              </a:extLst>
            </p:cNvPr>
            <p:cNvSpPr/>
            <p:nvPr/>
          </p:nvSpPr>
          <p:spPr>
            <a:xfrm>
              <a:off x="6104572" y="4898946"/>
              <a:ext cx="238125" cy="66675"/>
            </a:xfrm>
            <a:custGeom>
              <a:avLst/>
              <a:gdLst>
                <a:gd name="connsiteX0" fmla="*/ 240983 w 238125"/>
                <a:gd name="connsiteY0" fmla="*/ 72152 h 66675"/>
                <a:gd name="connsiteX1" fmla="*/ 50483 w 238125"/>
                <a:gd name="connsiteY1" fmla="*/ 69294 h 66675"/>
                <a:gd name="connsiteX2" fmla="*/ 0 w 238125"/>
                <a:gd name="connsiteY2" fmla="*/ 18812 h 66675"/>
                <a:gd name="connsiteX3" fmla="*/ 9525 w 238125"/>
                <a:gd name="connsiteY3" fmla="*/ 714 h 66675"/>
                <a:gd name="connsiteX4" fmla="*/ 208597 w 238125"/>
                <a:gd name="connsiteY4" fmla="*/ 3572 h 66675"/>
                <a:gd name="connsiteX5" fmla="*/ 240983 w 238125"/>
                <a:gd name="connsiteY5" fmla="*/ 7215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" h="66675">
                  <a:moveTo>
                    <a:pt x="240983" y="72152"/>
                  </a:moveTo>
                  <a:cubicBezTo>
                    <a:pt x="167640" y="72152"/>
                    <a:pt x="108585" y="75962"/>
                    <a:pt x="50483" y="69294"/>
                  </a:cubicBezTo>
                  <a:cubicBezTo>
                    <a:pt x="32385" y="67389"/>
                    <a:pt x="17145" y="35957"/>
                    <a:pt x="0" y="18812"/>
                  </a:cubicBezTo>
                  <a:cubicBezTo>
                    <a:pt x="2858" y="13097"/>
                    <a:pt x="6668" y="6429"/>
                    <a:pt x="9525" y="714"/>
                  </a:cubicBezTo>
                  <a:cubicBezTo>
                    <a:pt x="76200" y="714"/>
                    <a:pt x="142875" y="-2143"/>
                    <a:pt x="208597" y="3572"/>
                  </a:cubicBezTo>
                  <a:cubicBezTo>
                    <a:pt x="219075" y="4524"/>
                    <a:pt x="226695" y="41672"/>
                    <a:pt x="240983" y="7215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34">
              <a:extLst>
                <a:ext uri="{FF2B5EF4-FFF2-40B4-BE49-F238E27FC236}">
                  <a16:creationId xmlns:a16="http://schemas.microsoft.com/office/drawing/2014/main" id="{3C1180CC-AE9D-4743-8BAF-E2F3A46C5F17}"/>
                </a:ext>
              </a:extLst>
            </p:cNvPr>
            <p:cNvSpPr/>
            <p:nvPr/>
          </p:nvSpPr>
          <p:spPr>
            <a:xfrm>
              <a:off x="5869305" y="4897133"/>
              <a:ext cx="228600" cy="66675"/>
            </a:xfrm>
            <a:custGeom>
              <a:avLst/>
              <a:gdLst>
                <a:gd name="connsiteX0" fmla="*/ 13335 w 228600"/>
                <a:gd name="connsiteY0" fmla="*/ 622 h 66675"/>
                <a:gd name="connsiteX1" fmla="*/ 193357 w 228600"/>
                <a:gd name="connsiteY1" fmla="*/ 1574 h 66675"/>
                <a:gd name="connsiteX2" fmla="*/ 229552 w 228600"/>
                <a:gd name="connsiteY2" fmla="*/ 73964 h 66675"/>
                <a:gd name="connsiteX3" fmla="*/ 38100 w 228600"/>
                <a:gd name="connsiteY3" fmla="*/ 71107 h 66675"/>
                <a:gd name="connsiteX4" fmla="*/ 0 w 228600"/>
                <a:gd name="connsiteY4" fmla="*/ 13957 h 66675"/>
                <a:gd name="connsiteX5" fmla="*/ 13335 w 228600"/>
                <a:gd name="connsiteY5" fmla="*/ 62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0" h="66675">
                  <a:moveTo>
                    <a:pt x="13335" y="622"/>
                  </a:moveTo>
                  <a:cubicBezTo>
                    <a:pt x="73342" y="622"/>
                    <a:pt x="133350" y="-1283"/>
                    <a:pt x="193357" y="1574"/>
                  </a:cubicBezTo>
                  <a:cubicBezTo>
                    <a:pt x="237172" y="3480"/>
                    <a:pt x="221932" y="41580"/>
                    <a:pt x="229552" y="73964"/>
                  </a:cubicBezTo>
                  <a:cubicBezTo>
                    <a:pt x="162877" y="73964"/>
                    <a:pt x="100013" y="77774"/>
                    <a:pt x="38100" y="71107"/>
                  </a:cubicBezTo>
                  <a:cubicBezTo>
                    <a:pt x="23813" y="69202"/>
                    <a:pt x="12382" y="33960"/>
                    <a:pt x="0" y="13957"/>
                  </a:cubicBezTo>
                  <a:cubicBezTo>
                    <a:pt x="4763" y="9195"/>
                    <a:pt x="9525" y="5385"/>
                    <a:pt x="13335" y="62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5">
              <a:extLst>
                <a:ext uri="{FF2B5EF4-FFF2-40B4-BE49-F238E27FC236}">
                  <a16:creationId xmlns:a16="http://schemas.microsoft.com/office/drawing/2014/main" id="{0C9CB167-7F3A-408A-AF8D-C67029028C64}"/>
                </a:ext>
              </a:extLst>
            </p:cNvPr>
            <p:cNvSpPr/>
            <p:nvPr/>
          </p:nvSpPr>
          <p:spPr>
            <a:xfrm>
              <a:off x="5632132" y="4900613"/>
              <a:ext cx="228600" cy="66675"/>
            </a:xfrm>
            <a:custGeom>
              <a:avLst/>
              <a:gdLst>
                <a:gd name="connsiteX0" fmla="*/ 217170 w 228600"/>
                <a:gd name="connsiteY0" fmla="*/ 0 h 66675"/>
                <a:gd name="connsiteX1" fmla="*/ 228600 w 228600"/>
                <a:gd name="connsiteY1" fmla="*/ 69532 h 66675"/>
                <a:gd name="connsiteX2" fmla="*/ 28575 w 228600"/>
                <a:gd name="connsiteY2" fmla="*/ 66675 h 66675"/>
                <a:gd name="connsiteX3" fmla="*/ 0 w 228600"/>
                <a:gd name="connsiteY3" fmla="*/ 0 h 66675"/>
                <a:gd name="connsiteX4" fmla="*/ 217170 w 228600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66675">
                  <a:moveTo>
                    <a:pt x="217170" y="0"/>
                  </a:moveTo>
                  <a:cubicBezTo>
                    <a:pt x="220980" y="20955"/>
                    <a:pt x="223838" y="40957"/>
                    <a:pt x="228600" y="69532"/>
                  </a:cubicBezTo>
                  <a:cubicBezTo>
                    <a:pt x="159068" y="69532"/>
                    <a:pt x="93345" y="72390"/>
                    <a:pt x="28575" y="66675"/>
                  </a:cubicBezTo>
                  <a:cubicBezTo>
                    <a:pt x="19050" y="65722"/>
                    <a:pt x="11430" y="28575"/>
                    <a:pt x="0" y="0"/>
                  </a:cubicBezTo>
                  <a:cubicBezTo>
                    <a:pt x="80010" y="0"/>
                    <a:pt x="147638" y="0"/>
                    <a:pt x="21717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36">
              <a:extLst>
                <a:ext uri="{FF2B5EF4-FFF2-40B4-BE49-F238E27FC236}">
                  <a16:creationId xmlns:a16="http://schemas.microsoft.com/office/drawing/2014/main" id="{2E22E05A-93FE-40B3-B9F7-92DE8943C6F5}"/>
                </a:ext>
              </a:extLst>
            </p:cNvPr>
            <p:cNvSpPr/>
            <p:nvPr/>
          </p:nvSpPr>
          <p:spPr>
            <a:xfrm>
              <a:off x="5396837" y="4897041"/>
              <a:ext cx="228600" cy="66675"/>
            </a:xfrm>
            <a:custGeom>
              <a:avLst/>
              <a:gdLst>
                <a:gd name="connsiteX0" fmla="*/ 232438 w 228600"/>
                <a:gd name="connsiteY0" fmla="*/ 74057 h 66675"/>
                <a:gd name="connsiteX1" fmla="*/ 29556 w 228600"/>
                <a:gd name="connsiteY1" fmla="*/ 73104 h 66675"/>
                <a:gd name="connsiteX2" fmla="*/ 2885 w 228600"/>
                <a:gd name="connsiteY2" fmla="*/ 714 h 66675"/>
                <a:gd name="connsiteX3" fmla="*/ 200053 w 228600"/>
                <a:gd name="connsiteY3" fmla="*/ 3572 h 66675"/>
                <a:gd name="connsiteX4" fmla="*/ 232438 w 228600"/>
                <a:gd name="connsiteY4" fmla="*/ 7405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66675">
                  <a:moveTo>
                    <a:pt x="232438" y="74057"/>
                  </a:moveTo>
                  <a:cubicBezTo>
                    <a:pt x="152428" y="74057"/>
                    <a:pt x="91468" y="76914"/>
                    <a:pt x="29556" y="73104"/>
                  </a:cubicBezTo>
                  <a:cubicBezTo>
                    <a:pt x="-22832" y="70247"/>
                    <a:pt x="12410" y="31194"/>
                    <a:pt x="2885" y="714"/>
                  </a:cubicBezTo>
                  <a:cubicBezTo>
                    <a:pt x="72418" y="714"/>
                    <a:pt x="136235" y="-2143"/>
                    <a:pt x="200053" y="3572"/>
                  </a:cubicBezTo>
                  <a:cubicBezTo>
                    <a:pt x="211483" y="5477"/>
                    <a:pt x="218151" y="42624"/>
                    <a:pt x="232438" y="7405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37">
              <a:extLst>
                <a:ext uri="{FF2B5EF4-FFF2-40B4-BE49-F238E27FC236}">
                  <a16:creationId xmlns:a16="http://schemas.microsoft.com/office/drawing/2014/main" id="{0B6A0160-C5DF-4DF8-9C39-736B47917604}"/>
                </a:ext>
              </a:extLst>
            </p:cNvPr>
            <p:cNvSpPr/>
            <p:nvPr/>
          </p:nvSpPr>
          <p:spPr>
            <a:xfrm>
              <a:off x="5160451" y="4896803"/>
              <a:ext cx="209550" cy="66675"/>
            </a:xfrm>
            <a:custGeom>
              <a:avLst/>
              <a:gdLst>
                <a:gd name="connsiteX0" fmla="*/ 2099 w 209550"/>
                <a:gd name="connsiteY0" fmla="*/ 75247 h 66675"/>
                <a:gd name="connsiteX1" fmla="*/ 61155 w 209550"/>
                <a:gd name="connsiteY1" fmla="*/ 0 h 66675"/>
                <a:gd name="connsiteX2" fmla="*/ 209744 w 209550"/>
                <a:gd name="connsiteY2" fmla="*/ 0 h 66675"/>
                <a:gd name="connsiteX3" fmla="*/ 156405 w 209550"/>
                <a:gd name="connsiteY3" fmla="*/ 75247 h 66675"/>
                <a:gd name="connsiteX4" fmla="*/ 2099 w 209550"/>
                <a:gd name="connsiteY4" fmla="*/ 7524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66675">
                  <a:moveTo>
                    <a:pt x="2099" y="75247"/>
                  </a:moveTo>
                  <a:cubicBezTo>
                    <a:pt x="-3616" y="2857"/>
                    <a:pt x="-1711" y="953"/>
                    <a:pt x="61155" y="0"/>
                  </a:cubicBezTo>
                  <a:cubicBezTo>
                    <a:pt x="110684" y="0"/>
                    <a:pt x="161167" y="0"/>
                    <a:pt x="209744" y="0"/>
                  </a:cubicBezTo>
                  <a:cubicBezTo>
                    <a:pt x="222127" y="72390"/>
                    <a:pt x="221174" y="75247"/>
                    <a:pt x="156405" y="75247"/>
                  </a:cubicBezTo>
                  <a:cubicBezTo>
                    <a:pt x="104969" y="75247"/>
                    <a:pt x="53534" y="75247"/>
                    <a:pt x="2099" y="7524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38">
              <a:extLst>
                <a:ext uri="{FF2B5EF4-FFF2-40B4-BE49-F238E27FC236}">
                  <a16:creationId xmlns:a16="http://schemas.microsoft.com/office/drawing/2014/main" id="{43248DBC-7DB0-4851-8066-E83259B7CFF7}"/>
                </a:ext>
              </a:extLst>
            </p:cNvPr>
            <p:cNvSpPr/>
            <p:nvPr/>
          </p:nvSpPr>
          <p:spPr>
            <a:xfrm>
              <a:off x="7214235" y="4898190"/>
              <a:ext cx="247650" cy="66675"/>
            </a:xfrm>
            <a:custGeom>
              <a:avLst/>
              <a:gdLst>
                <a:gd name="connsiteX0" fmla="*/ 241935 w 247650"/>
                <a:gd name="connsiteY0" fmla="*/ 72907 h 66675"/>
                <a:gd name="connsiteX1" fmla="*/ 60008 w 247650"/>
                <a:gd name="connsiteY1" fmla="*/ 70050 h 66675"/>
                <a:gd name="connsiteX2" fmla="*/ 0 w 247650"/>
                <a:gd name="connsiteY2" fmla="*/ 14805 h 66675"/>
                <a:gd name="connsiteX3" fmla="*/ 6668 w 247650"/>
                <a:gd name="connsiteY3" fmla="*/ 1470 h 66675"/>
                <a:gd name="connsiteX4" fmla="*/ 192405 w 247650"/>
                <a:gd name="connsiteY4" fmla="*/ 4328 h 66675"/>
                <a:gd name="connsiteX5" fmla="*/ 250508 w 247650"/>
                <a:gd name="connsiteY5" fmla="*/ 58620 h 66675"/>
                <a:gd name="connsiteX6" fmla="*/ 241935 w 247650"/>
                <a:gd name="connsiteY6" fmla="*/ 7290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66675">
                  <a:moveTo>
                    <a:pt x="241935" y="72907"/>
                  </a:moveTo>
                  <a:cubicBezTo>
                    <a:pt x="180975" y="72907"/>
                    <a:pt x="119063" y="77670"/>
                    <a:pt x="60008" y="70050"/>
                  </a:cubicBezTo>
                  <a:cubicBezTo>
                    <a:pt x="38100" y="67192"/>
                    <a:pt x="20003" y="33855"/>
                    <a:pt x="0" y="14805"/>
                  </a:cubicBezTo>
                  <a:cubicBezTo>
                    <a:pt x="1905" y="10042"/>
                    <a:pt x="4763" y="5280"/>
                    <a:pt x="6668" y="1470"/>
                  </a:cubicBezTo>
                  <a:cubicBezTo>
                    <a:pt x="68580" y="1470"/>
                    <a:pt x="131445" y="-3293"/>
                    <a:pt x="192405" y="4328"/>
                  </a:cubicBezTo>
                  <a:cubicBezTo>
                    <a:pt x="213360" y="7185"/>
                    <a:pt x="230505" y="39570"/>
                    <a:pt x="250508" y="58620"/>
                  </a:cubicBezTo>
                  <a:cubicBezTo>
                    <a:pt x="246697" y="62430"/>
                    <a:pt x="243840" y="68145"/>
                    <a:pt x="241935" y="7290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39">
              <a:extLst>
                <a:ext uri="{FF2B5EF4-FFF2-40B4-BE49-F238E27FC236}">
                  <a16:creationId xmlns:a16="http://schemas.microsoft.com/office/drawing/2014/main" id="{8B9E83DC-3547-4B79-9835-C0BA75864DF9}"/>
                </a:ext>
              </a:extLst>
            </p:cNvPr>
            <p:cNvSpPr/>
            <p:nvPr/>
          </p:nvSpPr>
          <p:spPr>
            <a:xfrm>
              <a:off x="6979920" y="4897238"/>
              <a:ext cx="238125" cy="66675"/>
            </a:xfrm>
            <a:custGeom>
              <a:avLst/>
              <a:gdLst>
                <a:gd name="connsiteX0" fmla="*/ 237173 w 238125"/>
                <a:gd name="connsiteY0" fmla="*/ 73860 h 66675"/>
                <a:gd name="connsiteX1" fmla="*/ 58103 w 238125"/>
                <a:gd name="connsiteY1" fmla="*/ 71003 h 66675"/>
                <a:gd name="connsiteX2" fmla="*/ 0 w 238125"/>
                <a:gd name="connsiteY2" fmla="*/ 17662 h 66675"/>
                <a:gd name="connsiteX3" fmla="*/ 8573 w 238125"/>
                <a:gd name="connsiteY3" fmla="*/ 1470 h 66675"/>
                <a:gd name="connsiteX4" fmla="*/ 190500 w 238125"/>
                <a:gd name="connsiteY4" fmla="*/ 4328 h 66675"/>
                <a:gd name="connsiteX5" fmla="*/ 245745 w 238125"/>
                <a:gd name="connsiteY5" fmla="*/ 59572 h 66675"/>
                <a:gd name="connsiteX6" fmla="*/ 237173 w 238125"/>
                <a:gd name="connsiteY6" fmla="*/ 7386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125" h="66675">
                  <a:moveTo>
                    <a:pt x="237173" y="73860"/>
                  </a:moveTo>
                  <a:cubicBezTo>
                    <a:pt x="177165" y="73860"/>
                    <a:pt x="117158" y="78622"/>
                    <a:pt x="58103" y="71003"/>
                  </a:cubicBezTo>
                  <a:cubicBezTo>
                    <a:pt x="37148" y="68145"/>
                    <a:pt x="19050" y="35760"/>
                    <a:pt x="0" y="17662"/>
                  </a:cubicBezTo>
                  <a:cubicBezTo>
                    <a:pt x="2858" y="11947"/>
                    <a:pt x="5715" y="7185"/>
                    <a:pt x="8573" y="1470"/>
                  </a:cubicBezTo>
                  <a:cubicBezTo>
                    <a:pt x="69533" y="1470"/>
                    <a:pt x="130493" y="-3293"/>
                    <a:pt x="190500" y="4328"/>
                  </a:cubicBezTo>
                  <a:cubicBezTo>
                    <a:pt x="211455" y="7185"/>
                    <a:pt x="227648" y="40522"/>
                    <a:pt x="245745" y="59572"/>
                  </a:cubicBezTo>
                  <a:cubicBezTo>
                    <a:pt x="242888" y="63382"/>
                    <a:pt x="240030" y="68145"/>
                    <a:pt x="237173" y="7386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40">
              <a:extLst>
                <a:ext uri="{FF2B5EF4-FFF2-40B4-BE49-F238E27FC236}">
                  <a16:creationId xmlns:a16="http://schemas.microsoft.com/office/drawing/2014/main" id="{FB5EA886-DFBE-4A4C-ABB4-51A16374F7F6}"/>
                </a:ext>
              </a:extLst>
            </p:cNvPr>
            <p:cNvSpPr/>
            <p:nvPr/>
          </p:nvSpPr>
          <p:spPr>
            <a:xfrm>
              <a:off x="4129088" y="4804300"/>
              <a:ext cx="219075" cy="66675"/>
            </a:xfrm>
            <a:custGeom>
              <a:avLst/>
              <a:gdLst>
                <a:gd name="connsiteX0" fmla="*/ 0 w 219075"/>
                <a:gd name="connsiteY0" fmla="*/ 72500 h 66675"/>
                <a:gd name="connsiteX1" fmla="*/ 74295 w 219075"/>
                <a:gd name="connsiteY1" fmla="*/ 110 h 66675"/>
                <a:gd name="connsiteX2" fmla="*/ 226695 w 219075"/>
                <a:gd name="connsiteY2" fmla="*/ 1062 h 66675"/>
                <a:gd name="connsiteX3" fmla="*/ 152400 w 219075"/>
                <a:gd name="connsiteY3" fmla="*/ 73452 h 66675"/>
                <a:gd name="connsiteX4" fmla="*/ 0 w 219075"/>
                <a:gd name="connsiteY4" fmla="*/ 7250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66675">
                  <a:moveTo>
                    <a:pt x="0" y="72500"/>
                  </a:moveTo>
                  <a:cubicBezTo>
                    <a:pt x="6667" y="21065"/>
                    <a:pt x="25717" y="-1795"/>
                    <a:pt x="74295" y="110"/>
                  </a:cubicBezTo>
                  <a:cubicBezTo>
                    <a:pt x="123825" y="2967"/>
                    <a:pt x="174308" y="1062"/>
                    <a:pt x="226695" y="1062"/>
                  </a:cubicBezTo>
                  <a:cubicBezTo>
                    <a:pt x="223838" y="55355"/>
                    <a:pt x="202883" y="77262"/>
                    <a:pt x="152400" y="73452"/>
                  </a:cubicBezTo>
                  <a:cubicBezTo>
                    <a:pt x="102870" y="68690"/>
                    <a:pt x="52388" y="72500"/>
                    <a:pt x="0" y="725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41">
              <a:extLst>
                <a:ext uri="{FF2B5EF4-FFF2-40B4-BE49-F238E27FC236}">
                  <a16:creationId xmlns:a16="http://schemas.microsoft.com/office/drawing/2014/main" id="{125CB7B1-F2BB-44F0-BB0C-6E2465671771}"/>
                </a:ext>
              </a:extLst>
            </p:cNvPr>
            <p:cNvSpPr/>
            <p:nvPr/>
          </p:nvSpPr>
          <p:spPr>
            <a:xfrm>
              <a:off x="4364355" y="4804195"/>
              <a:ext cx="219075" cy="66675"/>
            </a:xfrm>
            <a:custGeom>
              <a:avLst/>
              <a:gdLst>
                <a:gd name="connsiteX0" fmla="*/ 221933 w 219075"/>
                <a:gd name="connsiteY0" fmla="*/ 1168 h 66675"/>
                <a:gd name="connsiteX1" fmla="*/ 148590 w 219075"/>
                <a:gd name="connsiteY1" fmla="*/ 72605 h 66675"/>
                <a:gd name="connsiteX2" fmla="*/ 0 w 219075"/>
                <a:gd name="connsiteY2" fmla="*/ 71653 h 66675"/>
                <a:gd name="connsiteX3" fmla="*/ 69533 w 219075"/>
                <a:gd name="connsiteY3" fmla="*/ 215 h 66675"/>
                <a:gd name="connsiteX4" fmla="*/ 221933 w 219075"/>
                <a:gd name="connsiteY4" fmla="*/ 116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66675">
                  <a:moveTo>
                    <a:pt x="221933" y="1168"/>
                  </a:moveTo>
                  <a:cubicBezTo>
                    <a:pt x="222885" y="63080"/>
                    <a:pt x="195263" y="76415"/>
                    <a:pt x="148590" y="72605"/>
                  </a:cubicBezTo>
                  <a:cubicBezTo>
                    <a:pt x="100013" y="68795"/>
                    <a:pt x="51435" y="71653"/>
                    <a:pt x="0" y="71653"/>
                  </a:cubicBezTo>
                  <a:cubicBezTo>
                    <a:pt x="2858" y="23075"/>
                    <a:pt x="20003" y="-2642"/>
                    <a:pt x="69533" y="215"/>
                  </a:cubicBezTo>
                  <a:cubicBezTo>
                    <a:pt x="120967" y="4025"/>
                    <a:pt x="171450" y="1168"/>
                    <a:pt x="221933" y="116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342">
              <a:extLst>
                <a:ext uri="{FF2B5EF4-FFF2-40B4-BE49-F238E27FC236}">
                  <a16:creationId xmlns:a16="http://schemas.microsoft.com/office/drawing/2014/main" id="{969DCA1A-A0D6-4092-8DBB-444250D7A3BF}"/>
                </a:ext>
              </a:extLst>
            </p:cNvPr>
            <p:cNvSpPr/>
            <p:nvPr/>
          </p:nvSpPr>
          <p:spPr>
            <a:xfrm>
              <a:off x="5069205" y="4806209"/>
              <a:ext cx="200025" cy="66675"/>
            </a:xfrm>
            <a:custGeom>
              <a:avLst/>
              <a:gdLst>
                <a:gd name="connsiteX0" fmla="*/ 0 w 200025"/>
                <a:gd name="connsiteY0" fmla="*/ 70591 h 66675"/>
                <a:gd name="connsiteX1" fmla="*/ 61913 w 200025"/>
                <a:gd name="connsiteY1" fmla="*/ 106 h 66675"/>
                <a:gd name="connsiteX2" fmla="*/ 184785 w 200025"/>
                <a:gd name="connsiteY2" fmla="*/ 2963 h 66675"/>
                <a:gd name="connsiteX3" fmla="*/ 207645 w 200025"/>
                <a:gd name="connsiteY3" fmla="*/ 33443 h 66675"/>
                <a:gd name="connsiteX4" fmla="*/ 183832 w 200025"/>
                <a:gd name="connsiteY4" fmla="*/ 68686 h 66675"/>
                <a:gd name="connsiteX5" fmla="*/ 0 w 200025"/>
                <a:gd name="connsiteY5" fmla="*/ 7059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25" h="66675">
                  <a:moveTo>
                    <a:pt x="0" y="70591"/>
                  </a:moveTo>
                  <a:cubicBezTo>
                    <a:pt x="952" y="2011"/>
                    <a:pt x="1905" y="106"/>
                    <a:pt x="61913" y="106"/>
                  </a:cubicBezTo>
                  <a:cubicBezTo>
                    <a:pt x="102870" y="106"/>
                    <a:pt x="143827" y="-847"/>
                    <a:pt x="184785" y="2963"/>
                  </a:cubicBezTo>
                  <a:cubicBezTo>
                    <a:pt x="193357" y="3916"/>
                    <a:pt x="208597" y="23918"/>
                    <a:pt x="207645" y="33443"/>
                  </a:cubicBezTo>
                  <a:cubicBezTo>
                    <a:pt x="206692" y="46778"/>
                    <a:pt x="193357" y="68686"/>
                    <a:pt x="183832" y="68686"/>
                  </a:cubicBezTo>
                  <a:cubicBezTo>
                    <a:pt x="121920" y="71543"/>
                    <a:pt x="60960" y="70591"/>
                    <a:pt x="0" y="7059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343">
              <a:extLst>
                <a:ext uri="{FF2B5EF4-FFF2-40B4-BE49-F238E27FC236}">
                  <a16:creationId xmlns:a16="http://schemas.microsoft.com/office/drawing/2014/main" id="{F9D36808-3E3F-4C91-8066-0942EEF41C92}"/>
                </a:ext>
              </a:extLst>
            </p:cNvPr>
            <p:cNvSpPr/>
            <p:nvPr/>
          </p:nvSpPr>
          <p:spPr>
            <a:xfrm>
              <a:off x="4838094" y="4805892"/>
              <a:ext cx="200025" cy="66675"/>
            </a:xfrm>
            <a:custGeom>
              <a:avLst/>
              <a:gdLst>
                <a:gd name="connsiteX0" fmla="*/ 207299 w 200025"/>
                <a:gd name="connsiteY0" fmla="*/ 423 h 66675"/>
                <a:gd name="connsiteX1" fmla="*/ 153006 w 200025"/>
                <a:gd name="connsiteY1" fmla="*/ 72813 h 66675"/>
                <a:gd name="connsiteX2" fmla="*/ 2511 w 200025"/>
                <a:gd name="connsiteY2" fmla="*/ 71861 h 66675"/>
                <a:gd name="connsiteX3" fmla="*/ 54899 w 200025"/>
                <a:gd name="connsiteY3" fmla="*/ 423 h 66675"/>
                <a:gd name="connsiteX4" fmla="*/ 207299 w 200025"/>
                <a:gd name="connsiteY4" fmla="*/ 42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66675">
                  <a:moveTo>
                    <a:pt x="207299" y="423"/>
                  </a:moveTo>
                  <a:cubicBezTo>
                    <a:pt x="213966" y="52811"/>
                    <a:pt x="201584" y="75671"/>
                    <a:pt x="153006" y="72813"/>
                  </a:cubicBezTo>
                  <a:cubicBezTo>
                    <a:pt x="102524" y="69003"/>
                    <a:pt x="52041" y="71861"/>
                    <a:pt x="2511" y="71861"/>
                  </a:cubicBezTo>
                  <a:cubicBezTo>
                    <a:pt x="-5109" y="11853"/>
                    <a:pt x="2511" y="1376"/>
                    <a:pt x="54899" y="423"/>
                  </a:cubicBezTo>
                  <a:cubicBezTo>
                    <a:pt x="104429" y="-529"/>
                    <a:pt x="154911" y="423"/>
                    <a:pt x="207299" y="42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344">
              <a:extLst>
                <a:ext uri="{FF2B5EF4-FFF2-40B4-BE49-F238E27FC236}">
                  <a16:creationId xmlns:a16="http://schemas.microsoft.com/office/drawing/2014/main" id="{9EB1C8EF-735D-4DD0-A23C-5579409CAE67}"/>
                </a:ext>
              </a:extLst>
            </p:cNvPr>
            <p:cNvSpPr/>
            <p:nvPr/>
          </p:nvSpPr>
          <p:spPr>
            <a:xfrm>
              <a:off x="4603433" y="4805363"/>
              <a:ext cx="209550" cy="66675"/>
            </a:xfrm>
            <a:custGeom>
              <a:avLst/>
              <a:gdLst>
                <a:gd name="connsiteX0" fmla="*/ 213360 w 209550"/>
                <a:gd name="connsiteY0" fmla="*/ 953 h 66675"/>
                <a:gd name="connsiteX1" fmla="*/ 151447 w 209550"/>
                <a:gd name="connsiteY1" fmla="*/ 72390 h 66675"/>
                <a:gd name="connsiteX2" fmla="*/ 0 w 209550"/>
                <a:gd name="connsiteY2" fmla="*/ 71438 h 66675"/>
                <a:gd name="connsiteX3" fmla="*/ 63817 w 209550"/>
                <a:gd name="connsiteY3" fmla="*/ 0 h 66675"/>
                <a:gd name="connsiteX4" fmla="*/ 213360 w 209550"/>
                <a:gd name="connsiteY4" fmla="*/ 95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66675">
                  <a:moveTo>
                    <a:pt x="213360" y="953"/>
                  </a:moveTo>
                  <a:cubicBezTo>
                    <a:pt x="216217" y="55245"/>
                    <a:pt x="200025" y="76200"/>
                    <a:pt x="151447" y="72390"/>
                  </a:cubicBezTo>
                  <a:cubicBezTo>
                    <a:pt x="100965" y="68580"/>
                    <a:pt x="50483" y="71438"/>
                    <a:pt x="0" y="71438"/>
                  </a:cubicBezTo>
                  <a:cubicBezTo>
                    <a:pt x="2858" y="6668"/>
                    <a:pt x="7620" y="953"/>
                    <a:pt x="63817" y="0"/>
                  </a:cubicBezTo>
                  <a:cubicBezTo>
                    <a:pt x="113347" y="0"/>
                    <a:pt x="162877" y="953"/>
                    <a:pt x="213360" y="95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345">
              <a:extLst>
                <a:ext uri="{FF2B5EF4-FFF2-40B4-BE49-F238E27FC236}">
                  <a16:creationId xmlns:a16="http://schemas.microsoft.com/office/drawing/2014/main" id="{429997D4-4242-48C9-9CD7-F5D92253F615}"/>
                </a:ext>
              </a:extLst>
            </p:cNvPr>
            <p:cNvSpPr/>
            <p:nvPr/>
          </p:nvSpPr>
          <p:spPr>
            <a:xfrm>
              <a:off x="5300082" y="4808220"/>
              <a:ext cx="200025" cy="57150"/>
            </a:xfrm>
            <a:custGeom>
              <a:avLst/>
              <a:gdLst>
                <a:gd name="connsiteX0" fmla="*/ 201558 w 200025"/>
                <a:gd name="connsiteY0" fmla="*/ 65723 h 57150"/>
                <a:gd name="connsiteX1" fmla="*/ 5343 w 200025"/>
                <a:gd name="connsiteY1" fmla="*/ 65723 h 57150"/>
                <a:gd name="connsiteX2" fmla="*/ 54873 w 200025"/>
                <a:gd name="connsiteY2" fmla="*/ 0 h 57150"/>
                <a:gd name="connsiteX3" fmla="*/ 154886 w 200025"/>
                <a:gd name="connsiteY3" fmla="*/ 953 h 57150"/>
                <a:gd name="connsiteX4" fmla="*/ 201558 w 200025"/>
                <a:gd name="connsiteY4" fmla="*/ 6572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57150">
                  <a:moveTo>
                    <a:pt x="201558" y="65723"/>
                  </a:moveTo>
                  <a:cubicBezTo>
                    <a:pt x="136788" y="65723"/>
                    <a:pt x="71066" y="65723"/>
                    <a:pt x="5343" y="65723"/>
                  </a:cubicBezTo>
                  <a:cubicBezTo>
                    <a:pt x="-6087" y="3810"/>
                    <a:pt x="-3229" y="953"/>
                    <a:pt x="54873" y="0"/>
                  </a:cubicBezTo>
                  <a:cubicBezTo>
                    <a:pt x="88211" y="0"/>
                    <a:pt x="121548" y="0"/>
                    <a:pt x="154886" y="953"/>
                  </a:cubicBezTo>
                  <a:cubicBezTo>
                    <a:pt x="212036" y="1905"/>
                    <a:pt x="212988" y="2858"/>
                    <a:pt x="201558" y="6572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346">
              <a:extLst>
                <a:ext uri="{FF2B5EF4-FFF2-40B4-BE49-F238E27FC236}">
                  <a16:creationId xmlns:a16="http://schemas.microsoft.com/office/drawing/2014/main" id="{A884E000-A76C-4E25-8E39-E4B47098D5DD}"/>
                </a:ext>
              </a:extLst>
            </p:cNvPr>
            <p:cNvSpPr/>
            <p:nvPr/>
          </p:nvSpPr>
          <p:spPr>
            <a:xfrm>
              <a:off x="5532120" y="4812982"/>
              <a:ext cx="209550" cy="57150"/>
            </a:xfrm>
            <a:custGeom>
              <a:avLst/>
              <a:gdLst>
                <a:gd name="connsiteX0" fmla="*/ 0 w 209550"/>
                <a:gd name="connsiteY0" fmla="*/ 58103 h 57150"/>
                <a:gd name="connsiteX1" fmla="*/ 0 w 209550"/>
                <a:gd name="connsiteY1" fmla="*/ 0 h 57150"/>
                <a:gd name="connsiteX2" fmla="*/ 200025 w 209550"/>
                <a:gd name="connsiteY2" fmla="*/ 0 h 57150"/>
                <a:gd name="connsiteX3" fmla="*/ 209550 w 209550"/>
                <a:gd name="connsiteY3" fmla="*/ 58103 h 57150"/>
                <a:gd name="connsiteX4" fmla="*/ 0 w 209550"/>
                <a:gd name="connsiteY4" fmla="*/ 581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57150">
                  <a:moveTo>
                    <a:pt x="0" y="58103"/>
                  </a:moveTo>
                  <a:cubicBezTo>
                    <a:pt x="0" y="39053"/>
                    <a:pt x="0" y="22860"/>
                    <a:pt x="0" y="0"/>
                  </a:cubicBezTo>
                  <a:cubicBezTo>
                    <a:pt x="66675" y="0"/>
                    <a:pt x="131445" y="0"/>
                    <a:pt x="200025" y="0"/>
                  </a:cubicBezTo>
                  <a:cubicBezTo>
                    <a:pt x="202883" y="18098"/>
                    <a:pt x="205740" y="34290"/>
                    <a:pt x="209550" y="58103"/>
                  </a:cubicBezTo>
                  <a:cubicBezTo>
                    <a:pt x="140018" y="58103"/>
                    <a:pt x="72390" y="58103"/>
                    <a:pt x="0" y="5810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347">
              <a:extLst>
                <a:ext uri="{FF2B5EF4-FFF2-40B4-BE49-F238E27FC236}">
                  <a16:creationId xmlns:a16="http://schemas.microsoft.com/office/drawing/2014/main" id="{4188F443-EEA4-4DD1-9692-FCBF6D6F5A8F}"/>
                </a:ext>
              </a:extLst>
            </p:cNvPr>
            <p:cNvSpPr/>
            <p:nvPr/>
          </p:nvSpPr>
          <p:spPr>
            <a:xfrm>
              <a:off x="5751195" y="4809041"/>
              <a:ext cx="219075" cy="66675"/>
            </a:xfrm>
            <a:custGeom>
              <a:avLst/>
              <a:gdLst>
                <a:gd name="connsiteX0" fmla="*/ 11430 w 219075"/>
                <a:gd name="connsiteY0" fmla="*/ 1084 h 66675"/>
                <a:gd name="connsiteX1" fmla="*/ 190500 w 219075"/>
                <a:gd name="connsiteY1" fmla="*/ 3941 h 66675"/>
                <a:gd name="connsiteX2" fmla="*/ 227648 w 219075"/>
                <a:gd name="connsiteY2" fmla="*/ 55376 h 66675"/>
                <a:gd name="connsiteX3" fmla="*/ 218123 w 219075"/>
                <a:gd name="connsiteY3" fmla="*/ 67759 h 66675"/>
                <a:gd name="connsiteX4" fmla="*/ 34290 w 219075"/>
                <a:gd name="connsiteY4" fmla="*/ 64901 h 66675"/>
                <a:gd name="connsiteX5" fmla="*/ 0 w 219075"/>
                <a:gd name="connsiteY5" fmla="*/ 13466 h 66675"/>
                <a:gd name="connsiteX6" fmla="*/ 11430 w 219075"/>
                <a:gd name="connsiteY6" fmla="*/ 10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66675">
                  <a:moveTo>
                    <a:pt x="11430" y="1084"/>
                  </a:moveTo>
                  <a:cubicBezTo>
                    <a:pt x="71438" y="1084"/>
                    <a:pt x="131445" y="-2726"/>
                    <a:pt x="190500" y="3941"/>
                  </a:cubicBezTo>
                  <a:cubicBezTo>
                    <a:pt x="204788" y="4894"/>
                    <a:pt x="215265" y="37279"/>
                    <a:pt x="227648" y="55376"/>
                  </a:cubicBezTo>
                  <a:cubicBezTo>
                    <a:pt x="224790" y="59186"/>
                    <a:pt x="220980" y="63949"/>
                    <a:pt x="218123" y="67759"/>
                  </a:cubicBezTo>
                  <a:cubicBezTo>
                    <a:pt x="157163" y="67759"/>
                    <a:pt x="95250" y="70616"/>
                    <a:pt x="34290" y="64901"/>
                  </a:cubicBezTo>
                  <a:cubicBezTo>
                    <a:pt x="21908" y="63949"/>
                    <a:pt x="11430" y="31564"/>
                    <a:pt x="0" y="13466"/>
                  </a:cubicBezTo>
                  <a:cubicBezTo>
                    <a:pt x="3810" y="9656"/>
                    <a:pt x="7620" y="5846"/>
                    <a:pt x="11430" y="108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348">
              <a:extLst>
                <a:ext uri="{FF2B5EF4-FFF2-40B4-BE49-F238E27FC236}">
                  <a16:creationId xmlns:a16="http://schemas.microsoft.com/office/drawing/2014/main" id="{48EFA68F-79DF-4267-862E-2D6BC3B44EE9}"/>
                </a:ext>
              </a:extLst>
            </p:cNvPr>
            <p:cNvSpPr/>
            <p:nvPr/>
          </p:nvSpPr>
          <p:spPr>
            <a:xfrm>
              <a:off x="5978843" y="4811316"/>
              <a:ext cx="228600" cy="57150"/>
            </a:xfrm>
            <a:custGeom>
              <a:avLst/>
              <a:gdLst>
                <a:gd name="connsiteX0" fmla="*/ 234315 w 228600"/>
                <a:gd name="connsiteY0" fmla="*/ 65484 h 57150"/>
                <a:gd name="connsiteX1" fmla="*/ 40957 w 228600"/>
                <a:gd name="connsiteY1" fmla="*/ 63579 h 57150"/>
                <a:gd name="connsiteX2" fmla="*/ 0 w 228600"/>
                <a:gd name="connsiteY2" fmla="*/ 15954 h 57150"/>
                <a:gd name="connsiteX3" fmla="*/ 9525 w 228600"/>
                <a:gd name="connsiteY3" fmla="*/ 714 h 57150"/>
                <a:gd name="connsiteX4" fmla="*/ 195263 w 228600"/>
                <a:gd name="connsiteY4" fmla="*/ 3572 h 57150"/>
                <a:gd name="connsiteX5" fmla="*/ 234315 w 228600"/>
                <a:gd name="connsiteY5" fmla="*/ 6548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0" h="57150">
                  <a:moveTo>
                    <a:pt x="234315" y="65484"/>
                  </a:moveTo>
                  <a:cubicBezTo>
                    <a:pt x="160972" y="65484"/>
                    <a:pt x="100965" y="68342"/>
                    <a:pt x="40957" y="63579"/>
                  </a:cubicBezTo>
                  <a:cubicBezTo>
                    <a:pt x="25717" y="62627"/>
                    <a:pt x="13335" y="32147"/>
                    <a:pt x="0" y="15954"/>
                  </a:cubicBezTo>
                  <a:cubicBezTo>
                    <a:pt x="2857" y="11192"/>
                    <a:pt x="6667" y="6429"/>
                    <a:pt x="9525" y="714"/>
                  </a:cubicBezTo>
                  <a:cubicBezTo>
                    <a:pt x="71438" y="714"/>
                    <a:pt x="134302" y="-2143"/>
                    <a:pt x="195263" y="3572"/>
                  </a:cubicBezTo>
                  <a:cubicBezTo>
                    <a:pt x="208597" y="3572"/>
                    <a:pt x="218122" y="36909"/>
                    <a:pt x="234315" y="6548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349">
              <a:extLst>
                <a:ext uri="{FF2B5EF4-FFF2-40B4-BE49-F238E27FC236}">
                  <a16:creationId xmlns:a16="http://schemas.microsoft.com/office/drawing/2014/main" id="{5CCBBC93-2832-4356-8CDA-580C23513A5C}"/>
                </a:ext>
              </a:extLst>
            </p:cNvPr>
            <p:cNvSpPr/>
            <p:nvPr/>
          </p:nvSpPr>
          <p:spPr>
            <a:xfrm>
              <a:off x="7164705" y="4811899"/>
              <a:ext cx="238125" cy="57150"/>
            </a:xfrm>
            <a:custGeom>
              <a:avLst/>
              <a:gdLst>
                <a:gd name="connsiteX0" fmla="*/ 245745 w 238125"/>
                <a:gd name="connsiteY0" fmla="*/ 63949 h 57150"/>
                <a:gd name="connsiteX1" fmla="*/ 49530 w 238125"/>
                <a:gd name="connsiteY1" fmla="*/ 62044 h 57150"/>
                <a:gd name="connsiteX2" fmla="*/ 0 w 238125"/>
                <a:gd name="connsiteY2" fmla="*/ 13466 h 57150"/>
                <a:gd name="connsiteX3" fmla="*/ 4763 w 238125"/>
                <a:gd name="connsiteY3" fmla="*/ 1084 h 57150"/>
                <a:gd name="connsiteX4" fmla="*/ 189547 w 238125"/>
                <a:gd name="connsiteY4" fmla="*/ 3941 h 57150"/>
                <a:gd name="connsiteX5" fmla="*/ 245745 w 238125"/>
                <a:gd name="connsiteY5" fmla="*/ 639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" h="57150">
                  <a:moveTo>
                    <a:pt x="245745" y="63949"/>
                  </a:moveTo>
                  <a:cubicBezTo>
                    <a:pt x="170497" y="63949"/>
                    <a:pt x="109538" y="67759"/>
                    <a:pt x="49530" y="62044"/>
                  </a:cubicBezTo>
                  <a:cubicBezTo>
                    <a:pt x="31432" y="60139"/>
                    <a:pt x="16192" y="30611"/>
                    <a:pt x="0" y="13466"/>
                  </a:cubicBezTo>
                  <a:cubicBezTo>
                    <a:pt x="1905" y="9656"/>
                    <a:pt x="3810" y="4894"/>
                    <a:pt x="4763" y="1084"/>
                  </a:cubicBezTo>
                  <a:cubicBezTo>
                    <a:pt x="66675" y="1084"/>
                    <a:pt x="128588" y="-2726"/>
                    <a:pt x="189547" y="3941"/>
                  </a:cubicBezTo>
                  <a:cubicBezTo>
                    <a:pt x="207645" y="5846"/>
                    <a:pt x="221932" y="37279"/>
                    <a:pt x="245745" y="6394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350">
              <a:extLst>
                <a:ext uri="{FF2B5EF4-FFF2-40B4-BE49-F238E27FC236}">
                  <a16:creationId xmlns:a16="http://schemas.microsoft.com/office/drawing/2014/main" id="{F6F96978-F015-48CE-B248-3FCEB459D283}"/>
                </a:ext>
              </a:extLst>
            </p:cNvPr>
            <p:cNvSpPr/>
            <p:nvPr/>
          </p:nvSpPr>
          <p:spPr>
            <a:xfrm>
              <a:off x="6658928" y="4808477"/>
              <a:ext cx="238125" cy="57150"/>
            </a:xfrm>
            <a:custGeom>
              <a:avLst/>
              <a:gdLst>
                <a:gd name="connsiteX0" fmla="*/ 0 w 238125"/>
                <a:gd name="connsiteY0" fmla="*/ 1648 h 57150"/>
                <a:gd name="connsiteX1" fmla="*/ 179070 w 238125"/>
                <a:gd name="connsiteY1" fmla="*/ 3553 h 57150"/>
                <a:gd name="connsiteX2" fmla="*/ 239078 w 238125"/>
                <a:gd name="connsiteY2" fmla="*/ 48320 h 57150"/>
                <a:gd name="connsiteX3" fmla="*/ 231457 w 238125"/>
                <a:gd name="connsiteY3" fmla="*/ 65466 h 57150"/>
                <a:gd name="connsiteX4" fmla="*/ 38100 w 238125"/>
                <a:gd name="connsiteY4" fmla="*/ 62608 h 57150"/>
                <a:gd name="connsiteX5" fmla="*/ 0 w 238125"/>
                <a:gd name="connsiteY5" fmla="*/ 164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" h="57150">
                  <a:moveTo>
                    <a:pt x="0" y="1648"/>
                  </a:moveTo>
                  <a:cubicBezTo>
                    <a:pt x="68580" y="1648"/>
                    <a:pt x="124778" y="-3115"/>
                    <a:pt x="179070" y="3553"/>
                  </a:cubicBezTo>
                  <a:cubicBezTo>
                    <a:pt x="200978" y="6410"/>
                    <a:pt x="219075" y="32128"/>
                    <a:pt x="239078" y="48320"/>
                  </a:cubicBezTo>
                  <a:cubicBezTo>
                    <a:pt x="236220" y="54035"/>
                    <a:pt x="234315" y="59750"/>
                    <a:pt x="231457" y="65466"/>
                  </a:cubicBezTo>
                  <a:cubicBezTo>
                    <a:pt x="166688" y="65466"/>
                    <a:pt x="101917" y="68323"/>
                    <a:pt x="38100" y="62608"/>
                  </a:cubicBezTo>
                  <a:cubicBezTo>
                    <a:pt x="25717" y="62608"/>
                    <a:pt x="16192" y="30223"/>
                    <a:pt x="0" y="164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351">
              <a:extLst>
                <a:ext uri="{FF2B5EF4-FFF2-40B4-BE49-F238E27FC236}">
                  <a16:creationId xmlns:a16="http://schemas.microsoft.com/office/drawing/2014/main" id="{BB18D163-5CA2-456A-8183-621DD605917C}"/>
                </a:ext>
              </a:extLst>
            </p:cNvPr>
            <p:cNvSpPr/>
            <p:nvPr/>
          </p:nvSpPr>
          <p:spPr>
            <a:xfrm>
              <a:off x="6216968" y="4810946"/>
              <a:ext cx="219075" cy="66675"/>
            </a:xfrm>
            <a:custGeom>
              <a:avLst/>
              <a:gdLst>
                <a:gd name="connsiteX0" fmla="*/ 206692 w 219075"/>
                <a:gd name="connsiteY0" fmla="*/ 66806 h 66675"/>
                <a:gd name="connsiteX1" fmla="*/ 60960 w 219075"/>
                <a:gd name="connsiteY1" fmla="*/ 66806 h 66675"/>
                <a:gd name="connsiteX2" fmla="*/ 0 w 219075"/>
                <a:gd name="connsiteY2" fmla="*/ 1084 h 66675"/>
                <a:gd name="connsiteX3" fmla="*/ 181927 w 219075"/>
                <a:gd name="connsiteY3" fmla="*/ 3941 h 66675"/>
                <a:gd name="connsiteX4" fmla="*/ 220980 w 219075"/>
                <a:gd name="connsiteY4" fmla="*/ 56329 h 66675"/>
                <a:gd name="connsiteX5" fmla="*/ 206692 w 219075"/>
                <a:gd name="connsiteY5" fmla="*/ 6680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75" h="66675">
                  <a:moveTo>
                    <a:pt x="206692" y="66806"/>
                  </a:moveTo>
                  <a:cubicBezTo>
                    <a:pt x="158115" y="66806"/>
                    <a:pt x="109538" y="66806"/>
                    <a:pt x="60960" y="66806"/>
                  </a:cubicBezTo>
                  <a:cubicBezTo>
                    <a:pt x="6667" y="66806"/>
                    <a:pt x="6667" y="65854"/>
                    <a:pt x="0" y="1084"/>
                  </a:cubicBezTo>
                  <a:cubicBezTo>
                    <a:pt x="60960" y="1084"/>
                    <a:pt x="121920" y="-2726"/>
                    <a:pt x="181927" y="3941"/>
                  </a:cubicBezTo>
                  <a:cubicBezTo>
                    <a:pt x="196215" y="5846"/>
                    <a:pt x="207645" y="38231"/>
                    <a:pt x="220980" y="56329"/>
                  </a:cubicBezTo>
                  <a:cubicBezTo>
                    <a:pt x="215265" y="59186"/>
                    <a:pt x="211455" y="62996"/>
                    <a:pt x="206692" y="6680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352">
              <a:extLst>
                <a:ext uri="{FF2B5EF4-FFF2-40B4-BE49-F238E27FC236}">
                  <a16:creationId xmlns:a16="http://schemas.microsoft.com/office/drawing/2014/main" id="{EB52FE4D-2215-49D3-BA0F-050E64524031}"/>
                </a:ext>
              </a:extLst>
            </p:cNvPr>
            <p:cNvSpPr/>
            <p:nvPr/>
          </p:nvSpPr>
          <p:spPr>
            <a:xfrm>
              <a:off x="6434138" y="4808477"/>
              <a:ext cx="228600" cy="66675"/>
            </a:xfrm>
            <a:custGeom>
              <a:avLst/>
              <a:gdLst>
                <a:gd name="connsiteX0" fmla="*/ 11430 w 228600"/>
                <a:gd name="connsiteY0" fmla="*/ 1648 h 66675"/>
                <a:gd name="connsiteX1" fmla="*/ 180022 w 228600"/>
                <a:gd name="connsiteY1" fmla="*/ 3553 h 66675"/>
                <a:gd name="connsiteX2" fmla="*/ 234315 w 228600"/>
                <a:gd name="connsiteY2" fmla="*/ 52130 h 66675"/>
                <a:gd name="connsiteX3" fmla="*/ 224790 w 228600"/>
                <a:gd name="connsiteY3" fmla="*/ 67370 h 66675"/>
                <a:gd name="connsiteX4" fmla="*/ 42863 w 228600"/>
                <a:gd name="connsiteY4" fmla="*/ 64513 h 66675"/>
                <a:gd name="connsiteX5" fmla="*/ 0 w 228600"/>
                <a:gd name="connsiteY5" fmla="*/ 14030 h 66675"/>
                <a:gd name="connsiteX6" fmla="*/ 11430 w 228600"/>
                <a:gd name="connsiteY6" fmla="*/ 164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66675">
                  <a:moveTo>
                    <a:pt x="11430" y="1648"/>
                  </a:moveTo>
                  <a:cubicBezTo>
                    <a:pt x="67628" y="1648"/>
                    <a:pt x="124778" y="-3115"/>
                    <a:pt x="180022" y="3553"/>
                  </a:cubicBezTo>
                  <a:cubicBezTo>
                    <a:pt x="200025" y="6410"/>
                    <a:pt x="216218" y="34985"/>
                    <a:pt x="234315" y="52130"/>
                  </a:cubicBezTo>
                  <a:cubicBezTo>
                    <a:pt x="231457" y="56893"/>
                    <a:pt x="227647" y="62608"/>
                    <a:pt x="224790" y="67370"/>
                  </a:cubicBezTo>
                  <a:cubicBezTo>
                    <a:pt x="163830" y="67370"/>
                    <a:pt x="102870" y="71180"/>
                    <a:pt x="42863" y="64513"/>
                  </a:cubicBezTo>
                  <a:cubicBezTo>
                    <a:pt x="26670" y="62608"/>
                    <a:pt x="14288" y="32128"/>
                    <a:pt x="0" y="14030"/>
                  </a:cubicBezTo>
                  <a:cubicBezTo>
                    <a:pt x="4763" y="11173"/>
                    <a:pt x="8572" y="6410"/>
                    <a:pt x="11430" y="164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353">
              <a:extLst>
                <a:ext uri="{FF2B5EF4-FFF2-40B4-BE49-F238E27FC236}">
                  <a16:creationId xmlns:a16="http://schemas.microsoft.com/office/drawing/2014/main" id="{F24C04A1-021E-4A38-803E-FC8F23AD88AA}"/>
                </a:ext>
              </a:extLst>
            </p:cNvPr>
            <p:cNvSpPr/>
            <p:nvPr/>
          </p:nvSpPr>
          <p:spPr>
            <a:xfrm>
              <a:off x="4291965" y="4722371"/>
              <a:ext cx="209550" cy="66675"/>
            </a:xfrm>
            <a:custGeom>
              <a:avLst/>
              <a:gdLst>
                <a:gd name="connsiteX0" fmla="*/ 214313 w 209550"/>
                <a:gd name="connsiteY0" fmla="*/ 1076 h 66675"/>
                <a:gd name="connsiteX1" fmla="*/ 148590 w 209550"/>
                <a:gd name="connsiteY1" fmla="*/ 67751 h 66675"/>
                <a:gd name="connsiteX2" fmla="*/ 0 w 209550"/>
                <a:gd name="connsiteY2" fmla="*/ 66799 h 66675"/>
                <a:gd name="connsiteX3" fmla="*/ 65722 w 209550"/>
                <a:gd name="connsiteY3" fmla="*/ 124 h 66675"/>
                <a:gd name="connsiteX4" fmla="*/ 214313 w 209550"/>
                <a:gd name="connsiteY4" fmla="*/ 107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66675">
                  <a:moveTo>
                    <a:pt x="214313" y="1076"/>
                  </a:moveTo>
                  <a:cubicBezTo>
                    <a:pt x="213360" y="52511"/>
                    <a:pt x="192405" y="70609"/>
                    <a:pt x="148590" y="67751"/>
                  </a:cubicBezTo>
                  <a:cubicBezTo>
                    <a:pt x="100013" y="64894"/>
                    <a:pt x="51435" y="66799"/>
                    <a:pt x="0" y="66799"/>
                  </a:cubicBezTo>
                  <a:cubicBezTo>
                    <a:pt x="2857" y="18221"/>
                    <a:pt x="20955" y="-1781"/>
                    <a:pt x="65722" y="124"/>
                  </a:cubicBezTo>
                  <a:cubicBezTo>
                    <a:pt x="114300" y="2981"/>
                    <a:pt x="162877" y="1076"/>
                    <a:pt x="214313" y="107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354">
              <a:extLst>
                <a:ext uri="{FF2B5EF4-FFF2-40B4-BE49-F238E27FC236}">
                  <a16:creationId xmlns:a16="http://schemas.microsoft.com/office/drawing/2014/main" id="{9055E8E7-C3B4-431F-B1E0-CB8D788FFA93}"/>
                </a:ext>
              </a:extLst>
            </p:cNvPr>
            <p:cNvSpPr/>
            <p:nvPr/>
          </p:nvSpPr>
          <p:spPr>
            <a:xfrm>
              <a:off x="4520436" y="4722354"/>
              <a:ext cx="209550" cy="66675"/>
            </a:xfrm>
            <a:custGeom>
              <a:avLst/>
              <a:gdLst>
                <a:gd name="connsiteX0" fmla="*/ 209679 w 209550"/>
                <a:gd name="connsiteY0" fmla="*/ 1094 h 66675"/>
                <a:gd name="connsiteX1" fmla="*/ 145862 w 209550"/>
                <a:gd name="connsiteY1" fmla="*/ 67769 h 66675"/>
                <a:gd name="connsiteX2" fmla="*/ 129 w 209550"/>
                <a:gd name="connsiteY2" fmla="*/ 66816 h 66675"/>
                <a:gd name="connsiteX3" fmla="*/ 62042 w 209550"/>
                <a:gd name="connsiteY3" fmla="*/ 141 h 66675"/>
                <a:gd name="connsiteX4" fmla="*/ 209679 w 209550"/>
                <a:gd name="connsiteY4" fmla="*/ 109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66675">
                  <a:moveTo>
                    <a:pt x="209679" y="1094"/>
                  </a:moveTo>
                  <a:cubicBezTo>
                    <a:pt x="211584" y="54434"/>
                    <a:pt x="189677" y="70626"/>
                    <a:pt x="145862" y="67769"/>
                  </a:cubicBezTo>
                  <a:cubicBezTo>
                    <a:pt x="98237" y="64911"/>
                    <a:pt x="49659" y="66816"/>
                    <a:pt x="129" y="66816"/>
                  </a:cubicBezTo>
                  <a:cubicBezTo>
                    <a:pt x="-1776" y="15381"/>
                    <a:pt x="17274" y="-1764"/>
                    <a:pt x="62042" y="141"/>
                  </a:cubicBezTo>
                  <a:cubicBezTo>
                    <a:pt x="110619" y="2999"/>
                    <a:pt x="160149" y="1094"/>
                    <a:pt x="209679" y="109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355">
              <a:extLst>
                <a:ext uri="{FF2B5EF4-FFF2-40B4-BE49-F238E27FC236}">
                  <a16:creationId xmlns:a16="http://schemas.microsoft.com/office/drawing/2014/main" id="{3E7943AE-024E-4AD9-8E21-52F0862AFE61}"/>
                </a:ext>
              </a:extLst>
            </p:cNvPr>
            <p:cNvSpPr/>
            <p:nvPr/>
          </p:nvSpPr>
          <p:spPr>
            <a:xfrm>
              <a:off x="4975116" y="4723133"/>
              <a:ext cx="200025" cy="66675"/>
            </a:xfrm>
            <a:custGeom>
              <a:avLst/>
              <a:gdLst>
                <a:gd name="connsiteX0" fmla="*/ 1696 w 200025"/>
                <a:gd name="connsiteY0" fmla="*/ 66037 h 66675"/>
                <a:gd name="connsiteX1" fmla="*/ 55037 w 200025"/>
                <a:gd name="connsiteY1" fmla="*/ 315 h 66675"/>
                <a:gd name="connsiteX2" fmla="*/ 201721 w 200025"/>
                <a:gd name="connsiteY2" fmla="*/ 1267 h 66675"/>
                <a:gd name="connsiteX3" fmla="*/ 147429 w 200025"/>
                <a:gd name="connsiteY3" fmla="*/ 66990 h 66675"/>
                <a:gd name="connsiteX4" fmla="*/ 1696 w 200025"/>
                <a:gd name="connsiteY4" fmla="*/ 6603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66675">
                  <a:moveTo>
                    <a:pt x="1696" y="66037"/>
                  </a:moveTo>
                  <a:cubicBezTo>
                    <a:pt x="-5924" y="13650"/>
                    <a:pt x="12174" y="-2543"/>
                    <a:pt x="55037" y="315"/>
                  </a:cubicBezTo>
                  <a:cubicBezTo>
                    <a:pt x="103614" y="3172"/>
                    <a:pt x="152191" y="1267"/>
                    <a:pt x="201721" y="1267"/>
                  </a:cubicBezTo>
                  <a:cubicBezTo>
                    <a:pt x="209341" y="49845"/>
                    <a:pt x="195054" y="69847"/>
                    <a:pt x="147429" y="66990"/>
                  </a:cubicBezTo>
                  <a:cubicBezTo>
                    <a:pt x="99804" y="64132"/>
                    <a:pt x="51226" y="66037"/>
                    <a:pt x="1696" y="6603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356">
              <a:extLst>
                <a:ext uri="{FF2B5EF4-FFF2-40B4-BE49-F238E27FC236}">
                  <a16:creationId xmlns:a16="http://schemas.microsoft.com/office/drawing/2014/main" id="{78FA15F3-4425-44F7-901C-B6921605C166}"/>
                </a:ext>
              </a:extLst>
            </p:cNvPr>
            <p:cNvSpPr/>
            <p:nvPr/>
          </p:nvSpPr>
          <p:spPr>
            <a:xfrm>
              <a:off x="4749626" y="4723313"/>
              <a:ext cx="200025" cy="66675"/>
            </a:xfrm>
            <a:custGeom>
              <a:avLst/>
              <a:gdLst>
                <a:gd name="connsiteX0" fmla="*/ 1444 w 200025"/>
                <a:gd name="connsiteY0" fmla="*/ 65857 h 66675"/>
                <a:gd name="connsiteX1" fmla="*/ 54784 w 200025"/>
                <a:gd name="connsiteY1" fmla="*/ 135 h 66675"/>
                <a:gd name="connsiteX2" fmla="*/ 200517 w 200025"/>
                <a:gd name="connsiteY2" fmla="*/ 1087 h 66675"/>
                <a:gd name="connsiteX3" fmla="*/ 150987 w 200025"/>
                <a:gd name="connsiteY3" fmla="*/ 66810 h 66675"/>
                <a:gd name="connsiteX4" fmla="*/ 1444 w 200025"/>
                <a:gd name="connsiteY4" fmla="*/ 6585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66675">
                  <a:moveTo>
                    <a:pt x="1444" y="65857"/>
                  </a:moveTo>
                  <a:cubicBezTo>
                    <a:pt x="-5223" y="16327"/>
                    <a:pt x="10969" y="-1770"/>
                    <a:pt x="54784" y="135"/>
                  </a:cubicBezTo>
                  <a:cubicBezTo>
                    <a:pt x="103362" y="2993"/>
                    <a:pt x="151939" y="1087"/>
                    <a:pt x="200517" y="1087"/>
                  </a:cubicBezTo>
                  <a:cubicBezTo>
                    <a:pt x="210994" y="49665"/>
                    <a:pt x="196707" y="68715"/>
                    <a:pt x="150987" y="66810"/>
                  </a:cubicBezTo>
                  <a:cubicBezTo>
                    <a:pt x="101457" y="63952"/>
                    <a:pt x="50974" y="65857"/>
                    <a:pt x="1444" y="6585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357">
              <a:extLst>
                <a:ext uri="{FF2B5EF4-FFF2-40B4-BE49-F238E27FC236}">
                  <a16:creationId xmlns:a16="http://schemas.microsoft.com/office/drawing/2014/main" id="{97C89994-53BB-4E90-85D2-B9606606A122}"/>
                </a:ext>
              </a:extLst>
            </p:cNvPr>
            <p:cNvSpPr/>
            <p:nvPr/>
          </p:nvSpPr>
          <p:spPr>
            <a:xfrm>
              <a:off x="5638800" y="4726407"/>
              <a:ext cx="219075" cy="57150"/>
            </a:xfrm>
            <a:custGeom>
              <a:avLst/>
              <a:gdLst>
                <a:gd name="connsiteX0" fmla="*/ 224790 w 219075"/>
                <a:gd name="connsiteY0" fmla="*/ 63715 h 57150"/>
                <a:gd name="connsiteX1" fmla="*/ 34290 w 219075"/>
                <a:gd name="connsiteY1" fmla="*/ 61810 h 57150"/>
                <a:gd name="connsiteX2" fmla="*/ 0 w 219075"/>
                <a:gd name="connsiteY2" fmla="*/ 15138 h 57150"/>
                <a:gd name="connsiteX3" fmla="*/ 10478 w 219075"/>
                <a:gd name="connsiteY3" fmla="*/ 850 h 57150"/>
                <a:gd name="connsiteX4" fmla="*/ 187643 w 219075"/>
                <a:gd name="connsiteY4" fmla="*/ 2755 h 57150"/>
                <a:gd name="connsiteX5" fmla="*/ 224790 w 219075"/>
                <a:gd name="connsiteY5" fmla="*/ 6371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75" h="57150">
                  <a:moveTo>
                    <a:pt x="224790" y="63715"/>
                  </a:moveTo>
                  <a:cubicBezTo>
                    <a:pt x="149543" y="63715"/>
                    <a:pt x="91440" y="66573"/>
                    <a:pt x="34290" y="61810"/>
                  </a:cubicBezTo>
                  <a:cubicBezTo>
                    <a:pt x="21907" y="60858"/>
                    <a:pt x="11430" y="31330"/>
                    <a:pt x="0" y="15138"/>
                  </a:cubicBezTo>
                  <a:cubicBezTo>
                    <a:pt x="3810" y="10375"/>
                    <a:pt x="6668" y="5613"/>
                    <a:pt x="10478" y="850"/>
                  </a:cubicBezTo>
                  <a:cubicBezTo>
                    <a:pt x="69532" y="850"/>
                    <a:pt x="128588" y="-2007"/>
                    <a:pt x="187643" y="2755"/>
                  </a:cubicBezTo>
                  <a:cubicBezTo>
                    <a:pt x="199072" y="3708"/>
                    <a:pt x="207645" y="35140"/>
                    <a:pt x="224790" y="6371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358">
              <a:extLst>
                <a:ext uri="{FF2B5EF4-FFF2-40B4-BE49-F238E27FC236}">
                  <a16:creationId xmlns:a16="http://schemas.microsoft.com/office/drawing/2014/main" id="{1ABAC28E-1848-4568-AE75-019CD938981F}"/>
                </a:ext>
              </a:extLst>
            </p:cNvPr>
            <p:cNvSpPr/>
            <p:nvPr/>
          </p:nvSpPr>
          <p:spPr>
            <a:xfrm>
              <a:off x="5196840" y="4728210"/>
              <a:ext cx="200025" cy="57150"/>
            </a:xfrm>
            <a:custGeom>
              <a:avLst/>
              <a:gdLst>
                <a:gd name="connsiteX0" fmla="*/ 202882 w 200025"/>
                <a:gd name="connsiteY0" fmla="*/ 0 h 57150"/>
                <a:gd name="connsiteX1" fmla="*/ 202882 w 200025"/>
                <a:gd name="connsiteY1" fmla="*/ 57150 h 57150"/>
                <a:gd name="connsiteX2" fmla="*/ 0 w 200025"/>
                <a:gd name="connsiteY2" fmla="*/ 57150 h 57150"/>
                <a:gd name="connsiteX3" fmla="*/ 6667 w 200025"/>
                <a:gd name="connsiteY3" fmla="*/ 0 h 57150"/>
                <a:gd name="connsiteX4" fmla="*/ 202882 w 2000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57150">
                  <a:moveTo>
                    <a:pt x="202882" y="0"/>
                  </a:moveTo>
                  <a:cubicBezTo>
                    <a:pt x="202882" y="20003"/>
                    <a:pt x="202882" y="36195"/>
                    <a:pt x="202882" y="57150"/>
                  </a:cubicBezTo>
                  <a:cubicBezTo>
                    <a:pt x="136207" y="57150"/>
                    <a:pt x="71438" y="57150"/>
                    <a:pt x="0" y="57150"/>
                  </a:cubicBezTo>
                  <a:cubicBezTo>
                    <a:pt x="2857" y="37147"/>
                    <a:pt x="4763" y="20003"/>
                    <a:pt x="6667" y="0"/>
                  </a:cubicBezTo>
                  <a:cubicBezTo>
                    <a:pt x="73342" y="0"/>
                    <a:pt x="136207" y="0"/>
                    <a:pt x="20288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359">
              <a:extLst>
                <a:ext uri="{FF2B5EF4-FFF2-40B4-BE49-F238E27FC236}">
                  <a16:creationId xmlns:a16="http://schemas.microsoft.com/office/drawing/2014/main" id="{580D2B38-7857-47CB-9B73-EF1EED9F6C83}"/>
                </a:ext>
              </a:extLst>
            </p:cNvPr>
            <p:cNvSpPr/>
            <p:nvPr/>
          </p:nvSpPr>
          <p:spPr>
            <a:xfrm>
              <a:off x="6524625" y="4726013"/>
              <a:ext cx="219075" cy="57150"/>
            </a:xfrm>
            <a:custGeom>
              <a:avLst/>
              <a:gdLst>
                <a:gd name="connsiteX0" fmla="*/ 216218 w 219075"/>
                <a:gd name="connsiteY0" fmla="*/ 64109 h 57150"/>
                <a:gd name="connsiteX1" fmla="*/ 46672 w 219075"/>
                <a:gd name="connsiteY1" fmla="*/ 62204 h 57150"/>
                <a:gd name="connsiteX2" fmla="*/ 0 w 219075"/>
                <a:gd name="connsiteY2" fmla="*/ 15532 h 57150"/>
                <a:gd name="connsiteX3" fmla="*/ 8572 w 219075"/>
                <a:gd name="connsiteY3" fmla="*/ 1244 h 57150"/>
                <a:gd name="connsiteX4" fmla="*/ 180975 w 219075"/>
                <a:gd name="connsiteY4" fmla="*/ 3149 h 57150"/>
                <a:gd name="connsiteX5" fmla="*/ 224790 w 219075"/>
                <a:gd name="connsiteY5" fmla="*/ 48869 h 57150"/>
                <a:gd name="connsiteX6" fmla="*/ 216218 w 219075"/>
                <a:gd name="connsiteY6" fmla="*/ 641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57150">
                  <a:moveTo>
                    <a:pt x="216218" y="64109"/>
                  </a:moveTo>
                  <a:cubicBezTo>
                    <a:pt x="159068" y="64109"/>
                    <a:pt x="101918" y="67919"/>
                    <a:pt x="46672" y="62204"/>
                  </a:cubicBezTo>
                  <a:cubicBezTo>
                    <a:pt x="29528" y="60299"/>
                    <a:pt x="15240" y="31724"/>
                    <a:pt x="0" y="15532"/>
                  </a:cubicBezTo>
                  <a:cubicBezTo>
                    <a:pt x="2857" y="10769"/>
                    <a:pt x="5715" y="6007"/>
                    <a:pt x="8572" y="1244"/>
                  </a:cubicBezTo>
                  <a:cubicBezTo>
                    <a:pt x="66675" y="1244"/>
                    <a:pt x="123825" y="-2566"/>
                    <a:pt x="180975" y="3149"/>
                  </a:cubicBezTo>
                  <a:cubicBezTo>
                    <a:pt x="197168" y="5054"/>
                    <a:pt x="210503" y="32677"/>
                    <a:pt x="224790" y="48869"/>
                  </a:cubicBezTo>
                  <a:cubicBezTo>
                    <a:pt x="221932" y="54584"/>
                    <a:pt x="219075" y="59347"/>
                    <a:pt x="216218" y="6410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360">
              <a:extLst>
                <a:ext uri="{FF2B5EF4-FFF2-40B4-BE49-F238E27FC236}">
                  <a16:creationId xmlns:a16="http://schemas.microsoft.com/office/drawing/2014/main" id="{5797A55D-8D7D-4BDA-8EFD-DFB98AD43545}"/>
                </a:ext>
              </a:extLst>
            </p:cNvPr>
            <p:cNvSpPr/>
            <p:nvPr/>
          </p:nvSpPr>
          <p:spPr>
            <a:xfrm>
              <a:off x="5855970" y="4726407"/>
              <a:ext cx="219075" cy="57150"/>
            </a:xfrm>
            <a:custGeom>
              <a:avLst/>
              <a:gdLst>
                <a:gd name="connsiteX0" fmla="*/ 216218 w 219075"/>
                <a:gd name="connsiteY0" fmla="*/ 62763 h 57150"/>
                <a:gd name="connsiteX1" fmla="*/ 38100 w 219075"/>
                <a:gd name="connsiteY1" fmla="*/ 60858 h 57150"/>
                <a:gd name="connsiteX2" fmla="*/ 0 w 219075"/>
                <a:gd name="connsiteY2" fmla="*/ 850 h 57150"/>
                <a:gd name="connsiteX3" fmla="*/ 189548 w 219075"/>
                <a:gd name="connsiteY3" fmla="*/ 2755 h 57150"/>
                <a:gd name="connsiteX4" fmla="*/ 224790 w 219075"/>
                <a:gd name="connsiteY4" fmla="*/ 50380 h 57150"/>
                <a:gd name="connsiteX5" fmla="*/ 216218 w 219075"/>
                <a:gd name="connsiteY5" fmla="*/ 627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75" h="57150">
                  <a:moveTo>
                    <a:pt x="216218" y="62763"/>
                  </a:moveTo>
                  <a:cubicBezTo>
                    <a:pt x="157163" y="62763"/>
                    <a:pt x="97155" y="65620"/>
                    <a:pt x="38100" y="60858"/>
                  </a:cubicBezTo>
                  <a:cubicBezTo>
                    <a:pt x="25718" y="59905"/>
                    <a:pt x="17145" y="28473"/>
                    <a:pt x="0" y="850"/>
                  </a:cubicBezTo>
                  <a:cubicBezTo>
                    <a:pt x="73343" y="850"/>
                    <a:pt x="132398" y="-2007"/>
                    <a:pt x="189548" y="2755"/>
                  </a:cubicBezTo>
                  <a:cubicBezTo>
                    <a:pt x="202883" y="3708"/>
                    <a:pt x="213360" y="34188"/>
                    <a:pt x="224790" y="50380"/>
                  </a:cubicBezTo>
                  <a:cubicBezTo>
                    <a:pt x="221933" y="55143"/>
                    <a:pt x="219075" y="58953"/>
                    <a:pt x="216218" y="6276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361">
              <a:extLst>
                <a:ext uri="{FF2B5EF4-FFF2-40B4-BE49-F238E27FC236}">
                  <a16:creationId xmlns:a16="http://schemas.microsoft.com/office/drawing/2014/main" id="{531A45FE-6CF2-439A-B677-A464B55AE734}"/>
                </a:ext>
              </a:extLst>
            </p:cNvPr>
            <p:cNvSpPr/>
            <p:nvPr/>
          </p:nvSpPr>
          <p:spPr>
            <a:xfrm>
              <a:off x="6303645" y="4726013"/>
              <a:ext cx="219075" cy="57150"/>
            </a:xfrm>
            <a:custGeom>
              <a:avLst/>
              <a:gdLst>
                <a:gd name="connsiteX0" fmla="*/ 212408 w 219075"/>
                <a:gd name="connsiteY0" fmla="*/ 64109 h 57150"/>
                <a:gd name="connsiteX1" fmla="*/ 47625 w 219075"/>
                <a:gd name="connsiteY1" fmla="*/ 62204 h 57150"/>
                <a:gd name="connsiteX2" fmla="*/ 0 w 219075"/>
                <a:gd name="connsiteY2" fmla="*/ 16484 h 57150"/>
                <a:gd name="connsiteX3" fmla="*/ 10478 w 219075"/>
                <a:gd name="connsiteY3" fmla="*/ 1244 h 57150"/>
                <a:gd name="connsiteX4" fmla="*/ 179070 w 219075"/>
                <a:gd name="connsiteY4" fmla="*/ 3149 h 57150"/>
                <a:gd name="connsiteX5" fmla="*/ 224790 w 219075"/>
                <a:gd name="connsiteY5" fmla="*/ 49822 h 57150"/>
                <a:gd name="connsiteX6" fmla="*/ 212408 w 219075"/>
                <a:gd name="connsiteY6" fmla="*/ 641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57150">
                  <a:moveTo>
                    <a:pt x="212408" y="64109"/>
                  </a:moveTo>
                  <a:cubicBezTo>
                    <a:pt x="157163" y="64109"/>
                    <a:pt x="101918" y="67919"/>
                    <a:pt x="47625" y="62204"/>
                  </a:cubicBezTo>
                  <a:cubicBezTo>
                    <a:pt x="30480" y="60299"/>
                    <a:pt x="15240" y="32677"/>
                    <a:pt x="0" y="16484"/>
                  </a:cubicBezTo>
                  <a:cubicBezTo>
                    <a:pt x="3810" y="11722"/>
                    <a:pt x="6668" y="6007"/>
                    <a:pt x="10478" y="1244"/>
                  </a:cubicBezTo>
                  <a:cubicBezTo>
                    <a:pt x="66675" y="1244"/>
                    <a:pt x="122873" y="-2566"/>
                    <a:pt x="179070" y="3149"/>
                  </a:cubicBezTo>
                  <a:cubicBezTo>
                    <a:pt x="195263" y="5054"/>
                    <a:pt x="209550" y="33629"/>
                    <a:pt x="224790" y="49822"/>
                  </a:cubicBezTo>
                  <a:cubicBezTo>
                    <a:pt x="220028" y="54584"/>
                    <a:pt x="216218" y="59347"/>
                    <a:pt x="212408" y="6410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362">
              <a:extLst>
                <a:ext uri="{FF2B5EF4-FFF2-40B4-BE49-F238E27FC236}">
                  <a16:creationId xmlns:a16="http://schemas.microsoft.com/office/drawing/2014/main" id="{09C66141-3A11-483E-8A03-4A0146E52D93}"/>
                </a:ext>
              </a:extLst>
            </p:cNvPr>
            <p:cNvSpPr/>
            <p:nvPr/>
          </p:nvSpPr>
          <p:spPr>
            <a:xfrm>
              <a:off x="5427345" y="4729163"/>
              <a:ext cx="190500" cy="57150"/>
            </a:xfrm>
            <a:custGeom>
              <a:avLst/>
              <a:gdLst>
                <a:gd name="connsiteX0" fmla="*/ 195263 w 190500"/>
                <a:gd name="connsiteY0" fmla="*/ 0 h 57150"/>
                <a:gd name="connsiteX1" fmla="*/ 198120 w 190500"/>
                <a:gd name="connsiteY1" fmla="*/ 57150 h 57150"/>
                <a:gd name="connsiteX2" fmla="*/ 0 w 190500"/>
                <a:gd name="connsiteY2" fmla="*/ 57150 h 57150"/>
                <a:gd name="connsiteX3" fmla="*/ 0 w 190500"/>
                <a:gd name="connsiteY3" fmla="*/ 0 h 57150"/>
                <a:gd name="connsiteX4" fmla="*/ 195263 w 190500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57150">
                  <a:moveTo>
                    <a:pt x="195263" y="0"/>
                  </a:moveTo>
                  <a:cubicBezTo>
                    <a:pt x="196215" y="20955"/>
                    <a:pt x="197168" y="37147"/>
                    <a:pt x="198120" y="57150"/>
                  </a:cubicBezTo>
                  <a:cubicBezTo>
                    <a:pt x="129540" y="57150"/>
                    <a:pt x="66675" y="57150"/>
                    <a:pt x="0" y="57150"/>
                  </a:cubicBezTo>
                  <a:cubicBezTo>
                    <a:pt x="0" y="38100"/>
                    <a:pt x="0" y="20955"/>
                    <a:pt x="0" y="0"/>
                  </a:cubicBezTo>
                  <a:cubicBezTo>
                    <a:pt x="62865" y="0"/>
                    <a:pt x="126683" y="0"/>
                    <a:pt x="1952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363">
              <a:extLst>
                <a:ext uri="{FF2B5EF4-FFF2-40B4-BE49-F238E27FC236}">
                  <a16:creationId xmlns:a16="http://schemas.microsoft.com/office/drawing/2014/main" id="{499FAADE-14DF-4A28-9F1E-9BF86633BF53}"/>
                </a:ext>
              </a:extLst>
            </p:cNvPr>
            <p:cNvSpPr/>
            <p:nvPr/>
          </p:nvSpPr>
          <p:spPr>
            <a:xfrm>
              <a:off x="6084570" y="4725061"/>
              <a:ext cx="219075" cy="57150"/>
            </a:xfrm>
            <a:custGeom>
              <a:avLst/>
              <a:gdLst>
                <a:gd name="connsiteX0" fmla="*/ 10478 w 219075"/>
                <a:gd name="connsiteY0" fmla="*/ 1244 h 57150"/>
                <a:gd name="connsiteX1" fmla="*/ 175260 w 219075"/>
                <a:gd name="connsiteY1" fmla="*/ 3149 h 57150"/>
                <a:gd name="connsiteX2" fmla="*/ 219075 w 219075"/>
                <a:gd name="connsiteY2" fmla="*/ 47917 h 57150"/>
                <a:gd name="connsiteX3" fmla="*/ 209550 w 219075"/>
                <a:gd name="connsiteY3" fmla="*/ 63157 h 57150"/>
                <a:gd name="connsiteX4" fmla="*/ 32385 w 219075"/>
                <a:gd name="connsiteY4" fmla="*/ 61252 h 57150"/>
                <a:gd name="connsiteX5" fmla="*/ 0 w 219075"/>
                <a:gd name="connsiteY5" fmla="*/ 14579 h 57150"/>
                <a:gd name="connsiteX6" fmla="*/ 10478 w 219075"/>
                <a:gd name="connsiteY6" fmla="*/ 12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57150">
                  <a:moveTo>
                    <a:pt x="10478" y="1244"/>
                  </a:moveTo>
                  <a:cubicBezTo>
                    <a:pt x="65723" y="1244"/>
                    <a:pt x="120968" y="-2566"/>
                    <a:pt x="175260" y="3149"/>
                  </a:cubicBezTo>
                  <a:cubicBezTo>
                    <a:pt x="191453" y="5054"/>
                    <a:pt x="204788" y="32677"/>
                    <a:pt x="219075" y="47917"/>
                  </a:cubicBezTo>
                  <a:cubicBezTo>
                    <a:pt x="216218" y="52679"/>
                    <a:pt x="212408" y="58394"/>
                    <a:pt x="209550" y="63157"/>
                  </a:cubicBezTo>
                  <a:cubicBezTo>
                    <a:pt x="150495" y="63157"/>
                    <a:pt x="90488" y="66014"/>
                    <a:pt x="32385" y="61252"/>
                  </a:cubicBezTo>
                  <a:cubicBezTo>
                    <a:pt x="20003" y="60299"/>
                    <a:pt x="10478" y="30771"/>
                    <a:pt x="0" y="14579"/>
                  </a:cubicBezTo>
                  <a:cubicBezTo>
                    <a:pt x="3810" y="10769"/>
                    <a:pt x="7620" y="6007"/>
                    <a:pt x="10478" y="12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364">
              <a:extLst>
                <a:ext uri="{FF2B5EF4-FFF2-40B4-BE49-F238E27FC236}">
                  <a16:creationId xmlns:a16="http://schemas.microsoft.com/office/drawing/2014/main" id="{FD81119B-BDFE-4753-AE3B-9339AA36BB81}"/>
                </a:ext>
              </a:extLst>
            </p:cNvPr>
            <p:cNvSpPr/>
            <p:nvPr/>
          </p:nvSpPr>
          <p:spPr>
            <a:xfrm>
              <a:off x="7117080" y="4726562"/>
              <a:ext cx="228600" cy="57150"/>
            </a:xfrm>
            <a:custGeom>
              <a:avLst/>
              <a:gdLst>
                <a:gd name="connsiteX0" fmla="*/ 222885 w 228600"/>
                <a:gd name="connsiteY0" fmla="*/ 63560 h 57150"/>
                <a:gd name="connsiteX1" fmla="*/ 49530 w 228600"/>
                <a:gd name="connsiteY1" fmla="*/ 61656 h 57150"/>
                <a:gd name="connsiteX2" fmla="*/ 0 w 228600"/>
                <a:gd name="connsiteY2" fmla="*/ 14983 h 57150"/>
                <a:gd name="connsiteX3" fmla="*/ 6667 w 228600"/>
                <a:gd name="connsiteY3" fmla="*/ 1648 h 57150"/>
                <a:gd name="connsiteX4" fmla="*/ 174307 w 228600"/>
                <a:gd name="connsiteY4" fmla="*/ 3553 h 57150"/>
                <a:gd name="connsiteX5" fmla="*/ 229552 w 228600"/>
                <a:gd name="connsiteY5" fmla="*/ 51178 h 57150"/>
                <a:gd name="connsiteX6" fmla="*/ 222885 w 228600"/>
                <a:gd name="connsiteY6" fmla="*/ 6356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57150">
                  <a:moveTo>
                    <a:pt x="222885" y="63560"/>
                  </a:moveTo>
                  <a:cubicBezTo>
                    <a:pt x="164782" y="63560"/>
                    <a:pt x="106680" y="67370"/>
                    <a:pt x="49530" y="61656"/>
                  </a:cubicBezTo>
                  <a:cubicBezTo>
                    <a:pt x="31432" y="59750"/>
                    <a:pt x="16192" y="31175"/>
                    <a:pt x="0" y="14983"/>
                  </a:cubicBezTo>
                  <a:cubicBezTo>
                    <a:pt x="1905" y="10220"/>
                    <a:pt x="4763" y="6410"/>
                    <a:pt x="6667" y="1648"/>
                  </a:cubicBezTo>
                  <a:cubicBezTo>
                    <a:pt x="62865" y="1648"/>
                    <a:pt x="119063" y="-3115"/>
                    <a:pt x="174307" y="3553"/>
                  </a:cubicBezTo>
                  <a:cubicBezTo>
                    <a:pt x="194310" y="6410"/>
                    <a:pt x="211455" y="34985"/>
                    <a:pt x="229552" y="51178"/>
                  </a:cubicBezTo>
                  <a:cubicBezTo>
                    <a:pt x="227647" y="55941"/>
                    <a:pt x="225742" y="59750"/>
                    <a:pt x="222885" y="6356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365">
              <a:extLst>
                <a:ext uri="{FF2B5EF4-FFF2-40B4-BE49-F238E27FC236}">
                  <a16:creationId xmlns:a16="http://schemas.microsoft.com/office/drawing/2014/main" id="{DC204841-E665-45ED-897A-BD631097F3DE}"/>
                </a:ext>
              </a:extLst>
            </p:cNvPr>
            <p:cNvSpPr/>
            <p:nvPr/>
          </p:nvSpPr>
          <p:spPr>
            <a:xfrm>
              <a:off x="4257675" y="4641254"/>
              <a:ext cx="200025" cy="57150"/>
            </a:xfrm>
            <a:custGeom>
              <a:avLst/>
              <a:gdLst>
                <a:gd name="connsiteX0" fmla="*/ 208597 w 200025"/>
                <a:gd name="connsiteY0" fmla="*/ 1231 h 57150"/>
                <a:gd name="connsiteX1" fmla="*/ 141922 w 200025"/>
                <a:gd name="connsiteY1" fmla="*/ 64096 h 57150"/>
                <a:gd name="connsiteX2" fmla="*/ 0 w 200025"/>
                <a:gd name="connsiteY2" fmla="*/ 63143 h 57150"/>
                <a:gd name="connsiteX3" fmla="*/ 66675 w 200025"/>
                <a:gd name="connsiteY3" fmla="*/ 278 h 57150"/>
                <a:gd name="connsiteX4" fmla="*/ 208597 w 200025"/>
                <a:gd name="connsiteY4" fmla="*/ 123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57150">
                  <a:moveTo>
                    <a:pt x="208597" y="1231"/>
                  </a:moveTo>
                  <a:cubicBezTo>
                    <a:pt x="205740" y="54571"/>
                    <a:pt x="181928" y="66953"/>
                    <a:pt x="141922" y="64096"/>
                  </a:cubicBezTo>
                  <a:cubicBezTo>
                    <a:pt x="95250" y="61238"/>
                    <a:pt x="48578" y="63143"/>
                    <a:pt x="0" y="63143"/>
                  </a:cubicBezTo>
                  <a:cubicBezTo>
                    <a:pt x="2858" y="16471"/>
                    <a:pt x="23813" y="-2579"/>
                    <a:pt x="66675" y="278"/>
                  </a:cubicBezTo>
                  <a:cubicBezTo>
                    <a:pt x="113347" y="3136"/>
                    <a:pt x="160020" y="1231"/>
                    <a:pt x="208597" y="123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366">
              <a:extLst>
                <a:ext uri="{FF2B5EF4-FFF2-40B4-BE49-F238E27FC236}">
                  <a16:creationId xmlns:a16="http://schemas.microsoft.com/office/drawing/2014/main" id="{F0A4616F-2892-40AE-86BE-04220B57C79A}"/>
                </a:ext>
              </a:extLst>
            </p:cNvPr>
            <p:cNvSpPr/>
            <p:nvPr/>
          </p:nvSpPr>
          <p:spPr>
            <a:xfrm>
              <a:off x="3810952" y="4637148"/>
              <a:ext cx="209550" cy="66675"/>
            </a:xfrm>
            <a:custGeom>
              <a:avLst/>
              <a:gdLst>
                <a:gd name="connsiteX0" fmla="*/ 0 w 209550"/>
                <a:gd name="connsiteY0" fmla="*/ 68202 h 66675"/>
                <a:gd name="connsiteX1" fmla="*/ 216218 w 209550"/>
                <a:gd name="connsiteY1" fmla="*/ 9147 h 66675"/>
                <a:gd name="connsiteX2" fmla="*/ 151448 w 209550"/>
                <a:gd name="connsiteY2" fmla="*/ 69155 h 66675"/>
                <a:gd name="connsiteX3" fmla="*/ 0 w 209550"/>
                <a:gd name="connsiteY3" fmla="*/ 6820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0" h="66675">
                  <a:moveTo>
                    <a:pt x="0" y="68202"/>
                  </a:moveTo>
                  <a:cubicBezTo>
                    <a:pt x="24765" y="-3235"/>
                    <a:pt x="52388" y="-9903"/>
                    <a:pt x="216218" y="9147"/>
                  </a:cubicBezTo>
                  <a:cubicBezTo>
                    <a:pt x="212407" y="49152"/>
                    <a:pt x="195263" y="71060"/>
                    <a:pt x="151448" y="69155"/>
                  </a:cubicBezTo>
                  <a:cubicBezTo>
                    <a:pt x="100965" y="66297"/>
                    <a:pt x="51435" y="68202"/>
                    <a:pt x="0" y="6820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367">
              <a:extLst>
                <a:ext uri="{FF2B5EF4-FFF2-40B4-BE49-F238E27FC236}">
                  <a16:creationId xmlns:a16="http://schemas.microsoft.com/office/drawing/2014/main" id="{0C4761C8-38AC-4731-9AC6-4BD0405A2FE9}"/>
                </a:ext>
              </a:extLst>
            </p:cNvPr>
            <p:cNvSpPr/>
            <p:nvPr/>
          </p:nvSpPr>
          <p:spPr>
            <a:xfrm>
              <a:off x="4479608" y="4642337"/>
              <a:ext cx="200025" cy="57150"/>
            </a:xfrm>
            <a:custGeom>
              <a:avLst/>
              <a:gdLst>
                <a:gd name="connsiteX0" fmla="*/ 0 w 200025"/>
                <a:gd name="connsiteY0" fmla="*/ 63013 h 57150"/>
                <a:gd name="connsiteX1" fmla="*/ 62865 w 200025"/>
                <a:gd name="connsiteY1" fmla="*/ 148 h 57150"/>
                <a:gd name="connsiteX2" fmla="*/ 202883 w 200025"/>
                <a:gd name="connsiteY2" fmla="*/ 1101 h 57150"/>
                <a:gd name="connsiteX3" fmla="*/ 144780 w 200025"/>
                <a:gd name="connsiteY3" fmla="*/ 63966 h 57150"/>
                <a:gd name="connsiteX4" fmla="*/ 0 w 200025"/>
                <a:gd name="connsiteY4" fmla="*/ 6301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57150">
                  <a:moveTo>
                    <a:pt x="0" y="63013"/>
                  </a:moveTo>
                  <a:cubicBezTo>
                    <a:pt x="0" y="14436"/>
                    <a:pt x="20955" y="-1756"/>
                    <a:pt x="62865" y="148"/>
                  </a:cubicBezTo>
                  <a:cubicBezTo>
                    <a:pt x="109538" y="2053"/>
                    <a:pt x="156210" y="1101"/>
                    <a:pt x="202883" y="1101"/>
                  </a:cubicBezTo>
                  <a:cubicBezTo>
                    <a:pt x="205740" y="51583"/>
                    <a:pt x="186690" y="66823"/>
                    <a:pt x="144780" y="63966"/>
                  </a:cubicBezTo>
                  <a:cubicBezTo>
                    <a:pt x="97155" y="61108"/>
                    <a:pt x="50483" y="63013"/>
                    <a:pt x="0" y="6301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368">
              <a:extLst>
                <a:ext uri="{FF2B5EF4-FFF2-40B4-BE49-F238E27FC236}">
                  <a16:creationId xmlns:a16="http://schemas.microsoft.com/office/drawing/2014/main" id="{9AA5C746-99FC-4446-8D44-DA1308B2A091}"/>
                </a:ext>
              </a:extLst>
            </p:cNvPr>
            <p:cNvSpPr/>
            <p:nvPr/>
          </p:nvSpPr>
          <p:spPr>
            <a:xfrm>
              <a:off x="4034790" y="4641359"/>
              <a:ext cx="209550" cy="57150"/>
            </a:xfrm>
            <a:custGeom>
              <a:avLst/>
              <a:gdLst>
                <a:gd name="connsiteX0" fmla="*/ 0 w 209550"/>
                <a:gd name="connsiteY0" fmla="*/ 63991 h 57150"/>
                <a:gd name="connsiteX1" fmla="*/ 75247 w 209550"/>
                <a:gd name="connsiteY1" fmla="*/ 173 h 57150"/>
                <a:gd name="connsiteX2" fmla="*/ 212407 w 209550"/>
                <a:gd name="connsiteY2" fmla="*/ 1126 h 57150"/>
                <a:gd name="connsiteX3" fmla="*/ 147638 w 209550"/>
                <a:gd name="connsiteY3" fmla="*/ 64943 h 57150"/>
                <a:gd name="connsiteX4" fmla="*/ 0 w 209550"/>
                <a:gd name="connsiteY4" fmla="*/ 6399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57150">
                  <a:moveTo>
                    <a:pt x="0" y="63991"/>
                  </a:moveTo>
                  <a:cubicBezTo>
                    <a:pt x="8572" y="11603"/>
                    <a:pt x="34290" y="-1732"/>
                    <a:pt x="75247" y="173"/>
                  </a:cubicBezTo>
                  <a:cubicBezTo>
                    <a:pt x="120015" y="3031"/>
                    <a:pt x="165735" y="1126"/>
                    <a:pt x="212407" y="1126"/>
                  </a:cubicBezTo>
                  <a:cubicBezTo>
                    <a:pt x="206692" y="45893"/>
                    <a:pt x="190500" y="66848"/>
                    <a:pt x="147638" y="64943"/>
                  </a:cubicBezTo>
                  <a:cubicBezTo>
                    <a:pt x="100013" y="61133"/>
                    <a:pt x="51435" y="63991"/>
                    <a:pt x="0" y="6399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369">
              <a:extLst>
                <a:ext uri="{FF2B5EF4-FFF2-40B4-BE49-F238E27FC236}">
                  <a16:creationId xmlns:a16="http://schemas.microsoft.com/office/drawing/2014/main" id="{BFBF4002-4EDD-4577-86B1-7B22A9434FCF}"/>
                </a:ext>
              </a:extLst>
            </p:cNvPr>
            <p:cNvSpPr/>
            <p:nvPr/>
          </p:nvSpPr>
          <p:spPr>
            <a:xfrm>
              <a:off x="5139481" y="4643323"/>
              <a:ext cx="190500" cy="57150"/>
            </a:xfrm>
            <a:custGeom>
              <a:avLst/>
              <a:gdLst>
                <a:gd name="connsiteX0" fmla="*/ 193566 w 190500"/>
                <a:gd name="connsiteY0" fmla="*/ 115 h 57150"/>
                <a:gd name="connsiteX1" fmla="*/ 193566 w 190500"/>
                <a:gd name="connsiteY1" fmla="*/ 58217 h 57150"/>
                <a:gd name="connsiteX2" fmla="*/ 4019 w 190500"/>
                <a:gd name="connsiteY2" fmla="*/ 58217 h 57150"/>
                <a:gd name="connsiteX3" fmla="*/ 46881 w 190500"/>
                <a:gd name="connsiteY3" fmla="*/ 115 h 57150"/>
                <a:gd name="connsiteX4" fmla="*/ 193566 w 190500"/>
                <a:gd name="connsiteY4" fmla="*/ 11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57150">
                  <a:moveTo>
                    <a:pt x="193566" y="115"/>
                  </a:moveTo>
                  <a:cubicBezTo>
                    <a:pt x="193566" y="23927"/>
                    <a:pt x="193566" y="39167"/>
                    <a:pt x="193566" y="58217"/>
                  </a:cubicBezTo>
                  <a:cubicBezTo>
                    <a:pt x="129749" y="58217"/>
                    <a:pt x="67836" y="58217"/>
                    <a:pt x="4019" y="58217"/>
                  </a:cubicBezTo>
                  <a:cubicBezTo>
                    <a:pt x="-6459" y="20117"/>
                    <a:pt x="2114" y="-1790"/>
                    <a:pt x="46881" y="115"/>
                  </a:cubicBezTo>
                  <a:cubicBezTo>
                    <a:pt x="95459" y="1067"/>
                    <a:pt x="143084" y="115"/>
                    <a:pt x="193566" y="11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370">
              <a:extLst>
                <a:ext uri="{FF2B5EF4-FFF2-40B4-BE49-F238E27FC236}">
                  <a16:creationId xmlns:a16="http://schemas.microsoft.com/office/drawing/2014/main" id="{7993EDFD-B486-4257-A4F4-74C6CBBAB07E}"/>
                </a:ext>
              </a:extLst>
            </p:cNvPr>
            <p:cNvSpPr/>
            <p:nvPr/>
          </p:nvSpPr>
          <p:spPr>
            <a:xfrm>
              <a:off x="4920341" y="4643120"/>
              <a:ext cx="190500" cy="57150"/>
            </a:xfrm>
            <a:custGeom>
              <a:avLst/>
              <a:gdLst>
                <a:gd name="connsiteX0" fmla="*/ 193631 w 190500"/>
                <a:gd name="connsiteY0" fmla="*/ 1270 h 57150"/>
                <a:gd name="connsiteX1" fmla="*/ 145054 w 190500"/>
                <a:gd name="connsiteY1" fmla="*/ 63183 h 57150"/>
                <a:gd name="connsiteX2" fmla="*/ 4084 w 190500"/>
                <a:gd name="connsiteY2" fmla="*/ 62230 h 57150"/>
                <a:gd name="connsiteX3" fmla="*/ 31706 w 190500"/>
                <a:gd name="connsiteY3" fmla="*/ 1270 h 57150"/>
                <a:gd name="connsiteX4" fmla="*/ 193631 w 190500"/>
                <a:gd name="connsiteY4" fmla="*/ 127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57150">
                  <a:moveTo>
                    <a:pt x="193631" y="1270"/>
                  </a:moveTo>
                  <a:cubicBezTo>
                    <a:pt x="206014" y="52705"/>
                    <a:pt x="186011" y="66040"/>
                    <a:pt x="145054" y="63183"/>
                  </a:cubicBezTo>
                  <a:cubicBezTo>
                    <a:pt x="99334" y="60325"/>
                    <a:pt x="53614" y="62230"/>
                    <a:pt x="4084" y="62230"/>
                  </a:cubicBezTo>
                  <a:cubicBezTo>
                    <a:pt x="-1631" y="32702"/>
                    <a:pt x="-7346" y="4127"/>
                    <a:pt x="31706" y="1270"/>
                  </a:cubicBezTo>
                  <a:cubicBezTo>
                    <a:pt x="85046" y="-1588"/>
                    <a:pt x="139339" y="1270"/>
                    <a:pt x="193631" y="127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371">
              <a:extLst>
                <a:ext uri="{FF2B5EF4-FFF2-40B4-BE49-F238E27FC236}">
                  <a16:creationId xmlns:a16="http://schemas.microsoft.com/office/drawing/2014/main" id="{A08F6285-4ADA-4EBA-B986-17DD12DF32EB}"/>
                </a:ext>
              </a:extLst>
            </p:cNvPr>
            <p:cNvSpPr/>
            <p:nvPr/>
          </p:nvSpPr>
          <p:spPr>
            <a:xfrm>
              <a:off x="4701181" y="4642454"/>
              <a:ext cx="190500" cy="57150"/>
            </a:xfrm>
            <a:custGeom>
              <a:avLst/>
              <a:gdLst>
                <a:gd name="connsiteX0" fmla="*/ 197527 w 190500"/>
                <a:gd name="connsiteY0" fmla="*/ 984 h 57150"/>
                <a:gd name="connsiteX1" fmla="*/ 144187 w 190500"/>
                <a:gd name="connsiteY1" fmla="*/ 63849 h 57150"/>
                <a:gd name="connsiteX2" fmla="*/ 1312 w 190500"/>
                <a:gd name="connsiteY2" fmla="*/ 62896 h 57150"/>
                <a:gd name="connsiteX3" fmla="*/ 49889 w 190500"/>
                <a:gd name="connsiteY3" fmla="*/ 31 h 57150"/>
                <a:gd name="connsiteX4" fmla="*/ 197527 w 190500"/>
                <a:gd name="connsiteY4" fmla="*/ 98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57150">
                  <a:moveTo>
                    <a:pt x="197527" y="984"/>
                  </a:moveTo>
                  <a:cubicBezTo>
                    <a:pt x="203242" y="51466"/>
                    <a:pt x="184192" y="66706"/>
                    <a:pt x="144187" y="63849"/>
                  </a:cubicBezTo>
                  <a:cubicBezTo>
                    <a:pt x="97514" y="60991"/>
                    <a:pt x="49889" y="62896"/>
                    <a:pt x="1312" y="62896"/>
                  </a:cubicBezTo>
                  <a:cubicBezTo>
                    <a:pt x="-4403" y="20034"/>
                    <a:pt x="7979" y="-921"/>
                    <a:pt x="49889" y="31"/>
                  </a:cubicBezTo>
                  <a:cubicBezTo>
                    <a:pt x="99419" y="1936"/>
                    <a:pt x="147997" y="984"/>
                    <a:pt x="197527" y="98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372">
              <a:extLst>
                <a:ext uri="{FF2B5EF4-FFF2-40B4-BE49-F238E27FC236}">
                  <a16:creationId xmlns:a16="http://schemas.microsoft.com/office/drawing/2014/main" id="{65DE7C85-B2CC-4EF0-985B-009D25DCFD51}"/>
                </a:ext>
              </a:extLst>
            </p:cNvPr>
            <p:cNvSpPr/>
            <p:nvPr/>
          </p:nvSpPr>
          <p:spPr>
            <a:xfrm>
              <a:off x="5357446" y="4644141"/>
              <a:ext cx="190500" cy="57150"/>
            </a:xfrm>
            <a:custGeom>
              <a:avLst/>
              <a:gdLst>
                <a:gd name="connsiteX0" fmla="*/ 190866 w 190500"/>
                <a:gd name="connsiteY0" fmla="*/ 59303 h 57150"/>
                <a:gd name="connsiteX1" fmla="*/ 5129 w 190500"/>
                <a:gd name="connsiteY1" fmla="*/ 59303 h 57150"/>
                <a:gd name="connsiteX2" fmla="*/ 47039 w 190500"/>
                <a:gd name="connsiteY2" fmla="*/ 249 h 57150"/>
                <a:gd name="connsiteX3" fmla="*/ 150861 w 190500"/>
                <a:gd name="connsiteY3" fmla="*/ 2153 h 57150"/>
                <a:gd name="connsiteX4" fmla="*/ 190866 w 190500"/>
                <a:gd name="connsiteY4" fmla="*/ 5930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57150">
                  <a:moveTo>
                    <a:pt x="190866" y="59303"/>
                  </a:moveTo>
                  <a:cubicBezTo>
                    <a:pt x="128954" y="59303"/>
                    <a:pt x="67994" y="59303"/>
                    <a:pt x="5129" y="59303"/>
                  </a:cubicBezTo>
                  <a:cubicBezTo>
                    <a:pt x="-7254" y="19299"/>
                    <a:pt x="1319" y="-2609"/>
                    <a:pt x="47039" y="249"/>
                  </a:cubicBezTo>
                  <a:cubicBezTo>
                    <a:pt x="81329" y="2153"/>
                    <a:pt x="116571" y="3106"/>
                    <a:pt x="150861" y="2153"/>
                  </a:cubicBezTo>
                  <a:cubicBezTo>
                    <a:pt x="188961" y="249"/>
                    <a:pt x="204201" y="14536"/>
                    <a:pt x="190866" y="5930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373">
              <a:extLst>
                <a:ext uri="{FF2B5EF4-FFF2-40B4-BE49-F238E27FC236}">
                  <a16:creationId xmlns:a16="http://schemas.microsoft.com/office/drawing/2014/main" id="{6DFC19F2-80A5-4E02-A45E-032C8FABB2D0}"/>
                </a:ext>
              </a:extLst>
            </p:cNvPr>
            <p:cNvSpPr/>
            <p:nvPr/>
          </p:nvSpPr>
          <p:spPr>
            <a:xfrm>
              <a:off x="5575348" y="4646180"/>
              <a:ext cx="190500" cy="47625"/>
            </a:xfrm>
            <a:custGeom>
              <a:avLst/>
              <a:gdLst>
                <a:gd name="connsiteX0" fmla="*/ 192039 w 190500"/>
                <a:gd name="connsiteY0" fmla="*/ 56313 h 47625"/>
                <a:gd name="connsiteX1" fmla="*/ 6302 w 190500"/>
                <a:gd name="connsiteY1" fmla="*/ 56313 h 47625"/>
                <a:gd name="connsiteX2" fmla="*/ 42496 w 190500"/>
                <a:gd name="connsiteY2" fmla="*/ 115 h 47625"/>
                <a:gd name="connsiteX3" fmla="*/ 151082 w 190500"/>
                <a:gd name="connsiteY3" fmla="*/ 115 h 47625"/>
                <a:gd name="connsiteX4" fmla="*/ 192039 w 190500"/>
                <a:gd name="connsiteY4" fmla="*/ 563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47625">
                  <a:moveTo>
                    <a:pt x="192039" y="56313"/>
                  </a:moveTo>
                  <a:cubicBezTo>
                    <a:pt x="130127" y="56313"/>
                    <a:pt x="69167" y="56313"/>
                    <a:pt x="6302" y="56313"/>
                  </a:cubicBezTo>
                  <a:cubicBezTo>
                    <a:pt x="-6081" y="20117"/>
                    <a:pt x="-3223" y="-1790"/>
                    <a:pt x="42496" y="115"/>
                  </a:cubicBezTo>
                  <a:cubicBezTo>
                    <a:pt x="78692" y="2020"/>
                    <a:pt x="114886" y="2020"/>
                    <a:pt x="151082" y="115"/>
                  </a:cubicBezTo>
                  <a:cubicBezTo>
                    <a:pt x="192039" y="-837"/>
                    <a:pt x="200611" y="19165"/>
                    <a:pt x="192039" y="5631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374">
              <a:extLst>
                <a:ext uri="{FF2B5EF4-FFF2-40B4-BE49-F238E27FC236}">
                  <a16:creationId xmlns:a16="http://schemas.microsoft.com/office/drawing/2014/main" id="{6D40F347-C8E3-465B-9100-7CDBB16A3F64}"/>
                </a:ext>
              </a:extLst>
            </p:cNvPr>
            <p:cNvSpPr/>
            <p:nvPr/>
          </p:nvSpPr>
          <p:spPr>
            <a:xfrm>
              <a:off x="6421755" y="4648302"/>
              <a:ext cx="219075" cy="57150"/>
            </a:xfrm>
            <a:custGeom>
              <a:avLst/>
              <a:gdLst>
                <a:gd name="connsiteX0" fmla="*/ 0 w 219075"/>
                <a:gd name="connsiteY0" fmla="*/ 850 h 57150"/>
                <a:gd name="connsiteX1" fmla="*/ 180022 w 219075"/>
                <a:gd name="connsiteY1" fmla="*/ 2755 h 57150"/>
                <a:gd name="connsiteX2" fmla="*/ 221932 w 219075"/>
                <a:gd name="connsiteY2" fmla="*/ 42760 h 57150"/>
                <a:gd name="connsiteX3" fmla="*/ 215265 w 219075"/>
                <a:gd name="connsiteY3" fmla="*/ 57048 h 57150"/>
                <a:gd name="connsiteX4" fmla="*/ 44767 w 219075"/>
                <a:gd name="connsiteY4" fmla="*/ 55143 h 57150"/>
                <a:gd name="connsiteX5" fmla="*/ 0 w 219075"/>
                <a:gd name="connsiteY5" fmla="*/ 8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75" h="57150">
                  <a:moveTo>
                    <a:pt x="0" y="850"/>
                  </a:moveTo>
                  <a:cubicBezTo>
                    <a:pt x="70485" y="850"/>
                    <a:pt x="125730" y="-2007"/>
                    <a:pt x="180022" y="2755"/>
                  </a:cubicBezTo>
                  <a:cubicBezTo>
                    <a:pt x="195263" y="3708"/>
                    <a:pt x="207645" y="28473"/>
                    <a:pt x="221932" y="42760"/>
                  </a:cubicBezTo>
                  <a:cubicBezTo>
                    <a:pt x="220027" y="47523"/>
                    <a:pt x="217170" y="52285"/>
                    <a:pt x="215265" y="57048"/>
                  </a:cubicBezTo>
                  <a:cubicBezTo>
                    <a:pt x="158115" y="57048"/>
                    <a:pt x="100965" y="59905"/>
                    <a:pt x="44767" y="55143"/>
                  </a:cubicBezTo>
                  <a:cubicBezTo>
                    <a:pt x="31432" y="54190"/>
                    <a:pt x="20002" y="26568"/>
                    <a:pt x="0" y="8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375">
              <a:extLst>
                <a:ext uri="{FF2B5EF4-FFF2-40B4-BE49-F238E27FC236}">
                  <a16:creationId xmlns:a16="http://schemas.microsoft.com/office/drawing/2014/main" id="{3A25DD6B-93FD-4AFC-976F-DE54AD25F484}"/>
                </a:ext>
              </a:extLst>
            </p:cNvPr>
            <p:cNvSpPr/>
            <p:nvPr/>
          </p:nvSpPr>
          <p:spPr>
            <a:xfrm>
              <a:off x="5998845" y="4648302"/>
              <a:ext cx="209550" cy="57150"/>
            </a:xfrm>
            <a:custGeom>
              <a:avLst/>
              <a:gdLst>
                <a:gd name="connsiteX0" fmla="*/ 201930 w 209550"/>
                <a:gd name="connsiteY0" fmla="*/ 58000 h 57150"/>
                <a:gd name="connsiteX1" fmla="*/ 42863 w 209550"/>
                <a:gd name="connsiteY1" fmla="*/ 56095 h 57150"/>
                <a:gd name="connsiteX2" fmla="*/ 0 w 209550"/>
                <a:gd name="connsiteY2" fmla="*/ 18948 h 57150"/>
                <a:gd name="connsiteX3" fmla="*/ 9525 w 209550"/>
                <a:gd name="connsiteY3" fmla="*/ 850 h 57150"/>
                <a:gd name="connsiteX4" fmla="*/ 180975 w 209550"/>
                <a:gd name="connsiteY4" fmla="*/ 2755 h 57150"/>
                <a:gd name="connsiteX5" fmla="*/ 212408 w 209550"/>
                <a:gd name="connsiteY5" fmla="*/ 45618 h 57150"/>
                <a:gd name="connsiteX6" fmla="*/ 201930 w 209550"/>
                <a:gd name="connsiteY6" fmla="*/ 5800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57150">
                  <a:moveTo>
                    <a:pt x="201930" y="58000"/>
                  </a:moveTo>
                  <a:cubicBezTo>
                    <a:pt x="148590" y="58000"/>
                    <a:pt x="95250" y="60858"/>
                    <a:pt x="42863" y="56095"/>
                  </a:cubicBezTo>
                  <a:cubicBezTo>
                    <a:pt x="27623" y="55143"/>
                    <a:pt x="14288" y="32283"/>
                    <a:pt x="0" y="18948"/>
                  </a:cubicBezTo>
                  <a:cubicBezTo>
                    <a:pt x="2858" y="13233"/>
                    <a:pt x="5715" y="6565"/>
                    <a:pt x="9525" y="850"/>
                  </a:cubicBezTo>
                  <a:cubicBezTo>
                    <a:pt x="66675" y="850"/>
                    <a:pt x="123825" y="-2007"/>
                    <a:pt x="180975" y="2755"/>
                  </a:cubicBezTo>
                  <a:cubicBezTo>
                    <a:pt x="192405" y="3708"/>
                    <a:pt x="201930" y="30378"/>
                    <a:pt x="212408" y="45618"/>
                  </a:cubicBezTo>
                  <a:cubicBezTo>
                    <a:pt x="207645" y="49428"/>
                    <a:pt x="204788" y="54190"/>
                    <a:pt x="201930" y="580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376">
              <a:extLst>
                <a:ext uri="{FF2B5EF4-FFF2-40B4-BE49-F238E27FC236}">
                  <a16:creationId xmlns:a16="http://schemas.microsoft.com/office/drawing/2014/main" id="{03EC546A-0232-4F65-A7A5-42DCCCB14DB4}"/>
                </a:ext>
              </a:extLst>
            </p:cNvPr>
            <p:cNvSpPr/>
            <p:nvPr/>
          </p:nvSpPr>
          <p:spPr>
            <a:xfrm>
              <a:off x="5789295" y="4651057"/>
              <a:ext cx="200025" cy="47625"/>
            </a:xfrm>
            <a:custGeom>
              <a:avLst/>
              <a:gdLst>
                <a:gd name="connsiteX0" fmla="*/ 191453 w 200025"/>
                <a:gd name="connsiteY0" fmla="*/ 0 h 47625"/>
                <a:gd name="connsiteX1" fmla="*/ 200025 w 200025"/>
                <a:gd name="connsiteY1" fmla="*/ 52388 h 47625"/>
                <a:gd name="connsiteX2" fmla="*/ 9525 w 200025"/>
                <a:gd name="connsiteY2" fmla="*/ 52388 h 47625"/>
                <a:gd name="connsiteX3" fmla="*/ 0 w 200025"/>
                <a:gd name="connsiteY3" fmla="*/ 0 h 47625"/>
                <a:gd name="connsiteX4" fmla="*/ 191453 w 200025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47625">
                  <a:moveTo>
                    <a:pt x="191453" y="0"/>
                  </a:moveTo>
                  <a:cubicBezTo>
                    <a:pt x="194310" y="19050"/>
                    <a:pt x="197168" y="34290"/>
                    <a:pt x="200025" y="52388"/>
                  </a:cubicBezTo>
                  <a:cubicBezTo>
                    <a:pt x="135255" y="52388"/>
                    <a:pt x="74295" y="52388"/>
                    <a:pt x="9525" y="52388"/>
                  </a:cubicBezTo>
                  <a:cubicBezTo>
                    <a:pt x="6668" y="36195"/>
                    <a:pt x="3810" y="20003"/>
                    <a:pt x="0" y="0"/>
                  </a:cubicBezTo>
                  <a:cubicBezTo>
                    <a:pt x="65723" y="0"/>
                    <a:pt x="128588" y="0"/>
                    <a:pt x="19145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377">
              <a:extLst>
                <a:ext uri="{FF2B5EF4-FFF2-40B4-BE49-F238E27FC236}">
                  <a16:creationId xmlns:a16="http://schemas.microsoft.com/office/drawing/2014/main" id="{45E10F64-D0E9-4A71-938B-3A5ADB04A7AA}"/>
                </a:ext>
              </a:extLst>
            </p:cNvPr>
            <p:cNvSpPr/>
            <p:nvPr/>
          </p:nvSpPr>
          <p:spPr>
            <a:xfrm>
              <a:off x="6214110" y="4649255"/>
              <a:ext cx="209550" cy="57150"/>
            </a:xfrm>
            <a:custGeom>
              <a:avLst/>
              <a:gdLst>
                <a:gd name="connsiteX0" fmla="*/ 204788 w 209550"/>
                <a:gd name="connsiteY0" fmla="*/ 57048 h 57150"/>
                <a:gd name="connsiteX1" fmla="*/ 39053 w 209550"/>
                <a:gd name="connsiteY1" fmla="*/ 55143 h 57150"/>
                <a:gd name="connsiteX2" fmla="*/ 0 w 209550"/>
                <a:gd name="connsiteY2" fmla="*/ 15138 h 57150"/>
                <a:gd name="connsiteX3" fmla="*/ 8572 w 209550"/>
                <a:gd name="connsiteY3" fmla="*/ 850 h 57150"/>
                <a:gd name="connsiteX4" fmla="*/ 176213 w 209550"/>
                <a:gd name="connsiteY4" fmla="*/ 2755 h 57150"/>
                <a:gd name="connsiteX5" fmla="*/ 213360 w 209550"/>
                <a:gd name="connsiteY5" fmla="*/ 45618 h 57150"/>
                <a:gd name="connsiteX6" fmla="*/ 204788 w 209550"/>
                <a:gd name="connsiteY6" fmla="*/ 5704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57150">
                  <a:moveTo>
                    <a:pt x="204788" y="57048"/>
                  </a:moveTo>
                  <a:cubicBezTo>
                    <a:pt x="149543" y="57048"/>
                    <a:pt x="94297" y="59905"/>
                    <a:pt x="39053" y="55143"/>
                  </a:cubicBezTo>
                  <a:cubicBezTo>
                    <a:pt x="24765" y="54190"/>
                    <a:pt x="12383" y="29425"/>
                    <a:pt x="0" y="15138"/>
                  </a:cubicBezTo>
                  <a:cubicBezTo>
                    <a:pt x="2858" y="10375"/>
                    <a:pt x="5715" y="5613"/>
                    <a:pt x="8572" y="850"/>
                  </a:cubicBezTo>
                  <a:cubicBezTo>
                    <a:pt x="64770" y="850"/>
                    <a:pt x="120968" y="-2007"/>
                    <a:pt x="176213" y="2755"/>
                  </a:cubicBezTo>
                  <a:cubicBezTo>
                    <a:pt x="189547" y="3708"/>
                    <a:pt x="200978" y="30378"/>
                    <a:pt x="213360" y="45618"/>
                  </a:cubicBezTo>
                  <a:cubicBezTo>
                    <a:pt x="209550" y="49428"/>
                    <a:pt x="206693" y="53238"/>
                    <a:pt x="204788" y="5704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378">
              <a:extLst>
                <a:ext uri="{FF2B5EF4-FFF2-40B4-BE49-F238E27FC236}">
                  <a16:creationId xmlns:a16="http://schemas.microsoft.com/office/drawing/2014/main" id="{6044DF86-A2A3-4CA4-A565-535F4446BEB6}"/>
                </a:ext>
              </a:extLst>
            </p:cNvPr>
            <p:cNvSpPr/>
            <p:nvPr/>
          </p:nvSpPr>
          <p:spPr>
            <a:xfrm>
              <a:off x="7072313" y="4649813"/>
              <a:ext cx="228600" cy="57150"/>
            </a:xfrm>
            <a:custGeom>
              <a:avLst/>
              <a:gdLst>
                <a:gd name="connsiteX0" fmla="*/ 230505 w 228600"/>
                <a:gd name="connsiteY0" fmla="*/ 57442 h 57150"/>
                <a:gd name="connsiteX1" fmla="*/ 49530 w 228600"/>
                <a:gd name="connsiteY1" fmla="*/ 55537 h 57150"/>
                <a:gd name="connsiteX2" fmla="*/ 0 w 228600"/>
                <a:gd name="connsiteY2" fmla="*/ 15532 h 57150"/>
                <a:gd name="connsiteX3" fmla="*/ 6668 w 228600"/>
                <a:gd name="connsiteY3" fmla="*/ 1244 h 57150"/>
                <a:gd name="connsiteX4" fmla="*/ 174307 w 228600"/>
                <a:gd name="connsiteY4" fmla="*/ 3149 h 57150"/>
                <a:gd name="connsiteX5" fmla="*/ 230505 w 228600"/>
                <a:gd name="connsiteY5" fmla="*/ 5744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0" h="57150">
                  <a:moveTo>
                    <a:pt x="230505" y="57442"/>
                  </a:moveTo>
                  <a:cubicBezTo>
                    <a:pt x="159068" y="57442"/>
                    <a:pt x="103822" y="61252"/>
                    <a:pt x="49530" y="55537"/>
                  </a:cubicBezTo>
                  <a:cubicBezTo>
                    <a:pt x="32385" y="53632"/>
                    <a:pt x="16193" y="28867"/>
                    <a:pt x="0" y="15532"/>
                  </a:cubicBezTo>
                  <a:cubicBezTo>
                    <a:pt x="1905" y="10769"/>
                    <a:pt x="3810" y="6007"/>
                    <a:pt x="6668" y="1244"/>
                  </a:cubicBezTo>
                  <a:cubicBezTo>
                    <a:pt x="62865" y="1244"/>
                    <a:pt x="119063" y="-2566"/>
                    <a:pt x="174307" y="3149"/>
                  </a:cubicBezTo>
                  <a:cubicBezTo>
                    <a:pt x="190500" y="5054"/>
                    <a:pt x="204788" y="31724"/>
                    <a:pt x="230505" y="5744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379">
              <a:extLst>
                <a:ext uri="{FF2B5EF4-FFF2-40B4-BE49-F238E27FC236}">
                  <a16:creationId xmlns:a16="http://schemas.microsoft.com/office/drawing/2014/main" id="{A61A3238-D52D-46A3-BCB6-09412497F091}"/>
                </a:ext>
              </a:extLst>
            </p:cNvPr>
            <p:cNvSpPr/>
            <p:nvPr/>
          </p:nvSpPr>
          <p:spPr>
            <a:xfrm>
              <a:off x="4471035" y="4581525"/>
              <a:ext cx="171450" cy="38100"/>
            </a:xfrm>
            <a:custGeom>
              <a:avLst/>
              <a:gdLst>
                <a:gd name="connsiteX0" fmla="*/ 0 w 171450"/>
                <a:gd name="connsiteY0" fmla="*/ 32385 h 38100"/>
                <a:gd name="connsiteX1" fmla="*/ 180023 w 171450"/>
                <a:gd name="connsiteY1" fmla="*/ 0 h 38100"/>
                <a:gd name="connsiteX2" fmla="*/ 0 w 171450"/>
                <a:gd name="connsiteY2" fmla="*/ 3238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" h="38100">
                  <a:moveTo>
                    <a:pt x="0" y="32385"/>
                  </a:moveTo>
                  <a:cubicBezTo>
                    <a:pt x="51435" y="-22860"/>
                    <a:pt x="119063" y="16193"/>
                    <a:pt x="180023" y="0"/>
                  </a:cubicBezTo>
                  <a:cubicBezTo>
                    <a:pt x="173355" y="49530"/>
                    <a:pt x="119063" y="59055"/>
                    <a:pt x="0" y="3238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380">
              <a:extLst>
                <a:ext uri="{FF2B5EF4-FFF2-40B4-BE49-F238E27FC236}">
                  <a16:creationId xmlns:a16="http://schemas.microsoft.com/office/drawing/2014/main" id="{D9074E2C-28F7-4801-9D91-7679902B3B7E}"/>
                </a:ext>
              </a:extLst>
            </p:cNvPr>
            <p:cNvSpPr/>
            <p:nvPr/>
          </p:nvSpPr>
          <p:spPr>
            <a:xfrm>
              <a:off x="5070157" y="4583760"/>
              <a:ext cx="180975" cy="38100"/>
            </a:xfrm>
            <a:custGeom>
              <a:avLst/>
              <a:gdLst>
                <a:gd name="connsiteX0" fmla="*/ 187643 w 180975"/>
                <a:gd name="connsiteY0" fmla="*/ 14909 h 38100"/>
                <a:gd name="connsiteX1" fmla="*/ 158115 w 180975"/>
                <a:gd name="connsiteY1" fmla="*/ 41580 h 38100"/>
                <a:gd name="connsiteX2" fmla="*/ 7620 w 180975"/>
                <a:gd name="connsiteY2" fmla="*/ 42532 h 38100"/>
                <a:gd name="connsiteX3" fmla="*/ 0 w 180975"/>
                <a:gd name="connsiteY3" fmla="*/ 26340 h 38100"/>
                <a:gd name="connsiteX4" fmla="*/ 34290 w 180975"/>
                <a:gd name="connsiteY4" fmla="*/ 1575 h 38100"/>
                <a:gd name="connsiteX5" fmla="*/ 176213 w 180975"/>
                <a:gd name="connsiteY5" fmla="*/ 622 h 38100"/>
                <a:gd name="connsiteX6" fmla="*/ 187643 w 180975"/>
                <a:gd name="connsiteY6" fmla="*/ 14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975" h="38100">
                  <a:moveTo>
                    <a:pt x="187643" y="14909"/>
                  </a:moveTo>
                  <a:cubicBezTo>
                    <a:pt x="178118" y="24434"/>
                    <a:pt x="168593" y="40627"/>
                    <a:pt x="158115" y="41580"/>
                  </a:cubicBezTo>
                  <a:cubicBezTo>
                    <a:pt x="107633" y="44437"/>
                    <a:pt x="58103" y="42532"/>
                    <a:pt x="7620" y="42532"/>
                  </a:cubicBezTo>
                  <a:cubicBezTo>
                    <a:pt x="4763" y="36817"/>
                    <a:pt x="1905" y="32055"/>
                    <a:pt x="0" y="26340"/>
                  </a:cubicBezTo>
                  <a:cubicBezTo>
                    <a:pt x="11430" y="17767"/>
                    <a:pt x="21908" y="1575"/>
                    <a:pt x="34290" y="1575"/>
                  </a:cubicBezTo>
                  <a:cubicBezTo>
                    <a:pt x="80963" y="-1283"/>
                    <a:pt x="128588" y="622"/>
                    <a:pt x="176213" y="622"/>
                  </a:cubicBezTo>
                  <a:cubicBezTo>
                    <a:pt x="180023" y="5384"/>
                    <a:pt x="183833" y="10147"/>
                    <a:pt x="187643" y="1490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381">
              <a:extLst>
                <a:ext uri="{FF2B5EF4-FFF2-40B4-BE49-F238E27FC236}">
                  <a16:creationId xmlns:a16="http://schemas.microsoft.com/office/drawing/2014/main" id="{5FAD2DB1-8054-4D87-8BDD-DB1B9C81A656}"/>
                </a:ext>
              </a:extLst>
            </p:cNvPr>
            <p:cNvSpPr/>
            <p:nvPr/>
          </p:nvSpPr>
          <p:spPr>
            <a:xfrm>
              <a:off x="4671060" y="4580985"/>
              <a:ext cx="190500" cy="38100"/>
            </a:xfrm>
            <a:custGeom>
              <a:avLst/>
              <a:gdLst>
                <a:gd name="connsiteX0" fmla="*/ 0 w 190500"/>
                <a:gd name="connsiteY0" fmla="*/ 45307 h 38100"/>
                <a:gd name="connsiteX1" fmla="*/ 192405 w 190500"/>
                <a:gd name="connsiteY1" fmla="*/ 8160 h 38100"/>
                <a:gd name="connsiteX2" fmla="*/ 154305 w 190500"/>
                <a:gd name="connsiteY2" fmla="*/ 43402 h 38100"/>
                <a:gd name="connsiteX3" fmla="*/ 0 w 190500"/>
                <a:gd name="connsiteY3" fmla="*/ 4530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45307"/>
                  </a:moveTo>
                  <a:cubicBezTo>
                    <a:pt x="14288" y="-2318"/>
                    <a:pt x="50483" y="-8033"/>
                    <a:pt x="192405" y="8160"/>
                  </a:cubicBezTo>
                  <a:cubicBezTo>
                    <a:pt x="175260" y="24352"/>
                    <a:pt x="165735" y="42450"/>
                    <a:pt x="154305" y="43402"/>
                  </a:cubicBezTo>
                  <a:cubicBezTo>
                    <a:pt x="104775" y="47212"/>
                    <a:pt x="55245" y="45307"/>
                    <a:pt x="0" y="4530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382">
              <a:extLst>
                <a:ext uri="{FF2B5EF4-FFF2-40B4-BE49-F238E27FC236}">
                  <a16:creationId xmlns:a16="http://schemas.microsoft.com/office/drawing/2014/main" id="{50D3E5AC-60DE-4F03-AECC-43CB46D45D3F}"/>
                </a:ext>
              </a:extLst>
            </p:cNvPr>
            <p:cNvSpPr/>
            <p:nvPr/>
          </p:nvSpPr>
          <p:spPr>
            <a:xfrm>
              <a:off x="4269105" y="4579460"/>
              <a:ext cx="180975" cy="47625"/>
            </a:xfrm>
            <a:custGeom>
              <a:avLst/>
              <a:gdLst>
                <a:gd name="connsiteX0" fmla="*/ 180975 w 180975"/>
                <a:gd name="connsiteY0" fmla="*/ 8732 h 47625"/>
                <a:gd name="connsiteX1" fmla="*/ 0 w 180975"/>
                <a:gd name="connsiteY1" fmla="*/ 42070 h 47625"/>
                <a:gd name="connsiteX2" fmla="*/ 180975 w 180975"/>
                <a:gd name="connsiteY2" fmla="*/ 873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75" h="47625">
                  <a:moveTo>
                    <a:pt x="180975" y="8732"/>
                  </a:moveTo>
                  <a:cubicBezTo>
                    <a:pt x="171450" y="50642"/>
                    <a:pt x="108585" y="62072"/>
                    <a:pt x="0" y="42070"/>
                  </a:cubicBezTo>
                  <a:cubicBezTo>
                    <a:pt x="11430" y="159"/>
                    <a:pt x="62865" y="-9366"/>
                    <a:pt x="180975" y="873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383">
              <a:extLst>
                <a:ext uri="{FF2B5EF4-FFF2-40B4-BE49-F238E27FC236}">
                  <a16:creationId xmlns:a16="http://schemas.microsoft.com/office/drawing/2014/main" id="{C80D7820-1CA9-489E-B75A-45E5B8780D6E}"/>
                </a:ext>
              </a:extLst>
            </p:cNvPr>
            <p:cNvSpPr/>
            <p:nvPr/>
          </p:nvSpPr>
          <p:spPr>
            <a:xfrm>
              <a:off x="4873942" y="4582499"/>
              <a:ext cx="180975" cy="38100"/>
            </a:xfrm>
            <a:custGeom>
              <a:avLst/>
              <a:gdLst>
                <a:gd name="connsiteX0" fmla="*/ 0 w 180975"/>
                <a:gd name="connsiteY0" fmla="*/ 44746 h 38100"/>
                <a:gd name="connsiteX1" fmla="*/ 188595 w 180975"/>
                <a:gd name="connsiteY1" fmla="*/ 4741 h 38100"/>
                <a:gd name="connsiteX2" fmla="*/ 151448 w 180975"/>
                <a:gd name="connsiteY2" fmla="*/ 42841 h 38100"/>
                <a:gd name="connsiteX3" fmla="*/ 0 w 180975"/>
                <a:gd name="connsiteY3" fmla="*/ 4474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38100">
                  <a:moveTo>
                    <a:pt x="0" y="44746"/>
                  </a:moveTo>
                  <a:cubicBezTo>
                    <a:pt x="10478" y="-3831"/>
                    <a:pt x="14288" y="-4784"/>
                    <a:pt x="188595" y="4741"/>
                  </a:cubicBezTo>
                  <a:cubicBezTo>
                    <a:pt x="171450" y="22838"/>
                    <a:pt x="161925" y="41888"/>
                    <a:pt x="151448" y="42841"/>
                  </a:cubicBezTo>
                  <a:cubicBezTo>
                    <a:pt x="102870" y="45698"/>
                    <a:pt x="53340" y="44746"/>
                    <a:pt x="0" y="4474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384">
              <a:extLst>
                <a:ext uri="{FF2B5EF4-FFF2-40B4-BE49-F238E27FC236}">
                  <a16:creationId xmlns:a16="http://schemas.microsoft.com/office/drawing/2014/main" id="{D17D05A4-8581-41DD-9EC0-BF24466AEB48}"/>
                </a:ext>
              </a:extLst>
            </p:cNvPr>
            <p:cNvSpPr/>
            <p:nvPr/>
          </p:nvSpPr>
          <p:spPr>
            <a:xfrm>
              <a:off x="4066222" y="4578975"/>
              <a:ext cx="180975" cy="47625"/>
            </a:xfrm>
            <a:custGeom>
              <a:avLst/>
              <a:gdLst>
                <a:gd name="connsiteX0" fmla="*/ 182880 w 180975"/>
                <a:gd name="connsiteY0" fmla="*/ 9218 h 47625"/>
                <a:gd name="connsiteX1" fmla="*/ 0 w 180975"/>
                <a:gd name="connsiteY1" fmla="*/ 40650 h 47625"/>
                <a:gd name="connsiteX2" fmla="*/ 182880 w 180975"/>
                <a:gd name="connsiteY2" fmla="*/ 921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75" h="47625">
                  <a:moveTo>
                    <a:pt x="182880" y="9218"/>
                  </a:moveTo>
                  <a:cubicBezTo>
                    <a:pt x="169545" y="50175"/>
                    <a:pt x="94298" y="62558"/>
                    <a:pt x="0" y="40650"/>
                  </a:cubicBezTo>
                  <a:cubicBezTo>
                    <a:pt x="14288" y="645"/>
                    <a:pt x="73343" y="-9832"/>
                    <a:pt x="182880" y="921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385">
              <a:extLst>
                <a:ext uri="{FF2B5EF4-FFF2-40B4-BE49-F238E27FC236}">
                  <a16:creationId xmlns:a16="http://schemas.microsoft.com/office/drawing/2014/main" id="{BBC22B60-3984-45CA-8E91-53955521062E}"/>
                </a:ext>
              </a:extLst>
            </p:cNvPr>
            <p:cNvSpPr/>
            <p:nvPr/>
          </p:nvSpPr>
          <p:spPr>
            <a:xfrm>
              <a:off x="5873115" y="4584621"/>
              <a:ext cx="180975" cy="38100"/>
            </a:xfrm>
            <a:custGeom>
              <a:avLst/>
              <a:gdLst>
                <a:gd name="connsiteX0" fmla="*/ 173355 w 180975"/>
                <a:gd name="connsiteY0" fmla="*/ 43577 h 38100"/>
                <a:gd name="connsiteX1" fmla="*/ 27622 w 180975"/>
                <a:gd name="connsiteY1" fmla="*/ 42624 h 38100"/>
                <a:gd name="connsiteX2" fmla="*/ 0 w 180975"/>
                <a:gd name="connsiteY2" fmla="*/ 18812 h 38100"/>
                <a:gd name="connsiteX3" fmla="*/ 27622 w 180975"/>
                <a:gd name="connsiteY3" fmla="*/ 1667 h 38100"/>
                <a:gd name="connsiteX4" fmla="*/ 146685 w 180975"/>
                <a:gd name="connsiteY4" fmla="*/ 2619 h 38100"/>
                <a:gd name="connsiteX5" fmla="*/ 181928 w 180975"/>
                <a:gd name="connsiteY5" fmla="*/ 28337 h 38100"/>
                <a:gd name="connsiteX6" fmla="*/ 173355 w 180975"/>
                <a:gd name="connsiteY6" fmla="*/ 4357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975" h="38100">
                  <a:moveTo>
                    <a:pt x="173355" y="43577"/>
                  </a:moveTo>
                  <a:cubicBezTo>
                    <a:pt x="124778" y="43577"/>
                    <a:pt x="76200" y="44529"/>
                    <a:pt x="27622" y="42624"/>
                  </a:cubicBezTo>
                  <a:cubicBezTo>
                    <a:pt x="18097" y="42624"/>
                    <a:pt x="9525" y="27384"/>
                    <a:pt x="0" y="18812"/>
                  </a:cubicBezTo>
                  <a:cubicBezTo>
                    <a:pt x="9525" y="13097"/>
                    <a:pt x="18097" y="2619"/>
                    <a:pt x="27622" y="1667"/>
                  </a:cubicBezTo>
                  <a:cubicBezTo>
                    <a:pt x="66675" y="-238"/>
                    <a:pt x="106680" y="-1191"/>
                    <a:pt x="146685" y="2619"/>
                  </a:cubicBezTo>
                  <a:cubicBezTo>
                    <a:pt x="159067" y="3572"/>
                    <a:pt x="169545" y="19764"/>
                    <a:pt x="181928" y="28337"/>
                  </a:cubicBezTo>
                  <a:cubicBezTo>
                    <a:pt x="178117" y="34052"/>
                    <a:pt x="176213" y="38814"/>
                    <a:pt x="173355" y="4357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386">
              <a:extLst>
                <a:ext uri="{FF2B5EF4-FFF2-40B4-BE49-F238E27FC236}">
                  <a16:creationId xmlns:a16="http://schemas.microsoft.com/office/drawing/2014/main" id="{CD2DF6A3-A830-40D6-A3DC-D20A560AB355}"/>
                </a:ext>
              </a:extLst>
            </p:cNvPr>
            <p:cNvSpPr/>
            <p:nvPr/>
          </p:nvSpPr>
          <p:spPr>
            <a:xfrm>
              <a:off x="5275846" y="4586140"/>
              <a:ext cx="171450" cy="38100"/>
            </a:xfrm>
            <a:custGeom>
              <a:avLst/>
              <a:gdLst>
                <a:gd name="connsiteX0" fmla="*/ 85777 w 171450"/>
                <a:gd name="connsiteY0" fmla="*/ 41105 h 38100"/>
                <a:gd name="connsiteX1" fmla="*/ 19102 w 171450"/>
                <a:gd name="connsiteY1" fmla="*/ 40152 h 38100"/>
                <a:gd name="connsiteX2" fmla="*/ 52 w 171450"/>
                <a:gd name="connsiteY2" fmla="*/ 21102 h 38100"/>
                <a:gd name="connsiteX3" fmla="*/ 19102 w 171450"/>
                <a:gd name="connsiteY3" fmla="*/ 1100 h 38100"/>
                <a:gd name="connsiteX4" fmla="*/ 157214 w 171450"/>
                <a:gd name="connsiteY4" fmla="*/ 1100 h 38100"/>
                <a:gd name="connsiteX5" fmla="*/ 173407 w 171450"/>
                <a:gd name="connsiteY5" fmla="*/ 18245 h 38100"/>
                <a:gd name="connsiteX6" fmla="*/ 157214 w 171450"/>
                <a:gd name="connsiteY6" fmla="*/ 40152 h 38100"/>
                <a:gd name="connsiteX7" fmla="*/ 85777 w 171450"/>
                <a:gd name="connsiteY7" fmla="*/ 4110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38100">
                  <a:moveTo>
                    <a:pt x="85777" y="41105"/>
                  </a:moveTo>
                  <a:cubicBezTo>
                    <a:pt x="63870" y="41105"/>
                    <a:pt x="41010" y="43010"/>
                    <a:pt x="19102" y="40152"/>
                  </a:cubicBezTo>
                  <a:cubicBezTo>
                    <a:pt x="11482" y="39200"/>
                    <a:pt x="-901" y="26817"/>
                    <a:pt x="52" y="21102"/>
                  </a:cubicBezTo>
                  <a:cubicBezTo>
                    <a:pt x="1004" y="13482"/>
                    <a:pt x="12435" y="1100"/>
                    <a:pt x="19102" y="1100"/>
                  </a:cubicBezTo>
                  <a:cubicBezTo>
                    <a:pt x="64822" y="-805"/>
                    <a:pt x="111495" y="147"/>
                    <a:pt x="157214" y="1100"/>
                  </a:cubicBezTo>
                  <a:cubicBezTo>
                    <a:pt x="162929" y="1100"/>
                    <a:pt x="174360" y="13482"/>
                    <a:pt x="173407" y="18245"/>
                  </a:cubicBezTo>
                  <a:cubicBezTo>
                    <a:pt x="171502" y="26817"/>
                    <a:pt x="163882" y="40152"/>
                    <a:pt x="157214" y="40152"/>
                  </a:cubicBezTo>
                  <a:cubicBezTo>
                    <a:pt x="133402" y="43010"/>
                    <a:pt x="109589" y="41105"/>
                    <a:pt x="85777" y="4110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387">
              <a:extLst>
                <a:ext uri="{FF2B5EF4-FFF2-40B4-BE49-F238E27FC236}">
                  <a16:creationId xmlns:a16="http://schemas.microsoft.com/office/drawing/2014/main" id="{AE2AD4F4-00B2-4C35-9C56-93F0C1E80B91}"/>
                </a:ext>
              </a:extLst>
            </p:cNvPr>
            <p:cNvSpPr/>
            <p:nvPr/>
          </p:nvSpPr>
          <p:spPr>
            <a:xfrm>
              <a:off x="5474018" y="4584306"/>
              <a:ext cx="171450" cy="38100"/>
            </a:xfrm>
            <a:custGeom>
              <a:avLst/>
              <a:gdLst>
                <a:gd name="connsiteX0" fmla="*/ 90488 w 171450"/>
                <a:gd name="connsiteY0" fmla="*/ 1029 h 38100"/>
                <a:gd name="connsiteX1" fmla="*/ 151447 w 171450"/>
                <a:gd name="connsiteY1" fmla="*/ 1981 h 38100"/>
                <a:gd name="connsiteX2" fmla="*/ 177165 w 171450"/>
                <a:gd name="connsiteY2" fmla="*/ 21984 h 38100"/>
                <a:gd name="connsiteX3" fmla="*/ 153352 w 171450"/>
                <a:gd name="connsiteY3" fmla="*/ 42939 h 38100"/>
                <a:gd name="connsiteX4" fmla="*/ 25717 w 171450"/>
                <a:gd name="connsiteY4" fmla="*/ 42939 h 38100"/>
                <a:gd name="connsiteX5" fmla="*/ 0 w 171450"/>
                <a:gd name="connsiteY5" fmla="*/ 22936 h 38100"/>
                <a:gd name="connsiteX6" fmla="*/ 28575 w 171450"/>
                <a:gd name="connsiteY6" fmla="*/ 1981 h 38100"/>
                <a:gd name="connsiteX7" fmla="*/ 90488 w 171450"/>
                <a:gd name="connsiteY7" fmla="*/ 1029 h 38100"/>
                <a:gd name="connsiteX8" fmla="*/ 90488 w 171450"/>
                <a:gd name="connsiteY8" fmla="*/ 102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" h="38100">
                  <a:moveTo>
                    <a:pt x="90488" y="1029"/>
                  </a:moveTo>
                  <a:cubicBezTo>
                    <a:pt x="110490" y="1029"/>
                    <a:pt x="131445" y="-876"/>
                    <a:pt x="151447" y="1981"/>
                  </a:cubicBezTo>
                  <a:cubicBezTo>
                    <a:pt x="160972" y="2934"/>
                    <a:pt x="168592" y="15316"/>
                    <a:pt x="177165" y="21984"/>
                  </a:cubicBezTo>
                  <a:cubicBezTo>
                    <a:pt x="169545" y="29604"/>
                    <a:pt x="161925" y="42939"/>
                    <a:pt x="153352" y="42939"/>
                  </a:cubicBezTo>
                  <a:cubicBezTo>
                    <a:pt x="111442" y="44844"/>
                    <a:pt x="68580" y="44844"/>
                    <a:pt x="25717" y="42939"/>
                  </a:cubicBezTo>
                  <a:cubicBezTo>
                    <a:pt x="17145" y="42939"/>
                    <a:pt x="8572" y="29604"/>
                    <a:pt x="0" y="22936"/>
                  </a:cubicBezTo>
                  <a:cubicBezTo>
                    <a:pt x="9525" y="15316"/>
                    <a:pt x="18097" y="3886"/>
                    <a:pt x="28575" y="1981"/>
                  </a:cubicBezTo>
                  <a:cubicBezTo>
                    <a:pt x="49530" y="-1829"/>
                    <a:pt x="69532" y="1029"/>
                    <a:pt x="90488" y="1029"/>
                  </a:cubicBezTo>
                  <a:cubicBezTo>
                    <a:pt x="90488" y="1029"/>
                    <a:pt x="90488" y="1029"/>
                    <a:pt x="90488" y="10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388">
              <a:extLst>
                <a:ext uri="{FF2B5EF4-FFF2-40B4-BE49-F238E27FC236}">
                  <a16:creationId xmlns:a16="http://schemas.microsoft.com/office/drawing/2014/main" id="{8E8B9A06-4E0C-4E05-B23B-92984F988E7E}"/>
                </a:ext>
              </a:extLst>
            </p:cNvPr>
            <p:cNvSpPr/>
            <p:nvPr/>
          </p:nvSpPr>
          <p:spPr>
            <a:xfrm>
              <a:off x="6271260" y="4582301"/>
              <a:ext cx="171450" cy="47625"/>
            </a:xfrm>
            <a:custGeom>
              <a:avLst/>
              <a:gdLst>
                <a:gd name="connsiteX0" fmla="*/ 174308 w 171450"/>
                <a:gd name="connsiteY0" fmla="*/ 41134 h 47625"/>
                <a:gd name="connsiteX1" fmla="*/ 0 w 171450"/>
                <a:gd name="connsiteY1" fmla="*/ 11607 h 47625"/>
                <a:gd name="connsiteX2" fmla="*/ 174308 w 171450"/>
                <a:gd name="connsiteY2" fmla="*/ 4113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" h="47625">
                  <a:moveTo>
                    <a:pt x="174308" y="41134"/>
                  </a:moveTo>
                  <a:cubicBezTo>
                    <a:pt x="74295" y="61137"/>
                    <a:pt x="8572" y="49707"/>
                    <a:pt x="0" y="11607"/>
                  </a:cubicBezTo>
                  <a:cubicBezTo>
                    <a:pt x="84772" y="-12206"/>
                    <a:pt x="163830" y="2082"/>
                    <a:pt x="174308" y="4113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389">
              <a:extLst>
                <a:ext uri="{FF2B5EF4-FFF2-40B4-BE49-F238E27FC236}">
                  <a16:creationId xmlns:a16="http://schemas.microsoft.com/office/drawing/2014/main" id="{8062350B-A116-419E-A867-BF205478BFF9}"/>
                </a:ext>
              </a:extLst>
            </p:cNvPr>
            <p:cNvSpPr/>
            <p:nvPr/>
          </p:nvSpPr>
          <p:spPr>
            <a:xfrm>
              <a:off x="6074093" y="4582117"/>
              <a:ext cx="171450" cy="47625"/>
            </a:xfrm>
            <a:custGeom>
              <a:avLst/>
              <a:gdLst>
                <a:gd name="connsiteX0" fmla="*/ 0 w 171450"/>
                <a:gd name="connsiteY0" fmla="*/ 7981 h 47625"/>
                <a:gd name="connsiteX1" fmla="*/ 172402 w 171450"/>
                <a:gd name="connsiteY1" fmla="*/ 38461 h 47625"/>
                <a:gd name="connsiteX2" fmla="*/ 0 w 171450"/>
                <a:gd name="connsiteY2" fmla="*/ 798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" h="47625">
                  <a:moveTo>
                    <a:pt x="0" y="7981"/>
                  </a:moveTo>
                  <a:cubicBezTo>
                    <a:pt x="118110" y="-8212"/>
                    <a:pt x="161925" y="-592"/>
                    <a:pt x="172402" y="38461"/>
                  </a:cubicBezTo>
                  <a:cubicBezTo>
                    <a:pt x="91440" y="63226"/>
                    <a:pt x="5715" y="49891"/>
                    <a:pt x="0" y="798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390">
              <a:extLst>
                <a:ext uri="{FF2B5EF4-FFF2-40B4-BE49-F238E27FC236}">
                  <a16:creationId xmlns:a16="http://schemas.microsoft.com/office/drawing/2014/main" id="{A4B25E3F-5C3A-4833-95FA-2A5EF0A40F1A}"/>
                </a:ext>
              </a:extLst>
            </p:cNvPr>
            <p:cNvSpPr/>
            <p:nvPr/>
          </p:nvSpPr>
          <p:spPr>
            <a:xfrm>
              <a:off x="5674043" y="4584621"/>
              <a:ext cx="171450" cy="38100"/>
            </a:xfrm>
            <a:custGeom>
              <a:avLst/>
              <a:gdLst>
                <a:gd name="connsiteX0" fmla="*/ 171450 w 171450"/>
                <a:gd name="connsiteY0" fmla="*/ 43577 h 38100"/>
                <a:gd name="connsiteX1" fmla="*/ 24765 w 171450"/>
                <a:gd name="connsiteY1" fmla="*/ 42624 h 38100"/>
                <a:gd name="connsiteX2" fmla="*/ 0 w 171450"/>
                <a:gd name="connsiteY2" fmla="*/ 21669 h 38100"/>
                <a:gd name="connsiteX3" fmla="*/ 24765 w 171450"/>
                <a:gd name="connsiteY3" fmla="*/ 1667 h 38100"/>
                <a:gd name="connsiteX4" fmla="*/ 148590 w 171450"/>
                <a:gd name="connsiteY4" fmla="*/ 2619 h 38100"/>
                <a:gd name="connsiteX5" fmla="*/ 180022 w 171450"/>
                <a:gd name="connsiteY5" fmla="*/ 30242 h 38100"/>
                <a:gd name="connsiteX6" fmla="*/ 171450 w 171450"/>
                <a:gd name="connsiteY6" fmla="*/ 4357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38100">
                  <a:moveTo>
                    <a:pt x="171450" y="43577"/>
                  </a:moveTo>
                  <a:cubicBezTo>
                    <a:pt x="122872" y="43577"/>
                    <a:pt x="73342" y="44529"/>
                    <a:pt x="24765" y="42624"/>
                  </a:cubicBezTo>
                  <a:cubicBezTo>
                    <a:pt x="16192" y="42624"/>
                    <a:pt x="7620" y="29289"/>
                    <a:pt x="0" y="21669"/>
                  </a:cubicBezTo>
                  <a:cubicBezTo>
                    <a:pt x="8572" y="15002"/>
                    <a:pt x="16192" y="2619"/>
                    <a:pt x="24765" y="1667"/>
                  </a:cubicBezTo>
                  <a:cubicBezTo>
                    <a:pt x="65722" y="-238"/>
                    <a:pt x="107632" y="-1191"/>
                    <a:pt x="148590" y="2619"/>
                  </a:cubicBezTo>
                  <a:cubicBezTo>
                    <a:pt x="160020" y="3572"/>
                    <a:pt x="169545" y="20717"/>
                    <a:pt x="180022" y="30242"/>
                  </a:cubicBezTo>
                  <a:cubicBezTo>
                    <a:pt x="177165" y="34052"/>
                    <a:pt x="174307" y="38814"/>
                    <a:pt x="171450" y="4357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391">
              <a:extLst>
                <a:ext uri="{FF2B5EF4-FFF2-40B4-BE49-F238E27FC236}">
                  <a16:creationId xmlns:a16="http://schemas.microsoft.com/office/drawing/2014/main" id="{F5DECEE1-80C2-4FEA-B9A0-54DF3EA88AC9}"/>
                </a:ext>
              </a:extLst>
            </p:cNvPr>
            <p:cNvSpPr/>
            <p:nvPr/>
          </p:nvSpPr>
          <p:spPr>
            <a:xfrm>
              <a:off x="6465570" y="4583672"/>
              <a:ext cx="171450" cy="47625"/>
            </a:xfrm>
            <a:custGeom>
              <a:avLst/>
              <a:gdLst>
                <a:gd name="connsiteX0" fmla="*/ 0 w 171450"/>
                <a:gd name="connsiteY0" fmla="*/ 9283 h 47625"/>
                <a:gd name="connsiteX1" fmla="*/ 179070 w 171450"/>
                <a:gd name="connsiteY1" fmla="*/ 38810 h 47625"/>
                <a:gd name="connsiteX2" fmla="*/ 0 w 171450"/>
                <a:gd name="connsiteY2" fmla="*/ 928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" h="47625">
                  <a:moveTo>
                    <a:pt x="0" y="9283"/>
                  </a:moveTo>
                  <a:cubicBezTo>
                    <a:pt x="104775" y="-9767"/>
                    <a:pt x="163830" y="710"/>
                    <a:pt x="179070" y="38810"/>
                  </a:cubicBezTo>
                  <a:cubicBezTo>
                    <a:pt x="92393" y="60718"/>
                    <a:pt x="14288" y="48335"/>
                    <a:pt x="0" y="928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392">
              <a:extLst>
                <a:ext uri="{FF2B5EF4-FFF2-40B4-BE49-F238E27FC236}">
                  <a16:creationId xmlns:a16="http://schemas.microsoft.com/office/drawing/2014/main" id="{AD91C9F6-6375-43D6-A65A-8606B83E4C28}"/>
                </a:ext>
              </a:extLst>
            </p:cNvPr>
            <p:cNvSpPr/>
            <p:nvPr/>
          </p:nvSpPr>
          <p:spPr>
            <a:xfrm>
              <a:off x="6649403" y="4584510"/>
              <a:ext cx="190500" cy="47625"/>
            </a:xfrm>
            <a:custGeom>
              <a:avLst/>
              <a:gdLst>
                <a:gd name="connsiteX0" fmla="*/ 195263 w 190500"/>
                <a:gd name="connsiteY0" fmla="*/ 49403 h 47625"/>
                <a:gd name="connsiteX1" fmla="*/ 0 w 190500"/>
                <a:gd name="connsiteY1" fmla="*/ 14160 h 47625"/>
                <a:gd name="connsiteX2" fmla="*/ 195263 w 190500"/>
                <a:gd name="connsiteY2" fmla="*/ 494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7625">
                  <a:moveTo>
                    <a:pt x="195263" y="49403"/>
                  </a:moveTo>
                  <a:cubicBezTo>
                    <a:pt x="129540" y="32258"/>
                    <a:pt x="62865" y="69405"/>
                    <a:pt x="0" y="14160"/>
                  </a:cubicBezTo>
                  <a:cubicBezTo>
                    <a:pt x="95250" y="-13462"/>
                    <a:pt x="176213" y="-127"/>
                    <a:pt x="195263" y="4940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393">
              <a:extLst>
                <a:ext uri="{FF2B5EF4-FFF2-40B4-BE49-F238E27FC236}">
                  <a16:creationId xmlns:a16="http://schemas.microsoft.com/office/drawing/2014/main" id="{5216D8BB-D6F3-469A-A2DD-990753C2A490}"/>
                </a:ext>
              </a:extLst>
            </p:cNvPr>
            <p:cNvSpPr/>
            <p:nvPr/>
          </p:nvSpPr>
          <p:spPr>
            <a:xfrm>
              <a:off x="3852863" y="4579620"/>
              <a:ext cx="190500" cy="47625"/>
            </a:xfrm>
            <a:custGeom>
              <a:avLst/>
              <a:gdLst>
                <a:gd name="connsiteX0" fmla="*/ 0 w 190500"/>
                <a:gd name="connsiteY0" fmla="*/ 35243 h 47625"/>
                <a:gd name="connsiteX1" fmla="*/ 195263 w 190500"/>
                <a:gd name="connsiteY1" fmla="*/ 0 h 47625"/>
                <a:gd name="connsiteX2" fmla="*/ 0 w 190500"/>
                <a:gd name="connsiteY2" fmla="*/ 3524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47625">
                  <a:moveTo>
                    <a:pt x="0" y="35243"/>
                  </a:moveTo>
                  <a:cubicBezTo>
                    <a:pt x="61913" y="-24765"/>
                    <a:pt x="132397" y="19050"/>
                    <a:pt x="195263" y="0"/>
                  </a:cubicBezTo>
                  <a:cubicBezTo>
                    <a:pt x="182880" y="49530"/>
                    <a:pt x="109538" y="61913"/>
                    <a:pt x="0" y="3524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394">
              <a:extLst>
                <a:ext uri="{FF2B5EF4-FFF2-40B4-BE49-F238E27FC236}">
                  <a16:creationId xmlns:a16="http://schemas.microsoft.com/office/drawing/2014/main" id="{88D20F08-392A-44E3-BD00-43E781AFAF28}"/>
                </a:ext>
              </a:extLst>
            </p:cNvPr>
            <p:cNvSpPr/>
            <p:nvPr/>
          </p:nvSpPr>
          <p:spPr>
            <a:xfrm>
              <a:off x="6845618" y="4585650"/>
              <a:ext cx="190500" cy="38100"/>
            </a:xfrm>
            <a:custGeom>
              <a:avLst/>
              <a:gdLst>
                <a:gd name="connsiteX0" fmla="*/ 0 w 190500"/>
                <a:gd name="connsiteY0" fmla="*/ 12067 h 38100"/>
                <a:gd name="connsiteX1" fmla="*/ 195263 w 190500"/>
                <a:gd name="connsiteY1" fmla="*/ 46357 h 38100"/>
                <a:gd name="connsiteX2" fmla="*/ 0 w 190500"/>
                <a:gd name="connsiteY2" fmla="*/ 1206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38100">
                  <a:moveTo>
                    <a:pt x="0" y="12067"/>
                  </a:moveTo>
                  <a:cubicBezTo>
                    <a:pt x="100965" y="-12698"/>
                    <a:pt x="177165" y="1590"/>
                    <a:pt x="195263" y="46357"/>
                  </a:cubicBezTo>
                  <a:cubicBezTo>
                    <a:pt x="132397" y="32069"/>
                    <a:pt x="65722" y="68265"/>
                    <a:pt x="0" y="1206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395">
              <a:extLst>
                <a:ext uri="{FF2B5EF4-FFF2-40B4-BE49-F238E27FC236}">
                  <a16:creationId xmlns:a16="http://schemas.microsoft.com/office/drawing/2014/main" id="{40EBE5E4-558C-4A0E-9A19-D78542DA995E}"/>
                </a:ext>
              </a:extLst>
            </p:cNvPr>
            <p:cNvSpPr/>
            <p:nvPr/>
          </p:nvSpPr>
          <p:spPr>
            <a:xfrm>
              <a:off x="7051357" y="4586994"/>
              <a:ext cx="190500" cy="38100"/>
            </a:xfrm>
            <a:custGeom>
              <a:avLst/>
              <a:gdLst>
                <a:gd name="connsiteX0" fmla="*/ 0 w 190500"/>
                <a:gd name="connsiteY0" fmla="*/ 1198 h 38100"/>
                <a:gd name="connsiteX1" fmla="*/ 192405 w 190500"/>
                <a:gd name="connsiteY1" fmla="*/ 31678 h 38100"/>
                <a:gd name="connsiteX2" fmla="*/ 0 w 190500"/>
                <a:gd name="connsiteY2" fmla="*/ 119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38100">
                  <a:moveTo>
                    <a:pt x="0" y="1198"/>
                  </a:moveTo>
                  <a:cubicBezTo>
                    <a:pt x="66675" y="10723"/>
                    <a:pt x="132398" y="-21662"/>
                    <a:pt x="192405" y="31678"/>
                  </a:cubicBezTo>
                  <a:cubicBezTo>
                    <a:pt x="109538" y="56443"/>
                    <a:pt x="23813" y="45966"/>
                    <a:pt x="0" y="11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396">
              <a:extLst>
                <a:ext uri="{FF2B5EF4-FFF2-40B4-BE49-F238E27FC236}">
                  <a16:creationId xmlns:a16="http://schemas.microsoft.com/office/drawing/2014/main" id="{109303E5-46A7-400A-BB5D-0B5B38FABC41}"/>
                </a:ext>
              </a:extLst>
            </p:cNvPr>
            <p:cNvSpPr/>
            <p:nvPr/>
          </p:nvSpPr>
          <p:spPr>
            <a:xfrm>
              <a:off x="5106353" y="5238750"/>
              <a:ext cx="923925" cy="228600"/>
            </a:xfrm>
            <a:custGeom>
              <a:avLst/>
              <a:gdLst>
                <a:gd name="connsiteX0" fmla="*/ 874395 w 923925"/>
                <a:gd name="connsiteY0" fmla="*/ 0 h 228600"/>
                <a:gd name="connsiteX1" fmla="*/ 926782 w 923925"/>
                <a:gd name="connsiteY1" fmla="*/ 228600 h 228600"/>
                <a:gd name="connsiteX2" fmla="*/ 0 w 923925"/>
                <a:gd name="connsiteY2" fmla="*/ 228600 h 228600"/>
                <a:gd name="connsiteX3" fmla="*/ 46672 w 923925"/>
                <a:gd name="connsiteY3" fmla="*/ 18097 h 228600"/>
                <a:gd name="connsiteX4" fmla="*/ 75247 w 923925"/>
                <a:gd name="connsiteY4" fmla="*/ 953 h 228600"/>
                <a:gd name="connsiteX5" fmla="*/ 874395 w 923925"/>
                <a:gd name="connsiteY5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3925" h="228600">
                  <a:moveTo>
                    <a:pt x="874395" y="0"/>
                  </a:moveTo>
                  <a:cubicBezTo>
                    <a:pt x="891540" y="74295"/>
                    <a:pt x="908685" y="149543"/>
                    <a:pt x="926782" y="228600"/>
                  </a:cubicBezTo>
                  <a:cubicBezTo>
                    <a:pt x="618172" y="228600"/>
                    <a:pt x="313372" y="228600"/>
                    <a:pt x="0" y="228600"/>
                  </a:cubicBezTo>
                  <a:cubicBezTo>
                    <a:pt x="16192" y="155257"/>
                    <a:pt x="29528" y="85725"/>
                    <a:pt x="46672" y="18097"/>
                  </a:cubicBezTo>
                  <a:cubicBezTo>
                    <a:pt x="48578" y="10478"/>
                    <a:pt x="64770" y="953"/>
                    <a:pt x="75247" y="953"/>
                  </a:cubicBezTo>
                  <a:cubicBezTo>
                    <a:pt x="339090" y="0"/>
                    <a:pt x="603885" y="0"/>
                    <a:pt x="87439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399">
              <a:extLst>
                <a:ext uri="{FF2B5EF4-FFF2-40B4-BE49-F238E27FC236}">
                  <a16:creationId xmlns:a16="http://schemas.microsoft.com/office/drawing/2014/main" id="{5943DFE8-4FF5-4490-8D3F-D23F31DF3DB0}"/>
                </a:ext>
              </a:extLst>
            </p:cNvPr>
            <p:cNvSpPr/>
            <p:nvPr/>
          </p:nvSpPr>
          <p:spPr>
            <a:xfrm>
              <a:off x="3629025" y="1545908"/>
              <a:ext cx="3857625" cy="2676525"/>
            </a:xfrm>
            <a:custGeom>
              <a:avLst/>
              <a:gdLst>
                <a:gd name="connsiteX0" fmla="*/ 3863340 w 3857625"/>
                <a:gd name="connsiteY0" fmla="*/ 153352 h 2676525"/>
                <a:gd name="connsiteX1" fmla="*/ 3707130 w 3857625"/>
                <a:gd name="connsiteY1" fmla="*/ 0 h 2676525"/>
                <a:gd name="connsiteX2" fmla="*/ 1952625 w 3857625"/>
                <a:gd name="connsiteY2" fmla="*/ 952 h 2676525"/>
                <a:gd name="connsiteX3" fmla="*/ 156210 w 3857625"/>
                <a:gd name="connsiteY3" fmla="*/ 0 h 2676525"/>
                <a:gd name="connsiteX4" fmla="*/ 0 w 3857625"/>
                <a:gd name="connsiteY4" fmla="*/ 153352 h 2676525"/>
                <a:gd name="connsiteX5" fmla="*/ 0 w 3857625"/>
                <a:gd name="connsiteY5" fmla="*/ 2525078 h 2676525"/>
                <a:gd name="connsiteX6" fmla="*/ 156210 w 3857625"/>
                <a:gd name="connsiteY6" fmla="*/ 2680335 h 2676525"/>
                <a:gd name="connsiteX7" fmla="*/ 2029778 w 3857625"/>
                <a:gd name="connsiteY7" fmla="*/ 2680335 h 2676525"/>
                <a:gd name="connsiteX8" fmla="*/ 2029778 w 3857625"/>
                <a:gd name="connsiteY8" fmla="*/ 2680335 h 2676525"/>
                <a:gd name="connsiteX9" fmla="*/ 3708083 w 3857625"/>
                <a:gd name="connsiteY9" fmla="*/ 2680335 h 2676525"/>
                <a:gd name="connsiteX10" fmla="*/ 3864293 w 3857625"/>
                <a:gd name="connsiteY10" fmla="*/ 2525078 h 2676525"/>
                <a:gd name="connsiteX11" fmla="*/ 3863340 w 3857625"/>
                <a:gd name="connsiteY11" fmla="*/ 153352 h 2676525"/>
                <a:gd name="connsiteX12" fmla="*/ 3618548 w 3857625"/>
                <a:gd name="connsiteY12" fmla="*/ 2458403 h 2676525"/>
                <a:gd name="connsiteX13" fmla="*/ 2455545 w 3857625"/>
                <a:gd name="connsiteY13" fmla="*/ 2458403 h 2676525"/>
                <a:gd name="connsiteX14" fmla="*/ 2455545 w 3857625"/>
                <a:gd name="connsiteY14" fmla="*/ 2458403 h 2676525"/>
                <a:gd name="connsiteX15" fmla="*/ 244792 w 3857625"/>
                <a:gd name="connsiteY15" fmla="*/ 2458403 h 2676525"/>
                <a:gd name="connsiteX16" fmla="*/ 143827 w 3857625"/>
                <a:gd name="connsiteY16" fmla="*/ 2355533 h 2676525"/>
                <a:gd name="connsiteX17" fmla="*/ 143827 w 3857625"/>
                <a:gd name="connsiteY17" fmla="*/ 345757 h 2676525"/>
                <a:gd name="connsiteX18" fmla="*/ 237172 w 3857625"/>
                <a:gd name="connsiteY18" fmla="*/ 249555 h 2676525"/>
                <a:gd name="connsiteX19" fmla="*/ 1890713 w 3857625"/>
                <a:gd name="connsiteY19" fmla="*/ 249555 h 2676525"/>
                <a:gd name="connsiteX20" fmla="*/ 1890713 w 3857625"/>
                <a:gd name="connsiteY20" fmla="*/ 249555 h 2676525"/>
                <a:gd name="connsiteX21" fmla="*/ 3626168 w 3857625"/>
                <a:gd name="connsiteY21" fmla="*/ 249555 h 2676525"/>
                <a:gd name="connsiteX22" fmla="*/ 3719513 w 3857625"/>
                <a:gd name="connsiteY22" fmla="*/ 345757 h 2676525"/>
                <a:gd name="connsiteX23" fmla="*/ 3719513 w 3857625"/>
                <a:gd name="connsiteY23" fmla="*/ 2355533 h 2676525"/>
                <a:gd name="connsiteX24" fmla="*/ 3618548 w 3857625"/>
                <a:gd name="connsiteY24" fmla="*/ 2458403 h 267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57625" h="2676525">
                  <a:moveTo>
                    <a:pt x="3863340" y="153352"/>
                  </a:moveTo>
                  <a:cubicBezTo>
                    <a:pt x="3863340" y="49530"/>
                    <a:pt x="3811905" y="0"/>
                    <a:pt x="3707130" y="0"/>
                  </a:cubicBezTo>
                  <a:cubicBezTo>
                    <a:pt x="3122295" y="0"/>
                    <a:pt x="2537460" y="0"/>
                    <a:pt x="1952625" y="952"/>
                  </a:cubicBezTo>
                  <a:cubicBezTo>
                    <a:pt x="1353503" y="0"/>
                    <a:pt x="755333" y="0"/>
                    <a:pt x="156210" y="0"/>
                  </a:cubicBezTo>
                  <a:cubicBezTo>
                    <a:pt x="51435" y="0"/>
                    <a:pt x="0" y="49530"/>
                    <a:pt x="0" y="153352"/>
                  </a:cubicBezTo>
                  <a:cubicBezTo>
                    <a:pt x="0" y="943927"/>
                    <a:pt x="0" y="1734502"/>
                    <a:pt x="0" y="2525078"/>
                  </a:cubicBezTo>
                  <a:cubicBezTo>
                    <a:pt x="0" y="2627948"/>
                    <a:pt x="53340" y="2680335"/>
                    <a:pt x="156210" y="2680335"/>
                  </a:cubicBezTo>
                  <a:cubicBezTo>
                    <a:pt x="781050" y="2680335"/>
                    <a:pt x="1404938" y="2680335"/>
                    <a:pt x="2029778" y="2680335"/>
                  </a:cubicBezTo>
                  <a:cubicBezTo>
                    <a:pt x="2029778" y="2680335"/>
                    <a:pt x="2029778" y="2680335"/>
                    <a:pt x="2029778" y="2680335"/>
                  </a:cubicBezTo>
                  <a:cubicBezTo>
                    <a:pt x="2588895" y="2680335"/>
                    <a:pt x="3148965" y="2680335"/>
                    <a:pt x="3708083" y="2680335"/>
                  </a:cubicBezTo>
                  <a:cubicBezTo>
                    <a:pt x="3810953" y="2680335"/>
                    <a:pt x="3864293" y="2627948"/>
                    <a:pt x="3864293" y="2525078"/>
                  </a:cubicBezTo>
                  <a:cubicBezTo>
                    <a:pt x="3864293" y="1733550"/>
                    <a:pt x="3864293" y="943927"/>
                    <a:pt x="3863340" y="153352"/>
                  </a:cubicBezTo>
                  <a:close/>
                  <a:moveTo>
                    <a:pt x="3618548" y="2458403"/>
                  </a:moveTo>
                  <a:cubicBezTo>
                    <a:pt x="3230880" y="2458403"/>
                    <a:pt x="2843213" y="2458403"/>
                    <a:pt x="2455545" y="2458403"/>
                  </a:cubicBezTo>
                  <a:lnTo>
                    <a:pt x="2455545" y="2458403"/>
                  </a:lnTo>
                  <a:cubicBezTo>
                    <a:pt x="1718310" y="2458403"/>
                    <a:pt x="982028" y="2458403"/>
                    <a:pt x="244792" y="2458403"/>
                  </a:cubicBezTo>
                  <a:cubicBezTo>
                    <a:pt x="158115" y="2458403"/>
                    <a:pt x="143827" y="2444115"/>
                    <a:pt x="143827" y="2355533"/>
                  </a:cubicBezTo>
                  <a:cubicBezTo>
                    <a:pt x="143827" y="1685925"/>
                    <a:pt x="143827" y="1016318"/>
                    <a:pt x="143827" y="345757"/>
                  </a:cubicBezTo>
                  <a:cubicBezTo>
                    <a:pt x="143827" y="265747"/>
                    <a:pt x="159067" y="249555"/>
                    <a:pt x="237172" y="249555"/>
                  </a:cubicBezTo>
                  <a:cubicBezTo>
                    <a:pt x="788670" y="249555"/>
                    <a:pt x="1339215" y="249555"/>
                    <a:pt x="1890713" y="249555"/>
                  </a:cubicBezTo>
                  <a:cubicBezTo>
                    <a:pt x="1890713" y="249555"/>
                    <a:pt x="1890713" y="249555"/>
                    <a:pt x="1890713" y="249555"/>
                  </a:cubicBezTo>
                  <a:cubicBezTo>
                    <a:pt x="2468880" y="249555"/>
                    <a:pt x="3047048" y="249555"/>
                    <a:pt x="3626168" y="249555"/>
                  </a:cubicBezTo>
                  <a:cubicBezTo>
                    <a:pt x="3704273" y="249555"/>
                    <a:pt x="3719513" y="265747"/>
                    <a:pt x="3719513" y="345757"/>
                  </a:cubicBezTo>
                  <a:cubicBezTo>
                    <a:pt x="3719513" y="1015365"/>
                    <a:pt x="3719513" y="1684973"/>
                    <a:pt x="3719513" y="2355533"/>
                  </a:cubicBezTo>
                  <a:cubicBezTo>
                    <a:pt x="3719513" y="2444115"/>
                    <a:pt x="3705225" y="2458403"/>
                    <a:pt x="3618548" y="245840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5" name="말풍선: 모서리가 둥근 사각형 154">
            <a:extLst>
              <a:ext uri="{FF2B5EF4-FFF2-40B4-BE49-F238E27FC236}">
                <a16:creationId xmlns:a16="http://schemas.microsoft.com/office/drawing/2014/main" id="{C5C2B5E6-FE3E-4264-8AA1-0B0FF2198497}"/>
              </a:ext>
            </a:extLst>
          </p:cNvPr>
          <p:cNvSpPr/>
          <p:nvPr/>
        </p:nvSpPr>
        <p:spPr>
          <a:xfrm>
            <a:off x="1852217" y="1085764"/>
            <a:ext cx="1596198" cy="1105822"/>
          </a:xfrm>
          <a:prstGeom prst="wedgeRoundRectCallout">
            <a:avLst>
              <a:gd name="adj1" fmla="val -10956"/>
              <a:gd name="adj2" fmla="val 84605"/>
              <a:gd name="adj3" fmla="val 16667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말풍선: 모서리가 둥근 사각형 155">
            <a:extLst>
              <a:ext uri="{FF2B5EF4-FFF2-40B4-BE49-F238E27FC236}">
                <a16:creationId xmlns:a16="http://schemas.microsoft.com/office/drawing/2014/main" id="{09C4533C-B101-4480-90C4-4A1EA8659578}"/>
              </a:ext>
            </a:extLst>
          </p:cNvPr>
          <p:cNvSpPr/>
          <p:nvPr/>
        </p:nvSpPr>
        <p:spPr>
          <a:xfrm flipH="1">
            <a:off x="3230369" y="840131"/>
            <a:ext cx="1596198" cy="1105822"/>
          </a:xfrm>
          <a:prstGeom prst="wedgeRoundRectCallout">
            <a:avLst>
              <a:gd name="adj1" fmla="val -10956"/>
              <a:gd name="adj2" fmla="val 84605"/>
              <a:gd name="adj3" fmla="val 16667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AFED65AD-673B-4037-9268-732F3C2B3D5B}"/>
              </a:ext>
            </a:extLst>
          </p:cNvPr>
          <p:cNvGrpSpPr/>
          <p:nvPr/>
        </p:nvGrpSpPr>
        <p:grpSpPr>
          <a:xfrm>
            <a:off x="2345541" y="1212133"/>
            <a:ext cx="617906" cy="825894"/>
            <a:chOff x="7225678" y="4600639"/>
            <a:chExt cx="1639338" cy="2191143"/>
          </a:xfrm>
        </p:grpSpPr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44AEA6FE-657E-435E-8C1D-ECD70D8130F0}"/>
                </a:ext>
              </a:extLst>
            </p:cNvPr>
            <p:cNvSpPr/>
            <p:nvPr/>
          </p:nvSpPr>
          <p:spPr>
            <a:xfrm>
              <a:off x="7225678" y="5786928"/>
              <a:ext cx="1639338" cy="1004854"/>
            </a:xfrm>
            <a:custGeom>
              <a:avLst/>
              <a:gdLst>
                <a:gd name="connsiteX0" fmla="*/ 834905 w 1639338"/>
                <a:gd name="connsiteY0" fmla="*/ 1004717 h 1004854"/>
                <a:gd name="connsiteX1" fmla="*/ 559906 w 1639338"/>
                <a:gd name="connsiteY1" fmla="*/ 984280 h 1004854"/>
                <a:gd name="connsiteX2" fmla="*/ 258298 w 1639338"/>
                <a:gd name="connsiteY2" fmla="*/ 926523 h 1004854"/>
                <a:gd name="connsiteX3" fmla="*/ 58921 w 1639338"/>
                <a:gd name="connsiteY3" fmla="*/ 864227 h 1004854"/>
                <a:gd name="connsiteX4" fmla="*/ 118 w 1639338"/>
                <a:gd name="connsiteY4" fmla="*/ 786513 h 1004854"/>
                <a:gd name="connsiteX5" fmla="*/ 1938 w 1639338"/>
                <a:gd name="connsiteY5" fmla="*/ 730179 h 1004854"/>
                <a:gd name="connsiteX6" fmla="*/ 15452 w 1639338"/>
                <a:gd name="connsiteY6" fmla="*/ 587763 h 1004854"/>
                <a:gd name="connsiteX7" fmla="*/ 46391 w 1639338"/>
                <a:gd name="connsiteY7" fmla="*/ 401251 h 1004854"/>
                <a:gd name="connsiteX8" fmla="*/ 86743 w 1639338"/>
                <a:gd name="connsiteY8" fmla="*/ 254338 h 1004854"/>
                <a:gd name="connsiteX9" fmla="*/ 201169 w 1639338"/>
                <a:gd name="connsiteY9" fmla="*/ 106986 h 1004854"/>
                <a:gd name="connsiteX10" fmla="*/ 306077 w 1639338"/>
                <a:gd name="connsiteY10" fmla="*/ 63161 h 1004854"/>
                <a:gd name="connsiteX11" fmla="*/ 459349 w 1639338"/>
                <a:gd name="connsiteY11" fmla="*/ 2308 h 1004854"/>
                <a:gd name="connsiteX12" fmla="*/ 475373 w 1639338"/>
                <a:gd name="connsiteY12" fmla="*/ 6262 h 1004854"/>
                <a:gd name="connsiteX13" fmla="*/ 597183 w 1639338"/>
                <a:gd name="connsiteY13" fmla="*/ 98786 h 1004854"/>
                <a:gd name="connsiteX14" fmla="*/ 743573 w 1639338"/>
                <a:gd name="connsiteY14" fmla="*/ 146293 h 1004854"/>
                <a:gd name="connsiteX15" fmla="*/ 961757 w 1639338"/>
                <a:gd name="connsiteY15" fmla="*/ 131963 h 1004854"/>
                <a:gd name="connsiteX16" fmla="*/ 1135969 w 1639338"/>
                <a:gd name="connsiteY16" fmla="*/ 33728 h 1004854"/>
                <a:gd name="connsiteX17" fmla="*/ 1166531 w 1639338"/>
                <a:gd name="connsiteY17" fmla="*/ 3752 h 1004854"/>
                <a:gd name="connsiteX18" fmla="*/ 1178245 w 1639338"/>
                <a:gd name="connsiteY18" fmla="*/ 1534 h 1004854"/>
                <a:gd name="connsiteX19" fmla="*/ 1364130 w 1639338"/>
                <a:gd name="connsiteY19" fmla="*/ 73558 h 1004854"/>
                <a:gd name="connsiteX20" fmla="*/ 1471507 w 1639338"/>
                <a:gd name="connsiteY20" fmla="*/ 130520 h 1004854"/>
                <a:gd name="connsiteX21" fmla="*/ 1550245 w 1639338"/>
                <a:gd name="connsiteY21" fmla="*/ 247226 h 1004854"/>
                <a:gd name="connsiteX22" fmla="*/ 1601454 w 1639338"/>
                <a:gd name="connsiteY22" fmla="*/ 442984 h 1004854"/>
                <a:gd name="connsiteX23" fmla="*/ 1627519 w 1639338"/>
                <a:gd name="connsiteY23" fmla="*/ 612280 h 1004854"/>
                <a:gd name="connsiteX24" fmla="*/ 1637309 w 1639338"/>
                <a:gd name="connsiteY24" fmla="*/ 719385 h 1004854"/>
                <a:gd name="connsiteX25" fmla="*/ 1639338 w 1639338"/>
                <a:gd name="connsiteY25" fmla="*/ 779924 h 1004854"/>
                <a:gd name="connsiteX26" fmla="*/ 1583109 w 1639338"/>
                <a:gd name="connsiteY26" fmla="*/ 863243 h 1004854"/>
                <a:gd name="connsiteX27" fmla="*/ 1466528 w 1639338"/>
                <a:gd name="connsiteY27" fmla="*/ 903387 h 1004854"/>
                <a:gd name="connsiteX28" fmla="*/ 1163874 w 1639338"/>
                <a:gd name="connsiteY28" fmla="*/ 971247 h 1004854"/>
                <a:gd name="connsiteX29" fmla="*/ 945356 w 1639338"/>
                <a:gd name="connsiteY29" fmla="*/ 999446 h 1004854"/>
                <a:gd name="connsiteX30" fmla="*/ 834905 w 1639338"/>
                <a:gd name="connsiteY30" fmla="*/ 1004717 h 100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639338" h="1004854">
                  <a:moveTo>
                    <a:pt x="834905" y="1004717"/>
                  </a:moveTo>
                  <a:cubicBezTo>
                    <a:pt x="731461" y="1004153"/>
                    <a:pt x="645568" y="996308"/>
                    <a:pt x="559906" y="984280"/>
                  </a:cubicBezTo>
                  <a:cubicBezTo>
                    <a:pt x="458387" y="970013"/>
                    <a:pt x="357872" y="950663"/>
                    <a:pt x="258298" y="926523"/>
                  </a:cubicBezTo>
                  <a:cubicBezTo>
                    <a:pt x="190521" y="910081"/>
                    <a:pt x="123978" y="889538"/>
                    <a:pt x="58921" y="864227"/>
                  </a:cubicBezTo>
                  <a:cubicBezTo>
                    <a:pt x="23087" y="850295"/>
                    <a:pt x="1185" y="826782"/>
                    <a:pt x="118" y="786513"/>
                  </a:cubicBezTo>
                  <a:cubicBezTo>
                    <a:pt x="-384" y="767665"/>
                    <a:pt x="808" y="748880"/>
                    <a:pt x="1938" y="730179"/>
                  </a:cubicBezTo>
                  <a:cubicBezTo>
                    <a:pt x="4762" y="682568"/>
                    <a:pt x="9281" y="635103"/>
                    <a:pt x="15452" y="587763"/>
                  </a:cubicBezTo>
                  <a:cubicBezTo>
                    <a:pt x="23610" y="525216"/>
                    <a:pt x="34425" y="463150"/>
                    <a:pt x="46391" y="401251"/>
                  </a:cubicBezTo>
                  <a:cubicBezTo>
                    <a:pt x="56076" y="351255"/>
                    <a:pt x="67874" y="301761"/>
                    <a:pt x="86743" y="254338"/>
                  </a:cubicBezTo>
                  <a:cubicBezTo>
                    <a:pt x="110632" y="194280"/>
                    <a:pt x="143245" y="140749"/>
                    <a:pt x="201169" y="106986"/>
                  </a:cubicBezTo>
                  <a:cubicBezTo>
                    <a:pt x="234200" y="87741"/>
                    <a:pt x="269804" y="74625"/>
                    <a:pt x="306077" y="63161"/>
                  </a:cubicBezTo>
                  <a:cubicBezTo>
                    <a:pt x="358625" y="46531"/>
                    <a:pt x="410294" y="27662"/>
                    <a:pt x="459349" y="2308"/>
                  </a:cubicBezTo>
                  <a:cubicBezTo>
                    <a:pt x="466880" y="-1583"/>
                    <a:pt x="470666" y="1388"/>
                    <a:pt x="475373" y="6262"/>
                  </a:cubicBezTo>
                  <a:cubicBezTo>
                    <a:pt x="511207" y="43351"/>
                    <a:pt x="551371" y="74666"/>
                    <a:pt x="597183" y="98786"/>
                  </a:cubicBezTo>
                  <a:cubicBezTo>
                    <a:pt x="643309" y="123073"/>
                    <a:pt x="692134" y="138783"/>
                    <a:pt x="743573" y="146293"/>
                  </a:cubicBezTo>
                  <a:cubicBezTo>
                    <a:pt x="817291" y="157045"/>
                    <a:pt x="890089" y="153070"/>
                    <a:pt x="961757" y="131963"/>
                  </a:cubicBezTo>
                  <a:cubicBezTo>
                    <a:pt x="1027400" y="112613"/>
                    <a:pt x="1085115" y="79248"/>
                    <a:pt x="1135969" y="33728"/>
                  </a:cubicBezTo>
                  <a:cubicBezTo>
                    <a:pt x="1146595" y="24210"/>
                    <a:pt x="1157620" y="15048"/>
                    <a:pt x="1166531" y="3752"/>
                  </a:cubicBezTo>
                  <a:cubicBezTo>
                    <a:pt x="1169752" y="-328"/>
                    <a:pt x="1173079" y="-1102"/>
                    <a:pt x="1178245" y="1534"/>
                  </a:cubicBezTo>
                  <a:cubicBezTo>
                    <a:pt x="1237760" y="31846"/>
                    <a:pt x="1301081" y="52346"/>
                    <a:pt x="1364130" y="73558"/>
                  </a:cubicBezTo>
                  <a:cubicBezTo>
                    <a:pt x="1402976" y="86632"/>
                    <a:pt x="1440003" y="103534"/>
                    <a:pt x="1471507" y="130520"/>
                  </a:cubicBezTo>
                  <a:cubicBezTo>
                    <a:pt x="1508449" y="162170"/>
                    <a:pt x="1532025" y="202920"/>
                    <a:pt x="1550245" y="247226"/>
                  </a:cubicBezTo>
                  <a:cubicBezTo>
                    <a:pt x="1576122" y="310171"/>
                    <a:pt x="1589363" y="376420"/>
                    <a:pt x="1601454" y="442984"/>
                  </a:cubicBezTo>
                  <a:cubicBezTo>
                    <a:pt x="1611663" y="499193"/>
                    <a:pt x="1621055" y="555507"/>
                    <a:pt x="1627519" y="612280"/>
                  </a:cubicBezTo>
                  <a:cubicBezTo>
                    <a:pt x="1631556" y="647905"/>
                    <a:pt x="1634945" y="683593"/>
                    <a:pt x="1637309" y="719385"/>
                  </a:cubicBezTo>
                  <a:cubicBezTo>
                    <a:pt x="1638648" y="739571"/>
                    <a:pt x="1639359" y="759737"/>
                    <a:pt x="1639338" y="779924"/>
                  </a:cubicBezTo>
                  <a:cubicBezTo>
                    <a:pt x="1639276" y="823937"/>
                    <a:pt x="1624277" y="846843"/>
                    <a:pt x="1583109" y="863243"/>
                  </a:cubicBezTo>
                  <a:cubicBezTo>
                    <a:pt x="1544911" y="878472"/>
                    <a:pt x="1505939" y="891609"/>
                    <a:pt x="1466528" y="903387"/>
                  </a:cubicBezTo>
                  <a:cubicBezTo>
                    <a:pt x="1367205" y="933029"/>
                    <a:pt x="1265833" y="953383"/>
                    <a:pt x="1163874" y="971247"/>
                  </a:cubicBezTo>
                  <a:cubicBezTo>
                    <a:pt x="1091432" y="983945"/>
                    <a:pt x="1018614" y="993526"/>
                    <a:pt x="945356" y="999446"/>
                  </a:cubicBezTo>
                  <a:cubicBezTo>
                    <a:pt x="902996" y="1002897"/>
                    <a:pt x="860530" y="1005491"/>
                    <a:pt x="834905" y="1004717"/>
                  </a:cubicBezTo>
                  <a:close/>
                </a:path>
              </a:pathLst>
            </a:custGeom>
            <a:solidFill>
              <a:schemeClr val="accent4"/>
            </a:solidFill>
            <a:ln w="20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FF63FFE7-65EE-4486-8DEC-B58A37DB61A5}"/>
                </a:ext>
              </a:extLst>
            </p:cNvPr>
            <p:cNvSpPr/>
            <p:nvPr/>
          </p:nvSpPr>
          <p:spPr>
            <a:xfrm>
              <a:off x="7596478" y="4739373"/>
              <a:ext cx="898505" cy="1095822"/>
            </a:xfrm>
            <a:custGeom>
              <a:avLst/>
              <a:gdLst>
                <a:gd name="connsiteX0" fmla="*/ 872545 w 898505"/>
                <a:gd name="connsiteY0" fmla="*/ 650419 h 1095822"/>
                <a:gd name="connsiteX1" fmla="*/ 825311 w 898505"/>
                <a:gd name="connsiteY1" fmla="*/ 809297 h 1095822"/>
                <a:gd name="connsiteX2" fmla="*/ 703270 w 898505"/>
                <a:gd name="connsiteY2" fmla="*/ 997002 h 1095822"/>
                <a:gd name="connsiteX3" fmla="*/ 501864 w 898505"/>
                <a:gd name="connsiteY3" fmla="*/ 1092015 h 1095822"/>
                <a:gd name="connsiteX4" fmla="*/ 434170 w 898505"/>
                <a:gd name="connsiteY4" fmla="*/ 1095697 h 1095822"/>
                <a:gd name="connsiteX5" fmla="*/ 212661 w 898505"/>
                <a:gd name="connsiteY5" fmla="*/ 1019134 h 1095822"/>
                <a:gd name="connsiteX6" fmla="*/ 142164 w 898505"/>
                <a:gd name="connsiteY6" fmla="*/ 945165 h 1095822"/>
                <a:gd name="connsiteX7" fmla="*/ 43909 w 898505"/>
                <a:gd name="connsiteY7" fmla="*/ 742043 h 1095822"/>
                <a:gd name="connsiteX8" fmla="*/ 0 w 898505"/>
                <a:gd name="connsiteY8" fmla="*/ 417990 h 1095822"/>
                <a:gd name="connsiteX9" fmla="*/ 17655 w 898505"/>
                <a:gd name="connsiteY9" fmla="*/ 300509 h 1095822"/>
                <a:gd name="connsiteX10" fmla="*/ 86499 w 898505"/>
                <a:gd name="connsiteY10" fmla="*/ 157236 h 1095822"/>
                <a:gd name="connsiteX11" fmla="*/ 185404 w 898505"/>
                <a:gd name="connsiteY11" fmla="*/ 66783 h 1095822"/>
                <a:gd name="connsiteX12" fmla="*/ 340056 w 898505"/>
                <a:gd name="connsiteY12" fmla="*/ 8838 h 1095822"/>
                <a:gd name="connsiteX13" fmla="*/ 413712 w 898505"/>
                <a:gd name="connsiteY13" fmla="*/ 764 h 1095822"/>
                <a:gd name="connsiteX14" fmla="*/ 490839 w 898505"/>
                <a:gd name="connsiteY14" fmla="*/ 1161 h 1095822"/>
                <a:gd name="connsiteX15" fmla="*/ 737117 w 898505"/>
                <a:gd name="connsiteY15" fmla="*/ 83163 h 1095822"/>
                <a:gd name="connsiteX16" fmla="*/ 879177 w 898505"/>
                <a:gd name="connsiteY16" fmla="*/ 295468 h 1095822"/>
                <a:gd name="connsiteX17" fmla="*/ 898506 w 898505"/>
                <a:gd name="connsiteY17" fmla="*/ 407488 h 1095822"/>
                <a:gd name="connsiteX18" fmla="*/ 872545 w 898505"/>
                <a:gd name="connsiteY18" fmla="*/ 650419 h 109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98505" h="1095822">
                  <a:moveTo>
                    <a:pt x="872545" y="650419"/>
                  </a:moveTo>
                  <a:cubicBezTo>
                    <a:pt x="861144" y="704661"/>
                    <a:pt x="846418" y="757941"/>
                    <a:pt x="825311" y="809297"/>
                  </a:cubicBezTo>
                  <a:cubicBezTo>
                    <a:pt x="796422" y="879501"/>
                    <a:pt x="758998" y="944224"/>
                    <a:pt x="703270" y="997002"/>
                  </a:cubicBezTo>
                  <a:cubicBezTo>
                    <a:pt x="646559" y="1050721"/>
                    <a:pt x="579472" y="1082455"/>
                    <a:pt x="501864" y="1092015"/>
                  </a:cubicBezTo>
                  <a:cubicBezTo>
                    <a:pt x="479355" y="1094776"/>
                    <a:pt x="456825" y="1096283"/>
                    <a:pt x="434170" y="1095697"/>
                  </a:cubicBezTo>
                  <a:cubicBezTo>
                    <a:pt x="316627" y="1095948"/>
                    <a:pt x="299892" y="1083396"/>
                    <a:pt x="212661" y="1019134"/>
                  </a:cubicBezTo>
                  <a:cubicBezTo>
                    <a:pt x="185090" y="998822"/>
                    <a:pt x="162707" y="972569"/>
                    <a:pt x="142164" y="945165"/>
                  </a:cubicBezTo>
                  <a:cubicBezTo>
                    <a:pt x="96206" y="883894"/>
                    <a:pt x="66104" y="814820"/>
                    <a:pt x="43909" y="742043"/>
                  </a:cubicBezTo>
                  <a:cubicBezTo>
                    <a:pt x="36273" y="717024"/>
                    <a:pt x="753" y="533231"/>
                    <a:pt x="0" y="417990"/>
                  </a:cubicBezTo>
                  <a:cubicBezTo>
                    <a:pt x="523" y="378014"/>
                    <a:pt x="7301" y="338916"/>
                    <a:pt x="17655" y="300509"/>
                  </a:cubicBezTo>
                  <a:cubicBezTo>
                    <a:pt x="31671" y="248568"/>
                    <a:pt x="53761" y="200141"/>
                    <a:pt x="86499" y="157236"/>
                  </a:cubicBezTo>
                  <a:cubicBezTo>
                    <a:pt x="113945" y="121277"/>
                    <a:pt x="146683" y="90882"/>
                    <a:pt x="185404" y="66783"/>
                  </a:cubicBezTo>
                  <a:cubicBezTo>
                    <a:pt x="233203" y="37058"/>
                    <a:pt x="285103" y="18691"/>
                    <a:pt x="340056" y="8838"/>
                  </a:cubicBezTo>
                  <a:cubicBezTo>
                    <a:pt x="364301" y="4487"/>
                    <a:pt x="388902" y="1789"/>
                    <a:pt x="413712" y="764"/>
                  </a:cubicBezTo>
                  <a:cubicBezTo>
                    <a:pt x="439484" y="-303"/>
                    <a:pt x="465172" y="-324"/>
                    <a:pt x="490839" y="1161"/>
                  </a:cubicBezTo>
                  <a:cubicBezTo>
                    <a:pt x="580246" y="6370"/>
                    <a:pt x="664089" y="29192"/>
                    <a:pt x="737117" y="83163"/>
                  </a:cubicBezTo>
                  <a:cubicBezTo>
                    <a:pt x="809684" y="136799"/>
                    <a:pt x="854576" y="209471"/>
                    <a:pt x="879177" y="295468"/>
                  </a:cubicBezTo>
                  <a:cubicBezTo>
                    <a:pt x="889657" y="332118"/>
                    <a:pt x="895744" y="369521"/>
                    <a:pt x="898506" y="407488"/>
                  </a:cubicBezTo>
                  <a:cubicBezTo>
                    <a:pt x="898171" y="495557"/>
                    <a:pt x="883528" y="587599"/>
                    <a:pt x="872545" y="650419"/>
                  </a:cubicBezTo>
                  <a:close/>
                </a:path>
              </a:pathLst>
            </a:custGeom>
            <a:solidFill>
              <a:schemeClr val="accent4"/>
            </a:solidFill>
            <a:ln w="20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12B7A4CD-F4B9-4A95-A1BC-3955525EFFFE}"/>
                </a:ext>
              </a:extLst>
            </p:cNvPr>
            <p:cNvSpPr/>
            <p:nvPr/>
          </p:nvSpPr>
          <p:spPr>
            <a:xfrm>
              <a:off x="7386013" y="4600639"/>
              <a:ext cx="1241825" cy="1245701"/>
            </a:xfrm>
            <a:custGeom>
              <a:avLst/>
              <a:gdLst>
                <a:gd name="connsiteX0" fmla="*/ 1241805 w 1241825"/>
                <a:gd name="connsiteY0" fmla="*/ 612535 h 1245701"/>
                <a:gd name="connsiteX1" fmla="*/ 1232956 w 1241825"/>
                <a:gd name="connsiteY1" fmla="*/ 508527 h 1245701"/>
                <a:gd name="connsiteX2" fmla="*/ 1169551 w 1241825"/>
                <a:gd name="connsiteY2" fmla="*/ 329357 h 1245701"/>
                <a:gd name="connsiteX3" fmla="*/ 1169216 w 1241825"/>
                <a:gd name="connsiteY3" fmla="*/ 318918 h 1245701"/>
                <a:gd name="connsiteX4" fmla="*/ 1165974 w 1241825"/>
                <a:gd name="connsiteY4" fmla="*/ 264257 h 1245701"/>
                <a:gd name="connsiteX5" fmla="*/ 1020923 w 1241825"/>
                <a:gd name="connsiteY5" fmla="*/ 115650 h 1245701"/>
                <a:gd name="connsiteX6" fmla="*/ 704149 w 1241825"/>
                <a:gd name="connsiteY6" fmla="*/ 1392 h 1245701"/>
                <a:gd name="connsiteX7" fmla="*/ 421891 w 1241825"/>
                <a:gd name="connsiteY7" fmla="*/ 50509 h 1245701"/>
                <a:gd name="connsiteX8" fmla="*/ 157812 w 1241825"/>
                <a:gd name="connsiteY8" fmla="*/ 271642 h 1245701"/>
                <a:gd name="connsiteX9" fmla="*/ 156159 w 1241825"/>
                <a:gd name="connsiteY9" fmla="*/ 319128 h 1245701"/>
                <a:gd name="connsiteX10" fmla="*/ 156264 w 1241825"/>
                <a:gd name="connsiteY10" fmla="*/ 334336 h 1245701"/>
                <a:gd name="connsiteX11" fmla="*/ 120932 w 1241825"/>
                <a:gd name="connsiteY11" fmla="*/ 413262 h 1245701"/>
                <a:gd name="connsiteX12" fmla="*/ 87629 w 1241825"/>
                <a:gd name="connsiteY12" fmla="*/ 585864 h 1245701"/>
                <a:gd name="connsiteX13" fmla="*/ 85244 w 1241825"/>
                <a:gd name="connsiteY13" fmla="*/ 590152 h 1245701"/>
                <a:gd name="connsiteX14" fmla="*/ 58322 w 1241825"/>
                <a:gd name="connsiteY14" fmla="*/ 588939 h 1245701"/>
                <a:gd name="connsiteX15" fmla="*/ 58217 w 1241825"/>
                <a:gd name="connsiteY15" fmla="*/ 558104 h 1245701"/>
                <a:gd name="connsiteX16" fmla="*/ 28575 w 1241825"/>
                <a:gd name="connsiteY16" fmla="*/ 530512 h 1245701"/>
                <a:gd name="connsiteX17" fmla="*/ 147 w 1241825"/>
                <a:gd name="connsiteY17" fmla="*/ 559234 h 1245701"/>
                <a:gd name="connsiteX18" fmla="*/ 0 w 1241825"/>
                <a:gd name="connsiteY18" fmla="*/ 711920 h 1245701"/>
                <a:gd name="connsiteX19" fmla="*/ 9748 w 1241825"/>
                <a:gd name="connsiteY19" fmla="*/ 732881 h 1245701"/>
                <a:gd name="connsiteX20" fmla="*/ 18304 w 1241825"/>
                <a:gd name="connsiteY20" fmla="*/ 751562 h 1245701"/>
                <a:gd name="connsiteX21" fmla="*/ 52569 w 1241825"/>
                <a:gd name="connsiteY21" fmla="*/ 900420 h 1245701"/>
                <a:gd name="connsiteX22" fmla="*/ 218183 w 1241825"/>
                <a:gd name="connsiteY22" fmla="*/ 1107851 h 1245701"/>
                <a:gd name="connsiteX23" fmla="*/ 397019 w 1241825"/>
                <a:gd name="connsiteY23" fmla="*/ 1185000 h 1245701"/>
                <a:gd name="connsiteX24" fmla="*/ 489333 w 1241825"/>
                <a:gd name="connsiteY24" fmla="*/ 1195020 h 1245701"/>
                <a:gd name="connsiteX25" fmla="*/ 531485 w 1241825"/>
                <a:gd name="connsiteY25" fmla="*/ 1213826 h 1245701"/>
                <a:gd name="connsiteX26" fmla="*/ 581815 w 1241825"/>
                <a:gd name="connsiteY26" fmla="*/ 1244033 h 1245701"/>
                <a:gd name="connsiteX27" fmla="*/ 633380 w 1241825"/>
                <a:gd name="connsiteY27" fmla="*/ 1232904 h 1245701"/>
                <a:gd name="connsiteX28" fmla="*/ 698312 w 1241825"/>
                <a:gd name="connsiteY28" fmla="*/ 1213826 h 1245701"/>
                <a:gd name="connsiteX29" fmla="*/ 723875 w 1241825"/>
                <a:gd name="connsiteY29" fmla="*/ 1182071 h 1245701"/>
                <a:gd name="connsiteX30" fmla="*/ 697601 w 1241825"/>
                <a:gd name="connsiteY30" fmla="*/ 1150839 h 1245701"/>
                <a:gd name="connsiteX31" fmla="*/ 645576 w 1241825"/>
                <a:gd name="connsiteY31" fmla="*/ 1135652 h 1245701"/>
                <a:gd name="connsiteX32" fmla="*/ 576544 w 1241825"/>
                <a:gd name="connsiteY32" fmla="*/ 1119754 h 1245701"/>
                <a:gd name="connsiteX33" fmla="*/ 531861 w 1241825"/>
                <a:gd name="connsiteY33" fmla="*/ 1158161 h 1245701"/>
                <a:gd name="connsiteX34" fmla="*/ 531903 w 1241825"/>
                <a:gd name="connsiteY34" fmla="*/ 1164416 h 1245701"/>
                <a:gd name="connsiteX35" fmla="*/ 525899 w 1241825"/>
                <a:gd name="connsiteY35" fmla="*/ 1170440 h 1245701"/>
                <a:gd name="connsiteX36" fmla="*/ 441513 w 1241825"/>
                <a:gd name="connsiteY36" fmla="*/ 1167281 h 1245701"/>
                <a:gd name="connsiteX37" fmla="*/ 382626 w 1241825"/>
                <a:gd name="connsiteY37" fmla="*/ 1151969 h 1245701"/>
                <a:gd name="connsiteX38" fmla="*/ 242240 w 1241825"/>
                <a:gd name="connsiteY38" fmla="*/ 1089087 h 1245701"/>
                <a:gd name="connsiteX39" fmla="*/ 165343 w 1241825"/>
                <a:gd name="connsiteY39" fmla="*/ 1023423 h 1245701"/>
                <a:gd name="connsiteX40" fmla="*/ 161535 w 1241825"/>
                <a:gd name="connsiteY40" fmla="*/ 1014511 h 1245701"/>
                <a:gd name="connsiteX41" fmla="*/ 170007 w 1241825"/>
                <a:gd name="connsiteY41" fmla="*/ 1011896 h 1245701"/>
                <a:gd name="connsiteX42" fmla="*/ 202390 w 1241825"/>
                <a:gd name="connsiteY42" fmla="*/ 1011666 h 1245701"/>
                <a:gd name="connsiteX43" fmla="*/ 228601 w 1241825"/>
                <a:gd name="connsiteY43" fmla="*/ 1005955 h 1245701"/>
                <a:gd name="connsiteX44" fmla="*/ 250001 w 1241825"/>
                <a:gd name="connsiteY44" fmla="*/ 967841 h 1245701"/>
                <a:gd name="connsiteX45" fmla="*/ 245859 w 1241825"/>
                <a:gd name="connsiteY45" fmla="*/ 798859 h 1245701"/>
                <a:gd name="connsiteX46" fmla="*/ 245692 w 1241825"/>
                <a:gd name="connsiteY46" fmla="*/ 659874 h 1245701"/>
                <a:gd name="connsiteX47" fmla="*/ 245294 w 1241825"/>
                <a:gd name="connsiteY47" fmla="*/ 591993 h 1245701"/>
                <a:gd name="connsiteX48" fmla="*/ 217472 w 1241825"/>
                <a:gd name="connsiteY48" fmla="*/ 554799 h 1245701"/>
                <a:gd name="connsiteX49" fmla="*/ 199461 w 1241825"/>
                <a:gd name="connsiteY49" fmla="*/ 551933 h 1245701"/>
                <a:gd name="connsiteX50" fmla="*/ 141955 w 1241825"/>
                <a:gd name="connsiteY50" fmla="*/ 551850 h 1245701"/>
                <a:gd name="connsiteX51" fmla="*/ 126936 w 1241825"/>
                <a:gd name="connsiteY51" fmla="*/ 534884 h 1245701"/>
                <a:gd name="connsiteX52" fmla="*/ 181680 w 1241825"/>
                <a:gd name="connsiteY52" fmla="*/ 361300 h 1245701"/>
                <a:gd name="connsiteX53" fmla="*/ 200026 w 1241825"/>
                <a:gd name="connsiteY53" fmla="*/ 347933 h 1245701"/>
                <a:gd name="connsiteX54" fmla="*/ 239855 w 1241825"/>
                <a:gd name="connsiteY54" fmla="*/ 323688 h 1245701"/>
                <a:gd name="connsiteX55" fmla="*/ 401370 w 1241825"/>
                <a:gd name="connsiteY55" fmla="*/ 170123 h 1245701"/>
                <a:gd name="connsiteX56" fmla="*/ 566398 w 1241825"/>
                <a:gd name="connsiteY56" fmla="*/ 106697 h 1245701"/>
                <a:gd name="connsiteX57" fmla="*/ 727515 w 1241825"/>
                <a:gd name="connsiteY57" fmla="*/ 101446 h 1245701"/>
                <a:gd name="connsiteX58" fmla="*/ 886184 w 1241825"/>
                <a:gd name="connsiteY58" fmla="*/ 147949 h 1245701"/>
                <a:gd name="connsiteX59" fmla="*/ 1025504 w 1241825"/>
                <a:gd name="connsiteY59" fmla="*/ 246393 h 1245701"/>
                <a:gd name="connsiteX60" fmla="*/ 1088511 w 1241825"/>
                <a:gd name="connsiteY60" fmla="*/ 322956 h 1245701"/>
                <a:gd name="connsiteX61" fmla="*/ 1119785 w 1241825"/>
                <a:gd name="connsiteY61" fmla="*/ 343540 h 1245701"/>
                <a:gd name="connsiteX62" fmla="*/ 1149280 w 1241825"/>
                <a:gd name="connsiteY62" fmla="*/ 365421 h 1245701"/>
                <a:gd name="connsiteX63" fmla="*/ 1202247 w 1241825"/>
                <a:gd name="connsiteY63" fmla="*/ 539549 h 1245701"/>
                <a:gd name="connsiteX64" fmla="*/ 1191348 w 1241825"/>
                <a:gd name="connsiteY64" fmla="*/ 551933 h 1245701"/>
                <a:gd name="connsiteX65" fmla="*/ 1121291 w 1241825"/>
                <a:gd name="connsiteY65" fmla="*/ 551891 h 1245701"/>
                <a:gd name="connsiteX66" fmla="*/ 1100268 w 1241825"/>
                <a:gd name="connsiteY66" fmla="*/ 559004 h 1245701"/>
                <a:gd name="connsiteX67" fmla="*/ 1083114 w 1241825"/>
                <a:gd name="connsiteY67" fmla="*/ 597850 h 1245701"/>
                <a:gd name="connsiteX68" fmla="*/ 1083010 w 1241825"/>
                <a:gd name="connsiteY68" fmla="*/ 789174 h 1245701"/>
                <a:gd name="connsiteX69" fmla="*/ 1083407 w 1241825"/>
                <a:gd name="connsiteY69" fmla="*/ 966921 h 1245701"/>
                <a:gd name="connsiteX70" fmla="*/ 1121249 w 1241825"/>
                <a:gd name="connsiteY70" fmla="*/ 1005746 h 1245701"/>
                <a:gd name="connsiteX71" fmla="*/ 1189215 w 1241825"/>
                <a:gd name="connsiteY71" fmla="*/ 1005830 h 1245701"/>
                <a:gd name="connsiteX72" fmla="*/ 1219170 w 1241825"/>
                <a:gd name="connsiteY72" fmla="*/ 991710 h 1245701"/>
                <a:gd name="connsiteX73" fmla="*/ 1226283 w 1241825"/>
                <a:gd name="connsiteY73" fmla="*/ 967193 h 1245701"/>
                <a:gd name="connsiteX74" fmla="*/ 1226366 w 1241825"/>
                <a:gd name="connsiteY74" fmla="*/ 807185 h 1245701"/>
                <a:gd name="connsiteX75" fmla="*/ 1229839 w 1241825"/>
                <a:gd name="connsiteY75" fmla="*/ 796244 h 1245701"/>
                <a:gd name="connsiteX76" fmla="*/ 1241825 w 1241825"/>
                <a:gd name="connsiteY76" fmla="*/ 774635 h 1245701"/>
                <a:gd name="connsiteX77" fmla="*/ 1241805 w 1241825"/>
                <a:gd name="connsiteY77" fmla="*/ 612535 h 1245701"/>
                <a:gd name="connsiteX78" fmla="*/ 101854 w 1241825"/>
                <a:gd name="connsiteY78" fmla="*/ 939998 h 1245701"/>
                <a:gd name="connsiteX79" fmla="*/ 100118 w 1241825"/>
                <a:gd name="connsiteY79" fmla="*/ 942320 h 1245701"/>
                <a:gd name="connsiteX80" fmla="*/ 77609 w 1241825"/>
                <a:gd name="connsiteY80" fmla="*/ 898014 h 1245701"/>
                <a:gd name="connsiteX81" fmla="*/ 41921 w 1241825"/>
                <a:gd name="connsiteY81" fmla="*/ 750683 h 1245701"/>
                <a:gd name="connsiteX82" fmla="*/ 48908 w 1241825"/>
                <a:gd name="connsiteY82" fmla="*/ 732714 h 1245701"/>
                <a:gd name="connsiteX83" fmla="*/ 58552 w 1241825"/>
                <a:gd name="connsiteY83" fmla="*/ 710540 h 1245701"/>
                <a:gd name="connsiteX84" fmla="*/ 58531 w 1241825"/>
                <a:gd name="connsiteY84" fmla="*/ 681839 h 1245701"/>
                <a:gd name="connsiteX85" fmla="*/ 87294 w 1241825"/>
                <a:gd name="connsiteY85" fmla="*/ 679559 h 1245701"/>
                <a:gd name="connsiteX86" fmla="*/ 87294 w 1241825"/>
                <a:gd name="connsiteY86" fmla="*/ 710707 h 1245701"/>
                <a:gd name="connsiteX87" fmla="*/ 87211 w 1241825"/>
                <a:gd name="connsiteY87" fmla="*/ 777585 h 1245701"/>
                <a:gd name="connsiteX88" fmla="*/ 97733 w 1241825"/>
                <a:gd name="connsiteY88" fmla="*/ 795763 h 1245701"/>
                <a:gd name="connsiteX89" fmla="*/ 102063 w 1241825"/>
                <a:gd name="connsiteY89" fmla="*/ 803106 h 1245701"/>
                <a:gd name="connsiteX90" fmla="*/ 101854 w 1241825"/>
                <a:gd name="connsiteY90" fmla="*/ 939998 h 1245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241825" h="1245701">
                  <a:moveTo>
                    <a:pt x="1241805" y="612535"/>
                  </a:moveTo>
                  <a:cubicBezTo>
                    <a:pt x="1241846" y="577601"/>
                    <a:pt x="1239043" y="542854"/>
                    <a:pt x="1232956" y="508527"/>
                  </a:cubicBezTo>
                  <a:cubicBezTo>
                    <a:pt x="1221743" y="445373"/>
                    <a:pt x="1200845" y="385482"/>
                    <a:pt x="1169551" y="329357"/>
                  </a:cubicBezTo>
                  <a:cubicBezTo>
                    <a:pt x="1167480" y="325654"/>
                    <a:pt x="1166873" y="322914"/>
                    <a:pt x="1169216" y="318918"/>
                  </a:cubicBezTo>
                  <a:cubicBezTo>
                    <a:pt x="1180261" y="300091"/>
                    <a:pt x="1178295" y="282038"/>
                    <a:pt x="1165974" y="264257"/>
                  </a:cubicBezTo>
                  <a:cubicBezTo>
                    <a:pt x="1125998" y="206522"/>
                    <a:pt x="1077822" y="156818"/>
                    <a:pt x="1020923" y="115650"/>
                  </a:cubicBezTo>
                  <a:cubicBezTo>
                    <a:pt x="926307" y="47183"/>
                    <a:pt x="820374" y="9090"/>
                    <a:pt x="704149" y="1392"/>
                  </a:cubicBezTo>
                  <a:cubicBezTo>
                    <a:pt x="606395" y="-5072"/>
                    <a:pt x="511947" y="10930"/>
                    <a:pt x="421891" y="50509"/>
                  </a:cubicBezTo>
                  <a:cubicBezTo>
                    <a:pt x="312402" y="98622"/>
                    <a:pt x="224292" y="172236"/>
                    <a:pt x="157812" y="271642"/>
                  </a:cubicBezTo>
                  <a:cubicBezTo>
                    <a:pt x="147562" y="286954"/>
                    <a:pt x="147541" y="303250"/>
                    <a:pt x="156159" y="319128"/>
                  </a:cubicBezTo>
                  <a:cubicBezTo>
                    <a:pt x="159255" y="324817"/>
                    <a:pt x="159339" y="328750"/>
                    <a:pt x="156264" y="334336"/>
                  </a:cubicBezTo>
                  <a:cubicBezTo>
                    <a:pt x="142374" y="359668"/>
                    <a:pt x="130701" y="386026"/>
                    <a:pt x="120932" y="413262"/>
                  </a:cubicBezTo>
                  <a:cubicBezTo>
                    <a:pt x="100913" y="469095"/>
                    <a:pt x="89595" y="526559"/>
                    <a:pt x="87629" y="585864"/>
                  </a:cubicBezTo>
                  <a:cubicBezTo>
                    <a:pt x="87587" y="587432"/>
                    <a:pt x="88006" y="589441"/>
                    <a:pt x="85244" y="590152"/>
                  </a:cubicBezTo>
                  <a:cubicBezTo>
                    <a:pt x="77755" y="580069"/>
                    <a:pt x="68635" y="581805"/>
                    <a:pt x="58322" y="588939"/>
                  </a:cubicBezTo>
                  <a:cubicBezTo>
                    <a:pt x="58322" y="577580"/>
                    <a:pt x="58782" y="567811"/>
                    <a:pt x="58217" y="558104"/>
                  </a:cubicBezTo>
                  <a:cubicBezTo>
                    <a:pt x="57297" y="541808"/>
                    <a:pt x="44453" y="530157"/>
                    <a:pt x="28575" y="530512"/>
                  </a:cubicBezTo>
                  <a:cubicBezTo>
                    <a:pt x="12510" y="530868"/>
                    <a:pt x="230" y="542771"/>
                    <a:pt x="147" y="559234"/>
                  </a:cubicBezTo>
                  <a:cubicBezTo>
                    <a:pt x="-104" y="610129"/>
                    <a:pt x="84" y="661025"/>
                    <a:pt x="0" y="711920"/>
                  </a:cubicBezTo>
                  <a:cubicBezTo>
                    <a:pt x="-21" y="720560"/>
                    <a:pt x="3075" y="728174"/>
                    <a:pt x="9748" y="732881"/>
                  </a:cubicBezTo>
                  <a:cubicBezTo>
                    <a:pt x="16756" y="737839"/>
                    <a:pt x="17823" y="743968"/>
                    <a:pt x="18304" y="751562"/>
                  </a:cubicBezTo>
                  <a:cubicBezTo>
                    <a:pt x="21651" y="803022"/>
                    <a:pt x="32843" y="852725"/>
                    <a:pt x="52569" y="900420"/>
                  </a:cubicBezTo>
                  <a:cubicBezTo>
                    <a:pt x="87755" y="985518"/>
                    <a:pt x="143252" y="1054592"/>
                    <a:pt x="218183" y="1107851"/>
                  </a:cubicBezTo>
                  <a:cubicBezTo>
                    <a:pt x="272196" y="1146237"/>
                    <a:pt x="331940" y="1171737"/>
                    <a:pt x="397019" y="1185000"/>
                  </a:cubicBezTo>
                  <a:cubicBezTo>
                    <a:pt x="427560" y="1191213"/>
                    <a:pt x="458436" y="1192991"/>
                    <a:pt x="489333" y="1195020"/>
                  </a:cubicBezTo>
                  <a:cubicBezTo>
                    <a:pt x="522866" y="1194936"/>
                    <a:pt x="527050" y="1194936"/>
                    <a:pt x="531485" y="1213826"/>
                  </a:cubicBezTo>
                  <a:cubicBezTo>
                    <a:pt x="539999" y="1241501"/>
                    <a:pt x="553282" y="1249639"/>
                    <a:pt x="581815" y="1244033"/>
                  </a:cubicBezTo>
                  <a:cubicBezTo>
                    <a:pt x="599053" y="1240644"/>
                    <a:pt x="616185" y="1236627"/>
                    <a:pt x="633380" y="1232904"/>
                  </a:cubicBezTo>
                  <a:cubicBezTo>
                    <a:pt x="655052" y="1226607"/>
                    <a:pt x="676871" y="1220813"/>
                    <a:pt x="698312" y="1213826"/>
                  </a:cubicBezTo>
                  <a:cubicBezTo>
                    <a:pt x="715173" y="1208324"/>
                    <a:pt x="724022" y="1196338"/>
                    <a:pt x="723875" y="1182071"/>
                  </a:cubicBezTo>
                  <a:cubicBezTo>
                    <a:pt x="723729" y="1167951"/>
                    <a:pt x="714504" y="1156320"/>
                    <a:pt x="697601" y="1150839"/>
                  </a:cubicBezTo>
                  <a:cubicBezTo>
                    <a:pt x="680427" y="1145254"/>
                    <a:pt x="663001" y="1140401"/>
                    <a:pt x="645576" y="1135652"/>
                  </a:cubicBezTo>
                  <a:cubicBezTo>
                    <a:pt x="622775" y="1129460"/>
                    <a:pt x="599973" y="1123080"/>
                    <a:pt x="576544" y="1119754"/>
                  </a:cubicBezTo>
                  <a:cubicBezTo>
                    <a:pt x="548952" y="1115821"/>
                    <a:pt x="532301" y="1130318"/>
                    <a:pt x="531861" y="1158161"/>
                  </a:cubicBezTo>
                  <a:cubicBezTo>
                    <a:pt x="531819" y="1160253"/>
                    <a:pt x="531715" y="1162345"/>
                    <a:pt x="531903" y="1164416"/>
                  </a:cubicBezTo>
                  <a:cubicBezTo>
                    <a:pt x="532342" y="1168955"/>
                    <a:pt x="530376" y="1170503"/>
                    <a:pt x="525899" y="1170440"/>
                  </a:cubicBezTo>
                  <a:cubicBezTo>
                    <a:pt x="497743" y="1170043"/>
                    <a:pt x="472661" y="1169854"/>
                    <a:pt x="441513" y="1167281"/>
                  </a:cubicBezTo>
                  <a:cubicBezTo>
                    <a:pt x="420364" y="1163558"/>
                    <a:pt x="391391" y="1154291"/>
                    <a:pt x="382626" y="1151969"/>
                  </a:cubicBezTo>
                  <a:cubicBezTo>
                    <a:pt x="332379" y="1138706"/>
                    <a:pt x="285291" y="1118436"/>
                    <a:pt x="242240" y="1089087"/>
                  </a:cubicBezTo>
                  <a:cubicBezTo>
                    <a:pt x="214209" y="1069988"/>
                    <a:pt x="188667" y="1048002"/>
                    <a:pt x="165343" y="1023423"/>
                  </a:cubicBezTo>
                  <a:cubicBezTo>
                    <a:pt x="163041" y="1020996"/>
                    <a:pt x="159611" y="1018423"/>
                    <a:pt x="161535" y="1014511"/>
                  </a:cubicBezTo>
                  <a:cubicBezTo>
                    <a:pt x="163167" y="1011227"/>
                    <a:pt x="166953" y="1011938"/>
                    <a:pt x="170007" y="1011896"/>
                  </a:cubicBezTo>
                  <a:cubicBezTo>
                    <a:pt x="180802" y="1011729"/>
                    <a:pt x="191617" y="1012210"/>
                    <a:pt x="202390" y="1011666"/>
                  </a:cubicBezTo>
                  <a:cubicBezTo>
                    <a:pt x="211385" y="1011206"/>
                    <a:pt x="220610" y="1010997"/>
                    <a:pt x="228601" y="1005955"/>
                  </a:cubicBezTo>
                  <a:cubicBezTo>
                    <a:pt x="242575" y="997149"/>
                    <a:pt x="249478" y="984890"/>
                    <a:pt x="250001" y="967841"/>
                  </a:cubicBezTo>
                  <a:cubicBezTo>
                    <a:pt x="251737" y="911423"/>
                    <a:pt x="246675" y="855193"/>
                    <a:pt x="245859" y="798859"/>
                  </a:cubicBezTo>
                  <a:cubicBezTo>
                    <a:pt x="245169" y="752545"/>
                    <a:pt x="245817" y="706210"/>
                    <a:pt x="245692" y="659874"/>
                  </a:cubicBezTo>
                  <a:cubicBezTo>
                    <a:pt x="245629" y="637240"/>
                    <a:pt x="246298" y="614606"/>
                    <a:pt x="245294" y="591993"/>
                  </a:cubicBezTo>
                  <a:cubicBezTo>
                    <a:pt x="243558" y="572204"/>
                    <a:pt x="236299" y="563167"/>
                    <a:pt x="217472" y="554799"/>
                  </a:cubicBezTo>
                  <a:cubicBezTo>
                    <a:pt x="211197" y="552707"/>
                    <a:pt x="204523" y="551996"/>
                    <a:pt x="199461" y="551933"/>
                  </a:cubicBezTo>
                  <a:cubicBezTo>
                    <a:pt x="180299" y="551682"/>
                    <a:pt x="161117" y="551829"/>
                    <a:pt x="141955" y="551850"/>
                  </a:cubicBezTo>
                  <a:cubicBezTo>
                    <a:pt x="126789" y="551870"/>
                    <a:pt x="124885" y="549883"/>
                    <a:pt x="126936" y="534884"/>
                  </a:cubicBezTo>
                  <a:cubicBezTo>
                    <a:pt x="135240" y="473906"/>
                    <a:pt x="153523" y="416065"/>
                    <a:pt x="181680" y="361300"/>
                  </a:cubicBezTo>
                  <a:cubicBezTo>
                    <a:pt x="185697" y="353476"/>
                    <a:pt x="191115" y="349230"/>
                    <a:pt x="200026" y="347933"/>
                  </a:cubicBezTo>
                  <a:cubicBezTo>
                    <a:pt x="216552" y="345569"/>
                    <a:pt x="230295" y="337934"/>
                    <a:pt x="239855" y="323688"/>
                  </a:cubicBezTo>
                  <a:cubicBezTo>
                    <a:pt x="282300" y="260534"/>
                    <a:pt x="336228" y="209450"/>
                    <a:pt x="401370" y="170123"/>
                  </a:cubicBezTo>
                  <a:cubicBezTo>
                    <a:pt x="452642" y="139184"/>
                    <a:pt x="507763" y="117951"/>
                    <a:pt x="566398" y="106697"/>
                  </a:cubicBezTo>
                  <a:cubicBezTo>
                    <a:pt x="619679" y="96468"/>
                    <a:pt x="673356" y="94585"/>
                    <a:pt x="727515" y="101446"/>
                  </a:cubicBezTo>
                  <a:cubicBezTo>
                    <a:pt x="783076" y="108475"/>
                    <a:pt x="835644" y="124290"/>
                    <a:pt x="886184" y="147949"/>
                  </a:cubicBezTo>
                  <a:cubicBezTo>
                    <a:pt x="938544" y="172445"/>
                    <a:pt x="984545" y="206124"/>
                    <a:pt x="1025504" y="246393"/>
                  </a:cubicBezTo>
                  <a:cubicBezTo>
                    <a:pt x="1049079" y="269571"/>
                    <a:pt x="1069998" y="295385"/>
                    <a:pt x="1088511" y="322956"/>
                  </a:cubicBezTo>
                  <a:cubicBezTo>
                    <a:pt x="1096063" y="334210"/>
                    <a:pt x="1106857" y="343038"/>
                    <a:pt x="1119785" y="343540"/>
                  </a:cubicBezTo>
                  <a:cubicBezTo>
                    <a:pt x="1136018" y="344188"/>
                    <a:pt x="1143026" y="352911"/>
                    <a:pt x="1149280" y="365421"/>
                  </a:cubicBezTo>
                  <a:cubicBezTo>
                    <a:pt x="1176789" y="420500"/>
                    <a:pt x="1193984" y="478655"/>
                    <a:pt x="1202247" y="539549"/>
                  </a:cubicBezTo>
                  <a:cubicBezTo>
                    <a:pt x="1203649" y="549862"/>
                    <a:pt x="1201849" y="551996"/>
                    <a:pt x="1191348" y="551933"/>
                  </a:cubicBezTo>
                  <a:cubicBezTo>
                    <a:pt x="1168003" y="551808"/>
                    <a:pt x="1144637" y="551850"/>
                    <a:pt x="1121291" y="551891"/>
                  </a:cubicBezTo>
                  <a:cubicBezTo>
                    <a:pt x="1114262" y="551912"/>
                    <a:pt x="1108635" y="552728"/>
                    <a:pt x="1100268" y="559004"/>
                  </a:cubicBezTo>
                  <a:cubicBezTo>
                    <a:pt x="1085624" y="569463"/>
                    <a:pt x="1083052" y="580801"/>
                    <a:pt x="1083114" y="597850"/>
                  </a:cubicBezTo>
                  <a:cubicBezTo>
                    <a:pt x="1083323" y="661632"/>
                    <a:pt x="1083072" y="725392"/>
                    <a:pt x="1083010" y="789174"/>
                  </a:cubicBezTo>
                  <a:cubicBezTo>
                    <a:pt x="1083135" y="848416"/>
                    <a:pt x="1083219" y="907679"/>
                    <a:pt x="1083407" y="966921"/>
                  </a:cubicBezTo>
                  <a:cubicBezTo>
                    <a:pt x="1083491" y="991312"/>
                    <a:pt x="1096837" y="1005265"/>
                    <a:pt x="1121249" y="1005746"/>
                  </a:cubicBezTo>
                  <a:cubicBezTo>
                    <a:pt x="1143904" y="1006185"/>
                    <a:pt x="1166559" y="1005767"/>
                    <a:pt x="1189215" y="1005830"/>
                  </a:cubicBezTo>
                  <a:cubicBezTo>
                    <a:pt x="1201473" y="1005872"/>
                    <a:pt x="1211493" y="1001458"/>
                    <a:pt x="1219170" y="991710"/>
                  </a:cubicBezTo>
                  <a:cubicBezTo>
                    <a:pt x="1224881" y="984451"/>
                    <a:pt x="1226283" y="976167"/>
                    <a:pt x="1226283" y="967193"/>
                  </a:cubicBezTo>
                  <a:cubicBezTo>
                    <a:pt x="1226178" y="913850"/>
                    <a:pt x="1226241" y="860528"/>
                    <a:pt x="1226366" y="807185"/>
                  </a:cubicBezTo>
                  <a:cubicBezTo>
                    <a:pt x="1226366" y="803294"/>
                    <a:pt x="1224484" y="797918"/>
                    <a:pt x="1229839" y="796244"/>
                  </a:cubicBezTo>
                  <a:cubicBezTo>
                    <a:pt x="1241031" y="792751"/>
                    <a:pt x="1241846" y="784174"/>
                    <a:pt x="1241825" y="774635"/>
                  </a:cubicBezTo>
                  <a:cubicBezTo>
                    <a:pt x="1241763" y="720602"/>
                    <a:pt x="1241742" y="666568"/>
                    <a:pt x="1241805" y="612535"/>
                  </a:cubicBezTo>
                  <a:close/>
                  <a:moveTo>
                    <a:pt x="101854" y="939998"/>
                  </a:moveTo>
                  <a:cubicBezTo>
                    <a:pt x="101854" y="940500"/>
                    <a:pt x="101143" y="940981"/>
                    <a:pt x="100118" y="942320"/>
                  </a:cubicBezTo>
                  <a:cubicBezTo>
                    <a:pt x="90830" y="928179"/>
                    <a:pt x="84198" y="913097"/>
                    <a:pt x="77609" y="898014"/>
                  </a:cubicBezTo>
                  <a:cubicBezTo>
                    <a:pt x="57109" y="850989"/>
                    <a:pt x="45938" y="801704"/>
                    <a:pt x="41921" y="750683"/>
                  </a:cubicBezTo>
                  <a:cubicBezTo>
                    <a:pt x="41357" y="743424"/>
                    <a:pt x="42131" y="737651"/>
                    <a:pt x="48908" y="732714"/>
                  </a:cubicBezTo>
                  <a:cubicBezTo>
                    <a:pt x="55874" y="727609"/>
                    <a:pt x="58656" y="719430"/>
                    <a:pt x="58552" y="710540"/>
                  </a:cubicBezTo>
                  <a:cubicBezTo>
                    <a:pt x="58447" y="701503"/>
                    <a:pt x="58531" y="692466"/>
                    <a:pt x="58531" y="681839"/>
                  </a:cubicBezTo>
                  <a:cubicBezTo>
                    <a:pt x="68488" y="690018"/>
                    <a:pt x="77463" y="689893"/>
                    <a:pt x="87294" y="679559"/>
                  </a:cubicBezTo>
                  <a:cubicBezTo>
                    <a:pt x="87294" y="691524"/>
                    <a:pt x="87294" y="701126"/>
                    <a:pt x="87294" y="710707"/>
                  </a:cubicBezTo>
                  <a:cubicBezTo>
                    <a:pt x="87294" y="733007"/>
                    <a:pt x="87378" y="755285"/>
                    <a:pt x="87211" y="777585"/>
                  </a:cubicBezTo>
                  <a:cubicBezTo>
                    <a:pt x="87148" y="785889"/>
                    <a:pt x="88696" y="792981"/>
                    <a:pt x="97733" y="795763"/>
                  </a:cubicBezTo>
                  <a:cubicBezTo>
                    <a:pt x="101603" y="796955"/>
                    <a:pt x="102063" y="799800"/>
                    <a:pt x="102063" y="803106"/>
                  </a:cubicBezTo>
                  <a:cubicBezTo>
                    <a:pt x="101979" y="848730"/>
                    <a:pt x="101938" y="894374"/>
                    <a:pt x="101854" y="939998"/>
                  </a:cubicBezTo>
                  <a:close/>
                </a:path>
              </a:pathLst>
            </a:custGeom>
            <a:solidFill>
              <a:srgbClr val="2B2B29"/>
            </a:solidFill>
            <a:ln w="20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4119E43-64D3-4B27-89AC-9E3AB2BC476B}"/>
              </a:ext>
            </a:extLst>
          </p:cNvPr>
          <p:cNvGrpSpPr/>
          <p:nvPr/>
        </p:nvGrpSpPr>
        <p:grpSpPr>
          <a:xfrm>
            <a:off x="3730437" y="984727"/>
            <a:ext cx="617906" cy="825894"/>
            <a:chOff x="7225678" y="4600639"/>
            <a:chExt cx="1639338" cy="2191143"/>
          </a:xfrm>
        </p:grpSpPr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68D9F049-55D5-4239-B58B-EE7F0EF624D2}"/>
                </a:ext>
              </a:extLst>
            </p:cNvPr>
            <p:cNvSpPr/>
            <p:nvPr/>
          </p:nvSpPr>
          <p:spPr>
            <a:xfrm>
              <a:off x="7225678" y="5786928"/>
              <a:ext cx="1639338" cy="1004854"/>
            </a:xfrm>
            <a:custGeom>
              <a:avLst/>
              <a:gdLst>
                <a:gd name="connsiteX0" fmla="*/ 834905 w 1639338"/>
                <a:gd name="connsiteY0" fmla="*/ 1004717 h 1004854"/>
                <a:gd name="connsiteX1" fmla="*/ 559906 w 1639338"/>
                <a:gd name="connsiteY1" fmla="*/ 984280 h 1004854"/>
                <a:gd name="connsiteX2" fmla="*/ 258298 w 1639338"/>
                <a:gd name="connsiteY2" fmla="*/ 926523 h 1004854"/>
                <a:gd name="connsiteX3" fmla="*/ 58921 w 1639338"/>
                <a:gd name="connsiteY3" fmla="*/ 864227 h 1004854"/>
                <a:gd name="connsiteX4" fmla="*/ 118 w 1639338"/>
                <a:gd name="connsiteY4" fmla="*/ 786513 h 1004854"/>
                <a:gd name="connsiteX5" fmla="*/ 1938 w 1639338"/>
                <a:gd name="connsiteY5" fmla="*/ 730179 h 1004854"/>
                <a:gd name="connsiteX6" fmla="*/ 15452 w 1639338"/>
                <a:gd name="connsiteY6" fmla="*/ 587763 h 1004854"/>
                <a:gd name="connsiteX7" fmla="*/ 46391 w 1639338"/>
                <a:gd name="connsiteY7" fmla="*/ 401251 h 1004854"/>
                <a:gd name="connsiteX8" fmla="*/ 86743 w 1639338"/>
                <a:gd name="connsiteY8" fmla="*/ 254338 h 1004854"/>
                <a:gd name="connsiteX9" fmla="*/ 201169 w 1639338"/>
                <a:gd name="connsiteY9" fmla="*/ 106986 h 1004854"/>
                <a:gd name="connsiteX10" fmla="*/ 306077 w 1639338"/>
                <a:gd name="connsiteY10" fmla="*/ 63161 h 1004854"/>
                <a:gd name="connsiteX11" fmla="*/ 459349 w 1639338"/>
                <a:gd name="connsiteY11" fmla="*/ 2308 h 1004854"/>
                <a:gd name="connsiteX12" fmla="*/ 475373 w 1639338"/>
                <a:gd name="connsiteY12" fmla="*/ 6262 h 1004854"/>
                <a:gd name="connsiteX13" fmla="*/ 597183 w 1639338"/>
                <a:gd name="connsiteY13" fmla="*/ 98786 h 1004854"/>
                <a:gd name="connsiteX14" fmla="*/ 743573 w 1639338"/>
                <a:gd name="connsiteY14" fmla="*/ 146293 h 1004854"/>
                <a:gd name="connsiteX15" fmla="*/ 961757 w 1639338"/>
                <a:gd name="connsiteY15" fmla="*/ 131963 h 1004854"/>
                <a:gd name="connsiteX16" fmla="*/ 1135969 w 1639338"/>
                <a:gd name="connsiteY16" fmla="*/ 33728 h 1004854"/>
                <a:gd name="connsiteX17" fmla="*/ 1166531 w 1639338"/>
                <a:gd name="connsiteY17" fmla="*/ 3752 h 1004854"/>
                <a:gd name="connsiteX18" fmla="*/ 1178245 w 1639338"/>
                <a:gd name="connsiteY18" fmla="*/ 1534 h 1004854"/>
                <a:gd name="connsiteX19" fmla="*/ 1364130 w 1639338"/>
                <a:gd name="connsiteY19" fmla="*/ 73558 h 1004854"/>
                <a:gd name="connsiteX20" fmla="*/ 1471507 w 1639338"/>
                <a:gd name="connsiteY20" fmla="*/ 130520 h 1004854"/>
                <a:gd name="connsiteX21" fmla="*/ 1550245 w 1639338"/>
                <a:gd name="connsiteY21" fmla="*/ 247226 h 1004854"/>
                <a:gd name="connsiteX22" fmla="*/ 1601454 w 1639338"/>
                <a:gd name="connsiteY22" fmla="*/ 442984 h 1004854"/>
                <a:gd name="connsiteX23" fmla="*/ 1627519 w 1639338"/>
                <a:gd name="connsiteY23" fmla="*/ 612280 h 1004854"/>
                <a:gd name="connsiteX24" fmla="*/ 1637309 w 1639338"/>
                <a:gd name="connsiteY24" fmla="*/ 719385 h 1004854"/>
                <a:gd name="connsiteX25" fmla="*/ 1639338 w 1639338"/>
                <a:gd name="connsiteY25" fmla="*/ 779924 h 1004854"/>
                <a:gd name="connsiteX26" fmla="*/ 1583109 w 1639338"/>
                <a:gd name="connsiteY26" fmla="*/ 863243 h 1004854"/>
                <a:gd name="connsiteX27" fmla="*/ 1466528 w 1639338"/>
                <a:gd name="connsiteY27" fmla="*/ 903387 h 1004854"/>
                <a:gd name="connsiteX28" fmla="*/ 1163874 w 1639338"/>
                <a:gd name="connsiteY28" fmla="*/ 971247 h 1004854"/>
                <a:gd name="connsiteX29" fmla="*/ 945356 w 1639338"/>
                <a:gd name="connsiteY29" fmla="*/ 999446 h 1004854"/>
                <a:gd name="connsiteX30" fmla="*/ 834905 w 1639338"/>
                <a:gd name="connsiteY30" fmla="*/ 1004717 h 100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639338" h="1004854">
                  <a:moveTo>
                    <a:pt x="834905" y="1004717"/>
                  </a:moveTo>
                  <a:cubicBezTo>
                    <a:pt x="731461" y="1004153"/>
                    <a:pt x="645568" y="996308"/>
                    <a:pt x="559906" y="984280"/>
                  </a:cubicBezTo>
                  <a:cubicBezTo>
                    <a:pt x="458387" y="970013"/>
                    <a:pt x="357872" y="950663"/>
                    <a:pt x="258298" y="926523"/>
                  </a:cubicBezTo>
                  <a:cubicBezTo>
                    <a:pt x="190521" y="910081"/>
                    <a:pt x="123978" y="889538"/>
                    <a:pt x="58921" y="864227"/>
                  </a:cubicBezTo>
                  <a:cubicBezTo>
                    <a:pt x="23087" y="850295"/>
                    <a:pt x="1185" y="826782"/>
                    <a:pt x="118" y="786513"/>
                  </a:cubicBezTo>
                  <a:cubicBezTo>
                    <a:pt x="-384" y="767665"/>
                    <a:pt x="808" y="748880"/>
                    <a:pt x="1938" y="730179"/>
                  </a:cubicBezTo>
                  <a:cubicBezTo>
                    <a:pt x="4762" y="682568"/>
                    <a:pt x="9281" y="635103"/>
                    <a:pt x="15452" y="587763"/>
                  </a:cubicBezTo>
                  <a:cubicBezTo>
                    <a:pt x="23610" y="525216"/>
                    <a:pt x="34425" y="463150"/>
                    <a:pt x="46391" y="401251"/>
                  </a:cubicBezTo>
                  <a:cubicBezTo>
                    <a:pt x="56076" y="351255"/>
                    <a:pt x="67874" y="301761"/>
                    <a:pt x="86743" y="254338"/>
                  </a:cubicBezTo>
                  <a:cubicBezTo>
                    <a:pt x="110632" y="194280"/>
                    <a:pt x="143245" y="140749"/>
                    <a:pt x="201169" y="106986"/>
                  </a:cubicBezTo>
                  <a:cubicBezTo>
                    <a:pt x="234200" y="87741"/>
                    <a:pt x="269804" y="74625"/>
                    <a:pt x="306077" y="63161"/>
                  </a:cubicBezTo>
                  <a:cubicBezTo>
                    <a:pt x="358625" y="46531"/>
                    <a:pt x="410294" y="27662"/>
                    <a:pt x="459349" y="2308"/>
                  </a:cubicBezTo>
                  <a:cubicBezTo>
                    <a:pt x="466880" y="-1583"/>
                    <a:pt x="470666" y="1388"/>
                    <a:pt x="475373" y="6262"/>
                  </a:cubicBezTo>
                  <a:cubicBezTo>
                    <a:pt x="511207" y="43351"/>
                    <a:pt x="551371" y="74666"/>
                    <a:pt x="597183" y="98786"/>
                  </a:cubicBezTo>
                  <a:cubicBezTo>
                    <a:pt x="643309" y="123073"/>
                    <a:pt x="692134" y="138783"/>
                    <a:pt x="743573" y="146293"/>
                  </a:cubicBezTo>
                  <a:cubicBezTo>
                    <a:pt x="817291" y="157045"/>
                    <a:pt x="890089" y="153070"/>
                    <a:pt x="961757" y="131963"/>
                  </a:cubicBezTo>
                  <a:cubicBezTo>
                    <a:pt x="1027400" y="112613"/>
                    <a:pt x="1085115" y="79248"/>
                    <a:pt x="1135969" y="33728"/>
                  </a:cubicBezTo>
                  <a:cubicBezTo>
                    <a:pt x="1146595" y="24210"/>
                    <a:pt x="1157620" y="15048"/>
                    <a:pt x="1166531" y="3752"/>
                  </a:cubicBezTo>
                  <a:cubicBezTo>
                    <a:pt x="1169752" y="-328"/>
                    <a:pt x="1173079" y="-1102"/>
                    <a:pt x="1178245" y="1534"/>
                  </a:cubicBezTo>
                  <a:cubicBezTo>
                    <a:pt x="1237760" y="31846"/>
                    <a:pt x="1301081" y="52346"/>
                    <a:pt x="1364130" y="73558"/>
                  </a:cubicBezTo>
                  <a:cubicBezTo>
                    <a:pt x="1402976" y="86632"/>
                    <a:pt x="1440003" y="103534"/>
                    <a:pt x="1471507" y="130520"/>
                  </a:cubicBezTo>
                  <a:cubicBezTo>
                    <a:pt x="1508449" y="162170"/>
                    <a:pt x="1532025" y="202920"/>
                    <a:pt x="1550245" y="247226"/>
                  </a:cubicBezTo>
                  <a:cubicBezTo>
                    <a:pt x="1576122" y="310171"/>
                    <a:pt x="1589363" y="376420"/>
                    <a:pt x="1601454" y="442984"/>
                  </a:cubicBezTo>
                  <a:cubicBezTo>
                    <a:pt x="1611663" y="499193"/>
                    <a:pt x="1621055" y="555507"/>
                    <a:pt x="1627519" y="612280"/>
                  </a:cubicBezTo>
                  <a:cubicBezTo>
                    <a:pt x="1631556" y="647905"/>
                    <a:pt x="1634945" y="683593"/>
                    <a:pt x="1637309" y="719385"/>
                  </a:cubicBezTo>
                  <a:cubicBezTo>
                    <a:pt x="1638648" y="739571"/>
                    <a:pt x="1639359" y="759737"/>
                    <a:pt x="1639338" y="779924"/>
                  </a:cubicBezTo>
                  <a:cubicBezTo>
                    <a:pt x="1639276" y="823937"/>
                    <a:pt x="1624277" y="846843"/>
                    <a:pt x="1583109" y="863243"/>
                  </a:cubicBezTo>
                  <a:cubicBezTo>
                    <a:pt x="1544911" y="878472"/>
                    <a:pt x="1505939" y="891609"/>
                    <a:pt x="1466528" y="903387"/>
                  </a:cubicBezTo>
                  <a:cubicBezTo>
                    <a:pt x="1367205" y="933029"/>
                    <a:pt x="1265833" y="953383"/>
                    <a:pt x="1163874" y="971247"/>
                  </a:cubicBezTo>
                  <a:cubicBezTo>
                    <a:pt x="1091432" y="983945"/>
                    <a:pt x="1018614" y="993526"/>
                    <a:pt x="945356" y="999446"/>
                  </a:cubicBezTo>
                  <a:cubicBezTo>
                    <a:pt x="902996" y="1002897"/>
                    <a:pt x="860530" y="1005491"/>
                    <a:pt x="834905" y="1004717"/>
                  </a:cubicBezTo>
                  <a:close/>
                </a:path>
              </a:pathLst>
            </a:custGeom>
            <a:solidFill>
              <a:schemeClr val="accent3"/>
            </a:solidFill>
            <a:ln w="20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7CD003B1-A7D3-47BF-BCE9-BA179B7B7BBA}"/>
                </a:ext>
              </a:extLst>
            </p:cNvPr>
            <p:cNvSpPr/>
            <p:nvPr/>
          </p:nvSpPr>
          <p:spPr>
            <a:xfrm>
              <a:off x="7596478" y="4739373"/>
              <a:ext cx="898505" cy="1095822"/>
            </a:xfrm>
            <a:custGeom>
              <a:avLst/>
              <a:gdLst>
                <a:gd name="connsiteX0" fmla="*/ 872545 w 898505"/>
                <a:gd name="connsiteY0" fmla="*/ 650419 h 1095822"/>
                <a:gd name="connsiteX1" fmla="*/ 825311 w 898505"/>
                <a:gd name="connsiteY1" fmla="*/ 809297 h 1095822"/>
                <a:gd name="connsiteX2" fmla="*/ 703270 w 898505"/>
                <a:gd name="connsiteY2" fmla="*/ 997002 h 1095822"/>
                <a:gd name="connsiteX3" fmla="*/ 501864 w 898505"/>
                <a:gd name="connsiteY3" fmla="*/ 1092015 h 1095822"/>
                <a:gd name="connsiteX4" fmla="*/ 434170 w 898505"/>
                <a:gd name="connsiteY4" fmla="*/ 1095697 h 1095822"/>
                <a:gd name="connsiteX5" fmla="*/ 212661 w 898505"/>
                <a:gd name="connsiteY5" fmla="*/ 1019134 h 1095822"/>
                <a:gd name="connsiteX6" fmla="*/ 142164 w 898505"/>
                <a:gd name="connsiteY6" fmla="*/ 945165 h 1095822"/>
                <a:gd name="connsiteX7" fmla="*/ 43909 w 898505"/>
                <a:gd name="connsiteY7" fmla="*/ 742043 h 1095822"/>
                <a:gd name="connsiteX8" fmla="*/ 0 w 898505"/>
                <a:gd name="connsiteY8" fmla="*/ 417990 h 1095822"/>
                <a:gd name="connsiteX9" fmla="*/ 17655 w 898505"/>
                <a:gd name="connsiteY9" fmla="*/ 300509 h 1095822"/>
                <a:gd name="connsiteX10" fmla="*/ 86499 w 898505"/>
                <a:gd name="connsiteY10" fmla="*/ 157236 h 1095822"/>
                <a:gd name="connsiteX11" fmla="*/ 185404 w 898505"/>
                <a:gd name="connsiteY11" fmla="*/ 66783 h 1095822"/>
                <a:gd name="connsiteX12" fmla="*/ 340056 w 898505"/>
                <a:gd name="connsiteY12" fmla="*/ 8838 h 1095822"/>
                <a:gd name="connsiteX13" fmla="*/ 413712 w 898505"/>
                <a:gd name="connsiteY13" fmla="*/ 764 h 1095822"/>
                <a:gd name="connsiteX14" fmla="*/ 490839 w 898505"/>
                <a:gd name="connsiteY14" fmla="*/ 1161 h 1095822"/>
                <a:gd name="connsiteX15" fmla="*/ 737117 w 898505"/>
                <a:gd name="connsiteY15" fmla="*/ 83163 h 1095822"/>
                <a:gd name="connsiteX16" fmla="*/ 879177 w 898505"/>
                <a:gd name="connsiteY16" fmla="*/ 295468 h 1095822"/>
                <a:gd name="connsiteX17" fmla="*/ 898506 w 898505"/>
                <a:gd name="connsiteY17" fmla="*/ 407488 h 1095822"/>
                <a:gd name="connsiteX18" fmla="*/ 872545 w 898505"/>
                <a:gd name="connsiteY18" fmla="*/ 650419 h 109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98505" h="1095822">
                  <a:moveTo>
                    <a:pt x="872545" y="650419"/>
                  </a:moveTo>
                  <a:cubicBezTo>
                    <a:pt x="861144" y="704661"/>
                    <a:pt x="846418" y="757941"/>
                    <a:pt x="825311" y="809297"/>
                  </a:cubicBezTo>
                  <a:cubicBezTo>
                    <a:pt x="796422" y="879501"/>
                    <a:pt x="758998" y="944224"/>
                    <a:pt x="703270" y="997002"/>
                  </a:cubicBezTo>
                  <a:cubicBezTo>
                    <a:pt x="646559" y="1050721"/>
                    <a:pt x="579472" y="1082455"/>
                    <a:pt x="501864" y="1092015"/>
                  </a:cubicBezTo>
                  <a:cubicBezTo>
                    <a:pt x="479355" y="1094776"/>
                    <a:pt x="456825" y="1096283"/>
                    <a:pt x="434170" y="1095697"/>
                  </a:cubicBezTo>
                  <a:cubicBezTo>
                    <a:pt x="316627" y="1095948"/>
                    <a:pt x="299892" y="1083396"/>
                    <a:pt x="212661" y="1019134"/>
                  </a:cubicBezTo>
                  <a:cubicBezTo>
                    <a:pt x="185090" y="998822"/>
                    <a:pt x="162707" y="972569"/>
                    <a:pt x="142164" y="945165"/>
                  </a:cubicBezTo>
                  <a:cubicBezTo>
                    <a:pt x="96206" y="883894"/>
                    <a:pt x="66104" y="814820"/>
                    <a:pt x="43909" y="742043"/>
                  </a:cubicBezTo>
                  <a:cubicBezTo>
                    <a:pt x="36273" y="717024"/>
                    <a:pt x="753" y="533231"/>
                    <a:pt x="0" y="417990"/>
                  </a:cubicBezTo>
                  <a:cubicBezTo>
                    <a:pt x="523" y="378014"/>
                    <a:pt x="7301" y="338916"/>
                    <a:pt x="17655" y="300509"/>
                  </a:cubicBezTo>
                  <a:cubicBezTo>
                    <a:pt x="31671" y="248568"/>
                    <a:pt x="53761" y="200141"/>
                    <a:pt x="86499" y="157236"/>
                  </a:cubicBezTo>
                  <a:cubicBezTo>
                    <a:pt x="113945" y="121277"/>
                    <a:pt x="146683" y="90882"/>
                    <a:pt x="185404" y="66783"/>
                  </a:cubicBezTo>
                  <a:cubicBezTo>
                    <a:pt x="233203" y="37058"/>
                    <a:pt x="285103" y="18691"/>
                    <a:pt x="340056" y="8838"/>
                  </a:cubicBezTo>
                  <a:cubicBezTo>
                    <a:pt x="364301" y="4487"/>
                    <a:pt x="388902" y="1789"/>
                    <a:pt x="413712" y="764"/>
                  </a:cubicBezTo>
                  <a:cubicBezTo>
                    <a:pt x="439484" y="-303"/>
                    <a:pt x="465172" y="-324"/>
                    <a:pt x="490839" y="1161"/>
                  </a:cubicBezTo>
                  <a:cubicBezTo>
                    <a:pt x="580246" y="6370"/>
                    <a:pt x="664089" y="29192"/>
                    <a:pt x="737117" y="83163"/>
                  </a:cubicBezTo>
                  <a:cubicBezTo>
                    <a:pt x="809684" y="136799"/>
                    <a:pt x="854576" y="209471"/>
                    <a:pt x="879177" y="295468"/>
                  </a:cubicBezTo>
                  <a:cubicBezTo>
                    <a:pt x="889657" y="332118"/>
                    <a:pt x="895744" y="369521"/>
                    <a:pt x="898506" y="407488"/>
                  </a:cubicBezTo>
                  <a:cubicBezTo>
                    <a:pt x="898171" y="495557"/>
                    <a:pt x="883528" y="587599"/>
                    <a:pt x="872545" y="650419"/>
                  </a:cubicBezTo>
                  <a:close/>
                </a:path>
              </a:pathLst>
            </a:custGeom>
            <a:solidFill>
              <a:schemeClr val="accent3"/>
            </a:solidFill>
            <a:ln w="20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A643C8AB-F1DA-48AF-97EA-DA1EA393BCA5}"/>
                </a:ext>
              </a:extLst>
            </p:cNvPr>
            <p:cNvSpPr/>
            <p:nvPr/>
          </p:nvSpPr>
          <p:spPr>
            <a:xfrm>
              <a:off x="7386013" y="4600639"/>
              <a:ext cx="1241825" cy="1245701"/>
            </a:xfrm>
            <a:custGeom>
              <a:avLst/>
              <a:gdLst>
                <a:gd name="connsiteX0" fmla="*/ 1241805 w 1241825"/>
                <a:gd name="connsiteY0" fmla="*/ 612535 h 1245701"/>
                <a:gd name="connsiteX1" fmla="*/ 1232956 w 1241825"/>
                <a:gd name="connsiteY1" fmla="*/ 508527 h 1245701"/>
                <a:gd name="connsiteX2" fmla="*/ 1169551 w 1241825"/>
                <a:gd name="connsiteY2" fmla="*/ 329357 h 1245701"/>
                <a:gd name="connsiteX3" fmla="*/ 1169216 w 1241825"/>
                <a:gd name="connsiteY3" fmla="*/ 318918 h 1245701"/>
                <a:gd name="connsiteX4" fmla="*/ 1165974 w 1241825"/>
                <a:gd name="connsiteY4" fmla="*/ 264257 h 1245701"/>
                <a:gd name="connsiteX5" fmla="*/ 1020923 w 1241825"/>
                <a:gd name="connsiteY5" fmla="*/ 115650 h 1245701"/>
                <a:gd name="connsiteX6" fmla="*/ 704149 w 1241825"/>
                <a:gd name="connsiteY6" fmla="*/ 1392 h 1245701"/>
                <a:gd name="connsiteX7" fmla="*/ 421891 w 1241825"/>
                <a:gd name="connsiteY7" fmla="*/ 50509 h 1245701"/>
                <a:gd name="connsiteX8" fmla="*/ 157812 w 1241825"/>
                <a:gd name="connsiteY8" fmla="*/ 271642 h 1245701"/>
                <a:gd name="connsiteX9" fmla="*/ 156159 w 1241825"/>
                <a:gd name="connsiteY9" fmla="*/ 319128 h 1245701"/>
                <a:gd name="connsiteX10" fmla="*/ 156264 w 1241825"/>
                <a:gd name="connsiteY10" fmla="*/ 334336 h 1245701"/>
                <a:gd name="connsiteX11" fmla="*/ 120932 w 1241825"/>
                <a:gd name="connsiteY11" fmla="*/ 413262 h 1245701"/>
                <a:gd name="connsiteX12" fmla="*/ 87629 w 1241825"/>
                <a:gd name="connsiteY12" fmla="*/ 585864 h 1245701"/>
                <a:gd name="connsiteX13" fmla="*/ 85244 w 1241825"/>
                <a:gd name="connsiteY13" fmla="*/ 590152 h 1245701"/>
                <a:gd name="connsiteX14" fmla="*/ 58322 w 1241825"/>
                <a:gd name="connsiteY14" fmla="*/ 588939 h 1245701"/>
                <a:gd name="connsiteX15" fmla="*/ 58217 w 1241825"/>
                <a:gd name="connsiteY15" fmla="*/ 558104 h 1245701"/>
                <a:gd name="connsiteX16" fmla="*/ 28575 w 1241825"/>
                <a:gd name="connsiteY16" fmla="*/ 530512 h 1245701"/>
                <a:gd name="connsiteX17" fmla="*/ 147 w 1241825"/>
                <a:gd name="connsiteY17" fmla="*/ 559234 h 1245701"/>
                <a:gd name="connsiteX18" fmla="*/ 0 w 1241825"/>
                <a:gd name="connsiteY18" fmla="*/ 711920 h 1245701"/>
                <a:gd name="connsiteX19" fmla="*/ 9748 w 1241825"/>
                <a:gd name="connsiteY19" fmla="*/ 732881 h 1245701"/>
                <a:gd name="connsiteX20" fmla="*/ 18304 w 1241825"/>
                <a:gd name="connsiteY20" fmla="*/ 751562 h 1245701"/>
                <a:gd name="connsiteX21" fmla="*/ 52569 w 1241825"/>
                <a:gd name="connsiteY21" fmla="*/ 900420 h 1245701"/>
                <a:gd name="connsiteX22" fmla="*/ 218183 w 1241825"/>
                <a:gd name="connsiteY22" fmla="*/ 1107851 h 1245701"/>
                <a:gd name="connsiteX23" fmla="*/ 397019 w 1241825"/>
                <a:gd name="connsiteY23" fmla="*/ 1185000 h 1245701"/>
                <a:gd name="connsiteX24" fmla="*/ 489333 w 1241825"/>
                <a:gd name="connsiteY24" fmla="*/ 1195020 h 1245701"/>
                <a:gd name="connsiteX25" fmla="*/ 531485 w 1241825"/>
                <a:gd name="connsiteY25" fmla="*/ 1213826 h 1245701"/>
                <a:gd name="connsiteX26" fmla="*/ 581815 w 1241825"/>
                <a:gd name="connsiteY26" fmla="*/ 1244033 h 1245701"/>
                <a:gd name="connsiteX27" fmla="*/ 633380 w 1241825"/>
                <a:gd name="connsiteY27" fmla="*/ 1232904 h 1245701"/>
                <a:gd name="connsiteX28" fmla="*/ 698312 w 1241825"/>
                <a:gd name="connsiteY28" fmla="*/ 1213826 h 1245701"/>
                <a:gd name="connsiteX29" fmla="*/ 723875 w 1241825"/>
                <a:gd name="connsiteY29" fmla="*/ 1182071 h 1245701"/>
                <a:gd name="connsiteX30" fmla="*/ 697601 w 1241825"/>
                <a:gd name="connsiteY30" fmla="*/ 1150839 h 1245701"/>
                <a:gd name="connsiteX31" fmla="*/ 645576 w 1241825"/>
                <a:gd name="connsiteY31" fmla="*/ 1135652 h 1245701"/>
                <a:gd name="connsiteX32" fmla="*/ 576544 w 1241825"/>
                <a:gd name="connsiteY32" fmla="*/ 1119754 h 1245701"/>
                <a:gd name="connsiteX33" fmla="*/ 531861 w 1241825"/>
                <a:gd name="connsiteY33" fmla="*/ 1158161 h 1245701"/>
                <a:gd name="connsiteX34" fmla="*/ 531903 w 1241825"/>
                <a:gd name="connsiteY34" fmla="*/ 1164416 h 1245701"/>
                <a:gd name="connsiteX35" fmla="*/ 525899 w 1241825"/>
                <a:gd name="connsiteY35" fmla="*/ 1170440 h 1245701"/>
                <a:gd name="connsiteX36" fmla="*/ 441513 w 1241825"/>
                <a:gd name="connsiteY36" fmla="*/ 1167281 h 1245701"/>
                <a:gd name="connsiteX37" fmla="*/ 382626 w 1241825"/>
                <a:gd name="connsiteY37" fmla="*/ 1151969 h 1245701"/>
                <a:gd name="connsiteX38" fmla="*/ 242240 w 1241825"/>
                <a:gd name="connsiteY38" fmla="*/ 1089087 h 1245701"/>
                <a:gd name="connsiteX39" fmla="*/ 165343 w 1241825"/>
                <a:gd name="connsiteY39" fmla="*/ 1023423 h 1245701"/>
                <a:gd name="connsiteX40" fmla="*/ 161535 w 1241825"/>
                <a:gd name="connsiteY40" fmla="*/ 1014511 h 1245701"/>
                <a:gd name="connsiteX41" fmla="*/ 170007 w 1241825"/>
                <a:gd name="connsiteY41" fmla="*/ 1011896 h 1245701"/>
                <a:gd name="connsiteX42" fmla="*/ 202390 w 1241825"/>
                <a:gd name="connsiteY42" fmla="*/ 1011666 h 1245701"/>
                <a:gd name="connsiteX43" fmla="*/ 228601 w 1241825"/>
                <a:gd name="connsiteY43" fmla="*/ 1005955 h 1245701"/>
                <a:gd name="connsiteX44" fmla="*/ 250001 w 1241825"/>
                <a:gd name="connsiteY44" fmla="*/ 967841 h 1245701"/>
                <a:gd name="connsiteX45" fmla="*/ 245859 w 1241825"/>
                <a:gd name="connsiteY45" fmla="*/ 798859 h 1245701"/>
                <a:gd name="connsiteX46" fmla="*/ 245692 w 1241825"/>
                <a:gd name="connsiteY46" fmla="*/ 659874 h 1245701"/>
                <a:gd name="connsiteX47" fmla="*/ 245294 w 1241825"/>
                <a:gd name="connsiteY47" fmla="*/ 591993 h 1245701"/>
                <a:gd name="connsiteX48" fmla="*/ 217472 w 1241825"/>
                <a:gd name="connsiteY48" fmla="*/ 554799 h 1245701"/>
                <a:gd name="connsiteX49" fmla="*/ 199461 w 1241825"/>
                <a:gd name="connsiteY49" fmla="*/ 551933 h 1245701"/>
                <a:gd name="connsiteX50" fmla="*/ 141955 w 1241825"/>
                <a:gd name="connsiteY50" fmla="*/ 551850 h 1245701"/>
                <a:gd name="connsiteX51" fmla="*/ 126936 w 1241825"/>
                <a:gd name="connsiteY51" fmla="*/ 534884 h 1245701"/>
                <a:gd name="connsiteX52" fmla="*/ 181680 w 1241825"/>
                <a:gd name="connsiteY52" fmla="*/ 361300 h 1245701"/>
                <a:gd name="connsiteX53" fmla="*/ 200026 w 1241825"/>
                <a:gd name="connsiteY53" fmla="*/ 347933 h 1245701"/>
                <a:gd name="connsiteX54" fmla="*/ 239855 w 1241825"/>
                <a:gd name="connsiteY54" fmla="*/ 323688 h 1245701"/>
                <a:gd name="connsiteX55" fmla="*/ 401370 w 1241825"/>
                <a:gd name="connsiteY55" fmla="*/ 170123 h 1245701"/>
                <a:gd name="connsiteX56" fmla="*/ 566398 w 1241825"/>
                <a:gd name="connsiteY56" fmla="*/ 106697 h 1245701"/>
                <a:gd name="connsiteX57" fmla="*/ 727515 w 1241825"/>
                <a:gd name="connsiteY57" fmla="*/ 101446 h 1245701"/>
                <a:gd name="connsiteX58" fmla="*/ 886184 w 1241825"/>
                <a:gd name="connsiteY58" fmla="*/ 147949 h 1245701"/>
                <a:gd name="connsiteX59" fmla="*/ 1025504 w 1241825"/>
                <a:gd name="connsiteY59" fmla="*/ 246393 h 1245701"/>
                <a:gd name="connsiteX60" fmla="*/ 1088511 w 1241825"/>
                <a:gd name="connsiteY60" fmla="*/ 322956 h 1245701"/>
                <a:gd name="connsiteX61" fmla="*/ 1119785 w 1241825"/>
                <a:gd name="connsiteY61" fmla="*/ 343540 h 1245701"/>
                <a:gd name="connsiteX62" fmla="*/ 1149280 w 1241825"/>
                <a:gd name="connsiteY62" fmla="*/ 365421 h 1245701"/>
                <a:gd name="connsiteX63" fmla="*/ 1202247 w 1241825"/>
                <a:gd name="connsiteY63" fmla="*/ 539549 h 1245701"/>
                <a:gd name="connsiteX64" fmla="*/ 1191348 w 1241825"/>
                <a:gd name="connsiteY64" fmla="*/ 551933 h 1245701"/>
                <a:gd name="connsiteX65" fmla="*/ 1121291 w 1241825"/>
                <a:gd name="connsiteY65" fmla="*/ 551891 h 1245701"/>
                <a:gd name="connsiteX66" fmla="*/ 1100268 w 1241825"/>
                <a:gd name="connsiteY66" fmla="*/ 559004 h 1245701"/>
                <a:gd name="connsiteX67" fmla="*/ 1083114 w 1241825"/>
                <a:gd name="connsiteY67" fmla="*/ 597850 h 1245701"/>
                <a:gd name="connsiteX68" fmla="*/ 1083010 w 1241825"/>
                <a:gd name="connsiteY68" fmla="*/ 789174 h 1245701"/>
                <a:gd name="connsiteX69" fmla="*/ 1083407 w 1241825"/>
                <a:gd name="connsiteY69" fmla="*/ 966921 h 1245701"/>
                <a:gd name="connsiteX70" fmla="*/ 1121249 w 1241825"/>
                <a:gd name="connsiteY70" fmla="*/ 1005746 h 1245701"/>
                <a:gd name="connsiteX71" fmla="*/ 1189215 w 1241825"/>
                <a:gd name="connsiteY71" fmla="*/ 1005830 h 1245701"/>
                <a:gd name="connsiteX72" fmla="*/ 1219170 w 1241825"/>
                <a:gd name="connsiteY72" fmla="*/ 991710 h 1245701"/>
                <a:gd name="connsiteX73" fmla="*/ 1226283 w 1241825"/>
                <a:gd name="connsiteY73" fmla="*/ 967193 h 1245701"/>
                <a:gd name="connsiteX74" fmla="*/ 1226366 w 1241825"/>
                <a:gd name="connsiteY74" fmla="*/ 807185 h 1245701"/>
                <a:gd name="connsiteX75" fmla="*/ 1229839 w 1241825"/>
                <a:gd name="connsiteY75" fmla="*/ 796244 h 1245701"/>
                <a:gd name="connsiteX76" fmla="*/ 1241825 w 1241825"/>
                <a:gd name="connsiteY76" fmla="*/ 774635 h 1245701"/>
                <a:gd name="connsiteX77" fmla="*/ 1241805 w 1241825"/>
                <a:gd name="connsiteY77" fmla="*/ 612535 h 1245701"/>
                <a:gd name="connsiteX78" fmla="*/ 101854 w 1241825"/>
                <a:gd name="connsiteY78" fmla="*/ 939998 h 1245701"/>
                <a:gd name="connsiteX79" fmla="*/ 100118 w 1241825"/>
                <a:gd name="connsiteY79" fmla="*/ 942320 h 1245701"/>
                <a:gd name="connsiteX80" fmla="*/ 77609 w 1241825"/>
                <a:gd name="connsiteY80" fmla="*/ 898014 h 1245701"/>
                <a:gd name="connsiteX81" fmla="*/ 41921 w 1241825"/>
                <a:gd name="connsiteY81" fmla="*/ 750683 h 1245701"/>
                <a:gd name="connsiteX82" fmla="*/ 48908 w 1241825"/>
                <a:gd name="connsiteY82" fmla="*/ 732714 h 1245701"/>
                <a:gd name="connsiteX83" fmla="*/ 58552 w 1241825"/>
                <a:gd name="connsiteY83" fmla="*/ 710540 h 1245701"/>
                <a:gd name="connsiteX84" fmla="*/ 58531 w 1241825"/>
                <a:gd name="connsiteY84" fmla="*/ 681839 h 1245701"/>
                <a:gd name="connsiteX85" fmla="*/ 87294 w 1241825"/>
                <a:gd name="connsiteY85" fmla="*/ 679559 h 1245701"/>
                <a:gd name="connsiteX86" fmla="*/ 87294 w 1241825"/>
                <a:gd name="connsiteY86" fmla="*/ 710707 h 1245701"/>
                <a:gd name="connsiteX87" fmla="*/ 87211 w 1241825"/>
                <a:gd name="connsiteY87" fmla="*/ 777585 h 1245701"/>
                <a:gd name="connsiteX88" fmla="*/ 97733 w 1241825"/>
                <a:gd name="connsiteY88" fmla="*/ 795763 h 1245701"/>
                <a:gd name="connsiteX89" fmla="*/ 102063 w 1241825"/>
                <a:gd name="connsiteY89" fmla="*/ 803106 h 1245701"/>
                <a:gd name="connsiteX90" fmla="*/ 101854 w 1241825"/>
                <a:gd name="connsiteY90" fmla="*/ 939998 h 1245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1241825" h="1245701">
                  <a:moveTo>
                    <a:pt x="1241805" y="612535"/>
                  </a:moveTo>
                  <a:cubicBezTo>
                    <a:pt x="1241846" y="577601"/>
                    <a:pt x="1239043" y="542854"/>
                    <a:pt x="1232956" y="508527"/>
                  </a:cubicBezTo>
                  <a:cubicBezTo>
                    <a:pt x="1221743" y="445373"/>
                    <a:pt x="1200845" y="385482"/>
                    <a:pt x="1169551" y="329357"/>
                  </a:cubicBezTo>
                  <a:cubicBezTo>
                    <a:pt x="1167480" y="325654"/>
                    <a:pt x="1166873" y="322914"/>
                    <a:pt x="1169216" y="318918"/>
                  </a:cubicBezTo>
                  <a:cubicBezTo>
                    <a:pt x="1180261" y="300091"/>
                    <a:pt x="1178295" y="282038"/>
                    <a:pt x="1165974" y="264257"/>
                  </a:cubicBezTo>
                  <a:cubicBezTo>
                    <a:pt x="1125998" y="206522"/>
                    <a:pt x="1077822" y="156818"/>
                    <a:pt x="1020923" y="115650"/>
                  </a:cubicBezTo>
                  <a:cubicBezTo>
                    <a:pt x="926307" y="47183"/>
                    <a:pt x="820374" y="9090"/>
                    <a:pt x="704149" y="1392"/>
                  </a:cubicBezTo>
                  <a:cubicBezTo>
                    <a:pt x="606395" y="-5072"/>
                    <a:pt x="511947" y="10930"/>
                    <a:pt x="421891" y="50509"/>
                  </a:cubicBezTo>
                  <a:cubicBezTo>
                    <a:pt x="312402" y="98622"/>
                    <a:pt x="224292" y="172236"/>
                    <a:pt x="157812" y="271642"/>
                  </a:cubicBezTo>
                  <a:cubicBezTo>
                    <a:pt x="147562" y="286954"/>
                    <a:pt x="147541" y="303250"/>
                    <a:pt x="156159" y="319128"/>
                  </a:cubicBezTo>
                  <a:cubicBezTo>
                    <a:pt x="159255" y="324817"/>
                    <a:pt x="159339" y="328750"/>
                    <a:pt x="156264" y="334336"/>
                  </a:cubicBezTo>
                  <a:cubicBezTo>
                    <a:pt x="142374" y="359668"/>
                    <a:pt x="130701" y="386026"/>
                    <a:pt x="120932" y="413262"/>
                  </a:cubicBezTo>
                  <a:cubicBezTo>
                    <a:pt x="100913" y="469095"/>
                    <a:pt x="89595" y="526559"/>
                    <a:pt x="87629" y="585864"/>
                  </a:cubicBezTo>
                  <a:cubicBezTo>
                    <a:pt x="87587" y="587432"/>
                    <a:pt x="88006" y="589441"/>
                    <a:pt x="85244" y="590152"/>
                  </a:cubicBezTo>
                  <a:cubicBezTo>
                    <a:pt x="77755" y="580069"/>
                    <a:pt x="68635" y="581805"/>
                    <a:pt x="58322" y="588939"/>
                  </a:cubicBezTo>
                  <a:cubicBezTo>
                    <a:pt x="58322" y="577580"/>
                    <a:pt x="58782" y="567811"/>
                    <a:pt x="58217" y="558104"/>
                  </a:cubicBezTo>
                  <a:cubicBezTo>
                    <a:pt x="57297" y="541808"/>
                    <a:pt x="44453" y="530157"/>
                    <a:pt x="28575" y="530512"/>
                  </a:cubicBezTo>
                  <a:cubicBezTo>
                    <a:pt x="12510" y="530868"/>
                    <a:pt x="230" y="542771"/>
                    <a:pt x="147" y="559234"/>
                  </a:cubicBezTo>
                  <a:cubicBezTo>
                    <a:pt x="-104" y="610129"/>
                    <a:pt x="84" y="661025"/>
                    <a:pt x="0" y="711920"/>
                  </a:cubicBezTo>
                  <a:cubicBezTo>
                    <a:pt x="-21" y="720560"/>
                    <a:pt x="3075" y="728174"/>
                    <a:pt x="9748" y="732881"/>
                  </a:cubicBezTo>
                  <a:cubicBezTo>
                    <a:pt x="16756" y="737839"/>
                    <a:pt x="17823" y="743968"/>
                    <a:pt x="18304" y="751562"/>
                  </a:cubicBezTo>
                  <a:cubicBezTo>
                    <a:pt x="21651" y="803022"/>
                    <a:pt x="32843" y="852725"/>
                    <a:pt x="52569" y="900420"/>
                  </a:cubicBezTo>
                  <a:cubicBezTo>
                    <a:pt x="87755" y="985518"/>
                    <a:pt x="143252" y="1054592"/>
                    <a:pt x="218183" y="1107851"/>
                  </a:cubicBezTo>
                  <a:cubicBezTo>
                    <a:pt x="272196" y="1146237"/>
                    <a:pt x="331940" y="1171737"/>
                    <a:pt x="397019" y="1185000"/>
                  </a:cubicBezTo>
                  <a:cubicBezTo>
                    <a:pt x="427560" y="1191213"/>
                    <a:pt x="458436" y="1192991"/>
                    <a:pt x="489333" y="1195020"/>
                  </a:cubicBezTo>
                  <a:cubicBezTo>
                    <a:pt x="522866" y="1194936"/>
                    <a:pt x="527050" y="1194936"/>
                    <a:pt x="531485" y="1213826"/>
                  </a:cubicBezTo>
                  <a:cubicBezTo>
                    <a:pt x="539999" y="1241501"/>
                    <a:pt x="553282" y="1249639"/>
                    <a:pt x="581815" y="1244033"/>
                  </a:cubicBezTo>
                  <a:cubicBezTo>
                    <a:pt x="599053" y="1240644"/>
                    <a:pt x="616185" y="1236627"/>
                    <a:pt x="633380" y="1232904"/>
                  </a:cubicBezTo>
                  <a:cubicBezTo>
                    <a:pt x="655052" y="1226607"/>
                    <a:pt x="676871" y="1220813"/>
                    <a:pt x="698312" y="1213826"/>
                  </a:cubicBezTo>
                  <a:cubicBezTo>
                    <a:pt x="715173" y="1208324"/>
                    <a:pt x="724022" y="1196338"/>
                    <a:pt x="723875" y="1182071"/>
                  </a:cubicBezTo>
                  <a:cubicBezTo>
                    <a:pt x="723729" y="1167951"/>
                    <a:pt x="714504" y="1156320"/>
                    <a:pt x="697601" y="1150839"/>
                  </a:cubicBezTo>
                  <a:cubicBezTo>
                    <a:pt x="680427" y="1145254"/>
                    <a:pt x="663001" y="1140401"/>
                    <a:pt x="645576" y="1135652"/>
                  </a:cubicBezTo>
                  <a:cubicBezTo>
                    <a:pt x="622775" y="1129460"/>
                    <a:pt x="599973" y="1123080"/>
                    <a:pt x="576544" y="1119754"/>
                  </a:cubicBezTo>
                  <a:cubicBezTo>
                    <a:pt x="548952" y="1115821"/>
                    <a:pt x="532301" y="1130318"/>
                    <a:pt x="531861" y="1158161"/>
                  </a:cubicBezTo>
                  <a:cubicBezTo>
                    <a:pt x="531819" y="1160253"/>
                    <a:pt x="531715" y="1162345"/>
                    <a:pt x="531903" y="1164416"/>
                  </a:cubicBezTo>
                  <a:cubicBezTo>
                    <a:pt x="532342" y="1168955"/>
                    <a:pt x="530376" y="1170503"/>
                    <a:pt x="525899" y="1170440"/>
                  </a:cubicBezTo>
                  <a:cubicBezTo>
                    <a:pt x="497743" y="1170043"/>
                    <a:pt x="472661" y="1169854"/>
                    <a:pt x="441513" y="1167281"/>
                  </a:cubicBezTo>
                  <a:cubicBezTo>
                    <a:pt x="420364" y="1163558"/>
                    <a:pt x="391391" y="1154291"/>
                    <a:pt x="382626" y="1151969"/>
                  </a:cubicBezTo>
                  <a:cubicBezTo>
                    <a:pt x="332379" y="1138706"/>
                    <a:pt x="285291" y="1118436"/>
                    <a:pt x="242240" y="1089087"/>
                  </a:cubicBezTo>
                  <a:cubicBezTo>
                    <a:pt x="214209" y="1069988"/>
                    <a:pt x="188667" y="1048002"/>
                    <a:pt x="165343" y="1023423"/>
                  </a:cubicBezTo>
                  <a:cubicBezTo>
                    <a:pt x="163041" y="1020996"/>
                    <a:pt x="159611" y="1018423"/>
                    <a:pt x="161535" y="1014511"/>
                  </a:cubicBezTo>
                  <a:cubicBezTo>
                    <a:pt x="163167" y="1011227"/>
                    <a:pt x="166953" y="1011938"/>
                    <a:pt x="170007" y="1011896"/>
                  </a:cubicBezTo>
                  <a:cubicBezTo>
                    <a:pt x="180802" y="1011729"/>
                    <a:pt x="191617" y="1012210"/>
                    <a:pt x="202390" y="1011666"/>
                  </a:cubicBezTo>
                  <a:cubicBezTo>
                    <a:pt x="211385" y="1011206"/>
                    <a:pt x="220610" y="1010997"/>
                    <a:pt x="228601" y="1005955"/>
                  </a:cubicBezTo>
                  <a:cubicBezTo>
                    <a:pt x="242575" y="997149"/>
                    <a:pt x="249478" y="984890"/>
                    <a:pt x="250001" y="967841"/>
                  </a:cubicBezTo>
                  <a:cubicBezTo>
                    <a:pt x="251737" y="911423"/>
                    <a:pt x="246675" y="855193"/>
                    <a:pt x="245859" y="798859"/>
                  </a:cubicBezTo>
                  <a:cubicBezTo>
                    <a:pt x="245169" y="752545"/>
                    <a:pt x="245817" y="706210"/>
                    <a:pt x="245692" y="659874"/>
                  </a:cubicBezTo>
                  <a:cubicBezTo>
                    <a:pt x="245629" y="637240"/>
                    <a:pt x="246298" y="614606"/>
                    <a:pt x="245294" y="591993"/>
                  </a:cubicBezTo>
                  <a:cubicBezTo>
                    <a:pt x="243558" y="572204"/>
                    <a:pt x="236299" y="563167"/>
                    <a:pt x="217472" y="554799"/>
                  </a:cubicBezTo>
                  <a:cubicBezTo>
                    <a:pt x="211197" y="552707"/>
                    <a:pt x="204523" y="551996"/>
                    <a:pt x="199461" y="551933"/>
                  </a:cubicBezTo>
                  <a:cubicBezTo>
                    <a:pt x="180299" y="551682"/>
                    <a:pt x="161117" y="551829"/>
                    <a:pt x="141955" y="551850"/>
                  </a:cubicBezTo>
                  <a:cubicBezTo>
                    <a:pt x="126789" y="551870"/>
                    <a:pt x="124885" y="549883"/>
                    <a:pt x="126936" y="534884"/>
                  </a:cubicBezTo>
                  <a:cubicBezTo>
                    <a:pt x="135240" y="473906"/>
                    <a:pt x="153523" y="416065"/>
                    <a:pt x="181680" y="361300"/>
                  </a:cubicBezTo>
                  <a:cubicBezTo>
                    <a:pt x="185697" y="353476"/>
                    <a:pt x="191115" y="349230"/>
                    <a:pt x="200026" y="347933"/>
                  </a:cubicBezTo>
                  <a:cubicBezTo>
                    <a:pt x="216552" y="345569"/>
                    <a:pt x="230295" y="337934"/>
                    <a:pt x="239855" y="323688"/>
                  </a:cubicBezTo>
                  <a:cubicBezTo>
                    <a:pt x="282300" y="260534"/>
                    <a:pt x="336228" y="209450"/>
                    <a:pt x="401370" y="170123"/>
                  </a:cubicBezTo>
                  <a:cubicBezTo>
                    <a:pt x="452642" y="139184"/>
                    <a:pt x="507763" y="117951"/>
                    <a:pt x="566398" y="106697"/>
                  </a:cubicBezTo>
                  <a:cubicBezTo>
                    <a:pt x="619679" y="96468"/>
                    <a:pt x="673356" y="94585"/>
                    <a:pt x="727515" y="101446"/>
                  </a:cubicBezTo>
                  <a:cubicBezTo>
                    <a:pt x="783076" y="108475"/>
                    <a:pt x="835644" y="124290"/>
                    <a:pt x="886184" y="147949"/>
                  </a:cubicBezTo>
                  <a:cubicBezTo>
                    <a:pt x="938544" y="172445"/>
                    <a:pt x="984545" y="206124"/>
                    <a:pt x="1025504" y="246393"/>
                  </a:cubicBezTo>
                  <a:cubicBezTo>
                    <a:pt x="1049079" y="269571"/>
                    <a:pt x="1069998" y="295385"/>
                    <a:pt x="1088511" y="322956"/>
                  </a:cubicBezTo>
                  <a:cubicBezTo>
                    <a:pt x="1096063" y="334210"/>
                    <a:pt x="1106857" y="343038"/>
                    <a:pt x="1119785" y="343540"/>
                  </a:cubicBezTo>
                  <a:cubicBezTo>
                    <a:pt x="1136018" y="344188"/>
                    <a:pt x="1143026" y="352911"/>
                    <a:pt x="1149280" y="365421"/>
                  </a:cubicBezTo>
                  <a:cubicBezTo>
                    <a:pt x="1176789" y="420500"/>
                    <a:pt x="1193984" y="478655"/>
                    <a:pt x="1202247" y="539549"/>
                  </a:cubicBezTo>
                  <a:cubicBezTo>
                    <a:pt x="1203649" y="549862"/>
                    <a:pt x="1201849" y="551996"/>
                    <a:pt x="1191348" y="551933"/>
                  </a:cubicBezTo>
                  <a:cubicBezTo>
                    <a:pt x="1168003" y="551808"/>
                    <a:pt x="1144637" y="551850"/>
                    <a:pt x="1121291" y="551891"/>
                  </a:cubicBezTo>
                  <a:cubicBezTo>
                    <a:pt x="1114262" y="551912"/>
                    <a:pt x="1108635" y="552728"/>
                    <a:pt x="1100268" y="559004"/>
                  </a:cubicBezTo>
                  <a:cubicBezTo>
                    <a:pt x="1085624" y="569463"/>
                    <a:pt x="1083052" y="580801"/>
                    <a:pt x="1083114" y="597850"/>
                  </a:cubicBezTo>
                  <a:cubicBezTo>
                    <a:pt x="1083323" y="661632"/>
                    <a:pt x="1083072" y="725392"/>
                    <a:pt x="1083010" y="789174"/>
                  </a:cubicBezTo>
                  <a:cubicBezTo>
                    <a:pt x="1083135" y="848416"/>
                    <a:pt x="1083219" y="907679"/>
                    <a:pt x="1083407" y="966921"/>
                  </a:cubicBezTo>
                  <a:cubicBezTo>
                    <a:pt x="1083491" y="991312"/>
                    <a:pt x="1096837" y="1005265"/>
                    <a:pt x="1121249" y="1005746"/>
                  </a:cubicBezTo>
                  <a:cubicBezTo>
                    <a:pt x="1143904" y="1006185"/>
                    <a:pt x="1166559" y="1005767"/>
                    <a:pt x="1189215" y="1005830"/>
                  </a:cubicBezTo>
                  <a:cubicBezTo>
                    <a:pt x="1201473" y="1005872"/>
                    <a:pt x="1211493" y="1001458"/>
                    <a:pt x="1219170" y="991710"/>
                  </a:cubicBezTo>
                  <a:cubicBezTo>
                    <a:pt x="1224881" y="984451"/>
                    <a:pt x="1226283" y="976167"/>
                    <a:pt x="1226283" y="967193"/>
                  </a:cubicBezTo>
                  <a:cubicBezTo>
                    <a:pt x="1226178" y="913850"/>
                    <a:pt x="1226241" y="860528"/>
                    <a:pt x="1226366" y="807185"/>
                  </a:cubicBezTo>
                  <a:cubicBezTo>
                    <a:pt x="1226366" y="803294"/>
                    <a:pt x="1224484" y="797918"/>
                    <a:pt x="1229839" y="796244"/>
                  </a:cubicBezTo>
                  <a:cubicBezTo>
                    <a:pt x="1241031" y="792751"/>
                    <a:pt x="1241846" y="784174"/>
                    <a:pt x="1241825" y="774635"/>
                  </a:cubicBezTo>
                  <a:cubicBezTo>
                    <a:pt x="1241763" y="720602"/>
                    <a:pt x="1241742" y="666568"/>
                    <a:pt x="1241805" y="612535"/>
                  </a:cubicBezTo>
                  <a:close/>
                  <a:moveTo>
                    <a:pt x="101854" y="939998"/>
                  </a:moveTo>
                  <a:cubicBezTo>
                    <a:pt x="101854" y="940500"/>
                    <a:pt x="101143" y="940981"/>
                    <a:pt x="100118" y="942320"/>
                  </a:cubicBezTo>
                  <a:cubicBezTo>
                    <a:pt x="90830" y="928179"/>
                    <a:pt x="84198" y="913097"/>
                    <a:pt x="77609" y="898014"/>
                  </a:cubicBezTo>
                  <a:cubicBezTo>
                    <a:pt x="57109" y="850989"/>
                    <a:pt x="45938" y="801704"/>
                    <a:pt x="41921" y="750683"/>
                  </a:cubicBezTo>
                  <a:cubicBezTo>
                    <a:pt x="41357" y="743424"/>
                    <a:pt x="42131" y="737651"/>
                    <a:pt x="48908" y="732714"/>
                  </a:cubicBezTo>
                  <a:cubicBezTo>
                    <a:pt x="55874" y="727609"/>
                    <a:pt x="58656" y="719430"/>
                    <a:pt x="58552" y="710540"/>
                  </a:cubicBezTo>
                  <a:cubicBezTo>
                    <a:pt x="58447" y="701503"/>
                    <a:pt x="58531" y="692466"/>
                    <a:pt x="58531" y="681839"/>
                  </a:cubicBezTo>
                  <a:cubicBezTo>
                    <a:pt x="68488" y="690018"/>
                    <a:pt x="77463" y="689893"/>
                    <a:pt x="87294" y="679559"/>
                  </a:cubicBezTo>
                  <a:cubicBezTo>
                    <a:pt x="87294" y="691524"/>
                    <a:pt x="87294" y="701126"/>
                    <a:pt x="87294" y="710707"/>
                  </a:cubicBezTo>
                  <a:cubicBezTo>
                    <a:pt x="87294" y="733007"/>
                    <a:pt x="87378" y="755285"/>
                    <a:pt x="87211" y="777585"/>
                  </a:cubicBezTo>
                  <a:cubicBezTo>
                    <a:pt x="87148" y="785889"/>
                    <a:pt x="88696" y="792981"/>
                    <a:pt x="97733" y="795763"/>
                  </a:cubicBezTo>
                  <a:cubicBezTo>
                    <a:pt x="101603" y="796955"/>
                    <a:pt x="102063" y="799800"/>
                    <a:pt x="102063" y="803106"/>
                  </a:cubicBezTo>
                  <a:cubicBezTo>
                    <a:pt x="101979" y="848730"/>
                    <a:pt x="101938" y="894374"/>
                    <a:pt x="101854" y="939998"/>
                  </a:cubicBezTo>
                  <a:close/>
                </a:path>
              </a:pathLst>
            </a:custGeom>
            <a:solidFill>
              <a:srgbClr val="2B2B29"/>
            </a:solidFill>
            <a:ln w="20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FC19C83F-D192-4C02-920C-2C69B2D67414}"/>
              </a:ext>
            </a:extLst>
          </p:cNvPr>
          <p:cNvSpPr txBox="1"/>
          <p:nvPr/>
        </p:nvSpPr>
        <p:spPr>
          <a:xfrm>
            <a:off x="5505462" y="508538"/>
            <a:ext cx="56540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dirty="0">
                <a:cs typeface="Arial" pitchFamily="34" charset="0"/>
              </a:rPr>
              <a:t>Infographic Style</a:t>
            </a:r>
            <a:endParaRPr lang="ko-KR" altLang="en-US" sz="5400" dirty="0">
              <a:cs typeface="Arial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5DB2CF5-A057-4D4C-A126-AF4C7BA087F5}"/>
              </a:ext>
            </a:extLst>
          </p:cNvPr>
          <p:cNvSpPr txBox="1"/>
          <p:nvPr/>
        </p:nvSpPr>
        <p:spPr>
          <a:xfrm>
            <a:off x="5505462" y="1388582"/>
            <a:ext cx="565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>
                <a:cs typeface="Arial" pitchFamily="34" charset="0"/>
              </a:rPr>
              <a:t>Get a modern PowerPoint  Presentation</a:t>
            </a:r>
          </a:p>
        </p:txBody>
      </p:sp>
      <p:sp>
        <p:nvSpPr>
          <p:cNvPr id="169" name="Rectangle 6">
            <a:extLst>
              <a:ext uri="{FF2B5EF4-FFF2-40B4-BE49-F238E27FC236}">
                <a16:creationId xmlns:a16="http://schemas.microsoft.com/office/drawing/2014/main" id="{1874574F-8E5E-4FAD-910B-F23F16B30432}"/>
              </a:ext>
            </a:extLst>
          </p:cNvPr>
          <p:cNvSpPr/>
          <p:nvPr/>
        </p:nvSpPr>
        <p:spPr>
          <a:xfrm>
            <a:off x="5728469" y="2054704"/>
            <a:ext cx="1999244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3600" dirty="0">
                <a:solidFill>
                  <a:schemeClr val="accent3"/>
                </a:solidFill>
              </a:rPr>
              <a:t>Online Webinar</a:t>
            </a:r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8A9A2CDE-7FD0-43E3-9A0B-609C96B1E856}"/>
              </a:ext>
            </a:extLst>
          </p:cNvPr>
          <p:cNvGrpSpPr/>
          <p:nvPr/>
        </p:nvGrpSpPr>
        <p:grpSpPr>
          <a:xfrm>
            <a:off x="5728469" y="3455531"/>
            <a:ext cx="1981200" cy="1308103"/>
            <a:chOff x="5529798" y="2980391"/>
            <a:chExt cx="1981200" cy="1308103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8D907BE-BCB3-4362-AFB5-595BF8330244}"/>
                </a:ext>
              </a:extLst>
            </p:cNvPr>
            <p:cNvSpPr txBox="1"/>
            <p:nvPr/>
          </p:nvSpPr>
          <p:spPr>
            <a:xfrm>
              <a:off x="5529798" y="2980391"/>
              <a:ext cx="1362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/>
                  </a:solidFill>
                  <a:cs typeface="Arial" pitchFamily="34" charset="0"/>
                </a:rPr>
                <a:t>Your</a:t>
              </a:r>
            </a:p>
            <a:p>
              <a:r>
                <a:rPr lang="en-US" altLang="ko-KR" dirty="0">
                  <a:solidFill>
                    <a:schemeClr val="accent1"/>
                  </a:solidFill>
                  <a:cs typeface="Arial" pitchFamily="34" charset="0"/>
                </a:rPr>
                <a:t>Text Here</a:t>
              </a:r>
              <a:endParaRPr lang="ko-KR" altLang="en-US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4E2EFEE-0A67-4D97-B568-15A8B83E5DC7}"/>
                </a:ext>
              </a:extLst>
            </p:cNvPr>
            <p:cNvSpPr txBox="1"/>
            <p:nvPr/>
          </p:nvSpPr>
          <p:spPr>
            <a:xfrm>
              <a:off x="5529798" y="3642163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cs typeface="Arial" pitchFamily="34" charset="0"/>
                </a:rPr>
                <a:t>   </a:t>
              </a:r>
            </a:p>
          </p:txBody>
        </p:sp>
      </p:grpSp>
      <p:sp>
        <p:nvSpPr>
          <p:cNvPr id="176" name="Rectangle 13">
            <a:extLst>
              <a:ext uri="{FF2B5EF4-FFF2-40B4-BE49-F238E27FC236}">
                <a16:creationId xmlns:a16="http://schemas.microsoft.com/office/drawing/2014/main" id="{D4D7A5FA-6416-47BA-997F-F666A94AC7D7}"/>
              </a:ext>
            </a:extLst>
          </p:cNvPr>
          <p:cNvSpPr/>
          <p:nvPr/>
        </p:nvSpPr>
        <p:spPr>
          <a:xfrm>
            <a:off x="7941252" y="2143678"/>
            <a:ext cx="66021" cy="26574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C82DCBD-0DC3-4EAC-8E58-FBE863635B4B}"/>
              </a:ext>
            </a:extLst>
          </p:cNvPr>
          <p:cNvSpPr txBox="1"/>
          <p:nvPr/>
        </p:nvSpPr>
        <p:spPr>
          <a:xfrm>
            <a:off x="8268373" y="2235149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Simple Portfolio Presentation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575A702-2B42-4D90-B647-4B66CFE7AD9A}"/>
              </a:ext>
            </a:extLst>
          </p:cNvPr>
          <p:cNvSpPr txBox="1"/>
          <p:nvPr/>
        </p:nvSpPr>
        <p:spPr>
          <a:xfrm>
            <a:off x="8268373" y="2556309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Presentation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36732DE-5468-4869-8510-C8E3BB170CC2}"/>
              </a:ext>
            </a:extLst>
          </p:cNvPr>
          <p:cNvSpPr txBox="1"/>
          <p:nvPr/>
        </p:nvSpPr>
        <p:spPr>
          <a:xfrm>
            <a:off x="8268373" y="3519789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Portfolio Presentation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9F55168-FD4F-4562-B546-0A345296D166}"/>
              </a:ext>
            </a:extLst>
          </p:cNvPr>
          <p:cNvSpPr txBox="1"/>
          <p:nvPr/>
        </p:nvSpPr>
        <p:spPr>
          <a:xfrm>
            <a:off x="8268373" y="3198629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Simple Portfolio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48D130E-4C35-4981-A969-000848760A08}"/>
              </a:ext>
            </a:extLst>
          </p:cNvPr>
          <p:cNvSpPr txBox="1"/>
          <p:nvPr/>
        </p:nvSpPr>
        <p:spPr>
          <a:xfrm>
            <a:off x="8268373" y="2877469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Portfolio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8C63EA4-6F31-4665-913A-666E3B0376FC}"/>
              </a:ext>
            </a:extLst>
          </p:cNvPr>
          <p:cNvSpPr txBox="1"/>
          <p:nvPr/>
        </p:nvSpPr>
        <p:spPr>
          <a:xfrm>
            <a:off x="8268373" y="3840949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Presentation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6059F35-36A5-49D7-A73B-54304562BAA8}"/>
              </a:ext>
            </a:extLst>
          </p:cNvPr>
          <p:cNvSpPr txBox="1"/>
          <p:nvPr/>
        </p:nvSpPr>
        <p:spPr>
          <a:xfrm>
            <a:off x="8268373" y="4483268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Simple Portfolio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12C3CC5-C17A-4EC3-800C-45ADA7CE0EF2}"/>
              </a:ext>
            </a:extLst>
          </p:cNvPr>
          <p:cNvSpPr txBox="1"/>
          <p:nvPr/>
        </p:nvSpPr>
        <p:spPr>
          <a:xfrm>
            <a:off x="8268373" y="4162109"/>
            <a:ext cx="3283552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cs typeface="Arial" pitchFamily="34" charset="0"/>
              </a:rPr>
              <a:t>Portfolio Presentation</a:t>
            </a:r>
          </a:p>
        </p:txBody>
      </p:sp>
      <p:sp>
        <p:nvSpPr>
          <p:cNvPr id="185" name="Text Placeholder 17">
            <a:extLst>
              <a:ext uri="{FF2B5EF4-FFF2-40B4-BE49-F238E27FC236}">
                <a16:creationId xmlns:a16="http://schemas.microsoft.com/office/drawing/2014/main" id="{C681FA09-BCA7-4079-949C-F94CAB421F17}"/>
              </a:ext>
            </a:extLst>
          </p:cNvPr>
          <p:cNvSpPr txBox="1">
            <a:spLocks/>
          </p:cNvSpPr>
          <p:nvPr/>
        </p:nvSpPr>
        <p:spPr>
          <a:xfrm>
            <a:off x="8007273" y="5141188"/>
            <a:ext cx="3705644" cy="41175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altLang="ko-KR" sz="2400" b="1" i="1" spc="300" dirty="0">
                <a:solidFill>
                  <a:schemeClr val="bg1"/>
                </a:solidFill>
              </a:rPr>
              <a:t>ONLINE WEBINAR</a:t>
            </a: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">
            <a:extLst>
              <a:ext uri="{FF2B5EF4-FFF2-40B4-BE49-F238E27FC236}">
                <a16:creationId xmlns:a16="http://schemas.microsoft.com/office/drawing/2014/main" id="{812DEBD2-E0FE-42B5-8041-1E1F4E275C79}"/>
              </a:ext>
            </a:extLst>
          </p:cNvPr>
          <p:cNvGrpSpPr/>
          <p:nvPr/>
        </p:nvGrpSpPr>
        <p:grpSpPr>
          <a:xfrm>
            <a:off x="7407837" y="2704744"/>
            <a:ext cx="3442031" cy="3511701"/>
            <a:chOff x="1774871" y="1545842"/>
            <a:chExt cx="3442031" cy="351170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1A5AB9-FEE8-42ED-BFFB-74B301B60D61}"/>
                </a:ext>
              </a:extLst>
            </p:cNvPr>
            <p:cNvSpPr txBox="1"/>
            <p:nvPr userDrawn="1"/>
          </p:nvSpPr>
          <p:spPr>
            <a:xfrm>
              <a:off x="2165346" y="1789752"/>
              <a:ext cx="2878364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You can simply impress your audience and add a unique zing and appeal to your Presentations.  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자유형: 도형 14">
              <a:extLst>
                <a:ext uri="{FF2B5EF4-FFF2-40B4-BE49-F238E27FC236}">
                  <a16:creationId xmlns:a16="http://schemas.microsoft.com/office/drawing/2014/main" id="{A4391BF9-B053-429C-B1DD-F62810E4F479}"/>
                </a:ext>
              </a:extLst>
            </p:cNvPr>
            <p:cNvSpPr/>
            <p:nvPr userDrawn="1"/>
          </p:nvSpPr>
          <p:spPr>
            <a:xfrm rot="10800000">
              <a:off x="4689450" y="4569723"/>
              <a:ext cx="527452" cy="487820"/>
            </a:xfrm>
            <a:custGeom>
              <a:avLst/>
              <a:gdLst/>
              <a:ahLst/>
              <a:cxnLst/>
              <a:rect l="l" t="t" r="r" b="b"/>
              <a:pathLst>
                <a:path w="282415" h="261194">
                  <a:moveTo>
                    <a:pt x="258472" y="0"/>
                  </a:moveTo>
                  <a:lnTo>
                    <a:pt x="282415" y="38091"/>
                  </a:lnTo>
                  <a:cubicBezTo>
                    <a:pt x="262463" y="46435"/>
                    <a:pt x="247771" y="58859"/>
                    <a:pt x="238339" y="75365"/>
                  </a:cubicBezTo>
                  <a:cubicBezTo>
                    <a:pt x="228907" y="91871"/>
                    <a:pt x="223647" y="115905"/>
                    <a:pt x="222558" y="147466"/>
                  </a:cubicBezTo>
                  <a:lnTo>
                    <a:pt x="273709" y="147466"/>
                  </a:lnTo>
                  <a:lnTo>
                    <a:pt x="273709" y="261194"/>
                  </a:lnTo>
                  <a:lnTo>
                    <a:pt x="168687" y="261194"/>
                  </a:lnTo>
                  <a:lnTo>
                    <a:pt x="168687" y="171408"/>
                  </a:lnTo>
                  <a:cubicBezTo>
                    <a:pt x="168687" y="122797"/>
                    <a:pt x="174491" y="87609"/>
                    <a:pt x="186100" y="65843"/>
                  </a:cubicBezTo>
                  <a:cubicBezTo>
                    <a:pt x="201336" y="36821"/>
                    <a:pt x="225460" y="14874"/>
                    <a:pt x="258472" y="0"/>
                  </a:cubicBezTo>
                  <a:close/>
                  <a:moveTo>
                    <a:pt x="89785" y="0"/>
                  </a:moveTo>
                  <a:lnTo>
                    <a:pt x="113728" y="38091"/>
                  </a:lnTo>
                  <a:cubicBezTo>
                    <a:pt x="93775" y="46435"/>
                    <a:pt x="79083" y="58859"/>
                    <a:pt x="69651" y="75365"/>
                  </a:cubicBezTo>
                  <a:cubicBezTo>
                    <a:pt x="60219" y="91871"/>
                    <a:pt x="54959" y="115905"/>
                    <a:pt x="53871" y="147466"/>
                  </a:cubicBezTo>
                  <a:lnTo>
                    <a:pt x="105021" y="147466"/>
                  </a:lnTo>
                  <a:lnTo>
                    <a:pt x="105021" y="261194"/>
                  </a:lnTo>
                  <a:lnTo>
                    <a:pt x="0" y="261194"/>
                  </a:lnTo>
                  <a:lnTo>
                    <a:pt x="0" y="171408"/>
                  </a:lnTo>
                  <a:cubicBezTo>
                    <a:pt x="0" y="122797"/>
                    <a:pt x="5804" y="87609"/>
                    <a:pt x="17413" y="65843"/>
                  </a:cubicBezTo>
                  <a:cubicBezTo>
                    <a:pt x="32649" y="36821"/>
                    <a:pt x="56773" y="14874"/>
                    <a:pt x="897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Freeform: Shape 5">
              <a:extLst>
                <a:ext uri="{FF2B5EF4-FFF2-40B4-BE49-F238E27FC236}">
                  <a16:creationId xmlns:a16="http://schemas.microsoft.com/office/drawing/2014/main" id="{838C4FE6-B140-48F4-8940-ED8C04E40A60}"/>
                </a:ext>
              </a:extLst>
            </p:cNvPr>
            <p:cNvSpPr/>
            <p:nvPr userDrawn="1"/>
          </p:nvSpPr>
          <p:spPr>
            <a:xfrm>
              <a:off x="1774871" y="1545842"/>
              <a:ext cx="527452" cy="487820"/>
            </a:xfrm>
            <a:custGeom>
              <a:avLst/>
              <a:gdLst>
                <a:gd name="connsiteX0" fmla="*/ 278634 w 304444"/>
                <a:gd name="connsiteY0" fmla="*/ 0 h 281568"/>
                <a:gd name="connsiteX1" fmla="*/ 304444 w 304444"/>
                <a:gd name="connsiteY1" fmla="*/ 41062 h 281568"/>
                <a:gd name="connsiteX2" fmla="*/ 256930 w 304444"/>
                <a:gd name="connsiteY2" fmla="*/ 81244 h 281568"/>
                <a:gd name="connsiteX3" fmla="*/ 239918 w 304444"/>
                <a:gd name="connsiteY3" fmla="*/ 158969 h 281568"/>
                <a:gd name="connsiteX4" fmla="*/ 295059 w 304444"/>
                <a:gd name="connsiteY4" fmla="*/ 158969 h 281568"/>
                <a:gd name="connsiteX5" fmla="*/ 295059 w 304444"/>
                <a:gd name="connsiteY5" fmla="*/ 281568 h 281568"/>
                <a:gd name="connsiteX6" fmla="*/ 181845 w 304444"/>
                <a:gd name="connsiteY6" fmla="*/ 281568 h 281568"/>
                <a:gd name="connsiteX7" fmla="*/ 181845 w 304444"/>
                <a:gd name="connsiteY7" fmla="*/ 184778 h 281568"/>
                <a:gd name="connsiteX8" fmla="*/ 200616 w 304444"/>
                <a:gd name="connsiteY8" fmla="*/ 70979 h 281568"/>
                <a:gd name="connsiteX9" fmla="*/ 278634 w 304444"/>
                <a:gd name="connsiteY9" fmla="*/ 0 h 281568"/>
                <a:gd name="connsiteX10" fmla="*/ 96789 w 304444"/>
                <a:gd name="connsiteY10" fmla="*/ 0 h 281568"/>
                <a:gd name="connsiteX11" fmla="*/ 122599 w 304444"/>
                <a:gd name="connsiteY11" fmla="*/ 41062 h 281568"/>
                <a:gd name="connsiteX12" fmla="*/ 75084 w 304444"/>
                <a:gd name="connsiteY12" fmla="*/ 81244 h 281568"/>
                <a:gd name="connsiteX13" fmla="*/ 58073 w 304444"/>
                <a:gd name="connsiteY13" fmla="*/ 158969 h 281568"/>
                <a:gd name="connsiteX14" fmla="*/ 113213 w 304444"/>
                <a:gd name="connsiteY14" fmla="*/ 158969 h 281568"/>
                <a:gd name="connsiteX15" fmla="*/ 113213 w 304444"/>
                <a:gd name="connsiteY15" fmla="*/ 281568 h 281568"/>
                <a:gd name="connsiteX16" fmla="*/ 0 w 304444"/>
                <a:gd name="connsiteY16" fmla="*/ 281568 h 281568"/>
                <a:gd name="connsiteX17" fmla="*/ 0 w 304444"/>
                <a:gd name="connsiteY17" fmla="*/ 184778 h 281568"/>
                <a:gd name="connsiteX18" fmla="*/ 18772 w 304444"/>
                <a:gd name="connsiteY18" fmla="*/ 70979 h 281568"/>
                <a:gd name="connsiteX19" fmla="*/ 96789 w 304444"/>
                <a:gd name="connsiteY19" fmla="*/ 0 h 281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4444" h="281568">
                  <a:moveTo>
                    <a:pt x="278634" y="0"/>
                  </a:moveTo>
                  <a:lnTo>
                    <a:pt x="304444" y="41062"/>
                  </a:lnTo>
                  <a:cubicBezTo>
                    <a:pt x="282936" y="50057"/>
                    <a:pt x="267098" y="63450"/>
                    <a:pt x="256930" y="81244"/>
                  </a:cubicBezTo>
                  <a:cubicBezTo>
                    <a:pt x="246762" y="99037"/>
                    <a:pt x="241092" y="124946"/>
                    <a:pt x="239918" y="158969"/>
                  </a:cubicBezTo>
                  <a:lnTo>
                    <a:pt x="295059" y="158969"/>
                  </a:lnTo>
                  <a:lnTo>
                    <a:pt x="295059" y="281568"/>
                  </a:lnTo>
                  <a:lnTo>
                    <a:pt x="181845" y="281568"/>
                  </a:lnTo>
                  <a:lnTo>
                    <a:pt x="181845" y="184778"/>
                  </a:lnTo>
                  <a:cubicBezTo>
                    <a:pt x="181845" y="132376"/>
                    <a:pt x="188102" y="94443"/>
                    <a:pt x="200616" y="70979"/>
                  </a:cubicBezTo>
                  <a:cubicBezTo>
                    <a:pt x="217041" y="39693"/>
                    <a:pt x="243047" y="16034"/>
                    <a:pt x="278634" y="0"/>
                  </a:cubicBezTo>
                  <a:close/>
                  <a:moveTo>
                    <a:pt x="96789" y="0"/>
                  </a:moveTo>
                  <a:lnTo>
                    <a:pt x="122599" y="41062"/>
                  </a:lnTo>
                  <a:cubicBezTo>
                    <a:pt x="101090" y="50057"/>
                    <a:pt x="85252" y="63450"/>
                    <a:pt x="75084" y="81244"/>
                  </a:cubicBezTo>
                  <a:cubicBezTo>
                    <a:pt x="64916" y="99037"/>
                    <a:pt x="59246" y="124946"/>
                    <a:pt x="58073" y="158969"/>
                  </a:cubicBezTo>
                  <a:lnTo>
                    <a:pt x="113213" y="158969"/>
                  </a:lnTo>
                  <a:lnTo>
                    <a:pt x="113213" y="281568"/>
                  </a:lnTo>
                  <a:lnTo>
                    <a:pt x="0" y="281568"/>
                  </a:lnTo>
                  <a:lnTo>
                    <a:pt x="0" y="184778"/>
                  </a:lnTo>
                  <a:cubicBezTo>
                    <a:pt x="0" y="132376"/>
                    <a:pt x="6257" y="94443"/>
                    <a:pt x="18772" y="70979"/>
                  </a:cubicBezTo>
                  <a:cubicBezTo>
                    <a:pt x="35196" y="39693"/>
                    <a:pt x="61202" y="16034"/>
                    <a:pt x="96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D95FD6C-8362-4302-B4D9-37B2FBE7D7BF}"/>
              </a:ext>
            </a:extLst>
          </p:cNvPr>
          <p:cNvSpPr txBox="1"/>
          <p:nvPr/>
        </p:nvSpPr>
        <p:spPr>
          <a:xfrm>
            <a:off x="6390966" y="475255"/>
            <a:ext cx="420352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6102BC-E90B-434C-86B9-10EB020A8C27}"/>
              </a:ext>
            </a:extLst>
          </p:cNvPr>
          <p:cNvSpPr txBox="1"/>
          <p:nvPr/>
        </p:nvSpPr>
        <p:spPr>
          <a:xfrm>
            <a:off x="7407837" y="1371342"/>
            <a:ext cx="452673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4400" b="1" dirty="0">
                <a:solidFill>
                  <a:schemeClr val="accent1"/>
                </a:solidFill>
                <a:cs typeface="Arial" pitchFamily="34" charset="0"/>
              </a:rPr>
              <a:t>PRESENTATION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169F5B-008F-4808-9680-FB8352863A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93C4EE45-C204-4570-942F-589A52F0A37C}"/>
              </a:ext>
            </a:extLst>
          </p:cNvPr>
          <p:cNvGrpSpPr/>
          <p:nvPr/>
        </p:nvGrpSpPr>
        <p:grpSpPr>
          <a:xfrm>
            <a:off x="462216" y="1487258"/>
            <a:ext cx="6921350" cy="5370742"/>
            <a:chOff x="313713" y="170411"/>
            <a:chExt cx="4419000" cy="3429000"/>
          </a:xfrm>
        </p:grpSpPr>
        <p:sp>
          <p:nvSpPr>
            <p:cNvPr id="5" name="Freeform: Shape 261">
              <a:extLst>
                <a:ext uri="{FF2B5EF4-FFF2-40B4-BE49-F238E27FC236}">
                  <a16:creationId xmlns:a16="http://schemas.microsoft.com/office/drawing/2014/main" id="{613A0F57-9CD7-4B41-8FF2-02F45B3C708E}"/>
                </a:ext>
              </a:extLst>
            </p:cNvPr>
            <p:cNvSpPr/>
            <p:nvPr/>
          </p:nvSpPr>
          <p:spPr>
            <a:xfrm>
              <a:off x="325899" y="1331731"/>
              <a:ext cx="2608174" cy="2257139"/>
            </a:xfrm>
            <a:custGeom>
              <a:avLst/>
              <a:gdLst>
                <a:gd name="connsiteX0" fmla="*/ 2601863 w 2608174"/>
                <a:gd name="connsiteY0" fmla="*/ 1488729 h 2257139"/>
                <a:gd name="connsiteX1" fmla="*/ 2598713 w 2608174"/>
                <a:gd name="connsiteY1" fmla="*/ 1465329 h 2257139"/>
                <a:gd name="connsiteX2" fmla="*/ 2501063 w 2608174"/>
                <a:gd name="connsiteY2" fmla="*/ 1155279 h 2257139"/>
                <a:gd name="connsiteX3" fmla="*/ 2437613 w 2608174"/>
                <a:gd name="connsiteY3" fmla="*/ 1049529 h 2257139"/>
                <a:gd name="connsiteX4" fmla="*/ 2371013 w 2608174"/>
                <a:gd name="connsiteY4" fmla="*/ 932079 h 2257139"/>
                <a:gd name="connsiteX5" fmla="*/ 2325113 w 2608174"/>
                <a:gd name="connsiteY5" fmla="*/ 877629 h 2257139"/>
                <a:gd name="connsiteX6" fmla="*/ 2275613 w 2608174"/>
                <a:gd name="connsiteY6" fmla="*/ 806979 h 2257139"/>
                <a:gd name="connsiteX7" fmla="*/ 2196863 w 2608174"/>
                <a:gd name="connsiteY7" fmla="*/ 670179 h 2257139"/>
                <a:gd name="connsiteX8" fmla="*/ 2145563 w 2608174"/>
                <a:gd name="connsiteY8" fmla="*/ 558129 h 2257139"/>
                <a:gd name="connsiteX9" fmla="*/ 2096963 w 2608174"/>
                <a:gd name="connsiteY9" fmla="*/ 433929 h 2257139"/>
                <a:gd name="connsiteX10" fmla="*/ 2057813 w 2608174"/>
                <a:gd name="connsiteY10" fmla="*/ 312879 h 2257139"/>
                <a:gd name="connsiteX11" fmla="*/ 2038463 w 2608174"/>
                <a:gd name="connsiteY11" fmla="*/ 218829 h 2257139"/>
                <a:gd name="connsiteX12" fmla="*/ 2011463 w 2608174"/>
                <a:gd name="connsiteY12" fmla="*/ 88779 h 2257139"/>
                <a:gd name="connsiteX13" fmla="*/ 1879613 w 2608174"/>
                <a:gd name="connsiteY13" fmla="*/ 2379 h 2257139"/>
                <a:gd name="connsiteX14" fmla="*/ 231263 w 2608174"/>
                <a:gd name="connsiteY14" fmla="*/ 361029 h 2257139"/>
                <a:gd name="connsiteX15" fmla="*/ 119213 w 2608174"/>
                <a:gd name="connsiteY15" fmla="*/ 447429 h 2257139"/>
                <a:gd name="connsiteX16" fmla="*/ 115613 w 2608174"/>
                <a:gd name="connsiteY16" fmla="*/ 443379 h 2257139"/>
                <a:gd name="connsiteX17" fmla="*/ 80513 w 2608174"/>
                <a:gd name="connsiteY17" fmla="*/ 651729 h 2257139"/>
                <a:gd name="connsiteX18" fmla="*/ 52613 w 2608174"/>
                <a:gd name="connsiteY18" fmla="*/ 802479 h 2257139"/>
                <a:gd name="connsiteX19" fmla="*/ 27863 w 2608174"/>
                <a:gd name="connsiteY19" fmla="*/ 1013979 h 2257139"/>
                <a:gd name="connsiteX20" fmla="*/ 22013 w 2608174"/>
                <a:gd name="connsiteY20" fmla="*/ 1264179 h 2257139"/>
                <a:gd name="connsiteX21" fmla="*/ 26063 w 2608174"/>
                <a:gd name="connsiteY21" fmla="*/ 1686279 h 2257139"/>
                <a:gd name="connsiteX22" fmla="*/ 16613 w 2608174"/>
                <a:gd name="connsiteY22" fmla="*/ 1805079 h 2257139"/>
                <a:gd name="connsiteX23" fmla="*/ 19313 w 2608174"/>
                <a:gd name="connsiteY23" fmla="*/ 1863579 h 2257139"/>
                <a:gd name="connsiteX24" fmla="*/ 33713 w 2608174"/>
                <a:gd name="connsiteY24" fmla="*/ 1911729 h 2257139"/>
                <a:gd name="connsiteX25" fmla="*/ 20663 w 2608174"/>
                <a:gd name="connsiteY25" fmla="*/ 1965279 h 2257139"/>
                <a:gd name="connsiteX26" fmla="*/ 3563 w 2608174"/>
                <a:gd name="connsiteY26" fmla="*/ 2116479 h 2257139"/>
                <a:gd name="connsiteX27" fmla="*/ 14363 w 2608174"/>
                <a:gd name="connsiteY27" fmla="*/ 2245179 h 2257139"/>
                <a:gd name="connsiteX28" fmla="*/ 131363 w 2608174"/>
                <a:gd name="connsiteY28" fmla="*/ 2241129 h 2257139"/>
                <a:gd name="connsiteX29" fmla="*/ 271313 w 2608174"/>
                <a:gd name="connsiteY29" fmla="*/ 2210079 h 2257139"/>
                <a:gd name="connsiteX30" fmla="*/ 707363 w 2608174"/>
                <a:gd name="connsiteY30" fmla="*/ 2111979 h 2257139"/>
                <a:gd name="connsiteX31" fmla="*/ 1808963 w 2608174"/>
                <a:gd name="connsiteY31" fmla="*/ 1852329 h 2257139"/>
                <a:gd name="connsiteX32" fmla="*/ 2550563 w 2608174"/>
                <a:gd name="connsiteY32" fmla="*/ 1684479 h 2257139"/>
                <a:gd name="connsiteX33" fmla="*/ 2582063 w 2608174"/>
                <a:gd name="connsiteY33" fmla="*/ 1662429 h 2257139"/>
                <a:gd name="connsiteX34" fmla="*/ 2594213 w 2608174"/>
                <a:gd name="connsiteY34" fmla="*/ 1648479 h 2257139"/>
                <a:gd name="connsiteX35" fmla="*/ 2601863 w 2608174"/>
                <a:gd name="connsiteY35" fmla="*/ 1488729 h 2257139"/>
                <a:gd name="connsiteX36" fmla="*/ 29663 w 2608174"/>
                <a:gd name="connsiteY36" fmla="*/ 1160229 h 2257139"/>
                <a:gd name="connsiteX37" fmla="*/ 29663 w 2608174"/>
                <a:gd name="connsiteY37" fmla="*/ 1160229 h 2257139"/>
                <a:gd name="connsiteX38" fmla="*/ 29663 w 2608174"/>
                <a:gd name="connsiteY38" fmla="*/ 1159779 h 2257139"/>
                <a:gd name="connsiteX39" fmla="*/ 29663 w 2608174"/>
                <a:gd name="connsiteY39" fmla="*/ 1160229 h 2257139"/>
                <a:gd name="connsiteX40" fmla="*/ 52613 w 2608174"/>
                <a:gd name="connsiteY40" fmla="*/ 2251029 h 2257139"/>
                <a:gd name="connsiteX41" fmla="*/ 52613 w 2608174"/>
                <a:gd name="connsiteY41" fmla="*/ 2251029 h 2257139"/>
                <a:gd name="connsiteX42" fmla="*/ 53063 w 2608174"/>
                <a:gd name="connsiteY42" fmla="*/ 2250129 h 2257139"/>
                <a:gd name="connsiteX43" fmla="*/ 54413 w 2608174"/>
                <a:gd name="connsiteY43" fmla="*/ 2251029 h 2257139"/>
                <a:gd name="connsiteX44" fmla="*/ 52613 w 2608174"/>
                <a:gd name="connsiteY44" fmla="*/ 2251029 h 2257139"/>
                <a:gd name="connsiteX45" fmla="*/ 52613 w 2608174"/>
                <a:gd name="connsiteY45" fmla="*/ 2251029 h 2257139"/>
                <a:gd name="connsiteX46" fmla="*/ 2029013 w 2608174"/>
                <a:gd name="connsiteY46" fmla="*/ 1417179 h 2257139"/>
                <a:gd name="connsiteX47" fmla="*/ 1971863 w 2608174"/>
                <a:gd name="connsiteY47" fmla="*/ 1433379 h 2257139"/>
                <a:gd name="connsiteX48" fmla="*/ 1966463 w 2608174"/>
                <a:gd name="connsiteY48" fmla="*/ 1435629 h 2257139"/>
                <a:gd name="connsiteX49" fmla="*/ 1938563 w 2608174"/>
                <a:gd name="connsiteY49" fmla="*/ 1414929 h 2257139"/>
                <a:gd name="connsiteX50" fmla="*/ 1929113 w 2608174"/>
                <a:gd name="connsiteY50" fmla="*/ 1358679 h 2257139"/>
                <a:gd name="connsiteX51" fmla="*/ 1925513 w 2608174"/>
                <a:gd name="connsiteY51" fmla="*/ 1284879 h 2257139"/>
                <a:gd name="connsiteX52" fmla="*/ 1927763 w 2608174"/>
                <a:gd name="connsiteY52" fmla="*/ 1247979 h 2257139"/>
                <a:gd name="connsiteX53" fmla="*/ 1939463 w 2608174"/>
                <a:gd name="connsiteY53" fmla="*/ 1223679 h 2257139"/>
                <a:gd name="connsiteX54" fmla="*/ 1952963 w 2608174"/>
                <a:gd name="connsiteY54" fmla="*/ 1219629 h 2257139"/>
                <a:gd name="connsiteX55" fmla="*/ 1958813 w 2608174"/>
                <a:gd name="connsiteY55" fmla="*/ 1225929 h 2257139"/>
                <a:gd name="connsiteX56" fmla="*/ 2033963 w 2608174"/>
                <a:gd name="connsiteY56" fmla="*/ 1384779 h 2257139"/>
                <a:gd name="connsiteX57" fmla="*/ 2034863 w 2608174"/>
                <a:gd name="connsiteY57" fmla="*/ 1387479 h 2257139"/>
                <a:gd name="connsiteX58" fmla="*/ 2029013 w 2608174"/>
                <a:gd name="connsiteY58" fmla="*/ 1417179 h 2257139"/>
                <a:gd name="connsiteX59" fmla="*/ 2208563 w 2608174"/>
                <a:gd name="connsiteY59" fmla="*/ 1761879 h 2257139"/>
                <a:gd name="connsiteX60" fmla="*/ 2208563 w 2608174"/>
                <a:gd name="connsiteY60" fmla="*/ 1761879 h 2257139"/>
                <a:gd name="connsiteX61" fmla="*/ 2208563 w 2608174"/>
                <a:gd name="connsiteY61" fmla="*/ 1761879 h 2257139"/>
                <a:gd name="connsiteX62" fmla="*/ 2208563 w 2608174"/>
                <a:gd name="connsiteY62" fmla="*/ 1761879 h 2257139"/>
                <a:gd name="connsiteX63" fmla="*/ 2379113 w 2608174"/>
                <a:gd name="connsiteY63" fmla="*/ 1726779 h 2257139"/>
                <a:gd name="connsiteX64" fmla="*/ 2379113 w 2608174"/>
                <a:gd name="connsiteY64" fmla="*/ 1726779 h 2257139"/>
                <a:gd name="connsiteX65" fmla="*/ 2379113 w 2608174"/>
                <a:gd name="connsiteY65" fmla="*/ 1726779 h 2257139"/>
                <a:gd name="connsiteX66" fmla="*/ 2379113 w 2608174"/>
                <a:gd name="connsiteY66" fmla="*/ 1726779 h 2257139"/>
                <a:gd name="connsiteX67" fmla="*/ 2379113 w 2608174"/>
                <a:gd name="connsiteY67" fmla="*/ 1726779 h 2257139"/>
                <a:gd name="connsiteX68" fmla="*/ 2590613 w 2608174"/>
                <a:gd name="connsiteY68" fmla="*/ 1444629 h 2257139"/>
                <a:gd name="connsiteX69" fmla="*/ 2590613 w 2608174"/>
                <a:gd name="connsiteY69" fmla="*/ 1443729 h 2257139"/>
                <a:gd name="connsiteX70" fmla="*/ 2591063 w 2608174"/>
                <a:gd name="connsiteY70" fmla="*/ 1443729 h 2257139"/>
                <a:gd name="connsiteX71" fmla="*/ 2590613 w 2608174"/>
                <a:gd name="connsiteY71" fmla="*/ 1444629 h 2257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8174" h="2257139">
                  <a:moveTo>
                    <a:pt x="2601863" y="1488729"/>
                  </a:moveTo>
                  <a:cubicBezTo>
                    <a:pt x="2600963" y="1480629"/>
                    <a:pt x="2599613" y="1472979"/>
                    <a:pt x="2598713" y="1465329"/>
                  </a:cubicBezTo>
                  <a:cubicBezTo>
                    <a:pt x="2585213" y="1359129"/>
                    <a:pt x="2556413" y="1247979"/>
                    <a:pt x="2501063" y="1155279"/>
                  </a:cubicBezTo>
                  <a:cubicBezTo>
                    <a:pt x="2479913" y="1120179"/>
                    <a:pt x="2459213" y="1084629"/>
                    <a:pt x="2437613" y="1049529"/>
                  </a:cubicBezTo>
                  <a:cubicBezTo>
                    <a:pt x="2422763" y="1025229"/>
                    <a:pt x="2371463" y="940629"/>
                    <a:pt x="2371013" y="932079"/>
                  </a:cubicBezTo>
                  <a:cubicBezTo>
                    <a:pt x="2370563" y="923529"/>
                    <a:pt x="2337713" y="889329"/>
                    <a:pt x="2325113" y="877629"/>
                  </a:cubicBezTo>
                  <a:cubicBezTo>
                    <a:pt x="2304863" y="858729"/>
                    <a:pt x="2290013" y="829929"/>
                    <a:pt x="2275613" y="806979"/>
                  </a:cubicBezTo>
                  <a:cubicBezTo>
                    <a:pt x="2247713" y="762429"/>
                    <a:pt x="2222063" y="716079"/>
                    <a:pt x="2196863" y="670179"/>
                  </a:cubicBezTo>
                  <a:cubicBezTo>
                    <a:pt x="2177063" y="634179"/>
                    <a:pt x="2159963" y="596829"/>
                    <a:pt x="2145563" y="558129"/>
                  </a:cubicBezTo>
                  <a:cubicBezTo>
                    <a:pt x="2130263" y="518079"/>
                    <a:pt x="2107763" y="475329"/>
                    <a:pt x="2096963" y="433929"/>
                  </a:cubicBezTo>
                  <a:cubicBezTo>
                    <a:pt x="2086613" y="392529"/>
                    <a:pt x="2066813" y="354729"/>
                    <a:pt x="2057813" y="312879"/>
                  </a:cubicBezTo>
                  <a:cubicBezTo>
                    <a:pt x="2051063" y="281829"/>
                    <a:pt x="2044763" y="250329"/>
                    <a:pt x="2038463" y="218829"/>
                  </a:cubicBezTo>
                  <a:cubicBezTo>
                    <a:pt x="2029463" y="175629"/>
                    <a:pt x="2020463" y="131979"/>
                    <a:pt x="2011463" y="88779"/>
                  </a:cubicBezTo>
                  <a:cubicBezTo>
                    <a:pt x="1998863" y="28479"/>
                    <a:pt x="1939913" y="-10221"/>
                    <a:pt x="1879613" y="2379"/>
                  </a:cubicBezTo>
                  <a:cubicBezTo>
                    <a:pt x="1879613" y="2379"/>
                    <a:pt x="259163" y="351579"/>
                    <a:pt x="231263" y="361029"/>
                  </a:cubicBezTo>
                  <a:cubicBezTo>
                    <a:pt x="184913" y="376329"/>
                    <a:pt x="130463" y="393429"/>
                    <a:pt x="119213" y="447429"/>
                  </a:cubicBezTo>
                  <a:cubicBezTo>
                    <a:pt x="117413" y="446529"/>
                    <a:pt x="116063" y="445629"/>
                    <a:pt x="115613" y="443379"/>
                  </a:cubicBezTo>
                  <a:cubicBezTo>
                    <a:pt x="102113" y="512679"/>
                    <a:pt x="71513" y="581529"/>
                    <a:pt x="80513" y="651729"/>
                  </a:cubicBezTo>
                  <a:cubicBezTo>
                    <a:pt x="88163" y="711579"/>
                    <a:pt x="63413" y="752079"/>
                    <a:pt x="52613" y="802479"/>
                  </a:cubicBezTo>
                  <a:cubicBezTo>
                    <a:pt x="40463" y="872229"/>
                    <a:pt x="34613" y="943329"/>
                    <a:pt x="27863" y="1013979"/>
                  </a:cubicBezTo>
                  <a:cubicBezTo>
                    <a:pt x="19313" y="1102179"/>
                    <a:pt x="18413" y="1175529"/>
                    <a:pt x="22013" y="1264179"/>
                  </a:cubicBezTo>
                  <a:cubicBezTo>
                    <a:pt x="27863" y="1398279"/>
                    <a:pt x="-23437" y="1558929"/>
                    <a:pt x="26063" y="1686279"/>
                  </a:cubicBezTo>
                  <a:cubicBezTo>
                    <a:pt x="41813" y="1726779"/>
                    <a:pt x="23813" y="1765479"/>
                    <a:pt x="16613" y="1805079"/>
                  </a:cubicBezTo>
                  <a:cubicBezTo>
                    <a:pt x="13013" y="1824879"/>
                    <a:pt x="11663" y="1844679"/>
                    <a:pt x="19313" y="1863579"/>
                  </a:cubicBezTo>
                  <a:cubicBezTo>
                    <a:pt x="26513" y="1882029"/>
                    <a:pt x="35063" y="1891929"/>
                    <a:pt x="33713" y="1911729"/>
                  </a:cubicBezTo>
                  <a:cubicBezTo>
                    <a:pt x="32363" y="1930179"/>
                    <a:pt x="26063" y="1947729"/>
                    <a:pt x="20663" y="1965279"/>
                  </a:cubicBezTo>
                  <a:cubicBezTo>
                    <a:pt x="5813" y="2014329"/>
                    <a:pt x="4013" y="2065629"/>
                    <a:pt x="3563" y="2116479"/>
                  </a:cubicBezTo>
                  <a:cubicBezTo>
                    <a:pt x="3563" y="2148429"/>
                    <a:pt x="-9487" y="2220429"/>
                    <a:pt x="14363" y="2245179"/>
                  </a:cubicBezTo>
                  <a:cubicBezTo>
                    <a:pt x="38663" y="2270829"/>
                    <a:pt x="99413" y="2248329"/>
                    <a:pt x="131363" y="2241129"/>
                  </a:cubicBezTo>
                  <a:cubicBezTo>
                    <a:pt x="178163" y="2230779"/>
                    <a:pt x="224513" y="2220429"/>
                    <a:pt x="271313" y="2210079"/>
                  </a:cubicBezTo>
                  <a:cubicBezTo>
                    <a:pt x="416663" y="2177679"/>
                    <a:pt x="562013" y="2144829"/>
                    <a:pt x="707363" y="2111979"/>
                  </a:cubicBezTo>
                  <a:cubicBezTo>
                    <a:pt x="891413" y="2070579"/>
                    <a:pt x="1622663" y="1895079"/>
                    <a:pt x="1808963" y="1852329"/>
                  </a:cubicBezTo>
                  <a:cubicBezTo>
                    <a:pt x="1960613" y="1817679"/>
                    <a:pt x="2542913" y="1687179"/>
                    <a:pt x="2550563" y="1684479"/>
                  </a:cubicBezTo>
                  <a:cubicBezTo>
                    <a:pt x="2562713" y="1679979"/>
                    <a:pt x="2573963" y="1673679"/>
                    <a:pt x="2582063" y="1662429"/>
                  </a:cubicBezTo>
                  <a:cubicBezTo>
                    <a:pt x="2586113" y="1657929"/>
                    <a:pt x="2590163" y="1653429"/>
                    <a:pt x="2594213" y="1648479"/>
                  </a:cubicBezTo>
                  <a:cubicBezTo>
                    <a:pt x="2614463" y="1601229"/>
                    <a:pt x="2608613" y="1542279"/>
                    <a:pt x="2601863" y="1488729"/>
                  </a:cubicBezTo>
                  <a:close/>
                  <a:moveTo>
                    <a:pt x="29663" y="1160229"/>
                  </a:moveTo>
                  <a:cubicBezTo>
                    <a:pt x="29663" y="1160229"/>
                    <a:pt x="29663" y="1160229"/>
                    <a:pt x="29663" y="1160229"/>
                  </a:cubicBezTo>
                  <a:cubicBezTo>
                    <a:pt x="29213" y="1160229"/>
                    <a:pt x="29663" y="1159779"/>
                    <a:pt x="29663" y="1159779"/>
                  </a:cubicBezTo>
                  <a:cubicBezTo>
                    <a:pt x="29663" y="1159779"/>
                    <a:pt x="29663" y="1160229"/>
                    <a:pt x="29663" y="1160229"/>
                  </a:cubicBezTo>
                  <a:close/>
                  <a:moveTo>
                    <a:pt x="52613" y="2251029"/>
                  </a:moveTo>
                  <a:cubicBezTo>
                    <a:pt x="52613" y="2251029"/>
                    <a:pt x="52613" y="2251029"/>
                    <a:pt x="52613" y="2251029"/>
                  </a:cubicBezTo>
                  <a:lnTo>
                    <a:pt x="53063" y="2250129"/>
                  </a:lnTo>
                  <a:cubicBezTo>
                    <a:pt x="53513" y="2250579"/>
                    <a:pt x="53963" y="2250579"/>
                    <a:pt x="54413" y="2251029"/>
                  </a:cubicBezTo>
                  <a:cubicBezTo>
                    <a:pt x="53513" y="2251029"/>
                    <a:pt x="53063" y="2251029"/>
                    <a:pt x="52613" y="2251029"/>
                  </a:cubicBezTo>
                  <a:cubicBezTo>
                    <a:pt x="52613" y="2251029"/>
                    <a:pt x="52613" y="2251029"/>
                    <a:pt x="52613" y="2251029"/>
                  </a:cubicBezTo>
                  <a:close/>
                  <a:moveTo>
                    <a:pt x="2029013" y="1417179"/>
                  </a:moveTo>
                  <a:cubicBezTo>
                    <a:pt x="2010113" y="1422579"/>
                    <a:pt x="1990763" y="1427979"/>
                    <a:pt x="1971863" y="1433379"/>
                  </a:cubicBezTo>
                  <a:cubicBezTo>
                    <a:pt x="1970063" y="1433829"/>
                    <a:pt x="1968263" y="1434729"/>
                    <a:pt x="1966463" y="1435629"/>
                  </a:cubicBezTo>
                  <a:cubicBezTo>
                    <a:pt x="1946663" y="1448229"/>
                    <a:pt x="1942163" y="1430679"/>
                    <a:pt x="1938563" y="1414929"/>
                  </a:cubicBezTo>
                  <a:cubicBezTo>
                    <a:pt x="1934513" y="1396479"/>
                    <a:pt x="1931363" y="1377579"/>
                    <a:pt x="1929113" y="1358679"/>
                  </a:cubicBezTo>
                  <a:cubicBezTo>
                    <a:pt x="1926413" y="1333929"/>
                    <a:pt x="1925063" y="1309629"/>
                    <a:pt x="1925513" y="1284879"/>
                  </a:cubicBezTo>
                  <a:cubicBezTo>
                    <a:pt x="1925963" y="1273629"/>
                    <a:pt x="1924163" y="1258779"/>
                    <a:pt x="1927763" y="1247979"/>
                  </a:cubicBezTo>
                  <a:cubicBezTo>
                    <a:pt x="1930463" y="1239879"/>
                    <a:pt x="1935863" y="1231779"/>
                    <a:pt x="1939463" y="1223679"/>
                  </a:cubicBezTo>
                  <a:cubicBezTo>
                    <a:pt x="1942163" y="1216929"/>
                    <a:pt x="1946663" y="1215579"/>
                    <a:pt x="1952963" y="1219629"/>
                  </a:cubicBezTo>
                  <a:cubicBezTo>
                    <a:pt x="1955213" y="1220979"/>
                    <a:pt x="1957463" y="1223229"/>
                    <a:pt x="1958813" y="1225929"/>
                  </a:cubicBezTo>
                  <a:cubicBezTo>
                    <a:pt x="1987613" y="1277229"/>
                    <a:pt x="2019563" y="1327179"/>
                    <a:pt x="2033963" y="1384779"/>
                  </a:cubicBezTo>
                  <a:cubicBezTo>
                    <a:pt x="2034413" y="1385679"/>
                    <a:pt x="2034413" y="1386579"/>
                    <a:pt x="2034863" y="1387479"/>
                  </a:cubicBezTo>
                  <a:cubicBezTo>
                    <a:pt x="2039813" y="1398279"/>
                    <a:pt x="2049263" y="1409979"/>
                    <a:pt x="2029013" y="1417179"/>
                  </a:cubicBezTo>
                  <a:close/>
                  <a:moveTo>
                    <a:pt x="2208563" y="1761879"/>
                  </a:moveTo>
                  <a:cubicBezTo>
                    <a:pt x="2208563" y="1761879"/>
                    <a:pt x="2208563" y="1761879"/>
                    <a:pt x="2208563" y="1761879"/>
                  </a:cubicBezTo>
                  <a:cubicBezTo>
                    <a:pt x="2208563" y="1761879"/>
                    <a:pt x="2208563" y="1762329"/>
                    <a:pt x="2208563" y="1761879"/>
                  </a:cubicBezTo>
                  <a:cubicBezTo>
                    <a:pt x="2208563" y="1762329"/>
                    <a:pt x="2208563" y="1761879"/>
                    <a:pt x="2208563" y="1761879"/>
                  </a:cubicBezTo>
                  <a:close/>
                  <a:moveTo>
                    <a:pt x="2379113" y="1726779"/>
                  </a:moveTo>
                  <a:lnTo>
                    <a:pt x="2379113" y="1726779"/>
                  </a:lnTo>
                  <a:cubicBezTo>
                    <a:pt x="2379113" y="1726779"/>
                    <a:pt x="2379113" y="1726779"/>
                    <a:pt x="2379113" y="1726779"/>
                  </a:cubicBezTo>
                  <a:cubicBezTo>
                    <a:pt x="2379113" y="1726779"/>
                    <a:pt x="2379113" y="1726779"/>
                    <a:pt x="2379113" y="1726779"/>
                  </a:cubicBezTo>
                  <a:cubicBezTo>
                    <a:pt x="2379113" y="1726779"/>
                    <a:pt x="2379113" y="1726779"/>
                    <a:pt x="2379113" y="1726779"/>
                  </a:cubicBezTo>
                  <a:close/>
                  <a:moveTo>
                    <a:pt x="2590613" y="1444629"/>
                  </a:moveTo>
                  <a:cubicBezTo>
                    <a:pt x="2590613" y="1444179"/>
                    <a:pt x="2590613" y="1444179"/>
                    <a:pt x="2590613" y="1443729"/>
                  </a:cubicBezTo>
                  <a:cubicBezTo>
                    <a:pt x="2590613" y="1443729"/>
                    <a:pt x="2590613" y="1443729"/>
                    <a:pt x="2591063" y="1443729"/>
                  </a:cubicBezTo>
                  <a:cubicBezTo>
                    <a:pt x="2590613" y="1443729"/>
                    <a:pt x="2590613" y="1444179"/>
                    <a:pt x="2590613" y="1444629"/>
                  </a:cubicBezTo>
                  <a:close/>
                </a:path>
              </a:pathLst>
            </a:custGeom>
            <a:solidFill>
              <a:srgbClr val="4D403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62">
              <a:extLst>
                <a:ext uri="{FF2B5EF4-FFF2-40B4-BE49-F238E27FC236}">
                  <a16:creationId xmlns:a16="http://schemas.microsoft.com/office/drawing/2014/main" id="{F0A36AF1-5D8E-41BB-9D46-003820EF098C}"/>
                </a:ext>
              </a:extLst>
            </p:cNvPr>
            <p:cNvSpPr/>
            <p:nvPr/>
          </p:nvSpPr>
          <p:spPr>
            <a:xfrm>
              <a:off x="312255" y="1641905"/>
              <a:ext cx="1138668" cy="1959251"/>
            </a:xfrm>
            <a:custGeom>
              <a:avLst/>
              <a:gdLst>
                <a:gd name="connsiteX0" fmla="*/ 1118358 w 1138668"/>
                <a:gd name="connsiteY0" fmla="*/ 1243355 h 1959251"/>
                <a:gd name="connsiteX1" fmla="*/ 1103508 w 1138668"/>
                <a:gd name="connsiteY1" fmla="*/ 992255 h 1959251"/>
                <a:gd name="connsiteX2" fmla="*/ 1085508 w 1138668"/>
                <a:gd name="connsiteY2" fmla="*/ 825755 h 1959251"/>
                <a:gd name="connsiteX3" fmla="*/ 1044108 w 1138668"/>
                <a:gd name="connsiteY3" fmla="*/ 532805 h 1959251"/>
                <a:gd name="connsiteX4" fmla="*/ 951858 w 1138668"/>
                <a:gd name="connsiteY4" fmla="*/ 166955 h 1959251"/>
                <a:gd name="connsiteX5" fmla="*/ 939708 w 1138668"/>
                <a:gd name="connsiteY5" fmla="*/ 151655 h 1959251"/>
                <a:gd name="connsiteX6" fmla="*/ 918108 w 1138668"/>
                <a:gd name="connsiteY6" fmla="*/ 190805 h 1959251"/>
                <a:gd name="connsiteX7" fmla="*/ 981108 w 1138668"/>
                <a:gd name="connsiteY7" fmla="*/ 556205 h 1959251"/>
                <a:gd name="connsiteX8" fmla="*/ 1010808 w 1138668"/>
                <a:gd name="connsiteY8" fmla="*/ 951305 h 1959251"/>
                <a:gd name="connsiteX9" fmla="*/ 977508 w 1138668"/>
                <a:gd name="connsiteY9" fmla="*/ 1159205 h 1959251"/>
                <a:gd name="connsiteX10" fmla="*/ 940608 w 1138668"/>
                <a:gd name="connsiteY10" fmla="*/ 1235705 h 1959251"/>
                <a:gd name="connsiteX11" fmla="*/ 907758 w 1138668"/>
                <a:gd name="connsiteY11" fmla="*/ 1254605 h 1959251"/>
                <a:gd name="connsiteX12" fmla="*/ 884808 w 1138668"/>
                <a:gd name="connsiteY12" fmla="*/ 1224005 h 1959251"/>
                <a:gd name="connsiteX13" fmla="*/ 874908 w 1138668"/>
                <a:gd name="connsiteY13" fmla="*/ 1155155 h 1959251"/>
                <a:gd name="connsiteX14" fmla="*/ 856458 w 1138668"/>
                <a:gd name="connsiteY14" fmla="*/ 1008455 h 1959251"/>
                <a:gd name="connsiteX15" fmla="*/ 820908 w 1138668"/>
                <a:gd name="connsiteY15" fmla="*/ 913055 h 1959251"/>
                <a:gd name="connsiteX16" fmla="*/ 681408 w 1138668"/>
                <a:gd name="connsiteY16" fmla="*/ 1120505 h 1959251"/>
                <a:gd name="connsiteX17" fmla="*/ 622908 w 1138668"/>
                <a:gd name="connsiteY17" fmla="*/ 1231205 h 1959251"/>
                <a:gd name="connsiteX18" fmla="*/ 571158 w 1138668"/>
                <a:gd name="connsiteY18" fmla="*/ 1261355 h 1959251"/>
                <a:gd name="connsiteX19" fmla="*/ 534708 w 1138668"/>
                <a:gd name="connsiteY19" fmla="*/ 1214105 h 1959251"/>
                <a:gd name="connsiteX20" fmla="*/ 513558 w 1138668"/>
                <a:gd name="connsiteY20" fmla="*/ 1099355 h 1959251"/>
                <a:gd name="connsiteX21" fmla="*/ 502758 w 1138668"/>
                <a:gd name="connsiteY21" fmla="*/ 1017005 h 1959251"/>
                <a:gd name="connsiteX22" fmla="*/ 459558 w 1138668"/>
                <a:gd name="connsiteY22" fmla="*/ 1000805 h 1959251"/>
                <a:gd name="connsiteX23" fmla="*/ 430758 w 1138668"/>
                <a:gd name="connsiteY23" fmla="*/ 1025555 h 1959251"/>
                <a:gd name="connsiteX24" fmla="*/ 307908 w 1138668"/>
                <a:gd name="connsiteY24" fmla="*/ 1210505 h 1959251"/>
                <a:gd name="connsiteX25" fmla="*/ 260658 w 1138668"/>
                <a:gd name="connsiteY25" fmla="*/ 1372955 h 1959251"/>
                <a:gd name="connsiteX26" fmla="*/ 296208 w 1138668"/>
                <a:gd name="connsiteY26" fmla="*/ 1399505 h 1959251"/>
                <a:gd name="connsiteX27" fmla="*/ 341208 w 1138668"/>
                <a:gd name="connsiteY27" fmla="*/ 1377005 h 1959251"/>
                <a:gd name="connsiteX28" fmla="*/ 455508 w 1138668"/>
                <a:gd name="connsiteY28" fmla="*/ 1294205 h 1959251"/>
                <a:gd name="connsiteX29" fmla="*/ 472158 w 1138668"/>
                <a:gd name="connsiteY29" fmla="*/ 1287455 h 1959251"/>
                <a:gd name="connsiteX30" fmla="*/ 473508 w 1138668"/>
                <a:gd name="connsiteY30" fmla="*/ 1306355 h 1959251"/>
                <a:gd name="connsiteX31" fmla="*/ 424908 w 1138668"/>
                <a:gd name="connsiteY31" fmla="*/ 1390055 h 1959251"/>
                <a:gd name="connsiteX32" fmla="*/ 342558 w 1138668"/>
                <a:gd name="connsiteY32" fmla="*/ 1448105 h 1959251"/>
                <a:gd name="connsiteX33" fmla="*/ 286308 w 1138668"/>
                <a:gd name="connsiteY33" fmla="*/ 1476005 h 1959251"/>
                <a:gd name="connsiteX34" fmla="*/ 178758 w 1138668"/>
                <a:gd name="connsiteY34" fmla="*/ 1515155 h 1959251"/>
                <a:gd name="connsiteX35" fmla="*/ 96408 w 1138668"/>
                <a:gd name="connsiteY35" fmla="*/ 1460255 h 1959251"/>
                <a:gd name="connsiteX36" fmla="*/ 105858 w 1138668"/>
                <a:gd name="connsiteY36" fmla="*/ 1336055 h 1959251"/>
                <a:gd name="connsiteX37" fmla="*/ 185058 w 1138668"/>
                <a:gd name="connsiteY37" fmla="*/ 1201505 h 1959251"/>
                <a:gd name="connsiteX38" fmla="*/ 330858 w 1138668"/>
                <a:gd name="connsiteY38" fmla="*/ 1075955 h 1959251"/>
                <a:gd name="connsiteX39" fmla="*/ 342108 w 1138668"/>
                <a:gd name="connsiteY39" fmla="*/ 1053455 h 1959251"/>
                <a:gd name="connsiteX40" fmla="*/ 320058 w 1138668"/>
                <a:gd name="connsiteY40" fmla="*/ 1040855 h 1959251"/>
                <a:gd name="connsiteX41" fmla="*/ 273258 w 1138668"/>
                <a:gd name="connsiteY41" fmla="*/ 1035455 h 1959251"/>
                <a:gd name="connsiteX42" fmla="*/ 166608 w 1138668"/>
                <a:gd name="connsiteY42" fmla="*/ 1011155 h 1959251"/>
                <a:gd name="connsiteX43" fmla="*/ 73458 w 1138668"/>
                <a:gd name="connsiteY43" fmla="*/ 872105 h 1959251"/>
                <a:gd name="connsiteX44" fmla="*/ 100458 w 1138668"/>
                <a:gd name="connsiteY44" fmla="*/ 897755 h 1959251"/>
                <a:gd name="connsiteX45" fmla="*/ 158508 w 1138668"/>
                <a:gd name="connsiteY45" fmla="*/ 966155 h 1959251"/>
                <a:gd name="connsiteX46" fmla="*/ 188208 w 1138668"/>
                <a:gd name="connsiteY46" fmla="*/ 985955 h 1959251"/>
                <a:gd name="connsiteX47" fmla="*/ 219708 w 1138668"/>
                <a:gd name="connsiteY47" fmla="*/ 960305 h 1959251"/>
                <a:gd name="connsiteX48" fmla="*/ 209358 w 1138668"/>
                <a:gd name="connsiteY48" fmla="*/ 933305 h 1959251"/>
                <a:gd name="connsiteX49" fmla="*/ 181458 w 1138668"/>
                <a:gd name="connsiteY49" fmla="*/ 884705 h 1959251"/>
                <a:gd name="connsiteX50" fmla="*/ 109008 w 1138668"/>
                <a:gd name="connsiteY50" fmla="*/ 653405 h 1959251"/>
                <a:gd name="connsiteX51" fmla="*/ 117108 w 1138668"/>
                <a:gd name="connsiteY51" fmla="*/ 427055 h 1959251"/>
                <a:gd name="connsiteX52" fmla="*/ 155808 w 1138668"/>
                <a:gd name="connsiteY52" fmla="*/ 238055 h 1959251"/>
                <a:gd name="connsiteX53" fmla="*/ 179208 w 1138668"/>
                <a:gd name="connsiteY53" fmla="*/ 205655 h 1959251"/>
                <a:gd name="connsiteX54" fmla="*/ 205308 w 1138668"/>
                <a:gd name="connsiteY54" fmla="*/ 235355 h 1959251"/>
                <a:gd name="connsiteX55" fmla="*/ 235008 w 1138668"/>
                <a:gd name="connsiteY55" fmla="*/ 341105 h 1959251"/>
                <a:gd name="connsiteX56" fmla="*/ 250308 w 1138668"/>
                <a:gd name="connsiteY56" fmla="*/ 369455 h 1959251"/>
                <a:gd name="connsiteX57" fmla="*/ 260658 w 1138668"/>
                <a:gd name="connsiteY57" fmla="*/ 312755 h 1959251"/>
                <a:gd name="connsiteX58" fmla="*/ 365958 w 1138668"/>
                <a:gd name="connsiteY58" fmla="*/ 120155 h 1959251"/>
                <a:gd name="connsiteX59" fmla="*/ 420408 w 1138668"/>
                <a:gd name="connsiteY59" fmla="*/ 80105 h 1959251"/>
                <a:gd name="connsiteX60" fmla="*/ 421758 w 1138668"/>
                <a:gd name="connsiteY60" fmla="*/ 75605 h 1959251"/>
                <a:gd name="connsiteX61" fmla="*/ 422208 w 1138668"/>
                <a:gd name="connsiteY61" fmla="*/ 73805 h 1959251"/>
                <a:gd name="connsiteX62" fmla="*/ 422208 w 1138668"/>
                <a:gd name="connsiteY62" fmla="*/ 29255 h 1959251"/>
                <a:gd name="connsiteX63" fmla="*/ 421758 w 1138668"/>
                <a:gd name="connsiteY63" fmla="*/ 25205 h 1959251"/>
                <a:gd name="connsiteX64" fmla="*/ 417258 w 1138668"/>
                <a:gd name="connsiteY64" fmla="*/ 3605 h 1959251"/>
                <a:gd name="connsiteX65" fmla="*/ 347058 w 1138668"/>
                <a:gd name="connsiteY65" fmla="*/ 15305 h 1959251"/>
                <a:gd name="connsiteX66" fmla="*/ 201708 w 1138668"/>
                <a:gd name="connsiteY66" fmla="*/ 55805 h 1959251"/>
                <a:gd name="connsiteX67" fmla="*/ 130158 w 1138668"/>
                <a:gd name="connsiteY67" fmla="*/ 103055 h 1959251"/>
                <a:gd name="connsiteX68" fmla="*/ 108558 w 1138668"/>
                <a:gd name="connsiteY68" fmla="*/ 183605 h 1959251"/>
                <a:gd name="connsiteX69" fmla="*/ 100908 w 1138668"/>
                <a:gd name="connsiteY69" fmla="*/ 213305 h 1959251"/>
                <a:gd name="connsiteX70" fmla="*/ 88308 w 1138668"/>
                <a:gd name="connsiteY70" fmla="*/ 294755 h 1959251"/>
                <a:gd name="connsiteX71" fmla="*/ 71658 w 1138668"/>
                <a:gd name="connsiteY71" fmla="*/ 383405 h 1959251"/>
                <a:gd name="connsiteX72" fmla="*/ 37008 w 1138668"/>
                <a:gd name="connsiteY72" fmla="*/ 676355 h 1959251"/>
                <a:gd name="connsiteX73" fmla="*/ 22608 w 1138668"/>
                <a:gd name="connsiteY73" fmla="*/ 825305 h 1959251"/>
                <a:gd name="connsiteX74" fmla="*/ 30258 w 1138668"/>
                <a:gd name="connsiteY74" fmla="*/ 972455 h 1959251"/>
                <a:gd name="connsiteX75" fmla="*/ 19908 w 1138668"/>
                <a:gd name="connsiteY75" fmla="*/ 1148855 h 1959251"/>
                <a:gd name="connsiteX76" fmla="*/ 15858 w 1138668"/>
                <a:gd name="connsiteY76" fmla="*/ 1309505 h 1959251"/>
                <a:gd name="connsiteX77" fmla="*/ 31158 w 1138668"/>
                <a:gd name="connsiteY77" fmla="*/ 1397255 h 1959251"/>
                <a:gd name="connsiteX78" fmla="*/ 19908 w 1138668"/>
                <a:gd name="connsiteY78" fmla="*/ 1490855 h 1959251"/>
                <a:gd name="connsiteX79" fmla="*/ 30258 w 1138668"/>
                <a:gd name="connsiteY79" fmla="*/ 1581755 h 1959251"/>
                <a:gd name="connsiteX80" fmla="*/ 15408 w 1138668"/>
                <a:gd name="connsiteY80" fmla="*/ 1667255 h 1959251"/>
                <a:gd name="connsiteX81" fmla="*/ 3708 w 1138668"/>
                <a:gd name="connsiteY81" fmla="*/ 1831055 h 1959251"/>
                <a:gd name="connsiteX82" fmla="*/ 8658 w 1138668"/>
                <a:gd name="connsiteY82" fmla="*/ 1935005 h 1959251"/>
                <a:gd name="connsiteX83" fmla="*/ 78408 w 1138668"/>
                <a:gd name="connsiteY83" fmla="*/ 1955255 h 1959251"/>
                <a:gd name="connsiteX84" fmla="*/ 222858 w 1138668"/>
                <a:gd name="connsiteY84" fmla="*/ 1897655 h 1959251"/>
                <a:gd name="connsiteX85" fmla="*/ 788058 w 1138668"/>
                <a:gd name="connsiteY85" fmla="*/ 1727555 h 1959251"/>
                <a:gd name="connsiteX86" fmla="*/ 1138608 w 1138668"/>
                <a:gd name="connsiteY86" fmla="*/ 1663655 h 1959251"/>
                <a:gd name="connsiteX87" fmla="*/ 1118358 w 1138668"/>
                <a:gd name="connsiteY87" fmla="*/ 1243355 h 195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138668" h="1959251">
                  <a:moveTo>
                    <a:pt x="1118358" y="1243355"/>
                  </a:moveTo>
                  <a:cubicBezTo>
                    <a:pt x="1119258" y="1159205"/>
                    <a:pt x="1108458" y="1075955"/>
                    <a:pt x="1103508" y="992255"/>
                  </a:cubicBezTo>
                  <a:cubicBezTo>
                    <a:pt x="1096758" y="936905"/>
                    <a:pt x="1090458" y="881555"/>
                    <a:pt x="1085508" y="825755"/>
                  </a:cubicBezTo>
                  <a:cubicBezTo>
                    <a:pt x="1080558" y="803255"/>
                    <a:pt x="1039608" y="545405"/>
                    <a:pt x="1044108" y="532805"/>
                  </a:cubicBezTo>
                  <a:cubicBezTo>
                    <a:pt x="1042308" y="499055"/>
                    <a:pt x="971658" y="230855"/>
                    <a:pt x="951858" y="166955"/>
                  </a:cubicBezTo>
                  <a:cubicBezTo>
                    <a:pt x="950058" y="160655"/>
                    <a:pt x="946458" y="154805"/>
                    <a:pt x="939708" y="151655"/>
                  </a:cubicBezTo>
                  <a:cubicBezTo>
                    <a:pt x="917658" y="156605"/>
                    <a:pt x="919458" y="174605"/>
                    <a:pt x="918108" y="190805"/>
                  </a:cubicBezTo>
                  <a:cubicBezTo>
                    <a:pt x="938808" y="312755"/>
                    <a:pt x="963558" y="433805"/>
                    <a:pt x="981108" y="556205"/>
                  </a:cubicBezTo>
                  <a:cubicBezTo>
                    <a:pt x="999558" y="687155"/>
                    <a:pt x="1019358" y="818105"/>
                    <a:pt x="1010808" y="951305"/>
                  </a:cubicBezTo>
                  <a:cubicBezTo>
                    <a:pt x="1006308" y="1021955"/>
                    <a:pt x="997758" y="1091255"/>
                    <a:pt x="977508" y="1159205"/>
                  </a:cubicBezTo>
                  <a:cubicBezTo>
                    <a:pt x="969408" y="1186655"/>
                    <a:pt x="958608" y="1212755"/>
                    <a:pt x="940608" y="1235705"/>
                  </a:cubicBezTo>
                  <a:cubicBezTo>
                    <a:pt x="932058" y="1246505"/>
                    <a:pt x="923058" y="1258205"/>
                    <a:pt x="907758" y="1254605"/>
                  </a:cubicBezTo>
                  <a:cubicBezTo>
                    <a:pt x="892908" y="1251455"/>
                    <a:pt x="887958" y="1237505"/>
                    <a:pt x="884808" y="1224005"/>
                  </a:cubicBezTo>
                  <a:cubicBezTo>
                    <a:pt x="879408" y="1201505"/>
                    <a:pt x="877158" y="1178555"/>
                    <a:pt x="874908" y="1155155"/>
                  </a:cubicBezTo>
                  <a:cubicBezTo>
                    <a:pt x="870858" y="1106105"/>
                    <a:pt x="868158" y="1056605"/>
                    <a:pt x="856458" y="1008455"/>
                  </a:cubicBezTo>
                  <a:cubicBezTo>
                    <a:pt x="848808" y="976955"/>
                    <a:pt x="837108" y="946805"/>
                    <a:pt x="820908" y="913055"/>
                  </a:cubicBezTo>
                  <a:cubicBezTo>
                    <a:pt x="809658" y="935555"/>
                    <a:pt x="684108" y="1112855"/>
                    <a:pt x="681408" y="1120505"/>
                  </a:cubicBezTo>
                  <a:cubicBezTo>
                    <a:pt x="667458" y="1160555"/>
                    <a:pt x="649908" y="1198355"/>
                    <a:pt x="622908" y="1231205"/>
                  </a:cubicBezTo>
                  <a:cubicBezTo>
                    <a:pt x="609408" y="1247405"/>
                    <a:pt x="594558" y="1264955"/>
                    <a:pt x="571158" y="1261355"/>
                  </a:cubicBezTo>
                  <a:cubicBezTo>
                    <a:pt x="546858" y="1257305"/>
                    <a:pt x="541008" y="1233905"/>
                    <a:pt x="534708" y="1214105"/>
                  </a:cubicBezTo>
                  <a:cubicBezTo>
                    <a:pt x="523008" y="1176755"/>
                    <a:pt x="517608" y="1138055"/>
                    <a:pt x="513558" y="1099355"/>
                  </a:cubicBezTo>
                  <a:cubicBezTo>
                    <a:pt x="510858" y="1071905"/>
                    <a:pt x="509508" y="1044005"/>
                    <a:pt x="502758" y="1017005"/>
                  </a:cubicBezTo>
                  <a:cubicBezTo>
                    <a:pt x="496458" y="991805"/>
                    <a:pt x="480708" y="985955"/>
                    <a:pt x="459558" y="1000805"/>
                  </a:cubicBezTo>
                  <a:cubicBezTo>
                    <a:pt x="449208" y="1008005"/>
                    <a:pt x="439308" y="1016105"/>
                    <a:pt x="430758" y="1025555"/>
                  </a:cubicBezTo>
                  <a:cubicBezTo>
                    <a:pt x="382158" y="1081805"/>
                    <a:pt x="340308" y="1143005"/>
                    <a:pt x="307908" y="1210505"/>
                  </a:cubicBezTo>
                  <a:cubicBezTo>
                    <a:pt x="303858" y="1219055"/>
                    <a:pt x="262008" y="1325705"/>
                    <a:pt x="260658" y="1372955"/>
                  </a:cubicBezTo>
                  <a:cubicBezTo>
                    <a:pt x="259758" y="1399505"/>
                    <a:pt x="271008" y="1407155"/>
                    <a:pt x="296208" y="1399505"/>
                  </a:cubicBezTo>
                  <a:cubicBezTo>
                    <a:pt x="312858" y="1394555"/>
                    <a:pt x="326358" y="1388705"/>
                    <a:pt x="341208" y="1377005"/>
                  </a:cubicBezTo>
                  <a:cubicBezTo>
                    <a:pt x="375858" y="1356755"/>
                    <a:pt x="430758" y="1309955"/>
                    <a:pt x="455508" y="1294205"/>
                  </a:cubicBezTo>
                  <a:cubicBezTo>
                    <a:pt x="460908" y="1291055"/>
                    <a:pt x="465408" y="1282055"/>
                    <a:pt x="472158" y="1287455"/>
                  </a:cubicBezTo>
                  <a:cubicBezTo>
                    <a:pt x="477558" y="1291505"/>
                    <a:pt x="475308" y="1300055"/>
                    <a:pt x="473508" y="1306355"/>
                  </a:cubicBezTo>
                  <a:cubicBezTo>
                    <a:pt x="464958" y="1338755"/>
                    <a:pt x="449658" y="1367105"/>
                    <a:pt x="424908" y="1390055"/>
                  </a:cubicBezTo>
                  <a:cubicBezTo>
                    <a:pt x="425808" y="1395005"/>
                    <a:pt x="354258" y="1442705"/>
                    <a:pt x="342558" y="1448105"/>
                  </a:cubicBezTo>
                  <a:cubicBezTo>
                    <a:pt x="323658" y="1456655"/>
                    <a:pt x="305658" y="1467905"/>
                    <a:pt x="286308" y="1476005"/>
                  </a:cubicBezTo>
                  <a:cubicBezTo>
                    <a:pt x="251208" y="1490405"/>
                    <a:pt x="216558" y="1507955"/>
                    <a:pt x="178758" y="1515155"/>
                  </a:cubicBezTo>
                  <a:cubicBezTo>
                    <a:pt x="131508" y="1524155"/>
                    <a:pt x="102258" y="1505255"/>
                    <a:pt x="96408" y="1460255"/>
                  </a:cubicBezTo>
                  <a:cubicBezTo>
                    <a:pt x="90558" y="1418405"/>
                    <a:pt x="93258" y="1376555"/>
                    <a:pt x="105858" y="1336055"/>
                  </a:cubicBezTo>
                  <a:cubicBezTo>
                    <a:pt x="121608" y="1285205"/>
                    <a:pt x="150408" y="1241555"/>
                    <a:pt x="185058" y="1201505"/>
                  </a:cubicBezTo>
                  <a:cubicBezTo>
                    <a:pt x="197208" y="1183505"/>
                    <a:pt x="294858" y="1102505"/>
                    <a:pt x="330858" y="1075955"/>
                  </a:cubicBezTo>
                  <a:cubicBezTo>
                    <a:pt x="337608" y="1070555"/>
                    <a:pt x="345258" y="1063355"/>
                    <a:pt x="342108" y="1053455"/>
                  </a:cubicBezTo>
                  <a:cubicBezTo>
                    <a:pt x="338958" y="1043555"/>
                    <a:pt x="329058" y="1041755"/>
                    <a:pt x="320058" y="1040855"/>
                  </a:cubicBezTo>
                  <a:cubicBezTo>
                    <a:pt x="304308" y="1039505"/>
                    <a:pt x="289008" y="1036805"/>
                    <a:pt x="273258" y="1035455"/>
                  </a:cubicBezTo>
                  <a:cubicBezTo>
                    <a:pt x="236808" y="1031855"/>
                    <a:pt x="200358" y="1027805"/>
                    <a:pt x="166608" y="1011155"/>
                  </a:cubicBezTo>
                  <a:cubicBezTo>
                    <a:pt x="110358" y="983255"/>
                    <a:pt x="87408" y="933305"/>
                    <a:pt x="73458" y="872105"/>
                  </a:cubicBezTo>
                  <a:cubicBezTo>
                    <a:pt x="88308" y="879305"/>
                    <a:pt x="93708" y="889205"/>
                    <a:pt x="100458" y="897755"/>
                  </a:cubicBezTo>
                  <a:cubicBezTo>
                    <a:pt x="118908" y="921605"/>
                    <a:pt x="136458" y="945455"/>
                    <a:pt x="158508" y="966155"/>
                  </a:cubicBezTo>
                  <a:cubicBezTo>
                    <a:pt x="167508" y="974255"/>
                    <a:pt x="176508" y="981905"/>
                    <a:pt x="188208" y="985955"/>
                  </a:cubicBezTo>
                  <a:cubicBezTo>
                    <a:pt x="208908" y="993155"/>
                    <a:pt x="222408" y="982355"/>
                    <a:pt x="219708" y="960305"/>
                  </a:cubicBezTo>
                  <a:cubicBezTo>
                    <a:pt x="218808" y="950405"/>
                    <a:pt x="214308" y="941405"/>
                    <a:pt x="209358" y="933305"/>
                  </a:cubicBezTo>
                  <a:cubicBezTo>
                    <a:pt x="200358" y="917105"/>
                    <a:pt x="191358" y="900455"/>
                    <a:pt x="181458" y="884705"/>
                  </a:cubicBezTo>
                  <a:cubicBezTo>
                    <a:pt x="136908" y="814055"/>
                    <a:pt x="112158" y="736205"/>
                    <a:pt x="109008" y="653405"/>
                  </a:cubicBezTo>
                  <a:cubicBezTo>
                    <a:pt x="106308" y="577805"/>
                    <a:pt x="105858" y="502205"/>
                    <a:pt x="117108" y="427055"/>
                  </a:cubicBezTo>
                  <a:cubicBezTo>
                    <a:pt x="126558" y="363155"/>
                    <a:pt x="135558" y="299255"/>
                    <a:pt x="155808" y="238055"/>
                  </a:cubicBezTo>
                  <a:cubicBezTo>
                    <a:pt x="160308" y="225005"/>
                    <a:pt x="163008" y="207005"/>
                    <a:pt x="179208" y="205655"/>
                  </a:cubicBezTo>
                  <a:cubicBezTo>
                    <a:pt x="196308" y="204305"/>
                    <a:pt x="199458" y="223205"/>
                    <a:pt x="205308" y="235355"/>
                  </a:cubicBezTo>
                  <a:cubicBezTo>
                    <a:pt x="220608" y="269105"/>
                    <a:pt x="226908" y="305555"/>
                    <a:pt x="235008" y="341105"/>
                  </a:cubicBezTo>
                  <a:cubicBezTo>
                    <a:pt x="237258" y="351005"/>
                    <a:pt x="236808" y="362255"/>
                    <a:pt x="250308" y="369455"/>
                  </a:cubicBezTo>
                  <a:cubicBezTo>
                    <a:pt x="258408" y="351005"/>
                    <a:pt x="258858" y="331655"/>
                    <a:pt x="260658" y="312755"/>
                  </a:cubicBezTo>
                  <a:cubicBezTo>
                    <a:pt x="268758" y="233555"/>
                    <a:pt x="299358" y="167405"/>
                    <a:pt x="365958" y="120155"/>
                  </a:cubicBezTo>
                  <a:cubicBezTo>
                    <a:pt x="384408" y="107105"/>
                    <a:pt x="403758" y="95405"/>
                    <a:pt x="420408" y="80105"/>
                  </a:cubicBezTo>
                  <a:cubicBezTo>
                    <a:pt x="420858" y="78755"/>
                    <a:pt x="421308" y="77405"/>
                    <a:pt x="421758" y="75605"/>
                  </a:cubicBezTo>
                  <a:cubicBezTo>
                    <a:pt x="421758" y="75155"/>
                    <a:pt x="422208" y="74255"/>
                    <a:pt x="422208" y="73805"/>
                  </a:cubicBezTo>
                  <a:cubicBezTo>
                    <a:pt x="422658" y="58955"/>
                    <a:pt x="422658" y="44105"/>
                    <a:pt x="422208" y="29255"/>
                  </a:cubicBezTo>
                  <a:cubicBezTo>
                    <a:pt x="422208" y="28355"/>
                    <a:pt x="421758" y="26555"/>
                    <a:pt x="421758" y="25205"/>
                  </a:cubicBezTo>
                  <a:cubicBezTo>
                    <a:pt x="420408" y="18005"/>
                    <a:pt x="422658" y="9905"/>
                    <a:pt x="417258" y="3605"/>
                  </a:cubicBezTo>
                  <a:cubicBezTo>
                    <a:pt x="407358" y="-8095"/>
                    <a:pt x="357858" y="12155"/>
                    <a:pt x="347058" y="15305"/>
                  </a:cubicBezTo>
                  <a:cubicBezTo>
                    <a:pt x="318258" y="23405"/>
                    <a:pt x="222408" y="49505"/>
                    <a:pt x="201708" y="55805"/>
                  </a:cubicBezTo>
                  <a:cubicBezTo>
                    <a:pt x="172908" y="64805"/>
                    <a:pt x="148608" y="76955"/>
                    <a:pt x="130158" y="103055"/>
                  </a:cubicBezTo>
                  <a:cubicBezTo>
                    <a:pt x="112158" y="128705"/>
                    <a:pt x="114858" y="154355"/>
                    <a:pt x="108558" y="183605"/>
                  </a:cubicBezTo>
                  <a:cubicBezTo>
                    <a:pt x="106308" y="193955"/>
                    <a:pt x="100908" y="214655"/>
                    <a:pt x="100908" y="213305"/>
                  </a:cubicBezTo>
                  <a:cubicBezTo>
                    <a:pt x="86508" y="220955"/>
                    <a:pt x="91908" y="277655"/>
                    <a:pt x="88308" y="294755"/>
                  </a:cubicBezTo>
                  <a:cubicBezTo>
                    <a:pt x="82008" y="324005"/>
                    <a:pt x="76608" y="353705"/>
                    <a:pt x="71658" y="383405"/>
                  </a:cubicBezTo>
                  <a:cubicBezTo>
                    <a:pt x="55908" y="480605"/>
                    <a:pt x="47358" y="578255"/>
                    <a:pt x="37008" y="676355"/>
                  </a:cubicBezTo>
                  <a:cubicBezTo>
                    <a:pt x="31608" y="725855"/>
                    <a:pt x="24858" y="775355"/>
                    <a:pt x="22608" y="825305"/>
                  </a:cubicBezTo>
                  <a:cubicBezTo>
                    <a:pt x="20808" y="868505"/>
                    <a:pt x="16308" y="931955"/>
                    <a:pt x="30258" y="972455"/>
                  </a:cubicBezTo>
                  <a:cubicBezTo>
                    <a:pt x="33408" y="1030505"/>
                    <a:pt x="23958" y="1090805"/>
                    <a:pt x="19908" y="1148855"/>
                  </a:cubicBezTo>
                  <a:cubicBezTo>
                    <a:pt x="15858" y="1202405"/>
                    <a:pt x="12708" y="1255505"/>
                    <a:pt x="15858" y="1309505"/>
                  </a:cubicBezTo>
                  <a:cubicBezTo>
                    <a:pt x="17658" y="1339205"/>
                    <a:pt x="26658" y="1367555"/>
                    <a:pt x="31158" y="1397255"/>
                  </a:cubicBezTo>
                  <a:cubicBezTo>
                    <a:pt x="36108" y="1429655"/>
                    <a:pt x="23508" y="1458905"/>
                    <a:pt x="19908" y="1490855"/>
                  </a:cubicBezTo>
                  <a:cubicBezTo>
                    <a:pt x="16758" y="1521905"/>
                    <a:pt x="27108" y="1551155"/>
                    <a:pt x="30258" y="1581755"/>
                  </a:cubicBezTo>
                  <a:cubicBezTo>
                    <a:pt x="33408" y="1612355"/>
                    <a:pt x="22158" y="1637555"/>
                    <a:pt x="15408" y="1667255"/>
                  </a:cubicBezTo>
                  <a:cubicBezTo>
                    <a:pt x="3258" y="1721255"/>
                    <a:pt x="5058" y="1776155"/>
                    <a:pt x="3708" y="1831055"/>
                  </a:cubicBezTo>
                  <a:cubicBezTo>
                    <a:pt x="2808" y="1864805"/>
                    <a:pt x="-6642" y="1903055"/>
                    <a:pt x="8658" y="1935005"/>
                  </a:cubicBezTo>
                  <a:cubicBezTo>
                    <a:pt x="23058" y="1964705"/>
                    <a:pt x="50058" y="1961105"/>
                    <a:pt x="78408" y="1955255"/>
                  </a:cubicBezTo>
                  <a:cubicBezTo>
                    <a:pt x="127908" y="1945355"/>
                    <a:pt x="179658" y="1923305"/>
                    <a:pt x="222858" y="1897655"/>
                  </a:cubicBezTo>
                  <a:lnTo>
                    <a:pt x="788058" y="1727555"/>
                  </a:lnTo>
                  <a:cubicBezTo>
                    <a:pt x="811908" y="1713605"/>
                    <a:pt x="1138158" y="1666355"/>
                    <a:pt x="1138608" y="1663655"/>
                  </a:cubicBezTo>
                  <a:cubicBezTo>
                    <a:pt x="1139958" y="1634405"/>
                    <a:pt x="1118358" y="1249205"/>
                    <a:pt x="1118358" y="1243355"/>
                  </a:cubicBezTo>
                  <a:close/>
                </a:path>
              </a:pathLst>
            </a:custGeom>
            <a:solidFill>
              <a:srgbClr val="40352F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63">
              <a:extLst>
                <a:ext uri="{FF2B5EF4-FFF2-40B4-BE49-F238E27FC236}">
                  <a16:creationId xmlns:a16="http://schemas.microsoft.com/office/drawing/2014/main" id="{B3F4CC18-1034-4094-AF80-1A39C888C36D}"/>
                </a:ext>
              </a:extLst>
            </p:cNvPr>
            <p:cNvSpPr/>
            <p:nvPr/>
          </p:nvSpPr>
          <p:spPr>
            <a:xfrm>
              <a:off x="1250145" y="1700389"/>
              <a:ext cx="760067" cy="1441370"/>
            </a:xfrm>
            <a:custGeom>
              <a:avLst/>
              <a:gdLst>
                <a:gd name="connsiteX0" fmla="*/ 732618 w 760067"/>
                <a:gd name="connsiteY0" fmla="*/ 1033671 h 1441370"/>
                <a:gd name="connsiteX1" fmla="*/ 656568 w 760067"/>
                <a:gd name="connsiteY1" fmla="*/ 732171 h 1441370"/>
                <a:gd name="connsiteX2" fmla="*/ 622368 w 760067"/>
                <a:gd name="connsiteY2" fmla="*/ 561621 h 1441370"/>
                <a:gd name="connsiteX3" fmla="*/ 602118 w 760067"/>
                <a:gd name="connsiteY3" fmla="*/ 443271 h 1441370"/>
                <a:gd name="connsiteX4" fmla="*/ 456318 w 760067"/>
                <a:gd name="connsiteY4" fmla="*/ 178671 h 1441370"/>
                <a:gd name="connsiteX5" fmla="*/ 32868 w 760067"/>
                <a:gd name="connsiteY5" fmla="*/ 21 h 1441370"/>
                <a:gd name="connsiteX6" fmla="*/ 468 w 760067"/>
                <a:gd name="connsiteY6" fmla="*/ 102621 h 1441370"/>
                <a:gd name="connsiteX7" fmla="*/ 127818 w 760067"/>
                <a:gd name="connsiteY7" fmla="*/ 661521 h 1441370"/>
                <a:gd name="connsiteX8" fmla="*/ 161568 w 760067"/>
                <a:gd name="connsiteY8" fmla="*/ 934221 h 1441370"/>
                <a:gd name="connsiteX9" fmla="*/ 185868 w 760067"/>
                <a:gd name="connsiteY9" fmla="*/ 1279371 h 1441370"/>
                <a:gd name="connsiteX10" fmla="*/ 188568 w 760067"/>
                <a:gd name="connsiteY10" fmla="*/ 1381971 h 1441370"/>
                <a:gd name="connsiteX11" fmla="*/ 188568 w 760067"/>
                <a:gd name="connsiteY11" fmla="*/ 1441371 h 1441370"/>
                <a:gd name="connsiteX12" fmla="*/ 391068 w 760067"/>
                <a:gd name="connsiteY12" fmla="*/ 1393221 h 1441370"/>
                <a:gd name="connsiteX13" fmla="*/ 380268 w 760067"/>
                <a:gd name="connsiteY13" fmla="*/ 1318071 h 1441370"/>
                <a:gd name="connsiteX14" fmla="*/ 406818 w 760067"/>
                <a:gd name="connsiteY14" fmla="*/ 1295121 h 1441370"/>
                <a:gd name="connsiteX15" fmla="*/ 437868 w 760067"/>
                <a:gd name="connsiteY15" fmla="*/ 1285671 h 1441370"/>
                <a:gd name="connsiteX16" fmla="*/ 496818 w 760067"/>
                <a:gd name="connsiteY16" fmla="*/ 1264071 h 1441370"/>
                <a:gd name="connsiteX17" fmla="*/ 555768 w 760067"/>
                <a:gd name="connsiteY17" fmla="*/ 1246971 h 1441370"/>
                <a:gd name="connsiteX18" fmla="*/ 581418 w 760067"/>
                <a:gd name="connsiteY18" fmla="*/ 1240221 h 1441370"/>
                <a:gd name="connsiteX19" fmla="*/ 615168 w 760067"/>
                <a:gd name="connsiteY19" fmla="*/ 1228971 h 1441370"/>
                <a:gd name="connsiteX20" fmla="*/ 690768 w 760067"/>
                <a:gd name="connsiteY20" fmla="*/ 1202871 h 1441370"/>
                <a:gd name="connsiteX21" fmla="*/ 760068 w 760067"/>
                <a:gd name="connsiteY21" fmla="*/ 1180371 h 1441370"/>
                <a:gd name="connsiteX22" fmla="*/ 732618 w 760067"/>
                <a:gd name="connsiteY22" fmla="*/ 1033671 h 1441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60067" h="1441370">
                  <a:moveTo>
                    <a:pt x="732618" y="1033671"/>
                  </a:moveTo>
                  <a:cubicBezTo>
                    <a:pt x="707418" y="932871"/>
                    <a:pt x="681768" y="832521"/>
                    <a:pt x="656568" y="732171"/>
                  </a:cubicBezTo>
                  <a:cubicBezTo>
                    <a:pt x="645318" y="675471"/>
                    <a:pt x="633618" y="618771"/>
                    <a:pt x="622368" y="561621"/>
                  </a:cubicBezTo>
                  <a:cubicBezTo>
                    <a:pt x="616968" y="521571"/>
                    <a:pt x="613368" y="481971"/>
                    <a:pt x="602118" y="443271"/>
                  </a:cubicBezTo>
                  <a:cubicBezTo>
                    <a:pt x="594018" y="414921"/>
                    <a:pt x="471168" y="206571"/>
                    <a:pt x="456318" y="178671"/>
                  </a:cubicBezTo>
                  <a:cubicBezTo>
                    <a:pt x="444618" y="176871"/>
                    <a:pt x="40968" y="-2229"/>
                    <a:pt x="32868" y="21"/>
                  </a:cubicBezTo>
                  <a:cubicBezTo>
                    <a:pt x="25218" y="20271"/>
                    <a:pt x="-4032" y="86871"/>
                    <a:pt x="468" y="102621"/>
                  </a:cubicBezTo>
                  <a:cubicBezTo>
                    <a:pt x="62568" y="282171"/>
                    <a:pt x="98568" y="473871"/>
                    <a:pt x="127818" y="661521"/>
                  </a:cubicBezTo>
                  <a:cubicBezTo>
                    <a:pt x="141768" y="751971"/>
                    <a:pt x="153018" y="842871"/>
                    <a:pt x="161568" y="934221"/>
                  </a:cubicBezTo>
                  <a:cubicBezTo>
                    <a:pt x="165618" y="979671"/>
                    <a:pt x="183618" y="1226271"/>
                    <a:pt x="185868" y="1279371"/>
                  </a:cubicBezTo>
                  <a:cubicBezTo>
                    <a:pt x="187218" y="1313571"/>
                    <a:pt x="187218" y="1347771"/>
                    <a:pt x="188568" y="1381971"/>
                  </a:cubicBezTo>
                  <a:cubicBezTo>
                    <a:pt x="189018" y="1393671"/>
                    <a:pt x="188118" y="1422021"/>
                    <a:pt x="188568" y="1441371"/>
                  </a:cubicBezTo>
                  <a:cubicBezTo>
                    <a:pt x="202518" y="1441371"/>
                    <a:pt x="370818" y="1402671"/>
                    <a:pt x="391068" y="1393221"/>
                  </a:cubicBezTo>
                  <a:cubicBezTo>
                    <a:pt x="391068" y="1389621"/>
                    <a:pt x="381168" y="1326621"/>
                    <a:pt x="380268" y="1318071"/>
                  </a:cubicBezTo>
                  <a:cubicBezTo>
                    <a:pt x="384318" y="1304571"/>
                    <a:pt x="394218" y="1297821"/>
                    <a:pt x="406818" y="1295121"/>
                  </a:cubicBezTo>
                  <a:cubicBezTo>
                    <a:pt x="418068" y="1292871"/>
                    <a:pt x="427968" y="1289721"/>
                    <a:pt x="437868" y="1285671"/>
                  </a:cubicBezTo>
                  <a:cubicBezTo>
                    <a:pt x="453618" y="1278921"/>
                    <a:pt x="480168" y="1269021"/>
                    <a:pt x="496818" y="1264071"/>
                  </a:cubicBezTo>
                  <a:lnTo>
                    <a:pt x="555768" y="1246971"/>
                  </a:lnTo>
                  <a:cubicBezTo>
                    <a:pt x="564318" y="1244721"/>
                    <a:pt x="572868" y="1242471"/>
                    <a:pt x="581418" y="1240221"/>
                  </a:cubicBezTo>
                  <a:cubicBezTo>
                    <a:pt x="594468" y="1237071"/>
                    <a:pt x="613818" y="1228971"/>
                    <a:pt x="615168" y="1228971"/>
                  </a:cubicBezTo>
                  <a:cubicBezTo>
                    <a:pt x="643968" y="1224021"/>
                    <a:pt x="662868" y="1208721"/>
                    <a:pt x="690768" y="1202871"/>
                  </a:cubicBezTo>
                  <a:cubicBezTo>
                    <a:pt x="712368" y="1197921"/>
                    <a:pt x="722268" y="1189821"/>
                    <a:pt x="760068" y="1180371"/>
                  </a:cubicBezTo>
                  <a:cubicBezTo>
                    <a:pt x="747018" y="1120071"/>
                    <a:pt x="742068" y="1065621"/>
                    <a:pt x="732618" y="1033671"/>
                  </a:cubicBezTo>
                  <a:close/>
                </a:path>
              </a:pathLst>
            </a:custGeom>
            <a:solidFill>
              <a:srgbClr val="FEFEFE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64">
              <a:extLst>
                <a:ext uri="{FF2B5EF4-FFF2-40B4-BE49-F238E27FC236}">
                  <a16:creationId xmlns:a16="http://schemas.microsoft.com/office/drawing/2014/main" id="{1AC8631F-C794-419D-81DF-83C9B6CE1593}"/>
                </a:ext>
              </a:extLst>
            </p:cNvPr>
            <p:cNvSpPr/>
            <p:nvPr/>
          </p:nvSpPr>
          <p:spPr>
            <a:xfrm>
              <a:off x="1428675" y="1963210"/>
              <a:ext cx="580187" cy="1179450"/>
            </a:xfrm>
            <a:custGeom>
              <a:avLst/>
              <a:gdLst>
                <a:gd name="connsiteX0" fmla="*/ 401987 w 580187"/>
                <a:gd name="connsiteY0" fmla="*/ 978300 h 1179450"/>
                <a:gd name="connsiteX1" fmla="*/ 376337 w 580187"/>
                <a:gd name="connsiteY1" fmla="*/ 985050 h 1179450"/>
                <a:gd name="connsiteX2" fmla="*/ 317387 w 580187"/>
                <a:gd name="connsiteY2" fmla="*/ 1002150 h 1179450"/>
                <a:gd name="connsiteX3" fmla="*/ 258437 w 580187"/>
                <a:gd name="connsiteY3" fmla="*/ 1023750 h 1179450"/>
                <a:gd name="connsiteX4" fmla="*/ 227387 w 580187"/>
                <a:gd name="connsiteY4" fmla="*/ 1033200 h 1179450"/>
                <a:gd name="connsiteX5" fmla="*/ 200837 w 580187"/>
                <a:gd name="connsiteY5" fmla="*/ 1056150 h 1179450"/>
                <a:gd name="connsiteX6" fmla="*/ 211637 w 580187"/>
                <a:gd name="connsiteY6" fmla="*/ 1131300 h 1179450"/>
                <a:gd name="connsiteX7" fmla="*/ 9137 w 580187"/>
                <a:gd name="connsiteY7" fmla="*/ 1179450 h 1179450"/>
                <a:gd name="connsiteX8" fmla="*/ 9137 w 580187"/>
                <a:gd name="connsiteY8" fmla="*/ 1120050 h 1179450"/>
                <a:gd name="connsiteX9" fmla="*/ 6437 w 580187"/>
                <a:gd name="connsiteY9" fmla="*/ 1017450 h 1179450"/>
                <a:gd name="connsiteX10" fmla="*/ 1037 w 580187"/>
                <a:gd name="connsiteY10" fmla="*/ 859050 h 1179450"/>
                <a:gd name="connsiteX11" fmla="*/ 18137 w 580187"/>
                <a:gd name="connsiteY11" fmla="*/ 840150 h 1179450"/>
                <a:gd name="connsiteX12" fmla="*/ 94187 w 580187"/>
                <a:gd name="connsiteY12" fmla="*/ 810000 h 1179450"/>
                <a:gd name="connsiteX13" fmla="*/ 165287 w 580187"/>
                <a:gd name="connsiteY13" fmla="*/ 814050 h 1179450"/>
                <a:gd name="connsiteX14" fmla="*/ 159437 w 580187"/>
                <a:gd name="connsiteY14" fmla="*/ 851850 h 1179450"/>
                <a:gd name="connsiteX15" fmla="*/ 103637 w 580187"/>
                <a:gd name="connsiteY15" fmla="*/ 927900 h 1179450"/>
                <a:gd name="connsiteX16" fmla="*/ 93737 w 580187"/>
                <a:gd name="connsiteY16" fmla="*/ 960300 h 1179450"/>
                <a:gd name="connsiteX17" fmla="*/ 145937 w 580187"/>
                <a:gd name="connsiteY17" fmla="*/ 974250 h 1179450"/>
                <a:gd name="connsiteX18" fmla="*/ 196337 w 580187"/>
                <a:gd name="connsiteY18" fmla="*/ 963000 h 1179450"/>
                <a:gd name="connsiteX19" fmla="*/ 227837 w 580187"/>
                <a:gd name="connsiteY19" fmla="*/ 871650 h 1179450"/>
                <a:gd name="connsiteX20" fmla="*/ 207587 w 580187"/>
                <a:gd name="connsiteY20" fmla="*/ 720900 h 1179450"/>
                <a:gd name="connsiteX21" fmla="*/ 250337 w 580187"/>
                <a:gd name="connsiteY21" fmla="*/ 686700 h 1179450"/>
                <a:gd name="connsiteX22" fmla="*/ 311087 w 580187"/>
                <a:gd name="connsiteY22" fmla="*/ 702450 h 1179450"/>
                <a:gd name="connsiteX23" fmla="*/ 333137 w 580187"/>
                <a:gd name="connsiteY23" fmla="*/ 759600 h 1179450"/>
                <a:gd name="connsiteX24" fmla="*/ 300287 w 580187"/>
                <a:gd name="connsiteY24" fmla="*/ 807750 h 1179450"/>
                <a:gd name="connsiteX25" fmla="*/ 316937 w 580187"/>
                <a:gd name="connsiteY25" fmla="*/ 837900 h 1179450"/>
                <a:gd name="connsiteX26" fmla="*/ 428987 w 580187"/>
                <a:gd name="connsiteY26" fmla="*/ 809550 h 1179450"/>
                <a:gd name="connsiteX27" fmla="*/ 476237 w 580187"/>
                <a:gd name="connsiteY27" fmla="*/ 727650 h 1179450"/>
                <a:gd name="connsiteX28" fmla="*/ 430337 w 580187"/>
                <a:gd name="connsiteY28" fmla="*/ 465750 h 1179450"/>
                <a:gd name="connsiteX29" fmla="*/ 385787 w 580187"/>
                <a:gd name="connsiteY29" fmla="*/ 454050 h 1179450"/>
                <a:gd name="connsiteX30" fmla="*/ 284537 w 580187"/>
                <a:gd name="connsiteY30" fmla="*/ 535950 h 1179450"/>
                <a:gd name="connsiteX31" fmla="*/ 247187 w 580187"/>
                <a:gd name="connsiteY31" fmla="*/ 548100 h 1179450"/>
                <a:gd name="connsiteX32" fmla="*/ 249887 w 580187"/>
                <a:gd name="connsiteY32" fmla="*/ 508950 h 1179450"/>
                <a:gd name="connsiteX33" fmla="*/ 323237 w 580187"/>
                <a:gd name="connsiteY33" fmla="*/ 335250 h 1179450"/>
                <a:gd name="connsiteX34" fmla="*/ 353387 w 580187"/>
                <a:gd name="connsiteY34" fmla="*/ 215550 h 1179450"/>
                <a:gd name="connsiteX35" fmla="*/ 303887 w 580187"/>
                <a:gd name="connsiteY35" fmla="*/ 107100 h 1179450"/>
                <a:gd name="connsiteX36" fmla="*/ 297137 w 580187"/>
                <a:gd name="connsiteY36" fmla="*/ 15300 h 1179450"/>
                <a:gd name="connsiteX37" fmla="*/ 318737 w 580187"/>
                <a:gd name="connsiteY37" fmla="*/ 0 h 1179450"/>
                <a:gd name="connsiteX38" fmla="*/ 422237 w 580187"/>
                <a:gd name="connsiteY38" fmla="*/ 180900 h 1179450"/>
                <a:gd name="connsiteX39" fmla="*/ 442487 w 580187"/>
                <a:gd name="connsiteY39" fmla="*/ 299250 h 1179450"/>
                <a:gd name="connsiteX40" fmla="*/ 476687 w 580187"/>
                <a:gd name="connsiteY40" fmla="*/ 469800 h 1179450"/>
                <a:gd name="connsiteX41" fmla="*/ 552737 w 580187"/>
                <a:gd name="connsiteY41" fmla="*/ 771300 h 1179450"/>
                <a:gd name="connsiteX42" fmla="*/ 580187 w 580187"/>
                <a:gd name="connsiteY42" fmla="*/ 918900 h 1179450"/>
                <a:gd name="connsiteX43" fmla="*/ 510887 w 580187"/>
                <a:gd name="connsiteY43" fmla="*/ 941400 h 1179450"/>
                <a:gd name="connsiteX44" fmla="*/ 435287 w 580187"/>
                <a:gd name="connsiteY44" fmla="*/ 967500 h 1179450"/>
                <a:gd name="connsiteX45" fmla="*/ 401987 w 580187"/>
                <a:gd name="connsiteY45" fmla="*/ 978300 h 117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80187" h="1179450">
                  <a:moveTo>
                    <a:pt x="401987" y="978300"/>
                  </a:moveTo>
                  <a:cubicBezTo>
                    <a:pt x="393437" y="980550"/>
                    <a:pt x="384887" y="982800"/>
                    <a:pt x="376337" y="985050"/>
                  </a:cubicBezTo>
                  <a:lnTo>
                    <a:pt x="317387" y="1002150"/>
                  </a:lnTo>
                  <a:cubicBezTo>
                    <a:pt x="300737" y="1007100"/>
                    <a:pt x="274187" y="1017000"/>
                    <a:pt x="258437" y="1023750"/>
                  </a:cubicBezTo>
                  <a:cubicBezTo>
                    <a:pt x="248537" y="1027800"/>
                    <a:pt x="238637" y="1030950"/>
                    <a:pt x="227387" y="1033200"/>
                  </a:cubicBezTo>
                  <a:cubicBezTo>
                    <a:pt x="214787" y="1035900"/>
                    <a:pt x="204887" y="1042650"/>
                    <a:pt x="200837" y="1056150"/>
                  </a:cubicBezTo>
                  <a:cubicBezTo>
                    <a:pt x="201737" y="1064250"/>
                    <a:pt x="211637" y="1127700"/>
                    <a:pt x="211637" y="1131300"/>
                  </a:cubicBezTo>
                  <a:cubicBezTo>
                    <a:pt x="191387" y="1140750"/>
                    <a:pt x="23087" y="1179450"/>
                    <a:pt x="9137" y="1179450"/>
                  </a:cubicBezTo>
                  <a:cubicBezTo>
                    <a:pt x="9137" y="1160100"/>
                    <a:pt x="9587" y="1131750"/>
                    <a:pt x="9137" y="1120050"/>
                  </a:cubicBezTo>
                  <a:cubicBezTo>
                    <a:pt x="7787" y="1085850"/>
                    <a:pt x="7787" y="1051650"/>
                    <a:pt x="6437" y="1017450"/>
                  </a:cubicBezTo>
                  <a:cubicBezTo>
                    <a:pt x="4187" y="964800"/>
                    <a:pt x="-2563" y="911700"/>
                    <a:pt x="1037" y="859050"/>
                  </a:cubicBezTo>
                  <a:cubicBezTo>
                    <a:pt x="2837" y="849150"/>
                    <a:pt x="10037" y="843750"/>
                    <a:pt x="18137" y="840150"/>
                  </a:cubicBezTo>
                  <a:cubicBezTo>
                    <a:pt x="42887" y="828450"/>
                    <a:pt x="68087" y="817200"/>
                    <a:pt x="94187" y="810000"/>
                  </a:cubicBezTo>
                  <a:cubicBezTo>
                    <a:pt x="112637" y="805050"/>
                    <a:pt x="152687" y="793350"/>
                    <a:pt x="165287" y="814050"/>
                  </a:cubicBezTo>
                  <a:cubicBezTo>
                    <a:pt x="173387" y="827550"/>
                    <a:pt x="166637" y="840150"/>
                    <a:pt x="159437" y="851850"/>
                  </a:cubicBezTo>
                  <a:cubicBezTo>
                    <a:pt x="143237" y="878850"/>
                    <a:pt x="121637" y="902250"/>
                    <a:pt x="103637" y="927900"/>
                  </a:cubicBezTo>
                  <a:cubicBezTo>
                    <a:pt x="96887" y="937350"/>
                    <a:pt x="86987" y="947700"/>
                    <a:pt x="93737" y="960300"/>
                  </a:cubicBezTo>
                  <a:cubicBezTo>
                    <a:pt x="102737" y="976500"/>
                    <a:pt x="130187" y="974700"/>
                    <a:pt x="145937" y="974250"/>
                  </a:cubicBezTo>
                  <a:cubicBezTo>
                    <a:pt x="163037" y="974250"/>
                    <a:pt x="181487" y="971550"/>
                    <a:pt x="196337" y="963000"/>
                  </a:cubicBezTo>
                  <a:cubicBezTo>
                    <a:pt x="229637" y="944550"/>
                    <a:pt x="230537" y="904950"/>
                    <a:pt x="227837" y="871650"/>
                  </a:cubicBezTo>
                  <a:cubicBezTo>
                    <a:pt x="223787" y="821250"/>
                    <a:pt x="211637" y="771300"/>
                    <a:pt x="207587" y="720900"/>
                  </a:cubicBezTo>
                  <a:cubicBezTo>
                    <a:pt x="203987" y="679050"/>
                    <a:pt x="211187" y="673200"/>
                    <a:pt x="250337" y="686700"/>
                  </a:cubicBezTo>
                  <a:cubicBezTo>
                    <a:pt x="270137" y="693450"/>
                    <a:pt x="291287" y="696150"/>
                    <a:pt x="311087" y="702450"/>
                  </a:cubicBezTo>
                  <a:cubicBezTo>
                    <a:pt x="344837" y="713700"/>
                    <a:pt x="350687" y="729450"/>
                    <a:pt x="333137" y="759600"/>
                  </a:cubicBezTo>
                  <a:cubicBezTo>
                    <a:pt x="323237" y="776250"/>
                    <a:pt x="309737" y="790650"/>
                    <a:pt x="300287" y="807750"/>
                  </a:cubicBezTo>
                  <a:cubicBezTo>
                    <a:pt x="289037" y="828000"/>
                    <a:pt x="293987" y="837900"/>
                    <a:pt x="316937" y="837900"/>
                  </a:cubicBezTo>
                  <a:cubicBezTo>
                    <a:pt x="356537" y="837900"/>
                    <a:pt x="394337" y="828900"/>
                    <a:pt x="428987" y="809550"/>
                  </a:cubicBezTo>
                  <a:cubicBezTo>
                    <a:pt x="460937" y="792000"/>
                    <a:pt x="474887" y="762750"/>
                    <a:pt x="476237" y="727650"/>
                  </a:cubicBezTo>
                  <a:cubicBezTo>
                    <a:pt x="480737" y="637200"/>
                    <a:pt x="459137" y="550800"/>
                    <a:pt x="430337" y="465750"/>
                  </a:cubicBezTo>
                  <a:cubicBezTo>
                    <a:pt x="421337" y="439650"/>
                    <a:pt x="407837" y="436950"/>
                    <a:pt x="385787" y="454050"/>
                  </a:cubicBezTo>
                  <a:cubicBezTo>
                    <a:pt x="351587" y="480600"/>
                    <a:pt x="319637" y="510300"/>
                    <a:pt x="284537" y="535950"/>
                  </a:cubicBezTo>
                  <a:cubicBezTo>
                    <a:pt x="273287" y="544050"/>
                    <a:pt x="260687" y="558450"/>
                    <a:pt x="247187" y="548100"/>
                  </a:cubicBezTo>
                  <a:cubicBezTo>
                    <a:pt x="233237" y="537300"/>
                    <a:pt x="244487" y="521550"/>
                    <a:pt x="249887" y="508950"/>
                  </a:cubicBezTo>
                  <a:cubicBezTo>
                    <a:pt x="274637" y="450900"/>
                    <a:pt x="300737" y="393750"/>
                    <a:pt x="323237" y="335250"/>
                  </a:cubicBezTo>
                  <a:cubicBezTo>
                    <a:pt x="338087" y="296550"/>
                    <a:pt x="349787" y="256950"/>
                    <a:pt x="353387" y="215550"/>
                  </a:cubicBezTo>
                  <a:cubicBezTo>
                    <a:pt x="356987" y="171000"/>
                    <a:pt x="344387" y="131400"/>
                    <a:pt x="303887" y="107100"/>
                  </a:cubicBezTo>
                  <a:cubicBezTo>
                    <a:pt x="248087" y="73800"/>
                    <a:pt x="261137" y="47700"/>
                    <a:pt x="297137" y="15300"/>
                  </a:cubicBezTo>
                  <a:cubicBezTo>
                    <a:pt x="303887" y="9450"/>
                    <a:pt x="309287" y="2250"/>
                    <a:pt x="318737" y="0"/>
                  </a:cubicBezTo>
                  <a:cubicBezTo>
                    <a:pt x="355637" y="67950"/>
                    <a:pt x="414137" y="151650"/>
                    <a:pt x="422237" y="180900"/>
                  </a:cubicBezTo>
                  <a:cubicBezTo>
                    <a:pt x="433037" y="219600"/>
                    <a:pt x="437087" y="259200"/>
                    <a:pt x="442487" y="299250"/>
                  </a:cubicBezTo>
                  <a:cubicBezTo>
                    <a:pt x="453737" y="355950"/>
                    <a:pt x="465437" y="412650"/>
                    <a:pt x="476687" y="469800"/>
                  </a:cubicBezTo>
                  <a:cubicBezTo>
                    <a:pt x="501887" y="570600"/>
                    <a:pt x="527537" y="670950"/>
                    <a:pt x="552737" y="771300"/>
                  </a:cubicBezTo>
                  <a:cubicBezTo>
                    <a:pt x="562187" y="803250"/>
                    <a:pt x="567137" y="857700"/>
                    <a:pt x="580187" y="918900"/>
                  </a:cubicBezTo>
                  <a:cubicBezTo>
                    <a:pt x="542837" y="928350"/>
                    <a:pt x="532487" y="936450"/>
                    <a:pt x="510887" y="941400"/>
                  </a:cubicBezTo>
                  <a:cubicBezTo>
                    <a:pt x="482987" y="947700"/>
                    <a:pt x="463637" y="962550"/>
                    <a:pt x="435287" y="967500"/>
                  </a:cubicBezTo>
                  <a:cubicBezTo>
                    <a:pt x="434387" y="967500"/>
                    <a:pt x="415037" y="975150"/>
                    <a:pt x="401987" y="978300"/>
                  </a:cubicBezTo>
                  <a:close/>
                </a:path>
              </a:pathLst>
            </a:custGeom>
            <a:solidFill>
              <a:srgbClr val="E5E5E5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265">
              <a:extLst>
                <a:ext uri="{FF2B5EF4-FFF2-40B4-BE49-F238E27FC236}">
                  <a16:creationId xmlns:a16="http://schemas.microsoft.com/office/drawing/2014/main" id="{5B317A4D-A2E1-4D2E-8404-E6DE8EE89DE2}"/>
                </a:ext>
              </a:extLst>
            </p:cNvPr>
            <p:cNvSpPr/>
            <p:nvPr/>
          </p:nvSpPr>
          <p:spPr>
            <a:xfrm>
              <a:off x="1844163" y="2145010"/>
              <a:ext cx="1061260" cy="747900"/>
            </a:xfrm>
            <a:custGeom>
              <a:avLst/>
              <a:gdLst>
                <a:gd name="connsiteX0" fmla="*/ 0 w 1061260"/>
                <a:gd name="connsiteY0" fmla="*/ 0 h 747900"/>
                <a:gd name="connsiteX1" fmla="*/ 544050 w 1061260"/>
                <a:gd name="connsiteY1" fmla="*/ 277200 h 747900"/>
                <a:gd name="connsiteX2" fmla="*/ 548550 w 1061260"/>
                <a:gd name="connsiteY2" fmla="*/ 278100 h 747900"/>
                <a:gd name="connsiteX3" fmla="*/ 731700 w 1061260"/>
                <a:gd name="connsiteY3" fmla="*/ 239850 h 747900"/>
                <a:gd name="connsiteX4" fmla="*/ 760500 w 1061260"/>
                <a:gd name="connsiteY4" fmla="*/ 239850 h 747900"/>
                <a:gd name="connsiteX5" fmla="*/ 747900 w 1061260"/>
                <a:gd name="connsiteY5" fmla="*/ 265950 h 747900"/>
                <a:gd name="connsiteX6" fmla="*/ 676800 w 1061260"/>
                <a:gd name="connsiteY6" fmla="*/ 324900 h 747900"/>
                <a:gd name="connsiteX7" fmla="*/ 652950 w 1061260"/>
                <a:gd name="connsiteY7" fmla="*/ 359550 h 747900"/>
                <a:gd name="connsiteX8" fmla="*/ 695250 w 1061260"/>
                <a:gd name="connsiteY8" fmla="*/ 370350 h 747900"/>
                <a:gd name="connsiteX9" fmla="*/ 823050 w 1061260"/>
                <a:gd name="connsiteY9" fmla="*/ 361800 h 747900"/>
                <a:gd name="connsiteX10" fmla="*/ 948600 w 1061260"/>
                <a:gd name="connsiteY10" fmla="*/ 400050 h 747900"/>
                <a:gd name="connsiteX11" fmla="*/ 972000 w 1061260"/>
                <a:gd name="connsiteY11" fmla="*/ 433350 h 747900"/>
                <a:gd name="connsiteX12" fmla="*/ 933750 w 1061260"/>
                <a:gd name="connsiteY12" fmla="*/ 433350 h 747900"/>
                <a:gd name="connsiteX13" fmla="*/ 779850 w 1061260"/>
                <a:gd name="connsiteY13" fmla="*/ 406350 h 747900"/>
                <a:gd name="connsiteX14" fmla="*/ 718200 w 1061260"/>
                <a:gd name="connsiteY14" fmla="*/ 426150 h 747900"/>
                <a:gd name="connsiteX15" fmla="*/ 793800 w 1061260"/>
                <a:gd name="connsiteY15" fmla="*/ 427500 h 747900"/>
                <a:gd name="connsiteX16" fmla="*/ 881100 w 1061260"/>
                <a:gd name="connsiteY16" fmla="*/ 429300 h 747900"/>
                <a:gd name="connsiteX17" fmla="*/ 905850 w 1061260"/>
                <a:gd name="connsiteY17" fmla="*/ 444150 h 747900"/>
                <a:gd name="connsiteX18" fmla="*/ 882000 w 1061260"/>
                <a:gd name="connsiteY18" fmla="*/ 459450 h 747900"/>
                <a:gd name="connsiteX19" fmla="*/ 760950 w 1061260"/>
                <a:gd name="connsiteY19" fmla="*/ 475200 h 747900"/>
                <a:gd name="connsiteX20" fmla="*/ 954000 w 1061260"/>
                <a:gd name="connsiteY20" fmla="*/ 556650 h 747900"/>
                <a:gd name="connsiteX21" fmla="*/ 1057050 w 1061260"/>
                <a:gd name="connsiteY21" fmla="*/ 663750 h 747900"/>
                <a:gd name="connsiteX22" fmla="*/ 1057950 w 1061260"/>
                <a:gd name="connsiteY22" fmla="*/ 691650 h 747900"/>
                <a:gd name="connsiteX23" fmla="*/ 1053900 w 1061260"/>
                <a:gd name="connsiteY23" fmla="*/ 747900 h 747900"/>
                <a:gd name="connsiteX24" fmla="*/ 992250 w 1061260"/>
                <a:gd name="connsiteY24" fmla="*/ 630450 h 747900"/>
                <a:gd name="connsiteX25" fmla="*/ 830250 w 1061260"/>
                <a:gd name="connsiteY25" fmla="*/ 516150 h 747900"/>
                <a:gd name="connsiteX26" fmla="*/ 744750 w 1061260"/>
                <a:gd name="connsiteY26" fmla="*/ 502200 h 747900"/>
                <a:gd name="connsiteX27" fmla="*/ 711450 w 1061260"/>
                <a:gd name="connsiteY27" fmla="*/ 536850 h 747900"/>
                <a:gd name="connsiteX28" fmla="*/ 682650 w 1061260"/>
                <a:gd name="connsiteY28" fmla="*/ 559800 h 747900"/>
                <a:gd name="connsiteX29" fmla="*/ 565200 w 1061260"/>
                <a:gd name="connsiteY29" fmla="*/ 587700 h 747900"/>
                <a:gd name="connsiteX30" fmla="*/ 522900 w 1061260"/>
                <a:gd name="connsiteY30" fmla="*/ 596250 h 747900"/>
                <a:gd name="connsiteX31" fmla="*/ 439650 w 1061260"/>
                <a:gd name="connsiteY31" fmla="*/ 402750 h 747900"/>
                <a:gd name="connsiteX32" fmla="*/ 426600 w 1061260"/>
                <a:gd name="connsiteY32" fmla="*/ 405000 h 747900"/>
                <a:gd name="connsiteX33" fmla="*/ 417600 w 1061260"/>
                <a:gd name="connsiteY33" fmla="*/ 420750 h 747900"/>
                <a:gd name="connsiteX34" fmla="*/ 415350 w 1061260"/>
                <a:gd name="connsiteY34" fmla="*/ 502650 h 747900"/>
                <a:gd name="connsiteX35" fmla="*/ 435600 w 1061260"/>
                <a:gd name="connsiteY35" fmla="*/ 628200 h 747900"/>
                <a:gd name="connsiteX36" fmla="*/ 166500 w 1061260"/>
                <a:gd name="connsiteY36" fmla="*/ 734850 h 747900"/>
                <a:gd name="connsiteX37" fmla="*/ 104400 w 1061260"/>
                <a:gd name="connsiteY37" fmla="*/ 468900 h 747900"/>
                <a:gd name="connsiteX38" fmla="*/ 0 w 1061260"/>
                <a:gd name="connsiteY38" fmla="*/ 0 h 7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61260" h="747900">
                  <a:moveTo>
                    <a:pt x="0" y="0"/>
                  </a:moveTo>
                  <a:cubicBezTo>
                    <a:pt x="16200" y="11700"/>
                    <a:pt x="542700" y="278550"/>
                    <a:pt x="544050" y="277200"/>
                  </a:cubicBezTo>
                  <a:cubicBezTo>
                    <a:pt x="545850" y="276750"/>
                    <a:pt x="547200" y="276750"/>
                    <a:pt x="548550" y="278100"/>
                  </a:cubicBezTo>
                  <a:cubicBezTo>
                    <a:pt x="570600" y="278550"/>
                    <a:pt x="692550" y="253800"/>
                    <a:pt x="731700" y="239850"/>
                  </a:cubicBezTo>
                  <a:cubicBezTo>
                    <a:pt x="741150" y="236700"/>
                    <a:pt x="753750" y="228600"/>
                    <a:pt x="760500" y="239850"/>
                  </a:cubicBezTo>
                  <a:cubicBezTo>
                    <a:pt x="766800" y="250650"/>
                    <a:pt x="754650" y="258750"/>
                    <a:pt x="747900" y="265950"/>
                  </a:cubicBezTo>
                  <a:cubicBezTo>
                    <a:pt x="726300" y="288000"/>
                    <a:pt x="699750" y="303750"/>
                    <a:pt x="676800" y="324900"/>
                  </a:cubicBezTo>
                  <a:cubicBezTo>
                    <a:pt x="666450" y="334350"/>
                    <a:pt x="647100" y="343800"/>
                    <a:pt x="652950" y="359550"/>
                  </a:cubicBezTo>
                  <a:cubicBezTo>
                    <a:pt x="659250" y="377550"/>
                    <a:pt x="680400" y="371700"/>
                    <a:pt x="695250" y="370350"/>
                  </a:cubicBezTo>
                  <a:cubicBezTo>
                    <a:pt x="737550" y="366750"/>
                    <a:pt x="779850" y="359550"/>
                    <a:pt x="823050" y="361800"/>
                  </a:cubicBezTo>
                  <a:cubicBezTo>
                    <a:pt x="868500" y="364050"/>
                    <a:pt x="910350" y="376200"/>
                    <a:pt x="948600" y="400050"/>
                  </a:cubicBezTo>
                  <a:cubicBezTo>
                    <a:pt x="960750" y="407700"/>
                    <a:pt x="979650" y="418050"/>
                    <a:pt x="972000" y="433350"/>
                  </a:cubicBezTo>
                  <a:cubicBezTo>
                    <a:pt x="964350" y="449100"/>
                    <a:pt x="946350" y="437400"/>
                    <a:pt x="933750" y="433350"/>
                  </a:cubicBezTo>
                  <a:cubicBezTo>
                    <a:pt x="883800" y="416700"/>
                    <a:pt x="832950" y="403200"/>
                    <a:pt x="779850" y="406350"/>
                  </a:cubicBezTo>
                  <a:cubicBezTo>
                    <a:pt x="757800" y="407700"/>
                    <a:pt x="737100" y="411300"/>
                    <a:pt x="718200" y="426150"/>
                  </a:cubicBezTo>
                  <a:cubicBezTo>
                    <a:pt x="743400" y="430200"/>
                    <a:pt x="768600" y="431100"/>
                    <a:pt x="793800" y="427500"/>
                  </a:cubicBezTo>
                  <a:cubicBezTo>
                    <a:pt x="823050" y="423450"/>
                    <a:pt x="852300" y="423450"/>
                    <a:pt x="881100" y="429300"/>
                  </a:cubicBezTo>
                  <a:cubicBezTo>
                    <a:pt x="891000" y="431100"/>
                    <a:pt x="905400" y="431550"/>
                    <a:pt x="905850" y="444150"/>
                  </a:cubicBezTo>
                  <a:cubicBezTo>
                    <a:pt x="906300" y="457650"/>
                    <a:pt x="891900" y="457650"/>
                    <a:pt x="882000" y="459450"/>
                  </a:cubicBezTo>
                  <a:cubicBezTo>
                    <a:pt x="843300" y="467100"/>
                    <a:pt x="803700" y="468450"/>
                    <a:pt x="760950" y="475200"/>
                  </a:cubicBezTo>
                  <a:cubicBezTo>
                    <a:pt x="830700" y="495900"/>
                    <a:pt x="893700" y="522900"/>
                    <a:pt x="954000" y="556650"/>
                  </a:cubicBezTo>
                  <a:cubicBezTo>
                    <a:pt x="997650" y="580950"/>
                    <a:pt x="1042200" y="612900"/>
                    <a:pt x="1057050" y="663750"/>
                  </a:cubicBezTo>
                  <a:cubicBezTo>
                    <a:pt x="1057950" y="673200"/>
                    <a:pt x="1063350" y="682200"/>
                    <a:pt x="1057950" y="691650"/>
                  </a:cubicBezTo>
                  <a:cubicBezTo>
                    <a:pt x="1053900" y="709650"/>
                    <a:pt x="1070100" y="729000"/>
                    <a:pt x="1053900" y="747900"/>
                  </a:cubicBezTo>
                  <a:cubicBezTo>
                    <a:pt x="1034100" y="707400"/>
                    <a:pt x="1014750" y="668250"/>
                    <a:pt x="992250" y="630450"/>
                  </a:cubicBezTo>
                  <a:cubicBezTo>
                    <a:pt x="954900" y="567900"/>
                    <a:pt x="898200" y="534600"/>
                    <a:pt x="830250" y="516150"/>
                  </a:cubicBezTo>
                  <a:cubicBezTo>
                    <a:pt x="802350" y="508500"/>
                    <a:pt x="774450" y="500400"/>
                    <a:pt x="744750" y="502200"/>
                  </a:cubicBezTo>
                  <a:cubicBezTo>
                    <a:pt x="716400" y="504000"/>
                    <a:pt x="711900" y="508950"/>
                    <a:pt x="711450" y="536850"/>
                  </a:cubicBezTo>
                  <a:cubicBezTo>
                    <a:pt x="711000" y="555300"/>
                    <a:pt x="694800" y="557100"/>
                    <a:pt x="682650" y="559800"/>
                  </a:cubicBezTo>
                  <a:cubicBezTo>
                    <a:pt x="643500" y="568800"/>
                    <a:pt x="604350" y="576900"/>
                    <a:pt x="565200" y="587700"/>
                  </a:cubicBezTo>
                  <a:cubicBezTo>
                    <a:pt x="551250" y="591300"/>
                    <a:pt x="537750" y="598950"/>
                    <a:pt x="522900" y="596250"/>
                  </a:cubicBezTo>
                  <a:cubicBezTo>
                    <a:pt x="517950" y="585000"/>
                    <a:pt x="468450" y="454050"/>
                    <a:pt x="439650" y="402750"/>
                  </a:cubicBezTo>
                  <a:cubicBezTo>
                    <a:pt x="433800" y="395550"/>
                    <a:pt x="429300" y="394650"/>
                    <a:pt x="426600" y="405000"/>
                  </a:cubicBezTo>
                  <a:cubicBezTo>
                    <a:pt x="425250" y="411300"/>
                    <a:pt x="421650" y="416250"/>
                    <a:pt x="417600" y="420750"/>
                  </a:cubicBezTo>
                  <a:cubicBezTo>
                    <a:pt x="407700" y="447750"/>
                    <a:pt x="411750" y="475200"/>
                    <a:pt x="415350" y="502650"/>
                  </a:cubicBezTo>
                  <a:cubicBezTo>
                    <a:pt x="418500" y="516600"/>
                    <a:pt x="439200" y="622800"/>
                    <a:pt x="435600" y="628200"/>
                  </a:cubicBezTo>
                  <a:cubicBezTo>
                    <a:pt x="414000" y="644850"/>
                    <a:pt x="184950" y="728100"/>
                    <a:pt x="166500" y="734850"/>
                  </a:cubicBezTo>
                  <a:cubicBezTo>
                    <a:pt x="160200" y="705600"/>
                    <a:pt x="120600" y="541350"/>
                    <a:pt x="104400" y="468900"/>
                  </a:cubicBezTo>
                  <a:cubicBezTo>
                    <a:pt x="67500" y="314550"/>
                    <a:pt x="40500" y="153900"/>
                    <a:pt x="0" y="0"/>
                  </a:cubicBezTo>
                  <a:close/>
                </a:path>
              </a:pathLst>
            </a:custGeom>
            <a:solidFill>
              <a:srgbClr val="40352F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266">
              <a:extLst>
                <a:ext uri="{FF2B5EF4-FFF2-40B4-BE49-F238E27FC236}">
                  <a16:creationId xmlns:a16="http://schemas.microsoft.com/office/drawing/2014/main" id="{F65395D2-34A5-4F53-A8F6-FFD6B7CDF05F}"/>
                </a:ext>
              </a:extLst>
            </p:cNvPr>
            <p:cNvSpPr/>
            <p:nvPr/>
          </p:nvSpPr>
          <p:spPr>
            <a:xfrm>
              <a:off x="2302262" y="3125561"/>
              <a:ext cx="1984950" cy="445500"/>
            </a:xfrm>
            <a:custGeom>
              <a:avLst/>
              <a:gdLst>
                <a:gd name="connsiteX0" fmla="*/ 1075050 w 1984950"/>
                <a:gd name="connsiteY0" fmla="*/ 445500 h 445500"/>
                <a:gd name="connsiteX1" fmla="*/ 0 w 1984950"/>
                <a:gd name="connsiteY1" fmla="*/ 440100 h 445500"/>
                <a:gd name="connsiteX2" fmla="*/ 1154250 w 1984950"/>
                <a:gd name="connsiteY2" fmla="*/ 0 h 445500"/>
                <a:gd name="connsiteX3" fmla="*/ 1984950 w 1984950"/>
                <a:gd name="connsiteY3" fmla="*/ 59400 h 44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4950" h="445500">
                  <a:moveTo>
                    <a:pt x="1075050" y="445500"/>
                  </a:moveTo>
                  <a:lnTo>
                    <a:pt x="0" y="440100"/>
                  </a:lnTo>
                  <a:lnTo>
                    <a:pt x="1154250" y="0"/>
                  </a:lnTo>
                  <a:lnTo>
                    <a:pt x="1984950" y="59400"/>
                  </a:lnTo>
                  <a:close/>
                </a:path>
              </a:pathLst>
            </a:custGeom>
            <a:solidFill>
              <a:srgbClr val="949596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aphic 2">
              <a:extLst>
                <a:ext uri="{FF2B5EF4-FFF2-40B4-BE49-F238E27FC236}">
                  <a16:creationId xmlns:a16="http://schemas.microsoft.com/office/drawing/2014/main" id="{F91AC0F9-E311-4056-B2BA-0BDC2309FC02}"/>
                </a:ext>
              </a:extLst>
            </p:cNvPr>
            <p:cNvGrpSpPr/>
            <p:nvPr/>
          </p:nvGrpSpPr>
          <p:grpSpPr>
            <a:xfrm>
              <a:off x="554148" y="170374"/>
              <a:ext cx="2038873" cy="2601273"/>
              <a:chOff x="554148" y="170374"/>
              <a:chExt cx="2038873" cy="2601273"/>
            </a:xfrm>
            <a:solidFill>
              <a:srgbClr val="BE7E56"/>
            </a:solidFill>
          </p:grpSpPr>
          <p:sp>
            <p:nvSpPr>
              <p:cNvPr id="31" name="Freeform: Shape 287">
                <a:extLst>
                  <a:ext uri="{FF2B5EF4-FFF2-40B4-BE49-F238E27FC236}">
                    <a16:creationId xmlns:a16="http://schemas.microsoft.com/office/drawing/2014/main" id="{91C5207A-111C-42A0-AF3F-C5AE0154D362}"/>
                  </a:ext>
                </a:extLst>
              </p:cNvPr>
              <p:cNvSpPr/>
              <p:nvPr/>
            </p:nvSpPr>
            <p:spPr>
              <a:xfrm>
                <a:off x="554148" y="170374"/>
                <a:ext cx="2038873" cy="2601273"/>
              </a:xfrm>
              <a:custGeom>
                <a:avLst/>
                <a:gdLst>
                  <a:gd name="connsiteX0" fmla="*/ 2037914 w 2038873"/>
                  <a:gd name="connsiteY0" fmla="*/ 2055187 h 2601273"/>
                  <a:gd name="connsiteX1" fmla="*/ 1980765 w 2038873"/>
                  <a:gd name="connsiteY1" fmla="*/ 2055637 h 2601273"/>
                  <a:gd name="connsiteX2" fmla="*/ 1883114 w 2038873"/>
                  <a:gd name="connsiteY2" fmla="*/ 2121787 h 2601273"/>
                  <a:gd name="connsiteX3" fmla="*/ 1848465 w 2038873"/>
                  <a:gd name="connsiteY3" fmla="*/ 2125837 h 2601273"/>
                  <a:gd name="connsiteX4" fmla="*/ 1825965 w 2038873"/>
                  <a:gd name="connsiteY4" fmla="*/ 2101537 h 2601273"/>
                  <a:gd name="connsiteX5" fmla="*/ 1842614 w 2038873"/>
                  <a:gd name="connsiteY5" fmla="*/ 2077237 h 2601273"/>
                  <a:gd name="connsiteX6" fmla="*/ 1871414 w 2038873"/>
                  <a:gd name="connsiteY6" fmla="*/ 2066887 h 2601273"/>
                  <a:gd name="connsiteX7" fmla="*/ 1942515 w 2038873"/>
                  <a:gd name="connsiteY7" fmla="*/ 2013337 h 2601273"/>
                  <a:gd name="connsiteX8" fmla="*/ 1964114 w 2038873"/>
                  <a:gd name="connsiteY8" fmla="*/ 1931437 h 2601273"/>
                  <a:gd name="connsiteX9" fmla="*/ 1937565 w 2038873"/>
                  <a:gd name="connsiteY9" fmla="*/ 1947187 h 2601273"/>
                  <a:gd name="connsiteX10" fmla="*/ 1690965 w 2038873"/>
                  <a:gd name="connsiteY10" fmla="*/ 1797787 h 2601273"/>
                  <a:gd name="connsiteX11" fmla="*/ 1718864 w 2038873"/>
                  <a:gd name="connsiteY11" fmla="*/ 1669087 h 2601273"/>
                  <a:gd name="connsiteX12" fmla="*/ 1802114 w 2038873"/>
                  <a:gd name="connsiteY12" fmla="*/ 1569637 h 2601273"/>
                  <a:gd name="connsiteX13" fmla="*/ 1763864 w 2038873"/>
                  <a:gd name="connsiteY13" fmla="*/ 1367587 h 2601273"/>
                  <a:gd name="connsiteX14" fmla="*/ 1674315 w 2038873"/>
                  <a:gd name="connsiteY14" fmla="*/ 1292437 h 2601273"/>
                  <a:gd name="connsiteX15" fmla="*/ 1640565 w 2038873"/>
                  <a:gd name="connsiteY15" fmla="*/ 1246987 h 2601273"/>
                  <a:gd name="connsiteX16" fmla="*/ 1681965 w 2038873"/>
                  <a:gd name="connsiteY16" fmla="*/ 1212787 h 2601273"/>
                  <a:gd name="connsiteX17" fmla="*/ 1726065 w 2038873"/>
                  <a:gd name="connsiteY17" fmla="*/ 1141687 h 2601273"/>
                  <a:gd name="connsiteX18" fmla="*/ 1702664 w 2038873"/>
                  <a:gd name="connsiteY18" fmla="*/ 1018837 h 2601273"/>
                  <a:gd name="connsiteX19" fmla="*/ 1625715 w 2038873"/>
                  <a:gd name="connsiteY19" fmla="*/ 914887 h 2601273"/>
                  <a:gd name="connsiteX20" fmla="*/ 1587465 w 2038873"/>
                  <a:gd name="connsiteY20" fmla="*/ 794737 h 2601273"/>
                  <a:gd name="connsiteX21" fmla="*/ 1526265 w 2038873"/>
                  <a:gd name="connsiteY21" fmla="*/ 635887 h 2601273"/>
                  <a:gd name="connsiteX22" fmla="*/ 1431765 w 2038873"/>
                  <a:gd name="connsiteY22" fmla="*/ 488737 h 2601273"/>
                  <a:gd name="connsiteX23" fmla="*/ 1308015 w 2038873"/>
                  <a:gd name="connsiteY23" fmla="*/ 363187 h 2601273"/>
                  <a:gd name="connsiteX24" fmla="*/ 1096965 w 2038873"/>
                  <a:gd name="connsiteY24" fmla="*/ 86437 h 2601273"/>
                  <a:gd name="connsiteX25" fmla="*/ 778364 w 2038873"/>
                  <a:gd name="connsiteY25" fmla="*/ 1387 h 2601273"/>
                  <a:gd name="connsiteX26" fmla="*/ 789614 w 2038873"/>
                  <a:gd name="connsiteY26" fmla="*/ 1837 h 2601273"/>
                  <a:gd name="connsiteX27" fmla="*/ 678914 w 2038873"/>
                  <a:gd name="connsiteY27" fmla="*/ 25687 h 2601273"/>
                  <a:gd name="connsiteX28" fmla="*/ 566864 w 2038873"/>
                  <a:gd name="connsiteY28" fmla="*/ 30187 h 2601273"/>
                  <a:gd name="connsiteX29" fmla="*/ 497114 w 2038873"/>
                  <a:gd name="connsiteY29" fmla="*/ 87787 h 2601273"/>
                  <a:gd name="connsiteX30" fmla="*/ 417464 w 2038873"/>
                  <a:gd name="connsiteY30" fmla="*/ 194887 h 2601273"/>
                  <a:gd name="connsiteX31" fmla="*/ 331514 w 2038873"/>
                  <a:gd name="connsiteY31" fmla="*/ 328087 h 2601273"/>
                  <a:gd name="connsiteX32" fmla="*/ 214964 w 2038873"/>
                  <a:gd name="connsiteY32" fmla="*/ 622387 h 2601273"/>
                  <a:gd name="connsiteX33" fmla="*/ 234764 w 2038873"/>
                  <a:gd name="connsiteY33" fmla="*/ 942337 h 2601273"/>
                  <a:gd name="connsiteX34" fmla="*/ 250964 w 2038873"/>
                  <a:gd name="connsiteY34" fmla="*/ 1066537 h 2601273"/>
                  <a:gd name="connsiteX35" fmla="*/ 192464 w 2038873"/>
                  <a:gd name="connsiteY35" fmla="*/ 1266337 h 2601273"/>
                  <a:gd name="connsiteX36" fmla="*/ 189764 w 2038873"/>
                  <a:gd name="connsiteY36" fmla="*/ 1498987 h 2601273"/>
                  <a:gd name="connsiteX37" fmla="*/ 143864 w 2038873"/>
                  <a:gd name="connsiteY37" fmla="*/ 1606987 h 2601273"/>
                  <a:gd name="connsiteX38" fmla="*/ 67814 w 2038873"/>
                  <a:gd name="connsiteY38" fmla="*/ 1699237 h 2601273"/>
                  <a:gd name="connsiteX39" fmla="*/ 63314 w 2038873"/>
                  <a:gd name="connsiteY39" fmla="*/ 1933687 h 2601273"/>
                  <a:gd name="connsiteX40" fmla="*/ 14714 w 2038873"/>
                  <a:gd name="connsiteY40" fmla="*/ 2010187 h 2601273"/>
                  <a:gd name="connsiteX41" fmla="*/ 91214 w 2038873"/>
                  <a:gd name="connsiteY41" fmla="*/ 2329687 h 2601273"/>
                  <a:gd name="connsiteX42" fmla="*/ 77714 w 2038873"/>
                  <a:gd name="connsiteY42" fmla="*/ 2377837 h 2601273"/>
                  <a:gd name="connsiteX43" fmla="*/ 46214 w 2038873"/>
                  <a:gd name="connsiteY43" fmla="*/ 2423737 h 2601273"/>
                  <a:gd name="connsiteX44" fmla="*/ 116864 w 2038873"/>
                  <a:gd name="connsiteY44" fmla="*/ 2422387 h 2601273"/>
                  <a:gd name="connsiteX45" fmla="*/ 177164 w 2038873"/>
                  <a:gd name="connsiteY45" fmla="*/ 2358037 h 2601273"/>
                  <a:gd name="connsiteX46" fmla="*/ 183914 w 2038873"/>
                  <a:gd name="connsiteY46" fmla="*/ 2263987 h 2601273"/>
                  <a:gd name="connsiteX47" fmla="*/ 166364 w 2038873"/>
                  <a:gd name="connsiteY47" fmla="*/ 2087137 h 2601273"/>
                  <a:gd name="connsiteX48" fmla="*/ 241964 w 2038873"/>
                  <a:gd name="connsiteY48" fmla="*/ 2082637 h 2601273"/>
                  <a:gd name="connsiteX49" fmla="*/ 286964 w 2038873"/>
                  <a:gd name="connsiteY49" fmla="*/ 2149687 h 2601273"/>
                  <a:gd name="connsiteX50" fmla="*/ 406214 w 2038873"/>
                  <a:gd name="connsiteY50" fmla="*/ 2377387 h 2601273"/>
                  <a:gd name="connsiteX51" fmla="*/ 408014 w 2038873"/>
                  <a:gd name="connsiteY51" fmla="*/ 2499787 h 2601273"/>
                  <a:gd name="connsiteX52" fmla="*/ 378764 w 2038873"/>
                  <a:gd name="connsiteY52" fmla="*/ 2558737 h 2601273"/>
                  <a:gd name="connsiteX53" fmla="*/ 377864 w 2038873"/>
                  <a:gd name="connsiteY53" fmla="*/ 2601037 h 2601273"/>
                  <a:gd name="connsiteX54" fmla="*/ 397664 w 2038873"/>
                  <a:gd name="connsiteY54" fmla="*/ 2597887 h 2601273"/>
                  <a:gd name="connsiteX55" fmla="*/ 522314 w 2038873"/>
                  <a:gd name="connsiteY55" fmla="*/ 2533087 h 2601273"/>
                  <a:gd name="connsiteX56" fmla="*/ 535364 w 2038873"/>
                  <a:gd name="connsiteY56" fmla="*/ 2264887 h 2601273"/>
                  <a:gd name="connsiteX57" fmla="*/ 478664 w 2038873"/>
                  <a:gd name="connsiteY57" fmla="*/ 2108287 h 2601273"/>
                  <a:gd name="connsiteX58" fmla="*/ 516014 w 2038873"/>
                  <a:gd name="connsiteY58" fmla="*/ 2028187 h 2601273"/>
                  <a:gd name="connsiteX59" fmla="*/ 575864 w 2038873"/>
                  <a:gd name="connsiteY59" fmla="*/ 2098837 h 2601273"/>
                  <a:gd name="connsiteX60" fmla="*/ 668564 w 2038873"/>
                  <a:gd name="connsiteY60" fmla="*/ 2166337 h 2601273"/>
                  <a:gd name="connsiteX61" fmla="*/ 720764 w 2038873"/>
                  <a:gd name="connsiteY61" fmla="*/ 2190187 h 2601273"/>
                  <a:gd name="connsiteX62" fmla="*/ 727064 w 2038873"/>
                  <a:gd name="connsiteY62" fmla="*/ 2173087 h 2601273"/>
                  <a:gd name="connsiteX63" fmla="*/ 652814 w 2038873"/>
                  <a:gd name="connsiteY63" fmla="*/ 2060137 h 2601273"/>
                  <a:gd name="connsiteX64" fmla="*/ 615014 w 2038873"/>
                  <a:gd name="connsiteY64" fmla="*/ 1882387 h 2601273"/>
                  <a:gd name="connsiteX65" fmla="*/ 655964 w 2038873"/>
                  <a:gd name="connsiteY65" fmla="*/ 1695187 h 2601273"/>
                  <a:gd name="connsiteX66" fmla="*/ 704564 w 2038873"/>
                  <a:gd name="connsiteY66" fmla="*/ 1610587 h 2601273"/>
                  <a:gd name="connsiteX67" fmla="*/ 731564 w 2038873"/>
                  <a:gd name="connsiteY67" fmla="*/ 1528237 h 2601273"/>
                  <a:gd name="connsiteX68" fmla="*/ 1146465 w 2038873"/>
                  <a:gd name="connsiteY68" fmla="*/ 1707787 h 2601273"/>
                  <a:gd name="connsiteX69" fmla="*/ 1217565 w 2038873"/>
                  <a:gd name="connsiteY69" fmla="*/ 1829737 h 2601273"/>
                  <a:gd name="connsiteX70" fmla="*/ 1298565 w 2038873"/>
                  <a:gd name="connsiteY70" fmla="*/ 1988587 h 2601273"/>
                  <a:gd name="connsiteX71" fmla="*/ 1486664 w 2038873"/>
                  <a:gd name="connsiteY71" fmla="*/ 2448937 h 2601273"/>
                  <a:gd name="connsiteX72" fmla="*/ 1489364 w 2038873"/>
                  <a:gd name="connsiteY72" fmla="*/ 2553787 h 2601273"/>
                  <a:gd name="connsiteX73" fmla="*/ 1581614 w 2038873"/>
                  <a:gd name="connsiteY73" fmla="*/ 2449387 h 2601273"/>
                  <a:gd name="connsiteX74" fmla="*/ 1516815 w 2038873"/>
                  <a:gd name="connsiteY74" fmla="*/ 2154187 h 2601273"/>
                  <a:gd name="connsiteX75" fmla="*/ 1565864 w 2038873"/>
                  <a:gd name="connsiteY75" fmla="*/ 2184337 h 2601273"/>
                  <a:gd name="connsiteX76" fmla="*/ 1863765 w 2038873"/>
                  <a:gd name="connsiteY76" fmla="*/ 2246437 h 2601273"/>
                  <a:gd name="connsiteX77" fmla="*/ 2037914 w 2038873"/>
                  <a:gd name="connsiteY77" fmla="*/ 2055187 h 2601273"/>
                  <a:gd name="connsiteX78" fmla="*/ 209114 w 2038873"/>
                  <a:gd name="connsiteY78" fmla="*/ 823987 h 2601273"/>
                  <a:gd name="connsiteX79" fmla="*/ 209114 w 2038873"/>
                  <a:gd name="connsiteY79" fmla="*/ 823987 h 2601273"/>
                  <a:gd name="connsiteX80" fmla="*/ 209114 w 2038873"/>
                  <a:gd name="connsiteY80" fmla="*/ 823987 h 2601273"/>
                  <a:gd name="connsiteX81" fmla="*/ 209114 w 2038873"/>
                  <a:gd name="connsiteY81" fmla="*/ 823987 h 2601273"/>
                  <a:gd name="connsiteX82" fmla="*/ 209114 w 2038873"/>
                  <a:gd name="connsiteY82" fmla="*/ 823987 h 2601273"/>
                  <a:gd name="connsiteX83" fmla="*/ 209114 w 2038873"/>
                  <a:gd name="connsiteY83" fmla="*/ 823987 h 2601273"/>
                  <a:gd name="connsiteX84" fmla="*/ 846314 w 2038873"/>
                  <a:gd name="connsiteY84" fmla="*/ 1749187 h 2601273"/>
                  <a:gd name="connsiteX85" fmla="*/ 844964 w 2038873"/>
                  <a:gd name="connsiteY85" fmla="*/ 1725337 h 2601273"/>
                  <a:gd name="connsiteX86" fmla="*/ 844514 w 2038873"/>
                  <a:gd name="connsiteY86" fmla="*/ 1724437 h 2601273"/>
                  <a:gd name="connsiteX87" fmla="*/ 846764 w 2038873"/>
                  <a:gd name="connsiteY87" fmla="*/ 1727137 h 2601273"/>
                  <a:gd name="connsiteX88" fmla="*/ 846314 w 2038873"/>
                  <a:gd name="connsiteY88" fmla="*/ 1749187 h 2601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2038873" h="2601273">
                    <a:moveTo>
                      <a:pt x="2037914" y="2055187"/>
                    </a:moveTo>
                    <a:cubicBezTo>
                      <a:pt x="2032965" y="2008837"/>
                      <a:pt x="1997414" y="2036737"/>
                      <a:pt x="1980765" y="2055637"/>
                    </a:cubicBezTo>
                    <a:cubicBezTo>
                      <a:pt x="1954664" y="2085787"/>
                      <a:pt x="1920914" y="2108737"/>
                      <a:pt x="1883114" y="2121787"/>
                    </a:cubicBezTo>
                    <a:cubicBezTo>
                      <a:pt x="1871864" y="2125387"/>
                      <a:pt x="1859715" y="2128537"/>
                      <a:pt x="1848465" y="2125837"/>
                    </a:cubicBezTo>
                    <a:cubicBezTo>
                      <a:pt x="1836765" y="2123137"/>
                      <a:pt x="1826414" y="2113237"/>
                      <a:pt x="1825965" y="2101537"/>
                    </a:cubicBezTo>
                    <a:cubicBezTo>
                      <a:pt x="1825965" y="2091187"/>
                      <a:pt x="1833614" y="2082187"/>
                      <a:pt x="1842614" y="2077237"/>
                    </a:cubicBezTo>
                    <a:cubicBezTo>
                      <a:pt x="1851614" y="2072287"/>
                      <a:pt x="1861965" y="2070037"/>
                      <a:pt x="1871414" y="2066887"/>
                    </a:cubicBezTo>
                    <a:cubicBezTo>
                      <a:pt x="1900215" y="2057887"/>
                      <a:pt x="1925414" y="2038087"/>
                      <a:pt x="1942515" y="2013337"/>
                    </a:cubicBezTo>
                    <a:cubicBezTo>
                      <a:pt x="1950614" y="2001637"/>
                      <a:pt x="1982565" y="1941787"/>
                      <a:pt x="1964114" y="1931437"/>
                    </a:cubicBezTo>
                    <a:cubicBezTo>
                      <a:pt x="1952864" y="1925137"/>
                      <a:pt x="1944315" y="1939087"/>
                      <a:pt x="1937565" y="1947187"/>
                    </a:cubicBezTo>
                    <a:cubicBezTo>
                      <a:pt x="1836765" y="2064187"/>
                      <a:pt x="1699965" y="1899487"/>
                      <a:pt x="1690965" y="1797787"/>
                    </a:cubicBezTo>
                    <a:cubicBezTo>
                      <a:pt x="1686914" y="1753237"/>
                      <a:pt x="1697265" y="1708237"/>
                      <a:pt x="1718864" y="1669087"/>
                    </a:cubicBezTo>
                    <a:cubicBezTo>
                      <a:pt x="1740015" y="1630837"/>
                      <a:pt x="1785465" y="1607887"/>
                      <a:pt x="1802114" y="1569637"/>
                    </a:cubicBezTo>
                    <a:cubicBezTo>
                      <a:pt x="1830015" y="1503937"/>
                      <a:pt x="1811565" y="1418887"/>
                      <a:pt x="1763864" y="1367587"/>
                    </a:cubicBezTo>
                    <a:cubicBezTo>
                      <a:pt x="1737315" y="1338787"/>
                      <a:pt x="1702664" y="1318987"/>
                      <a:pt x="1674315" y="1292437"/>
                    </a:cubicBezTo>
                    <a:cubicBezTo>
                      <a:pt x="1664414" y="1282987"/>
                      <a:pt x="1639664" y="1262737"/>
                      <a:pt x="1640565" y="1246987"/>
                    </a:cubicBezTo>
                    <a:cubicBezTo>
                      <a:pt x="1641914" y="1228087"/>
                      <a:pt x="1668914" y="1222237"/>
                      <a:pt x="1681965" y="1212787"/>
                    </a:cubicBezTo>
                    <a:cubicBezTo>
                      <a:pt x="1704914" y="1195687"/>
                      <a:pt x="1720664" y="1169587"/>
                      <a:pt x="1726065" y="1141687"/>
                    </a:cubicBezTo>
                    <a:cubicBezTo>
                      <a:pt x="1734614" y="1099837"/>
                      <a:pt x="1722914" y="1056187"/>
                      <a:pt x="1702664" y="1018837"/>
                    </a:cubicBezTo>
                    <a:cubicBezTo>
                      <a:pt x="1681965" y="980587"/>
                      <a:pt x="1646414" y="951787"/>
                      <a:pt x="1625715" y="914887"/>
                    </a:cubicBezTo>
                    <a:cubicBezTo>
                      <a:pt x="1605465" y="878437"/>
                      <a:pt x="1598265" y="834337"/>
                      <a:pt x="1587465" y="794737"/>
                    </a:cubicBezTo>
                    <a:cubicBezTo>
                      <a:pt x="1572614" y="739837"/>
                      <a:pt x="1551914" y="686287"/>
                      <a:pt x="1526265" y="635887"/>
                    </a:cubicBezTo>
                    <a:cubicBezTo>
                      <a:pt x="1500164" y="583687"/>
                      <a:pt x="1468215" y="534637"/>
                      <a:pt x="1431765" y="488737"/>
                    </a:cubicBezTo>
                    <a:cubicBezTo>
                      <a:pt x="1394414" y="441937"/>
                      <a:pt x="1348515" y="406387"/>
                      <a:pt x="1308015" y="363187"/>
                    </a:cubicBezTo>
                    <a:cubicBezTo>
                      <a:pt x="1227914" y="277687"/>
                      <a:pt x="1191914" y="161587"/>
                      <a:pt x="1096965" y="86437"/>
                    </a:cubicBezTo>
                    <a:cubicBezTo>
                      <a:pt x="1009215" y="17137"/>
                      <a:pt x="887264" y="-6263"/>
                      <a:pt x="778364" y="1387"/>
                    </a:cubicBezTo>
                    <a:cubicBezTo>
                      <a:pt x="781964" y="1387"/>
                      <a:pt x="786014" y="1837"/>
                      <a:pt x="789614" y="1837"/>
                    </a:cubicBezTo>
                    <a:cubicBezTo>
                      <a:pt x="754514" y="37"/>
                      <a:pt x="714014" y="22087"/>
                      <a:pt x="678914" y="25687"/>
                    </a:cubicBezTo>
                    <a:cubicBezTo>
                      <a:pt x="641564" y="29737"/>
                      <a:pt x="603314" y="20287"/>
                      <a:pt x="566864" y="30187"/>
                    </a:cubicBezTo>
                    <a:cubicBezTo>
                      <a:pt x="534464" y="39187"/>
                      <a:pt x="517814" y="63487"/>
                      <a:pt x="497114" y="87787"/>
                    </a:cubicBezTo>
                    <a:cubicBezTo>
                      <a:pt x="468314" y="121987"/>
                      <a:pt x="441314" y="157087"/>
                      <a:pt x="417464" y="194887"/>
                    </a:cubicBezTo>
                    <a:cubicBezTo>
                      <a:pt x="389114" y="239437"/>
                      <a:pt x="360314" y="283987"/>
                      <a:pt x="331514" y="328087"/>
                    </a:cubicBezTo>
                    <a:cubicBezTo>
                      <a:pt x="273914" y="417187"/>
                      <a:pt x="232964" y="517537"/>
                      <a:pt x="214964" y="622387"/>
                    </a:cubicBezTo>
                    <a:cubicBezTo>
                      <a:pt x="195614" y="733537"/>
                      <a:pt x="213164" y="833437"/>
                      <a:pt x="234764" y="942337"/>
                    </a:cubicBezTo>
                    <a:cubicBezTo>
                      <a:pt x="242864" y="983287"/>
                      <a:pt x="250964" y="1024687"/>
                      <a:pt x="250964" y="1066537"/>
                    </a:cubicBezTo>
                    <a:cubicBezTo>
                      <a:pt x="250514" y="1141687"/>
                      <a:pt x="212714" y="1197487"/>
                      <a:pt x="192464" y="1266337"/>
                    </a:cubicBezTo>
                    <a:cubicBezTo>
                      <a:pt x="169514" y="1343287"/>
                      <a:pt x="164564" y="1422037"/>
                      <a:pt x="189764" y="1498987"/>
                    </a:cubicBezTo>
                    <a:cubicBezTo>
                      <a:pt x="197864" y="1523287"/>
                      <a:pt x="156464" y="1586737"/>
                      <a:pt x="143864" y="1606987"/>
                    </a:cubicBezTo>
                    <a:cubicBezTo>
                      <a:pt x="123614" y="1639837"/>
                      <a:pt x="84464" y="1666387"/>
                      <a:pt x="67814" y="1699237"/>
                    </a:cubicBezTo>
                    <a:cubicBezTo>
                      <a:pt x="30914" y="1771237"/>
                      <a:pt x="100214" y="1858087"/>
                      <a:pt x="63314" y="1933687"/>
                    </a:cubicBezTo>
                    <a:cubicBezTo>
                      <a:pt x="50264" y="1960687"/>
                      <a:pt x="29564" y="1983637"/>
                      <a:pt x="14714" y="2010187"/>
                    </a:cubicBezTo>
                    <a:cubicBezTo>
                      <a:pt x="-46486" y="2119087"/>
                      <a:pt x="103814" y="2215837"/>
                      <a:pt x="91214" y="2329687"/>
                    </a:cubicBezTo>
                    <a:cubicBezTo>
                      <a:pt x="89414" y="2346337"/>
                      <a:pt x="84914" y="2362987"/>
                      <a:pt x="77714" y="2377837"/>
                    </a:cubicBezTo>
                    <a:cubicBezTo>
                      <a:pt x="71864" y="2389987"/>
                      <a:pt x="46214" y="2411587"/>
                      <a:pt x="46214" y="2423737"/>
                    </a:cubicBezTo>
                    <a:cubicBezTo>
                      <a:pt x="46664" y="2454787"/>
                      <a:pt x="102464" y="2429587"/>
                      <a:pt x="116864" y="2422387"/>
                    </a:cubicBezTo>
                    <a:cubicBezTo>
                      <a:pt x="143414" y="2408887"/>
                      <a:pt x="165464" y="2385487"/>
                      <a:pt x="177164" y="2358037"/>
                    </a:cubicBezTo>
                    <a:cubicBezTo>
                      <a:pt x="189314" y="2328337"/>
                      <a:pt x="189764" y="2295487"/>
                      <a:pt x="183914" y="2263987"/>
                    </a:cubicBezTo>
                    <a:cubicBezTo>
                      <a:pt x="173564" y="2207737"/>
                      <a:pt x="129914" y="2142487"/>
                      <a:pt x="166364" y="2087137"/>
                    </a:cubicBezTo>
                    <a:cubicBezTo>
                      <a:pt x="187514" y="2055187"/>
                      <a:pt x="217214" y="2053387"/>
                      <a:pt x="241964" y="2082637"/>
                    </a:cubicBezTo>
                    <a:cubicBezTo>
                      <a:pt x="259514" y="2103337"/>
                      <a:pt x="272564" y="2126737"/>
                      <a:pt x="286964" y="2149687"/>
                    </a:cubicBezTo>
                    <a:cubicBezTo>
                      <a:pt x="332414" y="2221687"/>
                      <a:pt x="383714" y="2294137"/>
                      <a:pt x="406214" y="2377387"/>
                    </a:cubicBezTo>
                    <a:cubicBezTo>
                      <a:pt x="417014" y="2417437"/>
                      <a:pt x="419714" y="2459737"/>
                      <a:pt x="408014" y="2499787"/>
                    </a:cubicBezTo>
                    <a:cubicBezTo>
                      <a:pt x="401714" y="2520937"/>
                      <a:pt x="391364" y="2540737"/>
                      <a:pt x="378764" y="2558737"/>
                    </a:cubicBezTo>
                    <a:cubicBezTo>
                      <a:pt x="369314" y="2571787"/>
                      <a:pt x="346364" y="2597437"/>
                      <a:pt x="377864" y="2601037"/>
                    </a:cubicBezTo>
                    <a:cubicBezTo>
                      <a:pt x="384614" y="2601937"/>
                      <a:pt x="391364" y="2600137"/>
                      <a:pt x="397664" y="2597887"/>
                    </a:cubicBezTo>
                    <a:cubicBezTo>
                      <a:pt x="442664" y="2584387"/>
                      <a:pt x="485864" y="2562787"/>
                      <a:pt x="522314" y="2533087"/>
                    </a:cubicBezTo>
                    <a:cubicBezTo>
                      <a:pt x="605114" y="2466037"/>
                      <a:pt x="570914" y="2349037"/>
                      <a:pt x="535364" y="2264887"/>
                    </a:cubicBezTo>
                    <a:cubicBezTo>
                      <a:pt x="513764" y="2214037"/>
                      <a:pt x="489464" y="2163187"/>
                      <a:pt x="478664" y="2108287"/>
                    </a:cubicBezTo>
                    <a:cubicBezTo>
                      <a:pt x="474164" y="2085337"/>
                      <a:pt x="466514" y="1971487"/>
                      <a:pt x="516014" y="2028187"/>
                    </a:cubicBezTo>
                    <a:cubicBezTo>
                      <a:pt x="536264" y="2051587"/>
                      <a:pt x="552914" y="2077237"/>
                      <a:pt x="575864" y="2098837"/>
                    </a:cubicBezTo>
                    <a:cubicBezTo>
                      <a:pt x="603764" y="2125387"/>
                      <a:pt x="634814" y="2147887"/>
                      <a:pt x="668564" y="2166337"/>
                    </a:cubicBezTo>
                    <a:cubicBezTo>
                      <a:pt x="680714" y="2173087"/>
                      <a:pt x="706814" y="2191087"/>
                      <a:pt x="720764" y="2190187"/>
                    </a:cubicBezTo>
                    <a:cubicBezTo>
                      <a:pt x="740114" y="2188837"/>
                      <a:pt x="732014" y="2185237"/>
                      <a:pt x="727064" y="2173087"/>
                    </a:cubicBezTo>
                    <a:cubicBezTo>
                      <a:pt x="711764" y="2132587"/>
                      <a:pt x="670814" y="2100637"/>
                      <a:pt x="652814" y="2060137"/>
                    </a:cubicBezTo>
                    <a:cubicBezTo>
                      <a:pt x="628064" y="2004337"/>
                      <a:pt x="615014" y="1943587"/>
                      <a:pt x="615014" y="1882387"/>
                    </a:cubicBezTo>
                    <a:cubicBezTo>
                      <a:pt x="615014" y="1818037"/>
                      <a:pt x="628964" y="1753687"/>
                      <a:pt x="655964" y="1695187"/>
                    </a:cubicBezTo>
                    <a:cubicBezTo>
                      <a:pt x="669464" y="1665937"/>
                      <a:pt x="692414" y="1640287"/>
                      <a:pt x="704564" y="1610587"/>
                    </a:cubicBezTo>
                    <a:cubicBezTo>
                      <a:pt x="715364" y="1584487"/>
                      <a:pt x="721214" y="1554787"/>
                      <a:pt x="731564" y="1528237"/>
                    </a:cubicBezTo>
                    <a:cubicBezTo>
                      <a:pt x="773864" y="1478737"/>
                      <a:pt x="1018215" y="1589437"/>
                      <a:pt x="1146465" y="1707787"/>
                    </a:cubicBezTo>
                    <a:cubicBezTo>
                      <a:pt x="1142414" y="1712737"/>
                      <a:pt x="1213065" y="1820737"/>
                      <a:pt x="1217565" y="1829737"/>
                    </a:cubicBezTo>
                    <a:cubicBezTo>
                      <a:pt x="1244565" y="1882837"/>
                      <a:pt x="1271565" y="1935487"/>
                      <a:pt x="1298565" y="1988587"/>
                    </a:cubicBezTo>
                    <a:cubicBezTo>
                      <a:pt x="1371015" y="2133487"/>
                      <a:pt x="1479465" y="2282887"/>
                      <a:pt x="1486664" y="2448937"/>
                    </a:cubicBezTo>
                    <a:cubicBezTo>
                      <a:pt x="1487565" y="2470987"/>
                      <a:pt x="1468215" y="2541637"/>
                      <a:pt x="1489364" y="2553787"/>
                    </a:cubicBezTo>
                    <a:cubicBezTo>
                      <a:pt x="1524914" y="2574487"/>
                      <a:pt x="1573515" y="2474137"/>
                      <a:pt x="1581614" y="2449387"/>
                    </a:cubicBezTo>
                    <a:cubicBezTo>
                      <a:pt x="1615815" y="2343637"/>
                      <a:pt x="1552364" y="2250037"/>
                      <a:pt x="1516815" y="2154187"/>
                    </a:cubicBezTo>
                    <a:cubicBezTo>
                      <a:pt x="1537965" y="2164087"/>
                      <a:pt x="1551914" y="2174437"/>
                      <a:pt x="1565864" y="2184337"/>
                    </a:cubicBezTo>
                    <a:cubicBezTo>
                      <a:pt x="1651815" y="2243287"/>
                      <a:pt x="1761164" y="2268487"/>
                      <a:pt x="1863765" y="2246437"/>
                    </a:cubicBezTo>
                    <a:cubicBezTo>
                      <a:pt x="1959614" y="2226637"/>
                      <a:pt x="2049164" y="2161837"/>
                      <a:pt x="2037914" y="2055187"/>
                    </a:cubicBezTo>
                    <a:close/>
                    <a:moveTo>
                      <a:pt x="209114" y="823987"/>
                    </a:move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9114" y="823987"/>
                      <a:pt x="209114" y="823987"/>
                    </a:cubicBezTo>
                    <a:cubicBezTo>
                      <a:pt x="209114" y="823987"/>
                      <a:pt x="208664" y="823987"/>
                      <a:pt x="209114" y="823987"/>
                    </a:cubicBezTo>
                    <a:cubicBezTo>
                      <a:pt x="208664" y="823987"/>
                      <a:pt x="209114" y="823987"/>
                      <a:pt x="209114" y="823987"/>
                    </a:cubicBezTo>
                    <a:close/>
                    <a:moveTo>
                      <a:pt x="846314" y="1749187"/>
                    </a:moveTo>
                    <a:cubicBezTo>
                      <a:pt x="845864" y="1741087"/>
                      <a:pt x="845414" y="1732987"/>
                      <a:pt x="844964" y="1725337"/>
                    </a:cubicBezTo>
                    <a:cubicBezTo>
                      <a:pt x="844964" y="1724437"/>
                      <a:pt x="844514" y="1723987"/>
                      <a:pt x="844514" y="1724437"/>
                    </a:cubicBezTo>
                    <a:cubicBezTo>
                      <a:pt x="841814" y="1725337"/>
                      <a:pt x="846764" y="1721737"/>
                      <a:pt x="846764" y="1727137"/>
                    </a:cubicBezTo>
                    <a:cubicBezTo>
                      <a:pt x="846314" y="1733887"/>
                      <a:pt x="846314" y="1741537"/>
                      <a:pt x="846314" y="1749187"/>
                    </a:cubicBezTo>
                    <a:close/>
                  </a:path>
                </a:pathLst>
              </a:custGeom>
              <a:solidFill>
                <a:srgbClr val="BE7E56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288">
                <a:extLst>
                  <a:ext uri="{FF2B5EF4-FFF2-40B4-BE49-F238E27FC236}">
                    <a16:creationId xmlns:a16="http://schemas.microsoft.com/office/drawing/2014/main" id="{4B37D550-E81E-4756-BF43-FD3EECFDCC94}"/>
                  </a:ext>
                </a:extLst>
              </p:cNvPr>
              <p:cNvSpPr/>
              <p:nvPr/>
            </p:nvSpPr>
            <p:spPr>
              <a:xfrm>
                <a:off x="2099762" y="997060"/>
                <a:ext cx="8200" cy="21149"/>
              </a:xfrm>
              <a:custGeom>
                <a:avLst/>
                <a:gdLst>
                  <a:gd name="connsiteX0" fmla="*/ 0 w 8200"/>
                  <a:gd name="connsiteY0" fmla="*/ 0 h 21149"/>
                  <a:gd name="connsiteX1" fmla="*/ 6750 w 8200"/>
                  <a:gd name="connsiteY1" fmla="*/ 21150 h 21149"/>
                  <a:gd name="connsiteX2" fmla="*/ 0 w 8200"/>
                  <a:gd name="connsiteY2" fmla="*/ 0 h 21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00" h="21149">
                    <a:moveTo>
                      <a:pt x="0" y="0"/>
                    </a:moveTo>
                    <a:cubicBezTo>
                      <a:pt x="2700" y="8100"/>
                      <a:pt x="4050" y="12600"/>
                      <a:pt x="6750" y="21150"/>
                    </a:cubicBezTo>
                    <a:cubicBezTo>
                      <a:pt x="9450" y="9900"/>
                      <a:pt x="9000" y="4950"/>
                      <a:pt x="0" y="0"/>
                    </a:cubicBezTo>
                    <a:close/>
                  </a:path>
                </a:pathLst>
              </a:custGeom>
              <a:solidFill>
                <a:srgbClr val="BE7E56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" name="Freeform: Shape 268">
              <a:extLst>
                <a:ext uri="{FF2B5EF4-FFF2-40B4-BE49-F238E27FC236}">
                  <a16:creationId xmlns:a16="http://schemas.microsoft.com/office/drawing/2014/main" id="{6CA56CD1-9DC6-49C4-B689-E67AB2943629}"/>
                </a:ext>
              </a:extLst>
            </p:cNvPr>
            <p:cNvSpPr/>
            <p:nvPr/>
          </p:nvSpPr>
          <p:spPr>
            <a:xfrm>
              <a:off x="341601" y="3407918"/>
              <a:ext cx="98111" cy="190414"/>
            </a:xfrm>
            <a:custGeom>
              <a:avLst/>
              <a:gdLst>
                <a:gd name="connsiteX0" fmla="*/ 81912 w 98111"/>
                <a:gd name="connsiteY0" fmla="*/ 242 h 190414"/>
                <a:gd name="connsiteX1" fmla="*/ 98112 w 98111"/>
                <a:gd name="connsiteY1" fmla="*/ 181143 h 190414"/>
                <a:gd name="connsiteX2" fmla="*/ 36462 w 98111"/>
                <a:gd name="connsiteY2" fmla="*/ 188793 h 190414"/>
                <a:gd name="connsiteX3" fmla="*/ 13062 w 98111"/>
                <a:gd name="connsiteY3" fmla="*/ 188793 h 190414"/>
                <a:gd name="connsiteX4" fmla="*/ 12 w 98111"/>
                <a:gd name="connsiteY4" fmla="*/ 148293 h 190414"/>
                <a:gd name="connsiteX5" fmla="*/ 9912 w 98111"/>
                <a:gd name="connsiteY5" fmla="*/ 107342 h 190414"/>
                <a:gd name="connsiteX6" fmla="*/ 59412 w 98111"/>
                <a:gd name="connsiteY6" fmla="*/ 15092 h 190414"/>
                <a:gd name="connsiteX7" fmla="*/ 81912 w 98111"/>
                <a:gd name="connsiteY7" fmla="*/ 242 h 19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111" h="190414">
                  <a:moveTo>
                    <a:pt x="81912" y="242"/>
                  </a:moveTo>
                  <a:cubicBezTo>
                    <a:pt x="66162" y="59642"/>
                    <a:pt x="76962" y="123543"/>
                    <a:pt x="98112" y="181143"/>
                  </a:cubicBezTo>
                  <a:cubicBezTo>
                    <a:pt x="94062" y="185192"/>
                    <a:pt x="45462" y="187442"/>
                    <a:pt x="36462" y="188793"/>
                  </a:cubicBezTo>
                  <a:cubicBezTo>
                    <a:pt x="28812" y="189692"/>
                    <a:pt x="20712" y="191942"/>
                    <a:pt x="13062" y="188793"/>
                  </a:cubicBezTo>
                  <a:cubicBezTo>
                    <a:pt x="-888" y="178442"/>
                    <a:pt x="12" y="162692"/>
                    <a:pt x="12" y="148293"/>
                  </a:cubicBezTo>
                  <a:cubicBezTo>
                    <a:pt x="12" y="134342"/>
                    <a:pt x="2712" y="119942"/>
                    <a:pt x="9912" y="107342"/>
                  </a:cubicBezTo>
                  <a:cubicBezTo>
                    <a:pt x="27462" y="77192"/>
                    <a:pt x="46812" y="47942"/>
                    <a:pt x="59412" y="15092"/>
                  </a:cubicBezTo>
                  <a:cubicBezTo>
                    <a:pt x="63012" y="6992"/>
                    <a:pt x="69762" y="-1558"/>
                    <a:pt x="81912" y="242"/>
                  </a:cubicBezTo>
                  <a:close/>
                </a:path>
              </a:pathLst>
            </a:custGeom>
            <a:solidFill>
              <a:srgbClr val="CBCBCB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269">
              <a:extLst>
                <a:ext uri="{FF2B5EF4-FFF2-40B4-BE49-F238E27FC236}">
                  <a16:creationId xmlns:a16="http://schemas.microsoft.com/office/drawing/2014/main" id="{F21C541D-3E6C-44BA-94C1-59FC8D5DAE58}"/>
                </a:ext>
              </a:extLst>
            </p:cNvPr>
            <p:cNvSpPr/>
            <p:nvPr/>
          </p:nvSpPr>
          <p:spPr>
            <a:xfrm>
              <a:off x="459963" y="2774561"/>
              <a:ext cx="333072" cy="382049"/>
            </a:xfrm>
            <a:custGeom>
              <a:avLst/>
              <a:gdLst>
                <a:gd name="connsiteX0" fmla="*/ 318600 w 333072"/>
                <a:gd name="connsiteY0" fmla="*/ 351000 h 382049"/>
                <a:gd name="connsiteX1" fmla="*/ 327150 w 333072"/>
                <a:gd name="connsiteY1" fmla="*/ 382050 h 382049"/>
                <a:gd name="connsiteX2" fmla="*/ 189450 w 333072"/>
                <a:gd name="connsiteY2" fmla="*/ 252000 h 382049"/>
                <a:gd name="connsiteX3" fmla="*/ 22050 w 333072"/>
                <a:gd name="connsiteY3" fmla="*/ 47250 h 382049"/>
                <a:gd name="connsiteX4" fmla="*/ 0 w 333072"/>
                <a:gd name="connsiteY4" fmla="*/ 21150 h 382049"/>
                <a:gd name="connsiteX5" fmla="*/ 26550 w 333072"/>
                <a:gd name="connsiteY5" fmla="*/ 0 h 382049"/>
                <a:gd name="connsiteX6" fmla="*/ 318600 w 333072"/>
                <a:gd name="connsiteY6" fmla="*/ 351000 h 382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072" h="382049">
                  <a:moveTo>
                    <a:pt x="318600" y="351000"/>
                  </a:moveTo>
                  <a:cubicBezTo>
                    <a:pt x="327150" y="360900"/>
                    <a:pt x="341100" y="367200"/>
                    <a:pt x="327150" y="382050"/>
                  </a:cubicBezTo>
                  <a:cubicBezTo>
                    <a:pt x="270900" y="350100"/>
                    <a:pt x="230400" y="300600"/>
                    <a:pt x="189450" y="252000"/>
                  </a:cubicBezTo>
                  <a:cubicBezTo>
                    <a:pt x="132750" y="184500"/>
                    <a:pt x="78750" y="115200"/>
                    <a:pt x="22050" y="47250"/>
                  </a:cubicBezTo>
                  <a:cubicBezTo>
                    <a:pt x="16200" y="40500"/>
                    <a:pt x="5400" y="28800"/>
                    <a:pt x="0" y="21150"/>
                  </a:cubicBezTo>
                  <a:cubicBezTo>
                    <a:pt x="9450" y="12150"/>
                    <a:pt x="17100" y="5850"/>
                    <a:pt x="26550" y="0"/>
                  </a:cubicBezTo>
                  <a:cubicBezTo>
                    <a:pt x="38700" y="13500"/>
                    <a:pt x="313200" y="343800"/>
                    <a:pt x="318600" y="351000"/>
                  </a:cubicBezTo>
                  <a:close/>
                </a:path>
              </a:pathLst>
            </a:custGeom>
            <a:solidFill>
              <a:srgbClr val="FDDCA5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270">
              <a:extLst>
                <a:ext uri="{FF2B5EF4-FFF2-40B4-BE49-F238E27FC236}">
                  <a16:creationId xmlns:a16="http://schemas.microsoft.com/office/drawing/2014/main" id="{05C1E909-03B3-45D5-9249-D9661B181A75}"/>
                </a:ext>
              </a:extLst>
            </p:cNvPr>
            <p:cNvSpPr/>
            <p:nvPr/>
          </p:nvSpPr>
          <p:spPr>
            <a:xfrm>
              <a:off x="446012" y="2791211"/>
              <a:ext cx="341099" cy="365399"/>
            </a:xfrm>
            <a:custGeom>
              <a:avLst/>
              <a:gdLst>
                <a:gd name="connsiteX0" fmla="*/ 18900 w 341099"/>
                <a:gd name="connsiteY0" fmla="*/ 0 h 365399"/>
                <a:gd name="connsiteX1" fmla="*/ 236250 w 341099"/>
                <a:gd name="connsiteY1" fmla="*/ 265050 h 365399"/>
                <a:gd name="connsiteX2" fmla="*/ 332100 w 341099"/>
                <a:gd name="connsiteY2" fmla="*/ 355950 h 365399"/>
                <a:gd name="connsiteX3" fmla="*/ 341100 w 341099"/>
                <a:gd name="connsiteY3" fmla="*/ 365400 h 365399"/>
                <a:gd name="connsiteX4" fmla="*/ 264600 w 341099"/>
                <a:gd name="connsiteY4" fmla="*/ 334800 h 365399"/>
                <a:gd name="connsiteX5" fmla="*/ 0 w 341099"/>
                <a:gd name="connsiteY5" fmla="*/ 14850 h 365399"/>
                <a:gd name="connsiteX6" fmla="*/ 18900 w 341099"/>
                <a:gd name="connsiteY6" fmla="*/ 0 h 36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099" h="365399">
                  <a:moveTo>
                    <a:pt x="18900" y="0"/>
                  </a:moveTo>
                  <a:cubicBezTo>
                    <a:pt x="35550" y="19350"/>
                    <a:pt x="177300" y="194400"/>
                    <a:pt x="236250" y="265050"/>
                  </a:cubicBezTo>
                  <a:cubicBezTo>
                    <a:pt x="264600" y="298800"/>
                    <a:pt x="297000" y="328950"/>
                    <a:pt x="332100" y="355950"/>
                  </a:cubicBezTo>
                  <a:cubicBezTo>
                    <a:pt x="335700" y="358650"/>
                    <a:pt x="339750" y="360450"/>
                    <a:pt x="341100" y="365400"/>
                  </a:cubicBezTo>
                  <a:cubicBezTo>
                    <a:pt x="313650" y="360000"/>
                    <a:pt x="291150" y="342900"/>
                    <a:pt x="264600" y="334800"/>
                  </a:cubicBezTo>
                  <a:cubicBezTo>
                    <a:pt x="222750" y="294300"/>
                    <a:pt x="13950" y="32850"/>
                    <a:pt x="0" y="14850"/>
                  </a:cubicBezTo>
                  <a:cubicBezTo>
                    <a:pt x="4950" y="9000"/>
                    <a:pt x="12150" y="4950"/>
                    <a:pt x="18900" y="0"/>
                  </a:cubicBezTo>
                  <a:close/>
                </a:path>
              </a:pathLst>
            </a:custGeom>
            <a:solidFill>
              <a:srgbClr val="BCA17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271">
              <a:extLst>
                <a:ext uri="{FF2B5EF4-FFF2-40B4-BE49-F238E27FC236}">
                  <a16:creationId xmlns:a16="http://schemas.microsoft.com/office/drawing/2014/main" id="{7964AA1C-ED59-43BB-8A68-88CCBB549D15}"/>
                </a:ext>
              </a:extLst>
            </p:cNvPr>
            <p:cNvSpPr/>
            <p:nvPr/>
          </p:nvSpPr>
          <p:spPr>
            <a:xfrm>
              <a:off x="689912" y="2937348"/>
              <a:ext cx="94783" cy="116212"/>
            </a:xfrm>
            <a:custGeom>
              <a:avLst/>
              <a:gdLst>
                <a:gd name="connsiteX0" fmla="*/ 37800 w 94783"/>
                <a:gd name="connsiteY0" fmla="*/ 116213 h 116212"/>
                <a:gd name="connsiteX1" fmla="*/ 0 w 94783"/>
                <a:gd name="connsiteY1" fmla="*/ 70313 h 116212"/>
                <a:gd name="connsiteX2" fmla="*/ 80100 w 94783"/>
                <a:gd name="connsiteY2" fmla="*/ 3262 h 116212"/>
                <a:gd name="connsiteX3" fmla="*/ 93600 w 94783"/>
                <a:gd name="connsiteY3" fmla="*/ 6863 h 116212"/>
                <a:gd name="connsiteX4" fmla="*/ 37800 w 94783"/>
                <a:gd name="connsiteY4" fmla="*/ 116213 h 11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783" h="116212">
                  <a:moveTo>
                    <a:pt x="37800" y="116213"/>
                  </a:moveTo>
                  <a:cubicBezTo>
                    <a:pt x="25200" y="100912"/>
                    <a:pt x="12600" y="85613"/>
                    <a:pt x="0" y="70313"/>
                  </a:cubicBezTo>
                  <a:cubicBezTo>
                    <a:pt x="22950" y="43313"/>
                    <a:pt x="52200" y="24412"/>
                    <a:pt x="80100" y="3262"/>
                  </a:cubicBezTo>
                  <a:cubicBezTo>
                    <a:pt x="84600" y="113"/>
                    <a:pt x="90450" y="-3488"/>
                    <a:pt x="93600" y="6863"/>
                  </a:cubicBezTo>
                  <a:cubicBezTo>
                    <a:pt x="101700" y="35213"/>
                    <a:pt x="66600" y="104963"/>
                    <a:pt x="37800" y="116213"/>
                  </a:cubicBezTo>
                  <a:close/>
                </a:path>
              </a:pathLst>
            </a:custGeom>
            <a:solidFill>
              <a:srgbClr val="4D403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272">
              <a:extLst>
                <a:ext uri="{FF2B5EF4-FFF2-40B4-BE49-F238E27FC236}">
                  <a16:creationId xmlns:a16="http://schemas.microsoft.com/office/drawing/2014/main" id="{BAAAC1BC-6A1A-4BBA-A8CB-18B7F9590771}"/>
                </a:ext>
              </a:extLst>
            </p:cNvPr>
            <p:cNvSpPr/>
            <p:nvPr/>
          </p:nvSpPr>
          <p:spPr>
            <a:xfrm>
              <a:off x="866695" y="405937"/>
              <a:ext cx="1207568" cy="2299323"/>
            </a:xfrm>
            <a:custGeom>
              <a:avLst/>
              <a:gdLst>
                <a:gd name="connsiteX0" fmla="*/ 1196617 w 1207568"/>
                <a:gd name="connsiteY0" fmla="*/ 2076124 h 2299323"/>
                <a:gd name="connsiteX1" fmla="*/ 1035517 w 1207568"/>
                <a:gd name="connsiteY1" fmla="*/ 1650874 h 2299323"/>
                <a:gd name="connsiteX2" fmla="*/ 949567 w 1207568"/>
                <a:gd name="connsiteY2" fmla="*/ 1429474 h 2299323"/>
                <a:gd name="connsiteX3" fmla="*/ 938767 w 1207568"/>
                <a:gd name="connsiteY3" fmla="*/ 1213024 h 2299323"/>
                <a:gd name="connsiteX4" fmla="*/ 1037317 w 1207568"/>
                <a:gd name="connsiteY4" fmla="*/ 1175224 h 2299323"/>
                <a:gd name="connsiteX5" fmla="*/ 1096267 w 1207568"/>
                <a:gd name="connsiteY5" fmla="*/ 1232823 h 2299323"/>
                <a:gd name="connsiteX6" fmla="*/ 1179967 w 1207568"/>
                <a:gd name="connsiteY6" fmla="*/ 1373224 h 2299323"/>
                <a:gd name="connsiteX7" fmla="*/ 1193017 w 1207568"/>
                <a:gd name="connsiteY7" fmla="*/ 1385374 h 2299323"/>
                <a:gd name="connsiteX8" fmla="*/ 1099417 w 1207568"/>
                <a:gd name="connsiteY8" fmla="*/ 1091524 h 2299323"/>
                <a:gd name="connsiteX9" fmla="*/ 1023367 w 1207568"/>
                <a:gd name="connsiteY9" fmla="*/ 878674 h 2299323"/>
                <a:gd name="connsiteX10" fmla="*/ 1047217 w 1207568"/>
                <a:gd name="connsiteY10" fmla="*/ 714424 h 2299323"/>
                <a:gd name="connsiteX11" fmla="*/ 1077367 w 1207568"/>
                <a:gd name="connsiteY11" fmla="*/ 834123 h 2299323"/>
                <a:gd name="connsiteX12" fmla="*/ 1114267 w 1207568"/>
                <a:gd name="connsiteY12" fmla="*/ 763473 h 2299323"/>
                <a:gd name="connsiteX13" fmla="*/ 1037767 w 1207568"/>
                <a:gd name="connsiteY13" fmla="*/ 531273 h 2299323"/>
                <a:gd name="connsiteX14" fmla="*/ 851017 w 1207568"/>
                <a:gd name="connsiteY14" fmla="*/ 424174 h 2299323"/>
                <a:gd name="connsiteX15" fmla="*/ 622417 w 1207568"/>
                <a:gd name="connsiteY15" fmla="*/ 184323 h 2299323"/>
                <a:gd name="connsiteX16" fmla="*/ 513967 w 1207568"/>
                <a:gd name="connsiteY16" fmla="*/ 37623 h 2299323"/>
                <a:gd name="connsiteX17" fmla="*/ 313717 w 1207568"/>
                <a:gd name="connsiteY17" fmla="*/ 33123 h 2299323"/>
                <a:gd name="connsiteX18" fmla="*/ 239017 w 1207568"/>
                <a:gd name="connsiteY18" fmla="*/ 37173 h 2299323"/>
                <a:gd name="connsiteX19" fmla="*/ 182317 w 1207568"/>
                <a:gd name="connsiteY19" fmla="*/ 70923 h 2299323"/>
                <a:gd name="connsiteX20" fmla="*/ 114367 w 1207568"/>
                <a:gd name="connsiteY20" fmla="*/ 192423 h 2299323"/>
                <a:gd name="connsiteX21" fmla="*/ 113917 w 1207568"/>
                <a:gd name="connsiteY21" fmla="*/ 193773 h 2299323"/>
                <a:gd name="connsiteX22" fmla="*/ 65317 w 1207568"/>
                <a:gd name="connsiteY22" fmla="*/ 282423 h 2299323"/>
                <a:gd name="connsiteX23" fmla="*/ 41917 w 1207568"/>
                <a:gd name="connsiteY23" fmla="*/ 411573 h 2299323"/>
                <a:gd name="connsiteX24" fmla="*/ 2767 w 1207568"/>
                <a:gd name="connsiteY24" fmla="*/ 544324 h 2299323"/>
                <a:gd name="connsiteX25" fmla="*/ 1867 w 1207568"/>
                <a:gd name="connsiteY25" fmla="*/ 556924 h 2299323"/>
                <a:gd name="connsiteX26" fmla="*/ 15817 w 1207568"/>
                <a:gd name="connsiteY26" fmla="*/ 553773 h 2299323"/>
                <a:gd name="connsiteX27" fmla="*/ 83767 w 1207568"/>
                <a:gd name="connsiteY27" fmla="*/ 447573 h 2299323"/>
                <a:gd name="connsiteX28" fmla="*/ 95467 w 1207568"/>
                <a:gd name="connsiteY28" fmla="*/ 435873 h 2299323"/>
                <a:gd name="connsiteX29" fmla="*/ 107167 w 1207568"/>
                <a:gd name="connsiteY29" fmla="*/ 448023 h 2299323"/>
                <a:gd name="connsiteX30" fmla="*/ 123367 w 1207568"/>
                <a:gd name="connsiteY30" fmla="*/ 497973 h 2299323"/>
                <a:gd name="connsiteX31" fmla="*/ 173767 w 1207568"/>
                <a:gd name="connsiteY31" fmla="*/ 894873 h 2299323"/>
                <a:gd name="connsiteX32" fmla="*/ 343867 w 1207568"/>
                <a:gd name="connsiteY32" fmla="*/ 1233724 h 2299323"/>
                <a:gd name="connsiteX33" fmla="*/ 228217 w 1207568"/>
                <a:gd name="connsiteY33" fmla="*/ 1659424 h 2299323"/>
                <a:gd name="connsiteX34" fmla="*/ 292117 w 1207568"/>
                <a:gd name="connsiteY34" fmla="*/ 1826374 h 2299323"/>
                <a:gd name="connsiteX35" fmla="*/ 419017 w 1207568"/>
                <a:gd name="connsiteY35" fmla="*/ 1946073 h 2299323"/>
                <a:gd name="connsiteX36" fmla="*/ 351517 w 1207568"/>
                <a:gd name="connsiteY36" fmla="*/ 1845274 h 2299323"/>
                <a:gd name="connsiteX37" fmla="*/ 307417 w 1207568"/>
                <a:gd name="connsiteY37" fmla="*/ 1712974 h 2299323"/>
                <a:gd name="connsiteX38" fmla="*/ 370867 w 1207568"/>
                <a:gd name="connsiteY38" fmla="*/ 1428573 h 2299323"/>
                <a:gd name="connsiteX39" fmla="*/ 417217 w 1207568"/>
                <a:gd name="connsiteY39" fmla="*/ 1289974 h 2299323"/>
                <a:gd name="connsiteX40" fmla="*/ 828517 w 1207568"/>
                <a:gd name="connsiteY40" fmla="*/ 1469974 h 2299323"/>
                <a:gd name="connsiteX41" fmla="*/ 1008067 w 1207568"/>
                <a:gd name="connsiteY41" fmla="*/ 1794874 h 2299323"/>
                <a:gd name="connsiteX42" fmla="*/ 1150717 w 1207568"/>
                <a:gd name="connsiteY42" fmla="*/ 2087374 h 2299323"/>
                <a:gd name="connsiteX43" fmla="*/ 1176367 w 1207568"/>
                <a:gd name="connsiteY43" fmla="*/ 2196724 h 2299323"/>
                <a:gd name="connsiteX44" fmla="*/ 1170967 w 1207568"/>
                <a:gd name="connsiteY44" fmla="*/ 2299324 h 2299323"/>
                <a:gd name="connsiteX45" fmla="*/ 1196617 w 1207568"/>
                <a:gd name="connsiteY45" fmla="*/ 2076124 h 229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207568" h="2299323">
                  <a:moveTo>
                    <a:pt x="1196617" y="2076124"/>
                  </a:moveTo>
                  <a:cubicBezTo>
                    <a:pt x="1157017" y="1928974"/>
                    <a:pt x="1100767" y="1788573"/>
                    <a:pt x="1035517" y="1650874"/>
                  </a:cubicBezTo>
                  <a:cubicBezTo>
                    <a:pt x="1001767" y="1579323"/>
                    <a:pt x="969817" y="1506424"/>
                    <a:pt x="949567" y="1429474"/>
                  </a:cubicBezTo>
                  <a:cubicBezTo>
                    <a:pt x="931117" y="1357924"/>
                    <a:pt x="920317" y="1285924"/>
                    <a:pt x="938767" y="1213024"/>
                  </a:cubicBezTo>
                  <a:cubicBezTo>
                    <a:pt x="952267" y="1159024"/>
                    <a:pt x="990967" y="1144624"/>
                    <a:pt x="1037317" y="1175224"/>
                  </a:cubicBezTo>
                  <a:cubicBezTo>
                    <a:pt x="1060717" y="1190974"/>
                    <a:pt x="1079617" y="1211224"/>
                    <a:pt x="1096267" y="1232823"/>
                  </a:cubicBezTo>
                  <a:cubicBezTo>
                    <a:pt x="1130017" y="1276024"/>
                    <a:pt x="1152517" y="1325974"/>
                    <a:pt x="1179967" y="1373224"/>
                  </a:cubicBezTo>
                  <a:cubicBezTo>
                    <a:pt x="1184017" y="1379974"/>
                    <a:pt x="1184917" y="1385374"/>
                    <a:pt x="1193017" y="1385374"/>
                  </a:cubicBezTo>
                  <a:cubicBezTo>
                    <a:pt x="1212367" y="1291323"/>
                    <a:pt x="1139467" y="1172524"/>
                    <a:pt x="1099417" y="1091524"/>
                  </a:cubicBezTo>
                  <a:cubicBezTo>
                    <a:pt x="1066117" y="1024023"/>
                    <a:pt x="1033717" y="953823"/>
                    <a:pt x="1023367" y="878674"/>
                  </a:cubicBezTo>
                  <a:cubicBezTo>
                    <a:pt x="1018867" y="846273"/>
                    <a:pt x="1006267" y="732873"/>
                    <a:pt x="1047217" y="714424"/>
                  </a:cubicBezTo>
                  <a:cubicBezTo>
                    <a:pt x="1088617" y="695523"/>
                    <a:pt x="1078717" y="812523"/>
                    <a:pt x="1077367" y="834123"/>
                  </a:cubicBezTo>
                  <a:cubicBezTo>
                    <a:pt x="1098967" y="817023"/>
                    <a:pt x="1106617" y="788674"/>
                    <a:pt x="1114267" y="763473"/>
                  </a:cubicBezTo>
                  <a:cubicBezTo>
                    <a:pt x="1140367" y="677523"/>
                    <a:pt x="1109767" y="584824"/>
                    <a:pt x="1037767" y="531273"/>
                  </a:cubicBezTo>
                  <a:cubicBezTo>
                    <a:pt x="979717" y="488073"/>
                    <a:pt x="915367" y="456123"/>
                    <a:pt x="851017" y="424174"/>
                  </a:cubicBezTo>
                  <a:cubicBezTo>
                    <a:pt x="751567" y="375123"/>
                    <a:pt x="675067" y="279273"/>
                    <a:pt x="622417" y="184323"/>
                  </a:cubicBezTo>
                  <a:cubicBezTo>
                    <a:pt x="592717" y="130773"/>
                    <a:pt x="562567" y="75423"/>
                    <a:pt x="513967" y="37623"/>
                  </a:cubicBezTo>
                  <a:cubicBezTo>
                    <a:pt x="462217" y="-2877"/>
                    <a:pt x="364567" y="-19527"/>
                    <a:pt x="313717" y="33123"/>
                  </a:cubicBezTo>
                  <a:cubicBezTo>
                    <a:pt x="288967" y="34923"/>
                    <a:pt x="264217" y="35823"/>
                    <a:pt x="239017" y="37173"/>
                  </a:cubicBezTo>
                  <a:cubicBezTo>
                    <a:pt x="214267" y="38523"/>
                    <a:pt x="198067" y="52023"/>
                    <a:pt x="182317" y="70923"/>
                  </a:cubicBezTo>
                  <a:cubicBezTo>
                    <a:pt x="152167" y="107373"/>
                    <a:pt x="129667" y="148323"/>
                    <a:pt x="114367" y="192423"/>
                  </a:cubicBezTo>
                  <a:cubicBezTo>
                    <a:pt x="114367" y="192873"/>
                    <a:pt x="113917" y="193323"/>
                    <a:pt x="113917" y="193773"/>
                  </a:cubicBezTo>
                  <a:cubicBezTo>
                    <a:pt x="88717" y="218523"/>
                    <a:pt x="75667" y="249573"/>
                    <a:pt x="65317" y="282423"/>
                  </a:cubicBezTo>
                  <a:cubicBezTo>
                    <a:pt x="51817" y="324273"/>
                    <a:pt x="48217" y="368373"/>
                    <a:pt x="41917" y="411573"/>
                  </a:cubicBezTo>
                  <a:cubicBezTo>
                    <a:pt x="35167" y="457473"/>
                    <a:pt x="18517" y="500674"/>
                    <a:pt x="2767" y="544324"/>
                  </a:cubicBezTo>
                  <a:cubicBezTo>
                    <a:pt x="1417" y="547924"/>
                    <a:pt x="-2183" y="553324"/>
                    <a:pt x="1867" y="556924"/>
                  </a:cubicBezTo>
                  <a:cubicBezTo>
                    <a:pt x="7267" y="561424"/>
                    <a:pt x="12217" y="556473"/>
                    <a:pt x="15817" y="553773"/>
                  </a:cubicBezTo>
                  <a:cubicBezTo>
                    <a:pt x="33367" y="538473"/>
                    <a:pt x="75667" y="465123"/>
                    <a:pt x="83767" y="447573"/>
                  </a:cubicBezTo>
                  <a:cubicBezTo>
                    <a:pt x="86017" y="442623"/>
                    <a:pt x="87817" y="435424"/>
                    <a:pt x="95467" y="435873"/>
                  </a:cubicBezTo>
                  <a:cubicBezTo>
                    <a:pt x="102667" y="436323"/>
                    <a:pt x="104917" y="442623"/>
                    <a:pt x="107167" y="448023"/>
                  </a:cubicBezTo>
                  <a:cubicBezTo>
                    <a:pt x="113017" y="461523"/>
                    <a:pt x="125167" y="494373"/>
                    <a:pt x="123367" y="497973"/>
                  </a:cubicBezTo>
                  <a:cubicBezTo>
                    <a:pt x="160717" y="628023"/>
                    <a:pt x="118867" y="767523"/>
                    <a:pt x="173767" y="894873"/>
                  </a:cubicBezTo>
                  <a:cubicBezTo>
                    <a:pt x="223267" y="1009624"/>
                    <a:pt x="358267" y="1096024"/>
                    <a:pt x="343867" y="1233724"/>
                  </a:cubicBezTo>
                  <a:cubicBezTo>
                    <a:pt x="328567" y="1381323"/>
                    <a:pt x="224167" y="1509124"/>
                    <a:pt x="228217" y="1659424"/>
                  </a:cubicBezTo>
                  <a:cubicBezTo>
                    <a:pt x="230017" y="1720174"/>
                    <a:pt x="253867" y="1779573"/>
                    <a:pt x="292117" y="1826374"/>
                  </a:cubicBezTo>
                  <a:cubicBezTo>
                    <a:pt x="313717" y="1852924"/>
                    <a:pt x="372217" y="1933924"/>
                    <a:pt x="419017" y="1946073"/>
                  </a:cubicBezTo>
                  <a:cubicBezTo>
                    <a:pt x="407317" y="1922674"/>
                    <a:pt x="370417" y="1880823"/>
                    <a:pt x="351517" y="1845274"/>
                  </a:cubicBezTo>
                  <a:cubicBezTo>
                    <a:pt x="330817" y="1806124"/>
                    <a:pt x="313267" y="1757073"/>
                    <a:pt x="307417" y="1712974"/>
                  </a:cubicBezTo>
                  <a:cubicBezTo>
                    <a:pt x="293467" y="1602724"/>
                    <a:pt x="334417" y="1526224"/>
                    <a:pt x="370867" y="1428573"/>
                  </a:cubicBezTo>
                  <a:cubicBezTo>
                    <a:pt x="387967" y="1382224"/>
                    <a:pt x="405067" y="1336774"/>
                    <a:pt x="417217" y="1289974"/>
                  </a:cubicBezTo>
                  <a:cubicBezTo>
                    <a:pt x="431167" y="1301224"/>
                    <a:pt x="828967" y="1472224"/>
                    <a:pt x="828517" y="1469974"/>
                  </a:cubicBezTo>
                  <a:cubicBezTo>
                    <a:pt x="890167" y="1570323"/>
                    <a:pt x="954517" y="1691374"/>
                    <a:pt x="1008067" y="1794874"/>
                  </a:cubicBezTo>
                  <a:cubicBezTo>
                    <a:pt x="1058467" y="1892073"/>
                    <a:pt x="1123717" y="1980724"/>
                    <a:pt x="1150717" y="2087374"/>
                  </a:cubicBezTo>
                  <a:cubicBezTo>
                    <a:pt x="1159717" y="2122923"/>
                    <a:pt x="1173217" y="2159824"/>
                    <a:pt x="1176367" y="2196724"/>
                  </a:cubicBezTo>
                  <a:cubicBezTo>
                    <a:pt x="1177717" y="2215173"/>
                    <a:pt x="1169617" y="2245324"/>
                    <a:pt x="1170967" y="2299324"/>
                  </a:cubicBezTo>
                  <a:cubicBezTo>
                    <a:pt x="1211017" y="2234074"/>
                    <a:pt x="1215967" y="2149024"/>
                    <a:pt x="1196617" y="2076124"/>
                  </a:cubicBezTo>
                  <a:close/>
                </a:path>
              </a:pathLst>
            </a:custGeom>
            <a:solidFill>
              <a:srgbClr val="A06A49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273">
              <a:extLst>
                <a:ext uri="{FF2B5EF4-FFF2-40B4-BE49-F238E27FC236}">
                  <a16:creationId xmlns:a16="http://schemas.microsoft.com/office/drawing/2014/main" id="{6389B760-36EA-4699-9161-D81AD1F80C92}"/>
                </a:ext>
              </a:extLst>
            </p:cNvPr>
            <p:cNvSpPr/>
            <p:nvPr/>
          </p:nvSpPr>
          <p:spPr>
            <a:xfrm>
              <a:off x="974160" y="440652"/>
              <a:ext cx="768315" cy="1041175"/>
            </a:xfrm>
            <a:custGeom>
              <a:avLst/>
              <a:gdLst>
                <a:gd name="connsiteX0" fmla="*/ 14103 w 768315"/>
                <a:gd name="connsiteY0" fmla="*/ 166709 h 1041175"/>
                <a:gd name="connsiteX1" fmla="*/ 82053 w 768315"/>
                <a:gd name="connsiteY1" fmla="*/ 45209 h 1041175"/>
                <a:gd name="connsiteX2" fmla="*/ 138753 w 768315"/>
                <a:gd name="connsiteY2" fmla="*/ 11459 h 1041175"/>
                <a:gd name="connsiteX3" fmla="*/ 233703 w 768315"/>
                <a:gd name="connsiteY3" fmla="*/ 5609 h 1041175"/>
                <a:gd name="connsiteX4" fmla="*/ 312903 w 768315"/>
                <a:gd name="connsiteY4" fmla="*/ 2909 h 1041175"/>
                <a:gd name="connsiteX5" fmla="*/ 494253 w 768315"/>
                <a:gd name="connsiteY5" fmla="*/ 199559 h 1041175"/>
                <a:gd name="connsiteX6" fmla="*/ 589653 w 768315"/>
                <a:gd name="connsiteY6" fmla="*/ 305759 h 1041175"/>
                <a:gd name="connsiteX7" fmla="*/ 644553 w 768315"/>
                <a:gd name="connsiteY7" fmla="*/ 344009 h 1041175"/>
                <a:gd name="connsiteX8" fmla="*/ 702153 w 768315"/>
                <a:gd name="connsiteY8" fmla="*/ 867809 h 1041175"/>
                <a:gd name="connsiteX9" fmla="*/ 449703 w 768315"/>
                <a:gd name="connsiteY9" fmla="*/ 1041059 h 1041175"/>
                <a:gd name="connsiteX10" fmla="*/ 337653 w 768315"/>
                <a:gd name="connsiteY10" fmla="*/ 1003259 h 1041175"/>
                <a:gd name="connsiteX11" fmla="*/ 98703 w 768315"/>
                <a:gd name="connsiteY11" fmla="*/ 746759 h 1041175"/>
                <a:gd name="connsiteX12" fmla="*/ 46953 w 768315"/>
                <a:gd name="connsiteY12" fmla="*/ 537509 h 1041175"/>
                <a:gd name="connsiteX13" fmla="*/ 13203 w 768315"/>
                <a:gd name="connsiteY13" fmla="*/ 352109 h 1041175"/>
                <a:gd name="connsiteX14" fmla="*/ 8703 w 768315"/>
                <a:gd name="connsiteY14" fmla="*/ 182459 h 1041175"/>
                <a:gd name="connsiteX15" fmla="*/ 14103 w 768315"/>
                <a:gd name="connsiteY15" fmla="*/ 166709 h 104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8315" h="1041175">
                  <a:moveTo>
                    <a:pt x="14103" y="166709"/>
                  </a:moveTo>
                  <a:cubicBezTo>
                    <a:pt x="29853" y="122609"/>
                    <a:pt x="51903" y="81209"/>
                    <a:pt x="82053" y="45209"/>
                  </a:cubicBezTo>
                  <a:cubicBezTo>
                    <a:pt x="97803" y="26309"/>
                    <a:pt x="114003" y="12809"/>
                    <a:pt x="138753" y="11459"/>
                  </a:cubicBezTo>
                  <a:cubicBezTo>
                    <a:pt x="170703" y="10109"/>
                    <a:pt x="202203" y="8759"/>
                    <a:pt x="233703" y="5609"/>
                  </a:cubicBezTo>
                  <a:cubicBezTo>
                    <a:pt x="259353" y="2909"/>
                    <a:pt x="287703" y="-3841"/>
                    <a:pt x="312903" y="2909"/>
                  </a:cubicBezTo>
                  <a:cubicBezTo>
                    <a:pt x="397953" y="26759"/>
                    <a:pt x="446103" y="133409"/>
                    <a:pt x="494253" y="199559"/>
                  </a:cubicBezTo>
                  <a:cubicBezTo>
                    <a:pt x="522153" y="238259"/>
                    <a:pt x="552753" y="275609"/>
                    <a:pt x="589653" y="305759"/>
                  </a:cubicBezTo>
                  <a:cubicBezTo>
                    <a:pt x="606753" y="319709"/>
                    <a:pt x="628803" y="329159"/>
                    <a:pt x="644553" y="344009"/>
                  </a:cubicBezTo>
                  <a:cubicBezTo>
                    <a:pt x="784953" y="478559"/>
                    <a:pt x="808353" y="705359"/>
                    <a:pt x="702153" y="867809"/>
                  </a:cubicBezTo>
                  <a:cubicBezTo>
                    <a:pt x="650403" y="947459"/>
                    <a:pt x="549153" y="1036559"/>
                    <a:pt x="449703" y="1041059"/>
                  </a:cubicBezTo>
                  <a:cubicBezTo>
                    <a:pt x="407853" y="1042859"/>
                    <a:pt x="373653" y="1023509"/>
                    <a:pt x="337653" y="1003259"/>
                  </a:cubicBezTo>
                  <a:cubicBezTo>
                    <a:pt x="231453" y="943859"/>
                    <a:pt x="142803" y="861959"/>
                    <a:pt x="98703" y="746759"/>
                  </a:cubicBezTo>
                  <a:cubicBezTo>
                    <a:pt x="73053" y="679709"/>
                    <a:pt x="60003" y="608609"/>
                    <a:pt x="46953" y="537509"/>
                  </a:cubicBezTo>
                  <a:cubicBezTo>
                    <a:pt x="35703" y="475859"/>
                    <a:pt x="24453" y="413759"/>
                    <a:pt x="13203" y="352109"/>
                  </a:cubicBezTo>
                  <a:cubicBezTo>
                    <a:pt x="3303" y="297659"/>
                    <a:pt x="-8397" y="236909"/>
                    <a:pt x="8703" y="182459"/>
                  </a:cubicBezTo>
                  <a:cubicBezTo>
                    <a:pt x="10503" y="177509"/>
                    <a:pt x="12303" y="172109"/>
                    <a:pt x="14103" y="166709"/>
                  </a:cubicBezTo>
                  <a:close/>
                </a:path>
              </a:pathLst>
            </a:custGeom>
            <a:solidFill>
              <a:srgbClr val="F9D6BA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274">
              <a:extLst>
                <a:ext uri="{FF2B5EF4-FFF2-40B4-BE49-F238E27FC236}">
                  <a16:creationId xmlns:a16="http://schemas.microsoft.com/office/drawing/2014/main" id="{BD562BEE-F52B-4CFD-B72F-D10CB876AF80}"/>
                </a:ext>
              </a:extLst>
            </p:cNvPr>
            <p:cNvSpPr/>
            <p:nvPr/>
          </p:nvSpPr>
          <p:spPr>
            <a:xfrm>
              <a:off x="1177262" y="797261"/>
              <a:ext cx="586130" cy="1474133"/>
            </a:xfrm>
            <a:custGeom>
              <a:avLst/>
              <a:gdLst>
                <a:gd name="connsiteX0" fmla="*/ 525150 w 586130"/>
                <a:gd name="connsiteY0" fmla="*/ 1090350 h 1474133"/>
                <a:gd name="connsiteX1" fmla="*/ 455400 w 586130"/>
                <a:gd name="connsiteY1" fmla="*/ 1223550 h 1474133"/>
                <a:gd name="connsiteX2" fmla="*/ 380700 w 586130"/>
                <a:gd name="connsiteY2" fmla="*/ 1473300 h 1474133"/>
                <a:gd name="connsiteX3" fmla="*/ 360000 w 586130"/>
                <a:gd name="connsiteY3" fmla="*/ 1459350 h 1474133"/>
                <a:gd name="connsiteX4" fmla="*/ 252900 w 586130"/>
                <a:gd name="connsiteY4" fmla="*/ 1296000 h 1474133"/>
                <a:gd name="connsiteX5" fmla="*/ 213750 w 586130"/>
                <a:gd name="connsiteY5" fmla="*/ 1056600 h 1474133"/>
                <a:gd name="connsiteX6" fmla="*/ 149850 w 586130"/>
                <a:gd name="connsiteY6" fmla="*/ 948150 h 1474133"/>
                <a:gd name="connsiteX7" fmla="*/ 108900 w 586130"/>
                <a:gd name="connsiteY7" fmla="*/ 904050 h 1474133"/>
                <a:gd name="connsiteX8" fmla="*/ 130500 w 586130"/>
                <a:gd name="connsiteY8" fmla="*/ 818100 h 1474133"/>
                <a:gd name="connsiteX9" fmla="*/ 130500 w 586130"/>
                <a:gd name="connsiteY9" fmla="*/ 750600 h 1474133"/>
                <a:gd name="connsiteX10" fmla="*/ 52200 w 586130"/>
                <a:gd name="connsiteY10" fmla="*/ 607500 h 1474133"/>
                <a:gd name="connsiteX11" fmla="*/ 0 w 586130"/>
                <a:gd name="connsiteY11" fmla="*/ 543600 h 1474133"/>
                <a:gd name="connsiteX12" fmla="*/ 140400 w 586130"/>
                <a:gd name="connsiteY12" fmla="*/ 648900 h 1474133"/>
                <a:gd name="connsiteX13" fmla="*/ 366300 w 586130"/>
                <a:gd name="connsiteY13" fmla="*/ 634050 h 1474133"/>
                <a:gd name="connsiteX14" fmla="*/ 504000 w 586130"/>
                <a:gd name="connsiteY14" fmla="*/ 496800 h 1474133"/>
                <a:gd name="connsiteX15" fmla="*/ 552600 w 586130"/>
                <a:gd name="connsiteY15" fmla="*/ 360900 h 1474133"/>
                <a:gd name="connsiteX16" fmla="*/ 544950 w 586130"/>
                <a:gd name="connsiteY16" fmla="*/ 167400 h 1474133"/>
                <a:gd name="connsiteX17" fmla="*/ 482400 w 586130"/>
                <a:gd name="connsiteY17" fmla="*/ 49050 h 1474133"/>
                <a:gd name="connsiteX18" fmla="*/ 445500 w 586130"/>
                <a:gd name="connsiteY18" fmla="*/ 0 h 1474133"/>
                <a:gd name="connsiteX19" fmla="*/ 546750 w 586130"/>
                <a:gd name="connsiteY19" fmla="*/ 54450 h 1474133"/>
                <a:gd name="connsiteX20" fmla="*/ 584100 w 586130"/>
                <a:gd name="connsiteY20" fmla="*/ 154800 h 1474133"/>
                <a:gd name="connsiteX21" fmla="*/ 582300 w 586130"/>
                <a:gd name="connsiteY21" fmla="*/ 285300 h 1474133"/>
                <a:gd name="connsiteX22" fmla="*/ 555750 w 586130"/>
                <a:gd name="connsiteY22" fmla="*/ 423450 h 1474133"/>
                <a:gd name="connsiteX23" fmla="*/ 506250 w 586130"/>
                <a:gd name="connsiteY23" fmla="*/ 556200 h 1474133"/>
                <a:gd name="connsiteX24" fmla="*/ 473850 w 586130"/>
                <a:gd name="connsiteY24" fmla="*/ 851400 h 1474133"/>
                <a:gd name="connsiteX25" fmla="*/ 488250 w 586130"/>
                <a:gd name="connsiteY25" fmla="*/ 980100 h 1474133"/>
                <a:gd name="connsiteX26" fmla="*/ 525150 w 586130"/>
                <a:gd name="connsiteY26" fmla="*/ 1090350 h 147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6130" h="1474133">
                  <a:moveTo>
                    <a:pt x="525150" y="1090350"/>
                  </a:moveTo>
                  <a:cubicBezTo>
                    <a:pt x="488700" y="1131300"/>
                    <a:pt x="474750" y="1173150"/>
                    <a:pt x="455400" y="1223550"/>
                  </a:cubicBezTo>
                  <a:cubicBezTo>
                    <a:pt x="426600" y="1296900"/>
                    <a:pt x="389700" y="1469700"/>
                    <a:pt x="380700" y="1473300"/>
                  </a:cubicBezTo>
                  <a:cubicBezTo>
                    <a:pt x="370350" y="1477350"/>
                    <a:pt x="364950" y="1465650"/>
                    <a:pt x="360000" y="1459350"/>
                  </a:cubicBezTo>
                  <a:cubicBezTo>
                    <a:pt x="319500" y="1407600"/>
                    <a:pt x="283950" y="1353600"/>
                    <a:pt x="252900" y="1296000"/>
                  </a:cubicBezTo>
                  <a:cubicBezTo>
                    <a:pt x="222750" y="1240200"/>
                    <a:pt x="225900" y="1098900"/>
                    <a:pt x="213750" y="1056600"/>
                  </a:cubicBezTo>
                  <a:cubicBezTo>
                    <a:pt x="202050" y="1015650"/>
                    <a:pt x="178200" y="979650"/>
                    <a:pt x="149850" y="948150"/>
                  </a:cubicBezTo>
                  <a:cubicBezTo>
                    <a:pt x="136350" y="933300"/>
                    <a:pt x="126000" y="915300"/>
                    <a:pt x="108900" y="904050"/>
                  </a:cubicBezTo>
                  <a:cubicBezTo>
                    <a:pt x="116100" y="875250"/>
                    <a:pt x="128250" y="847800"/>
                    <a:pt x="130500" y="818100"/>
                  </a:cubicBezTo>
                  <a:cubicBezTo>
                    <a:pt x="130050" y="795600"/>
                    <a:pt x="135450" y="777600"/>
                    <a:pt x="130500" y="750600"/>
                  </a:cubicBezTo>
                  <a:cubicBezTo>
                    <a:pt x="120600" y="693900"/>
                    <a:pt x="85950" y="651150"/>
                    <a:pt x="52200" y="607500"/>
                  </a:cubicBezTo>
                  <a:cubicBezTo>
                    <a:pt x="35550" y="585900"/>
                    <a:pt x="17550" y="564750"/>
                    <a:pt x="0" y="543600"/>
                  </a:cubicBezTo>
                  <a:cubicBezTo>
                    <a:pt x="37350" y="575100"/>
                    <a:pt x="102150" y="629100"/>
                    <a:pt x="140400" y="648900"/>
                  </a:cubicBezTo>
                  <a:cubicBezTo>
                    <a:pt x="214200" y="686700"/>
                    <a:pt x="296100" y="688050"/>
                    <a:pt x="366300" y="634050"/>
                  </a:cubicBezTo>
                  <a:cubicBezTo>
                    <a:pt x="418050" y="594450"/>
                    <a:pt x="464850" y="549000"/>
                    <a:pt x="504000" y="496800"/>
                  </a:cubicBezTo>
                  <a:cubicBezTo>
                    <a:pt x="534150" y="456300"/>
                    <a:pt x="545400" y="409050"/>
                    <a:pt x="552600" y="360900"/>
                  </a:cubicBezTo>
                  <a:cubicBezTo>
                    <a:pt x="562050" y="296100"/>
                    <a:pt x="562500" y="231300"/>
                    <a:pt x="544950" y="167400"/>
                  </a:cubicBezTo>
                  <a:cubicBezTo>
                    <a:pt x="531000" y="118350"/>
                    <a:pt x="516600" y="86400"/>
                    <a:pt x="482400" y="49050"/>
                  </a:cubicBezTo>
                  <a:cubicBezTo>
                    <a:pt x="472050" y="37350"/>
                    <a:pt x="464850" y="20250"/>
                    <a:pt x="445500" y="0"/>
                  </a:cubicBezTo>
                  <a:cubicBezTo>
                    <a:pt x="481950" y="13500"/>
                    <a:pt x="515700" y="31500"/>
                    <a:pt x="546750" y="54450"/>
                  </a:cubicBezTo>
                  <a:cubicBezTo>
                    <a:pt x="576450" y="76500"/>
                    <a:pt x="581850" y="120600"/>
                    <a:pt x="584100" y="154800"/>
                  </a:cubicBezTo>
                  <a:cubicBezTo>
                    <a:pt x="587250" y="198450"/>
                    <a:pt x="586800" y="242100"/>
                    <a:pt x="582300" y="285300"/>
                  </a:cubicBezTo>
                  <a:cubicBezTo>
                    <a:pt x="577800" y="332100"/>
                    <a:pt x="568800" y="378450"/>
                    <a:pt x="555750" y="423450"/>
                  </a:cubicBezTo>
                  <a:cubicBezTo>
                    <a:pt x="542250" y="469350"/>
                    <a:pt x="521550" y="511650"/>
                    <a:pt x="506250" y="556200"/>
                  </a:cubicBezTo>
                  <a:cubicBezTo>
                    <a:pt x="472500" y="655650"/>
                    <a:pt x="478350" y="747450"/>
                    <a:pt x="473850" y="851400"/>
                  </a:cubicBezTo>
                  <a:cubicBezTo>
                    <a:pt x="477450" y="891450"/>
                    <a:pt x="479250" y="940950"/>
                    <a:pt x="488250" y="980100"/>
                  </a:cubicBezTo>
                  <a:cubicBezTo>
                    <a:pt x="498600" y="1023300"/>
                    <a:pt x="517950" y="1067400"/>
                    <a:pt x="525150" y="1090350"/>
                  </a:cubicBezTo>
                  <a:close/>
                </a:path>
              </a:pathLst>
            </a:custGeom>
            <a:solidFill>
              <a:srgbClr val="E2C2A7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275">
              <a:extLst>
                <a:ext uri="{FF2B5EF4-FFF2-40B4-BE49-F238E27FC236}">
                  <a16:creationId xmlns:a16="http://schemas.microsoft.com/office/drawing/2014/main" id="{AD2B6B13-057B-450A-96D5-5FDAFA2247F6}"/>
                </a:ext>
              </a:extLst>
            </p:cNvPr>
            <p:cNvSpPr/>
            <p:nvPr/>
          </p:nvSpPr>
          <p:spPr>
            <a:xfrm>
              <a:off x="3386763" y="1842184"/>
              <a:ext cx="1346561" cy="1679826"/>
            </a:xfrm>
            <a:custGeom>
              <a:avLst/>
              <a:gdLst>
                <a:gd name="connsiteX0" fmla="*/ 1143900 w 1346561"/>
                <a:gd name="connsiteY0" fmla="*/ 1227127 h 1679826"/>
                <a:gd name="connsiteX1" fmla="*/ 0 w 1346561"/>
                <a:gd name="connsiteY1" fmla="*/ 1679826 h 1679826"/>
                <a:gd name="connsiteX2" fmla="*/ 178650 w 1346561"/>
                <a:gd name="connsiteY2" fmla="*/ 375726 h 1679826"/>
                <a:gd name="connsiteX3" fmla="*/ 272700 w 1346561"/>
                <a:gd name="connsiteY3" fmla="*/ 281676 h 1679826"/>
                <a:gd name="connsiteX4" fmla="*/ 1224900 w 1346561"/>
                <a:gd name="connsiteY4" fmla="*/ 32376 h 1679826"/>
                <a:gd name="connsiteX5" fmla="*/ 1340550 w 1346561"/>
                <a:gd name="connsiteY5" fmla="*/ 94926 h 1679826"/>
                <a:gd name="connsiteX6" fmla="*/ 1143900 w 1346561"/>
                <a:gd name="connsiteY6" fmla="*/ 1227127 h 167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6561" h="1679826">
                  <a:moveTo>
                    <a:pt x="1143900" y="1227127"/>
                  </a:moveTo>
                  <a:lnTo>
                    <a:pt x="0" y="1679826"/>
                  </a:lnTo>
                  <a:lnTo>
                    <a:pt x="178650" y="375726"/>
                  </a:lnTo>
                  <a:cubicBezTo>
                    <a:pt x="178650" y="308226"/>
                    <a:pt x="204750" y="281676"/>
                    <a:pt x="272700" y="281676"/>
                  </a:cubicBezTo>
                  <a:lnTo>
                    <a:pt x="1224900" y="32376"/>
                  </a:lnTo>
                  <a:cubicBezTo>
                    <a:pt x="1327950" y="6276"/>
                    <a:pt x="1361700" y="-48624"/>
                    <a:pt x="1340550" y="94926"/>
                  </a:cubicBezTo>
                  <a:lnTo>
                    <a:pt x="1143900" y="1227127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276">
              <a:extLst>
                <a:ext uri="{FF2B5EF4-FFF2-40B4-BE49-F238E27FC236}">
                  <a16:creationId xmlns:a16="http://schemas.microsoft.com/office/drawing/2014/main" id="{C2CB9906-5D36-42B6-BC7F-F3295EF16373}"/>
                </a:ext>
              </a:extLst>
            </p:cNvPr>
            <p:cNvSpPr/>
            <p:nvPr/>
          </p:nvSpPr>
          <p:spPr>
            <a:xfrm>
              <a:off x="3445713" y="1841155"/>
              <a:ext cx="1281823" cy="1208355"/>
            </a:xfrm>
            <a:custGeom>
              <a:avLst/>
              <a:gdLst>
                <a:gd name="connsiteX0" fmla="*/ 1160100 w 1281823"/>
                <a:gd name="connsiteY0" fmla="*/ 32505 h 1208355"/>
                <a:gd name="connsiteX1" fmla="*/ 207900 w 1281823"/>
                <a:gd name="connsiteY1" fmla="*/ 281805 h 1208355"/>
                <a:gd name="connsiteX2" fmla="*/ 113850 w 1281823"/>
                <a:gd name="connsiteY2" fmla="*/ 375855 h 1208355"/>
                <a:gd name="connsiteX3" fmla="*/ 0 w 1281823"/>
                <a:gd name="connsiteY3" fmla="*/ 1208355 h 1208355"/>
                <a:gd name="connsiteX4" fmla="*/ 1280250 w 1281823"/>
                <a:gd name="connsiteY4" fmla="*/ 60855 h 1208355"/>
                <a:gd name="connsiteX5" fmla="*/ 1160100 w 1281823"/>
                <a:gd name="connsiteY5" fmla="*/ 32505 h 120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1823" h="1208355">
                  <a:moveTo>
                    <a:pt x="1160100" y="32505"/>
                  </a:moveTo>
                  <a:lnTo>
                    <a:pt x="207900" y="281805"/>
                  </a:lnTo>
                  <a:cubicBezTo>
                    <a:pt x="140400" y="281805"/>
                    <a:pt x="113850" y="307905"/>
                    <a:pt x="113850" y="375855"/>
                  </a:cubicBezTo>
                  <a:lnTo>
                    <a:pt x="0" y="1208355"/>
                  </a:lnTo>
                  <a:lnTo>
                    <a:pt x="1280250" y="60855"/>
                  </a:lnTo>
                  <a:cubicBezTo>
                    <a:pt x="1290150" y="-39045"/>
                    <a:pt x="1253700" y="8655"/>
                    <a:pt x="1160100" y="32505"/>
                  </a:cubicBez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77">
              <a:extLst>
                <a:ext uri="{FF2B5EF4-FFF2-40B4-BE49-F238E27FC236}">
                  <a16:creationId xmlns:a16="http://schemas.microsoft.com/office/drawing/2014/main" id="{115904BD-91E2-4FC9-9F3C-55C744906995}"/>
                </a:ext>
              </a:extLst>
            </p:cNvPr>
            <p:cNvSpPr/>
            <p:nvPr/>
          </p:nvSpPr>
          <p:spPr>
            <a:xfrm>
              <a:off x="2330163" y="3081461"/>
              <a:ext cx="1981350" cy="445049"/>
            </a:xfrm>
            <a:custGeom>
              <a:avLst/>
              <a:gdLst>
                <a:gd name="connsiteX0" fmla="*/ 1071450 w 1981350"/>
                <a:gd name="connsiteY0" fmla="*/ 445050 h 445049"/>
                <a:gd name="connsiteX1" fmla="*/ 0 w 1981350"/>
                <a:gd name="connsiteY1" fmla="*/ 389250 h 445049"/>
                <a:gd name="connsiteX2" fmla="*/ 1150200 w 1981350"/>
                <a:gd name="connsiteY2" fmla="*/ 0 h 445049"/>
                <a:gd name="connsiteX3" fmla="*/ 1981350 w 1981350"/>
                <a:gd name="connsiteY3" fmla="*/ 58950 h 44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350" h="445049">
                  <a:moveTo>
                    <a:pt x="1071450" y="445050"/>
                  </a:moveTo>
                  <a:lnTo>
                    <a:pt x="0" y="389250"/>
                  </a:lnTo>
                  <a:lnTo>
                    <a:pt x="1150200" y="0"/>
                  </a:lnTo>
                  <a:lnTo>
                    <a:pt x="1981350" y="58950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78">
              <a:extLst>
                <a:ext uri="{FF2B5EF4-FFF2-40B4-BE49-F238E27FC236}">
                  <a16:creationId xmlns:a16="http://schemas.microsoft.com/office/drawing/2014/main" id="{4A8616BA-A7B0-4B2D-9465-E94837E28897}"/>
                </a:ext>
              </a:extLst>
            </p:cNvPr>
            <p:cNvSpPr/>
            <p:nvPr/>
          </p:nvSpPr>
          <p:spPr>
            <a:xfrm>
              <a:off x="2330163" y="3090461"/>
              <a:ext cx="1135350" cy="380250"/>
            </a:xfrm>
            <a:custGeom>
              <a:avLst/>
              <a:gdLst>
                <a:gd name="connsiteX0" fmla="*/ 1135350 w 1135350"/>
                <a:gd name="connsiteY0" fmla="*/ 0 h 380250"/>
                <a:gd name="connsiteX1" fmla="*/ 1094850 w 1135350"/>
                <a:gd name="connsiteY1" fmla="*/ 362250 h 380250"/>
                <a:gd name="connsiteX2" fmla="*/ 0 w 1135350"/>
                <a:gd name="connsiteY2" fmla="*/ 380250 h 38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350" h="380250">
                  <a:moveTo>
                    <a:pt x="1135350" y="0"/>
                  </a:moveTo>
                  <a:lnTo>
                    <a:pt x="1094850" y="362250"/>
                  </a:lnTo>
                  <a:lnTo>
                    <a:pt x="0" y="380250"/>
                  </a:ln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79">
              <a:extLst>
                <a:ext uri="{FF2B5EF4-FFF2-40B4-BE49-F238E27FC236}">
                  <a16:creationId xmlns:a16="http://schemas.microsoft.com/office/drawing/2014/main" id="{539D9F38-A60F-4D1A-BEA6-2E74BFCE9E15}"/>
                </a:ext>
              </a:extLst>
            </p:cNvPr>
            <p:cNvSpPr/>
            <p:nvPr/>
          </p:nvSpPr>
          <p:spPr>
            <a:xfrm>
              <a:off x="2836412" y="3196661"/>
              <a:ext cx="613800" cy="242550"/>
            </a:xfrm>
            <a:custGeom>
              <a:avLst/>
              <a:gdLst>
                <a:gd name="connsiteX0" fmla="*/ 613800 w 613800"/>
                <a:gd name="connsiteY0" fmla="*/ 0 h 242550"/>
                <a:gd name="connsiteX1" fmla="*/ 590850 w 613800"/>
                <a:gd name="connsiteY1" fmla="*/ 229050 h 242550"/>
                <a:gd name="connsiteX2" fmla="*/ 0 w 613800"/>
                <a:gd name="connsiteY2" fmla="*/ 242550 h 24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800" h="242550">
                  <a:moveTo>
                    <a:pt x="613800" y="0"/>
                  </a:moveTo>
                  <a:lnTo>
                    <a:pt x="590850" y="229050"/>
                  </a:lnTo>
                  <a:lnTo>
                    <a:pt x="0" y="242550"/>
                  </a:lnTo>
                  <a:close/>
                </a:path>
              </a:pathLst>
            </a:custGeom>
            <a:solidFill>
              <a:srgbClr val="9599A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80">
              <a:extLst>
                <a:ext uri="{FF2B5EF4-FFF2-40B4-BE49-F238E27FC236}">
                  <a16:creationId xmlns:a16="http://schemas.microsoft.com/office/drawing/2014/main" id="{37BE1DFD-585D-478E-84A1-571C53F258E0}"/>
                </a:ext>
              </a:extLst>
            </p:cNvPr>
            <p:cNvSpPr/>
            <p:nvPr/>
          </p:nvSpPr>
          <p:spPr>
            <a:xfrm>
              <a:off x="406443" y="3083032"/>
              <a:ext cx="1343618" cy="516877"/>
            </a:xfrm>
            <a:custGeom>
              <a:avLst/>
              <a:gdLst>
                <a:gd name="connsiteX0" fmla="*/ 1338270 w 1343618"/>
                <a:gd name="connsiteY0" fmla="*/ 174828 h 516877"/>
                <a:gd name="connsiteX1" fmla="*/ 1263120 w 1343618"/>
                <a:gd name="connsiteY1" fmla="*/ 58728 h 516877"/>
                <a:gd name="connsiteX2" fmla="*/ 1194270 w 1343618"/>
                <a:gd name="connsiteY2" fmla="*/ 6078 h 516877"/>
                <a:gd name="connsiteX3" fmla="*/ 1045320 w 1343618"/>
                <a:gd name="connsiteY3" fmla="*/ 29028 h 516877"/>
                <a:gd name="connsiteX4" fmla="*/ 874320 w 1343618"/>
                <a:gd name="connsiteY4" fmla="*/ 73128 h 516877"/>
                <a:gd name="connsiteX5" fmla="*/ 830670 w 1343618"/>
                <a:gd name="connsiteY5" fmla="*/ 85728 h 516877"/>
                <a:gd name="connsiteX6" fmla="*/ 815820 w 1343618"/>
                <a:gd name="connsiteY6" fmla="*/ 90678 h 516877"/>
                <a:gd name="connsiteX7" fmla="*/ 794220 w 1343618"/>
                <a:gd name="connsiteY7" fmla="*/ 96978 h 516877"/>
                <a:gd name="connsiteX8" fmla="*/ 744270 w 1343618"/>
                <a:gd name="connsiteY8" fmla="*/ 119928 h 516877"/>
                <a:gd name="connsiteX9" fmla="*/ 699270 w 1343618"/>
                <a:gd name="connsiteY9" fmla="*/ 151428 h 516877"/>
                <a:gd name="connsiteX10" fmla="*/ 662370 w 1343618"/>
                <a:gd name="connsiteY10" fmla="*/ 184728 h 516877"/>
                <a:gd name="connsiteX11" fmla="*/ 628620 w 1343618"/>
                <a:gd name="connsiteY11" fmla="*/ 233778 h 516877"/>
                <a:gd name="connsiteX12" fmla="*/ 626370 w 1343618"/>
                <a:gd name="connsiteY12" fmla="*/ 234678 h 516877"/>
                <a:gd name="connsiteX13" fmla="*/ 624570 w 1343618"/>
                <a:gd name="connsiteY13" fmla="*/ 234228 h 516877"/>
                <a:gd name="connsiteX14" fmla="*/ 637170 w 1343618"/>
                <a:gd name="connsiteY14" fmla="*/ 201378 h 516877"/>
                <a:gd name="connsiteX15" fmla="*/ 676320 w 1343618"/>
                <a:gd name="connsiteY15" fmla="*/ 132078 h 516877"/>
                <a:gd name="connsiteX16" fmla="*/ 676320 w 1343618"/>
                <a:gd name="connsiteY16" fmla="*/ 125328 h 516877"/>
                <a:gd name="connsiteX17" fmla="*/ 629970 w 1343618"/>
                <a:gd name="connsiteY17" fmla="*/ 70428 h 516877"/>
                <a:gd name="connsiteX18" fmla="*/ 548070 w 1343618"/>
                <a:gd name="connsiteY18" fmla="*/ 33528 h 516877"/>
                <a:gd name="connsiteX19" fmla="*/ 529170 w 1343618"/>
                <a:gd name="connsiteY19" fmla="*/ 26778 h 516877"/>
                <a:gd name="connsiteX20" fmla="*/ 476070 w 1343618"/>
                <a:gd name="connsiteY20" fmla="*/ 15078 h 516877"/>
                <a:gd name="connsiteX21" fmla="*/ 443670 w 1343618"/>
                <a:gd name="connsiteY21" fmla="*/ 15528 h 516877"/>
                <a:gd name="connsiteX22" fmla="*/ 388320 w 1343618"/>
                <a:gd name="connsiteY22" fmla="*/ 35778 h 516877"/>
                <a:gd name="connsiteX23" fmla="*/ 375270 w 1343618"/>
                <a:gd name="connsiteY23" fmla="*/ 45228 h 516877"/>
                <a:gd name="connsiteX24" fmla="*/ 378420 w 1343618"/>
                <a:gd name="connsiteY24" fmla="*/ 68178 h 516877"/>
                <a:gd name="connsiteX25" fmla="*/ 353670 w 1343618"/>
                <a:gd name="connsiteY25" fmla="*/ 59628 h 516877"/>
                <a:gd name="connsiteX26" fmla="*/ 306420 w 1343618"/>
                <a:gd name="connsiteY26" fmla="*/ 43428 h 516877"/>
                <a:gd name="connsiteX27" fmla="*/ 255120 w 1343618"/>
                <a:gd name="connsiteY27" fmla="*/ 46578 h 516877"/>
                <a:gd name="connsiteX28" fmla="*/ 191220 w 1343618"/>
                <a:gd name="connsiteY28" fmla="*/ 96078 h 516877"/>
                <a:gd name="connsiteX29" fmla="*/ 97170 w 1343618"/>
                <a:gd name="connsiteY29" fmla="*/ 204528 h 516877"/>
                <a:gd name="connsiteX30" fmla="*/ 11220 w 1343618"/>
                <a:gd name="connsiteY30" fmla="*/ 337728 h 516877"/>
                <a:gd name="connsiteX31" fmla="*/ 19320 w 1343618"/>
                <a:gd name="connsiteY31" fmla="*/ 503778 h 516877"/>
                <a:gd name="connsiteX32" fmla="*/ 92220 w 1343618"/>
                <a:gd name="connsiteY32" fmla="*/ 512328 h 516877"/>
                <a:gd name="connsiteX33" fmla="*/ 192570 w 1343618"/>
                <a:gd name="connsiteY33" fmla="*/ 506928 h 516877"/>
                <a:gd name="connsiteX34" fmla="*/ 437820 w 1343618"/>
                <a:gd name="connsiteY34" fmla="*/ 487128 h 516877"/>
                <a:gd name="connsiteX35" fmla="*/ 517020 w 1343618"/>
                <a:gd name="connsiteY35" fmla="*/ 397128 h 516877"/>
                <a:gd name="connsiteX36" fmla="*/ 534570 w 1343618"/>
                <a:gd name="connsiteY36" fmla="*/ 379128 h 516877"/>
                <a:gd name="connsiteX37" fmla="*/ 539070 w 1343618"/>
                <a:gd name="connsiteY37" fmla="*/ 374178 h 516877"/>
                <a:gd name="connsiteX38" fmla="*/ 571020 w 1343618"/>
                <a:gd name="connsiteY38" fmla="*/ 389928 h 516877"/>
                <a:gd name="connsiteX39" fmla="*/ 599370 w 1343618"/>
                <a:gd name="connsiteY39" fmla="*/ 405678 h 516877"/>
                <a:gd name="connsiteX40" fmla="*/ 661920 w 1343618"/>
                <a:gd name="connsiteY40" fmla="*/ 403878 h 516877"/>
                <a:gd name="connsiteX41" fmla="*/ 794220 w 1343618"/>
                <a:gd name="connsiteY41" fmla="*/ 358878 h 516877"/>
                <a:gd name="connsiteX42" fmla="*/ 818970 w 1343618"/>
                <a:gd name="connsiteY42" fmla="*/ 360678 h 516877"/>
                <a:gd name="connsiteX43" fmla="*/ 845070 w 1343618"/>
                <a:gd name="connsiteY43" fmla="*/ 338628 h 516877"/>
                <a:gd name="connsiteX44" fmla="*/ 903570 w 1343618"/>
                <a:gd name="connsiteY44" fmla="*/ 301728 h 516877"/>
                <a:gd name="connsiteX45" fmla="*/ 913470 w 1343618"/>
                <a:gd name="connsiteY45" fmla="*/ 297228 h 516877"/>
                <a:gd name="connsiteX46" fmla="*/ 1196070 w 1343618"/>
                <a:gd name="connsiteY46" fmla="*/ 229728 h 516877"/>
                <a:gd name="connsiteX47" fmla="*/ 1340070 w 1343618"/>
                <a:gd name="connsiteY47" fmla="*/ 198228 h 516877"/>
                <a:gd name="connsiteX48" fmla="*/ 1338270 w 1343618"/>
                <a:gd name="connsiteY48" fmla="*/ 174828 h 516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343618" h="516877">
                  <a:moveTo>
                    <a:pt x="1338270" y="174828"/>
                  </a:moveTo>
                  <a:cubicBezTo>
                    <a:pt x="1319370" y="132078"/>
                    <a:pt x="1294170" y="93378"/>
                    <a:pt x="1263120" y="58728"/>
                  </a:cubicBezTo>
                  <a:cubicBezTo>
                    <a:pt x="1243770" y="37128"/>
                    <a:pt x="1221720" y="17778"/>
                    <a:pt x="1194270" y="6078"/>
                  </a:cubicBezTo>
                  <a:cubicBezTo>
                    <a:pt x="1151070" y="-12822"/>
                    <a:pt x="1087620" y="17328"/>
                    <a:pt x="1045320" y="29028"/>
                  </a:cubicBezTo>
                  <a:cubicBezTo>
                    <a:pt x="988620" y="44328"/>
                    <a:pt x="929670" y="55578"/>
                    <a:pt x="874320" y="73128"/>
                  </a:cubicBezTo>
                  <a:cubicBezTo>
                    <a:pt x="860370" y="79428"/>
                    <a:pt x="845070" y="80778"/>
                    <a:pt x="830670" y="85728"/>
                  </a:cubicBezTo>
                  <a:cubicBezTo>
                    <a:pt x="825720" y="87978"/>
                    <a:pt x="820770" y="89328"/>
                    <a:pt x="815820" y="90678"/>
                  </a:cubicBezTo>
                  <a:cubicBezTo>
                    <a:pt x="808620" y="92478"/>
                    <a:pt x="801420" y="94728"/>
                    <a:pt x="794220" y="96978"/>
                  </a:cubicBezTo>
                  <a:cubicBezTo>
                    <a:pt x="776670" y="102378"/>
                    <a:pt x="756870" y="105078"/>
                    <a:pt x="744270" y="119928"/>
                  </a:cubicBezTo>
                  <a:cubicBezTo>
                    <a:pt x="731670" y="134778"/>
                    <a:pt x="716370" y="143778"/>
                    <a:pt x="699270" y="151428"/>
                  </a:cubicBezTo>
                  <a:cubicBezTo>
                    <a:pt x="683070" y="158178"/>
                    <a:pt x="667770" y="167178"/>
                    <a:pt x="662370" y="184728"/>
                  </a:cubicBezTo>
                  <a:cubicBezTo>
                    <a:pt x="656520" y="204978"/>
                    <a:pt x="644370" y="220278"/>
                    <a:pt x="628620" y="233778"/>
                  </a:cubicBezTo>
                  <a:cubicBezTo>
                    <a:pt x="627720" y="234228"/>
                    <a:pt x="627270" y="234678"/>
                    <a:pt x="626370" y="234678"/>
                  </a:cubicBezTo>
                  <a:cubicBezTo>
                    <a:pt x="625920" y="234678"/>
                    <a:pt x="624570" y="234228"/>
                    <a:pt x="624570" y="234228"/>
                  </a:cubicBezTo>
                  <a:cubicBezTo>
                    <a:pt x="626370" y="222528"/>
                    <a:pt x="630420" y="211728"/>
                    <a:pt x="637170" y="201378"/>
                  </a:cubicBezTo>
                  <a:cubicBezTo>
                    <a:pt x="650220" y="178428"/>
                    <a:pt x="670020" y="159078"/>
                    <a:pt x="676320" y="132078"/>
                  </a:cubicBezTo>
                  <a:cubicBezTo>
                    <a:pt x="676770" y="129828"/>
                    <a:pt x="676320" y="127578"/>
                    <a:pt x="676320" y="125328"/>
                  </a:cubicBezTo>
                  <a:cubicBezTo>
                    <a:pt x="672270" y="97878"/>
                    <a:pt x="650670" y="83928"/>
                    <a:pt x="629970" y="70428"/>
                  </a:cubicBezTo>
                  <a:cubicBezTo>
                    <a:pt x="604770" y="54228"/>
                    <a:pt x="575520" y="45228"/>
                    <a:pt x="548070" y="33528"/>
                  </a:cubicBezTo>
                  <a:cubicBezTo>
                    <a:pt x="541770" y="31278"/>
                    <a:pt x="535470" y="29028"/>
                    <a:pt x="529170" y="26778"/>
                  </a:cubicBezTo>
                  <a:cubicBezTo>
                    <a:pt x="511620" y="21378"/>
                    <a:pt x="494970" y="13728"/>
                    <a:pt x="476070" y="15078"/>
                  </a:cubicBezTo>
                  <a:cubicBezTo>
                    <a:pt x="465270" y="18228"/>
                    <a:pt x="454470" y="18228"/>
                    <a:pt x="443670" y="15528"/>
                  </a:cubicBezTo>
                  <a:cubicBezTo>
                    <a:pt x="422520" y="15078"/>
                    <a:pt x="406320" y="28128"/>
                    <a:pt x="388320" y="35778"/>
                  </a:cubicBezTo>
                  <a:cubicBezTo>
                    <a:pt x="383370" y="38478"/>
                    <a:pt x="378870" y="40728"/>
                    <a:pt x="375270" y="45228"/>
                  </a:cubicBezTo>
                  <a:cubicBezTo>
                    <a:pt x="369420" y="53778"/>
                    <a:pt x="381120" y="60078"/>
                    <a:pt x="378420" y="68178"/>
                  </a:cubicBezTo>
                  <a:cubicBezTo>
                    <a:pt x="369420" y="68178"/>
                    <a:pt x="361770" y="63228"/>
                    <a:pt x="353670" y="59628"/>
                  </a:cubicBezTo>
                  <a:cubicBezTo>
                    <a:pt x="338370" y="52878"/>
                    <a:pt x="323970" y="43428"/>
                    <a:pt x="306420" y="43428"/>
                  </a:cubicBezTo>
                  <a:cubicBezTo>
                    <a:pt x="289770" y="47928"/>
                    <a:pt x="272220" y="45228"/>
                    <a:pt x="255120" y="46578"/>
                  </a:cubicBezTo>
                  <a:cubicBezTo>
                    <a:pt x="224970" y="51528"/>
                    <a:pt x="209220" y="75378"/>
                    <a:pt x="191220" y="96078"/>
                  </a:cubicBezTo>
                  <a:cubicBezTo>
                    <a:pt x="159270" y="132528"/>
                    <a:pt x="131820" y="170778"/>
                    <a:pt x="97170" y="204528"/>
                  </a:cubicBezTo>
                  <a:cubicBezTo>
                    <a:pt x="59820" y="240978"/>
                    <a:pt x="28770" y="288228"/>
                    <a:pt x="11220" y="337728"/>
                  </a:cubicBezTo>
                  <a:cubicBezTo>
                    <a:pt x="-5880" y="393978"/>
                    <a:pt x="-3630" y="449328"/>
                    <a:pt x="19320" y="503778"/>
                  </a:cubicBezTo>
                  <a:cubicBezTo>
                    <a:pt x="29220" y="525828"/>
                    <a:pt x="69720" y="513678"/>
                    <a:pt x="92220" y="512328"/>
                  </a:cubicBezTo>
                  <a:cubicBezTo>
                    <a:pt x="125520" y="510528"/>
                    <a:pt x="158820" y="508728"/>
                    <a:pt x="192570" y="506928"/>
                  </a:cubicBezTo>
                  <a:cubicBezTo>
                    <a:pt x="272670" y="506928"/>
                    <a:pt x="359520" y="503778"/>
                    <a:pt x="437820" y="487128"/>
                  </a:cubicBezTo>
                  <a:cubicBezTo>
                    <a:pt x="518820" y="469578"/>
                    <a:pt x="513870" y="460128"/>
                    <a:pt x="517020" y="397128"/>
                  </a:cubicBezTo>
                  <a:cubicBezTo>
                    <a:pt x="522870" y="391278"/>
                    <a:pt x="528720" y="384978"/>
                    <a:pt x="534570" y="379128"/>
                  </a:cubicBezTo>
                  <a:cubicBezTo>
                    <a:pt x="536370" y="377778"/>
                    <a:pt x="537720" y="375978"/>
                    <a:pt x="539070" y="374178"/>
                  </a:cubicBezTo>
                  <a:cubicBezTo>
                    <a:pt x="552570" y="372828"/>
                    <a:pt x="562920" y="377778"/>
                    <a:pt x="571020" y="389928"/>
                  </a:cubicBezTo>
                  <a:cubicBezTo>
                    <a:pt x="577320" y="399378"/>
                    <a:pt x="587220" y="405678"/>
                    <a:pt x="599370" y="405678"/>
                  </a:cubicBezTo>
                  <a:cubicBezTo>
                    <a:pt x="620070" y="406128"/>
                    <a:pt x="641220" y="404328"/>
                    <a:pt x="661920" y="403878"/>
                  </a:cubicBezTo>
                  <a:cubicBezTo>
                    <a:pt x="710520" y="402528"/>
                    <a:pt x="748770" y="368328"/>
                    <a:pt x="794220" y="358878"/>
                  </a:cubicBezTo>
                  <a:cubicBezTo>
                    <a:pt x="800970" y="361128"/>
                    <a:pt x="809070" y="361578"/>
                    <a:pt x="818970" y="360678"/>
                  </a:cubicBezTo>
                  <a:cubicBezTo>
                    <a:pt x="829320" y="355728"/>
                    <a:pt x="838770" y="348528"/>
                    <a:pt x="845070" y="338628"/>
                  </a:cubicBezTo>
                  <a:cubicBezTo>
                    <a:pt x="864420" y="326478"/>
                    <a:pt x="880170" y="307578"/>
                    <a:pt x="903570" y="301728"/>
                  </a:cubicBezTo>
                  <a:cubicBezTo>
                    <a:pt x="906720" y="300378"/>
                    <a:pt x="909870" y="298128"/>
                    <a:pt x="913470" y="297228"/>
                  </a:cubicBezTo>
                  <a:cubicBezTo>
                    <a:pt x="1006620" y="270678"/>
                    <a:pt x="1101570" y="251778"/>
                    <a:pt x="1196070" y="229728"/>
                  </a:cubicBezTo>
                  <a:cubicBezTo>
                    <a:pt x="1243770" y="218478"/>
                    <a:pt x="1291470" y="206328"/>
                    <a:pt x="1340070" y="198228"/>
                  </a:cubicBezTo>
                  <a:cubicBezTo>
                    <a:pt x="1347270" y="191028"/>
                    <a:pt x="1341870" y="182478"/>
                    <a:pt x="1338270" y="174828"/>
                  </a:cubicBezTo>
                  <a:close/>
                </a:path>
              </a:pathLst>
            </a:custGeom>
            <a:solidFill>
              <a:srgbClr val="F9D6BA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" name="Graphic 2">
              <a:extLst>
                <a:ext uri="{FF2B5EF4-FFF2-40B4-BE49-F238E27FC236}">
                  <a16:creationId xmlns:a16="http://schemas.microsoft.com/office/drawing/2014/main" id="{69E8BF0A-A719-4D8E-8FC7-68E6986D3CE7}"/>
                </a:ext>
              </a:extLst>
            </p:cNvPr>
            <p:cNvGrpSpPr/>
            <p:nvPr/>
          </p:nvGrpSpPr>
          <p:grpSpPr>
            <a:xfrm>
              <a:off x="405553" y="3082808"/>
              <a:ext cx="1344393" cy="517325"/>
              <a:chOff x="405553" y="3082808"/>
              <a:chExt cx="1344393" cy="517325"/>
            </a:xfrm>
            <a:solidFill>
              <a:srgbClr val="E2C2A7"/>
            </a:solidFill>
          </p:grpSpPr>
          <p:sp>
            <p:nvSpPr>
              <p:cNvPr id="27" name="Freeform: Shape 283">
                <a:extLst>
                  <a:ext uri="{FF2B5EF4-FFF2-40B4-BE49-F238E27FC236}">
                    <a16:creationId xmlns:a16="http://schemas.microsoft.com/office/drawing/2014/main" id="{26CE1CB2-A0E6-4306-A8CF-27F3BF9ADEA8}"/>
                  </a:ext>
                </a:extLst>
              </p:cNvPr>
              <p:cNvSpPr/>
              <p:nvPr/>
            </p:nvSpPr>
            <p:spPr>
              <a:xfrm>
                <a:off x="405553" y="3359561"/>
                <a:ext cx="517459" cy="240572"/>
              </a:xfrm>
              <a:custGeom>
                <a:avLst/>
                <a:gdLst>
                  <a:gd name="connsiteX0" fmla="*/ 472909 w 517459"/>
                  <a:gd name="connsiteY0" fmla="*/ 76500 h 240572"/>
                  <a:gd name="connsiteX1" fmla="*/ 308209 w 517459"/>
                  <a:gd name="connsiteY1" fmla="*/ 27000 h 240572"/>
                  <a:gd name="connsiteX2" fmla="*/ 260059 w 517459"/>
                  <a:gd name="connsiteY2" fmla="*/ 18450 h 240572"/>
                  <a:gd name="connsiteX3" fmla="*/ 275359 w 517459"/>
                  <a:gd name="connsiteY3" fmla="*/ 27450 h 240572"/>
                  <a:gd name="connsiteX4" fmla="*/ 408559 w 517459"/>
                  <a:gd name="connsiteY4" fmla="*/ 67050 h 240572"/>
                  <a:gd name="connsiteX5" fmla="*/ 482809 w 517459"/>
                  <a:gd name="connsiteY5" fmla="*/ 103050 h 240572"/>
                  <a:gd name="connsiteX6" fmla="*/ 501709 w 517459"/>
                  <a:gd name="connsiteY6" fmla="*/ 153000 h 240572"/>
                  <a:gd name="connsiteX7" fmla="*/ 460309 w 517459"/>
                  <a:gd name="connsiteY7" fmla="*/ 170550 h 240572"/>
                  <a:gd name="connsiteX8" fmla="*/ 409459 w 517459"/>
                  <a:gd name="connsiteY8" fmla="*/ 163800 h 240572"/>
                  <a:gd name="connsiteX9" fmla="*/ 278959 w 517459"/>
                  <a:gd name="connsiteY9" fmla="*/ 135900 h 240572"/>
                  <a:gd name="connsiteX10" fmla="*/ 343309 w 517459"/>
                  <a:gd name="connsiteY10" fmla="*/ 165150 h 240572"/>
                  <a:gd name="connsiteX11" fmla="*/ 371659 w 517459"/>
                  <a:gd name="connsiteY11" fmla="*/ 192600 h 240572"/>
                  <a:gd name="connsiteX12" fmla="*/ 336559 w 517459"/>
                  <a:gd name="connsiteY12" fmla="*/ 211050 h 240572"/>
                  <a:gd name="connsiteX13" fmla="*/ 181759 w 517459"/>
                  <a:gd name="connsiteY13" fmla="*/ 201150 h 240572"/>
                  <a:gd name="connsiteX14" fmla="*/ 80059 w 517459"/>
                  <a:gd name="connsiteY14" fmla="*/ 192600 h 240572"/>
                  <a:gd name="connsiteX15" fmla="*/ 62059 w 517459"/>
                  <a:gd name="connsiteY15" fmla="*/ 186300 h 240572"/>
                  <a:gd name="connsiteX16" fmla="*/ 35509 w 517459"/>
                  <a:gd name="connsiteY16" fmla="*/ 133200 h 240572"/>
                  <a:gd name="connsiteX17" fmla="*/ 34159 w 517459"/>
                  <a:gd name="connsiteY17" fmla="*/ 49050 h 240572"/>
                  <a:gd name="connsiteX18" fmla="*/ 41809 w 517459"/>
                  <a:gd name="connsiteY18" fmla="*/ 0 h 240572"/>
                  <a:gd name="connsiteX19" fmla="*/ 11659 w 517459"/>
                  <a:gd name="connsiteY19" fmla="*/ 62550 h 240572"/>
                  <a:gd name="connsiteX20" fmla="*/ 19759 w 517459"/>
                  <a:gd name="connsiteY20" fmla="*/ 228600 h 240572"/>
                  <a:gd name="connsiteX21" fmla="*/ 205609 w 517459"/>
                  <a:gd name="connsiteY21" fmla="*/ 231300 h 240572"/>
                  <a:gd name="connsiteX22" fmla="*/ 438259 w 517459"/>
                  <a:gd name="connsiteY22" fmla="*/ 211950 h 240572"/>
                  <a:gd name="connsiteX23" fmla="*/ 517459 w 517459"/>
                  <a:gd name="connsiteY23" fmla="*/ 121950 h 240572"/>
                  <a:gd name="connsiteX24" fmla="*/ 472909 w 517459"/>
                  <a:gd name="connsiteY24" fmla="*/ 76500 h 240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7459" h="240572">
                    <a:moveTo>
                      <a:pt x="472909" y="76500"/>
                    </a:moveTo>
                    <a:cubicBezTo>
                      <a:pt x="421159" y="49950"/>
                      <a:pt x="364009" y="40050"/>
                      <a:pt x="308209" y="27000"/>
                    </a:cubicBezTo>
                    <a:cubicBezTo>
                      <a:pt x="292909" y="23400"/>
                      <a:pt x="277609" y="15300"/>
                      <a:pt x="260059" y="18450"/>
                    </a:cubicBezTo>
                    <a:cubicBezTo>
                      <a:pt x="263659" y="25650"/>
                      <a:pt x="269959" y="25650"/>
                      <a:pt x="275359" y="27450"/>
                    </a:cubicBezTo>
                    <a:cubicBezTo>
                      <a:pt x="319909" y="40500"/>
                      <a:pt x="364009" y="54000"/>
                      <a:pt x="408559" y="67050"/>
                    </a:cubicBezTo>
                    <a:cubicBezTo>
                      <a:pt x="435109" y="75150"/>
                      <a:pt x="460759" y="85950"/>
                      <a:pt x="482809" y="103050"/>
                    </a:cubicBezTo>
                    <a:cubicBezTo>
                      <a:pt x="499009" y="115650"/>
                      <a:pt x="505759" y="135000"/>
                      <a:pt x="501709" y="153000"/>
                    </a:cubicBezTo>
                    <a:cubicBezTo>
                      <a:pt x="497209" y="171900"/>
                      <a:pt x="476959" y="171900"/>
                      <a:pt x="460309" y="170550"/>
                    </a:cubicBezTo>
                    <a:cubicBezTo>
                      <a:pt x="443209" y="169200"/>
                      <a:pt x="426109" y="166950"/>
                      <a:pt x="409459" y="163800"/>
                    </a:cubicBezTo>
                    <a:cubicBezTo>
                      <a:pt x="365809" y="154800"/>
                      <a:pt x="322609" y="145350"/>
                      <a:pt x="278959" y="135900"/>
                    </a:cubicBezTo>
                    <a:cubicBezTo>
                      <a:pt x="299659" y="147150"/>
                      <a:pt x="321709" y="155700"/>
                      <a:pt x="343309" y="165150"/>
                    </a:cubicBezTo>
                    <a:cubicBezTo>
                      <a:pt x="355909" y="171000"/>
                      <a:pt x="374359" y="176400"/>
                      <a:pt x="371659" y="192600"/>
                    </a:cubicBezTo>
                    <a:cubicBezTo>
                      <a:pt x="369409" y="208350"/>
                      <a:pt x="350059" y="208800"/>
                      <a:pt x="336559" y="211050"/>
                    </a:cubicBezTo>
                    <a:cubicBezTo>
                      <a:pt x="284359" y="221400"/>
                      <a:pt x="232609" y="216000"/>
                      <a:pt x="181759" y="201150"/>
                    </a:cubicBezTo>
                    <a:cubicBezTo>
                      <a:pt x="148459" y="191250"/>
                      <a:pt x="116059" y="173700"/>
                      <a:pt x="80059" y="192600"/>
                    </a:cubicBezTo>
                    <a:cubicBezTo>
                      <a:pt x="73759" y="196200"/>
                      <a:pt x="67459" y="191250"/>
                      <a:pt x="62059" y="186300"/>
                    </a:cubicBezTo>
                    <a:cubicBezTo>
                      <a:pt x="46309" y="171900"/>
                      <a:pt x="40009" y="153000"/>
                      <a:pt x="35509" y="133200"/>
                    </a:cubicBezTo>
                    <a:cubicBezTo>
                      <a:pt x="28309" y="101700"/>
                      <a:pt x="27409" y="79650"/>
                      <a:pt x="34159" y="49050"/>
                    </a:cubicBezTo>
                    <a:cubicBezTo>
                      <a:pt x="36409" y="38700"/>
                      <a:pt x="40459" y="16200"/>
                      <a:pt x="41809" y="0"/>
                    </a:cubicBezTo>
                    <a:cubicBezTo>
                      <a:pt x="34159" y="8550"/>
                      <a:pt x="14359" y="56250"/>
                      <a:pt x="11659" y="62550"/>
                    </a:cubicBezTo>
                    <a:cubicBezTo>
                      <a:pt x="-5441" y="118800"/>
                      <a:pt x="-4541" y="154350"/>
                      <a:pt x="19759" y="228600"/>
                    </a:cubicBezTo>
                    <a:cubicBezTo>
                      <a:pt x="27859" y="253350"/>
                      <a:pt x="152509" y="232200"/>
                      <a:pt x="205609" y="231300"/>
                    </a:cubicBezTo>
                    <a:cubicBezTo>
                      <a:pt x="283459" y="225450"/>
                      <a:pt x="361309" y="228600"/>
                      <a:pt x="438259" y="211950"/>
                    </a:cubicBezTo>
                    <a:cubicBezTo>
                      <a:pt x="519259" y="194400"/>
                      <a:pt x="514309" y="184950"/>
                      <a:pt x="517459" y="121950"/>
                    </a:cubicBezTo>
                    <a:cubicBezTo>
                      <a:pt x="508909" y="100350"/>
                      <a:pt x="492259" y="86400"/>
                      <a:pt x="472909" y="7650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84">
                <a:extLst>
                  <a:ext uri="{FF2B5EF4-FFF2-40B4-BE49-F238E27FC236}">
                    <a16:creationId xmlns:a16="http://schemas.microsoft.com/office/drawing/2014/main" id="{117BE957-777D-4311-ADBB-010A64530950}"/>
                  </a:ext>
                </a:extLst>
              </p:cNvPr>
              <p:cNvSpPr/>
              <p:nvPr/>
            </p:nvSpPr>
            <p:spPr>
              <a:xfrm>
                <a:off x="691713" y="3244811"/>
                <a:ext cx="533250" cy="244421"/>
              </a:xfrm>
              <a:custGeom>
                <a:avLst/>
                <a:gdLst>
                  <a:gd name="connsiteX0" fmla="*/ 497700 w 533250"/>
                  <a:gd name="connsiteY0" fmla="*/ 157500 h 244421"/>
                  <a:gd name="connsiteX1" fmla="*/ 515700 w 533250"/>
                  <a:gd name="connsiteY1" fmla="*/ 51750 h 244421"/>
                  <a:gd name="connsiteX2" fmla="*/ 522450 w 533250"/>
                  <a:gd name="connsiteY2" fmla="*/ 0 h 244421"/>
                  <a:gd name="connsiteX3" fmla="*/ 501300 w 533250"/>
                  <a:gd name="connsiteY3" fmla="*/ 97200 h 244421"/>
                  <a:gd name="connsiteX4" fmla="*/ 451800 w 533250"/>
                  <a:gd name="connsiteY4" fmla="*/ 192150 h 244421"/>
                  <a:gd name="connsiteX5" fmla="*/ 414900 w 533250"/>
                  <a:gd name="connsiteY5" fmla="*/ 198900 h 244421"/>
                  <a:gd name="connsiteX6" fmla="*/ 409500 w 533250"/>
                  <a:gd name="connsiteY6" fmla="*/ 164250 h 244421"/>
                  <a:gd name="connsiteX7" fmla="*/ 428400 w 533250"/>
                  <a:gd name="connsiteY7" fmla="*/ 102150 h 244421"/>
                  <a:gd name="connsiteX8" fmla="*/ 446400 w 533250"/>
                  <a:gd name="connsiteY8" fmla="*/ 37800 h 244421"/>
                  <a:gd name="connsiteX9" fmla="*/ 427050 w 533250"/>
                  <a:gd name="connsiteY9" fmla="*/ 75600 h 244421"/>
                  <a:gd name="connsiteX10" fmla="*/ 377100 w 533250"/>
                  <a:gd name="connsiteY10" fmla="*/ 192600 h 244421"/>
                  <a:gd name="connsiteX11" fmla="*/ 339300 w 533250"/>
                  <a:gd name="connsiteY11" fmla="*/ 207900 h 244421"/>
                  <a:gd name="connsiteX12" fmla="*/ 321300 w 533250"/>
                  <a:gd name="connsiteY12" fmla="*/ 176850 h 244421"/>
                  <a:gd name="connsiteX13" fmla="*/ 321300 w 533250"/>
                  <a:gd name="connsiteY13" fmla="*/ 147600 h 244421"/>
                  <a:gd name="connsiteX14" fmla="*/ 304650 w 533250"/>
                  <a:gd name="connsiteY14" fmla="*/ 137250 h 244421"/>
                  <a:gd name="connsiteX15" fmla="*/ 270900 w 533250"/>
                  <a:gd name="connsiteY15" fmla="*/ 126900 h 244421"/>
                  <a:gd name="connsiteX16" fmla="*/ 246600 w 533250"/>
                  <a:gd name="connsiteY16" fmla="*/ 59400 h 244421"/>
                  <a:gd name="connsiteX17" fmla="*/ 173700 w 533250"/>
                  <a:gd name="connsiteY17" fmla="*/ 70200 h 244421"/>
                  <a:gd name="connsiteX18" fmla="*/ 28800 w 533250"/>
                  <a:gd name="connsiteY18" fmla="*/ 10350 h 244421"/>
                  <a:gd name="connsiteX19" fmla="*/ 0 w 533250"/>
                  <a:gd name="connsiteY19" fmla="*/ 11700 h 244421"/>
                  <a:gd name="connsiteX20" fmla="*/ 57600 w 533250"/>
                  <a:gd name="connsiteY20" fmla="*/ 40500 h 244421"/>
                  <a:gd name="connsiteX21" fmla="*/ 218250 w 533250"/>
                  <a:gd name="connsiteY21" fmla="*/ 91800 h 244421"/>
                  <a:gd name="connsiteX22" fmla="*/ 241200 w 533250"/>
                  <a:gd name="connsiteY22" fmla="*/ 107100 h 244421"/>
                  <a:gd name="connsiteX23" fmla="*/ 248850 w 533250"/>
                  <a:gd name="connsiteY23" fmla="*/ 213300 h 244421"/>
                  <a:gd name="connsiteX24" fmla="*/ 285300 w 533250"/>
                  <a:gd name="connsiteY24" fmla="*/ 228600 h 244421"/>
                  <a:gd name="connsiteX25" fmla="*/ 313650 w 533250"/>
                  <a:gd name="connsiteY25" fmla="*/ 244350 h 244421"/>
                  <a:gd name="connsiteX26" fmla="*/ 376200 w 533250"/>
                  <a:gd name="connsiteY26" fmla="*/ 242550 h 244421"/>
                  <a:gd name="connsiteX27" fmla="*/ 533250 w 533250"/>
                  <a:gd name="connsiteY27" fmla="*/ 194850 h 244421"/>
                  <a:gd name="connsiteX28" fmla="*/ 497700 w 533250"/>
                  <a:gd name="connsiteY28" fmla="*/ 157500 h 244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33250" h="244421">
                    <a:moveTo>
                      <a:pt x="497700" y="157500"/>
                    </a:moveTo>
                    <a:cubicBezTo>
                      <a:pt x="508050" y="122850"/>
                      <a:pt x="509400" y="86850"/>
                      <a:pt x="515700" y="51750"/>
                    </a:cubicBezTo>
                    <a:cubicBezTo>
                      <a:pt x="518400" y="36900"/>
                      <a:pt x="524250" y="22050"/>
                      <a:pt x="522450" y="0"/>
                    </a:cubicBezTo>
                    <a:cubicBezTo>
                      <a:pt x="510750" y="36000"/>
                      <a:pt x="505800" y="66600"/>
                      <a:pt x="501300" y="97200"/>
                    </a:cubicBezTo>
                    <a:cubicBezTo>
                      <a:pt x="495900" y="134550"/>
                      <a:pt x="483300" y="168750"/>
                      <a:pt x="451800" y="192150"/>
                    </a:cubicBezTo>
                    <a:cubicBezTo>
                      <a:pt x="441450" y="199800"/>
                      <a:pt x="428400" y="208350"/>
                      <a:pt x="414900" y="198900"/>
                    </a:cubicBezTo>
                    <a:cubicBezTo>
                      <a:pt x="401400" y="189900"/>
                      <a:pt x="405900" y="176400"/>
                      <a:pt x="409500" y="164250"/>
                    </a:cubicBezTo>
                    <a:cubicBezTo>
                      <a:pt x="415350" y="143550"/>
                      <a:pt x="422550" y="122850"/>
                      <a:pt x="428400" y="102150"/>
                    </a:cubicBezTo>
                    <a:cubicBezTo>
                      <a:pt x="434700" y="81000"/>
                      <a:pt x="440550" y="59400"/>
                      <a:pt x="446400" y="37800"/>
                    </a:cubicBezTo>
                    <a:cubicBezTo>
                      <a:pt x="433800" y="48150"/>
                      <a:pt x="429750" y="62100"/>
                      <a:pt x="427050" y="75600"/>
                    </a:cubicBezTo>
                    <a:cubicBezTo>
                      <a:pt x="418950" y="118350"/>
                      <a:pt x="398250" y="155250"/>
                      <a:pt x="377100" y="192600"/>
                    </a:cubicBezTo>
                    <a:cubicBezTo>
                      <a:pt x="367650" y="209250"/>
                      <a:pt x="354600" y="211050"/>
                      <a:pt x="339300" y="207900"/>
                    </a:cubicBezTo>
                    <a:cubicBezTo>
                      <a:pt x="322200" y="204750"/>
                      <a:pt x="319950" y="191700"/>
                      <a:pt x="321300" y="176850"/>
                    </a:cubicBezTo>
                    <a:cubicBezTo>
                      <a:pt x="322200" y="166950"/>
                      <a:pt x="321750" y="157500"/>
                      <a:pt x="321300" y="147600"/>
                    </a:cubicBezTo>
                    <a:cubicBezTo>
                      <a:pt x="320850" y="137250"/>
                      <a:pt x="318150" y="129150"/>
                      <a:pt x="304650" y="137250"/>
                    </a:cubicBezTo>
                    <a:cubicBezTo>
                      <a:pt x="289800" y="146250"/>
                      <a:pt x="280350" y="139950"/>
                      <a:pt x="270900" y="126900"/>
                    </a:cubicBezTo>
                    <a:cubicBezTo>
                      <a:pt x="256950" y="107100"/>
                      <a:pt x="250200" y="85050"/>
                      <a:pt x="246600" y="59400"/>
                    </a:cubicBezTo>
                    <a:cubicBezTo>
                      <a:pt x="222750" y="77850"/>
                      <a:pt x="198450" y="75150"/>
                      <a:pt x="173700" y="70200"/>
                    </a:cubicBezTo>
                    <a:cubicBezTo>
                      <a:pt x="121500" y="59400"/>
                      <a:pt x="77400" y="29250"/>
                      <a:pt x="28800" y="10350"/>
                    </a:cubicBezTo>
                    <a:cubicBezTo>
                      <a:pt x="20700" y="7200"/>
                      <a:pt x="12600" y="3150"/>
                      <a:pt x="0" y="11700"/>
                    </a:cubicBezTo>
                    <a:cubicBezTo>
                      <a:pt x="20700" y="22500"/>
                      <a:pt x="38700" y="32850"/>
                      <a:pt x="57600" y="40500"/>
                    </a:cubicBezTo>
                    <a:cubicBezTo>
                      <a:pt x="109800" y="62100"/>
                      <a:pt x="159300" y="91800"/>
                      <a:pt x="218250" y="91800"/>
                    </a:cubicBezTo>
                    <a:cubicBezTo>
                      <a:pt x="228150" y="91800"/>
                      <a:pt x="236250" y="97650"/>
                      <a:pt x="241200" y="107100"/>
                    </a:cubicBezTo>
                    <a:cubicBezTo>
                      <a:pt x="259650" y="141300"/>
                      <a:pt x="269100" y="175950"/>
                      <a:pt x="248850" y="213300"/>
                    </a:cubicBezTo>
                    <a:cubicBezTo>
                      <a:pt x="264150" y="210150"/>
                      <a:pt x="276300" y="215100"/>
                      <a:pt x="285300" y="228600"/>
                    </a:cubicBezTo>
                    <a:cubicBezTo>
                      <a:pt x="291600" y="238050"/>
                      <a:pt x="301500" y="244350"/>
                      <a:pt x="313650" y="244350"/>
                    </a:cubicBezTo>
                    <a:cubicBezTo>
                      <a:pt x="334350" y="244800"/>
                      <a:pt x="355500" y="243000"/>
                      <a:pt x="376200" y="242550"/>
                    </a:cubicBezTo>
                    <a:cubicBezTo>
                      <a:pt x="433350" y="240750"/>
                      <a:pt x="476100" y="194400"/>
                      <a:pt x="533250" y="194850"/>
                    </a:cubicBezTo>
                    <a:cubicBezTo>
                      <a:pt x="500400" y="190350"/>
                      <a:pt x="490500" y="181800"/>
                      <a:pt x="497700" y="15750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5">
                <a:extLst>
                  <a:ext uri="{FF2B5EF4-FFF2-40B4-BE49-F238E27FC236}">
                    <a16:creationId xmlns:a16="http://schemas.microsoft.com/office/drawing/2014/main" id="{37E7FAA7-6E4F-4740-9462-700688FFE61E}"/>
                  </a:ext>
                </a:extLst>
              </p:cNvPr>
              <p:cNvSpPr/>
              <p:nvPr/>
            </p:nvSpPr>
            <p:spPr>
              <a:xfrm>
                <a:off x="809162" y="3164711"/>
                <a:ext cx="178650" cy="136349"/>
              </a:xfrm>
              <a:custGeom>
                <a:avLst/>
                <a:gdLst>
                  <a:gd name="connsiteX0" fmla="*/ 178650 w 178650"/>
                  <a:gd name="connsiteY0" fmla="*/ 136350 h 136349"/>
                  <a:gd name="connsiteX1" fmla="*/ 168300 w 178650"/>
                  <a:gd name="connsiteY1" fmla="*/ 119250 h 136349"/>
                  <a:gd name="connsiteX2" fmla="*/ 173700 w 178650"/>
                  <a:gd name="connsiteY2" fmla="*/ 47250 h 136349"/>
                  <a:gd name="connsiteX3" fmla="*/ 177750 w 178650"/>
                  <a:gd name="connsiteY3" fmla="*/ 37800 h 136349"/>
                  <a:gd name="connsiteX4" fmla="*/ 166050 w 178650"/>
                  <a:gd name="connsiteY4" fmla="*/ 33300 h 136349"/>
                  <a:gd name="connsiteX5" fmla="*/ 93600 w 178650"/>
                  <a:gd name="connsiteY5" fmla="*/ 14850 h 136349"/>
                  <a:gd name="connsiteX6" fmla="*/ 0 w 178650"/>
                  <a:gd name="connsiteY6" fmla="*/ 0 h 136349"/>
                  <a:gd name="connsiteX7" fmla="*/ 102150 w 178650"/>
                  <a:gd name="connsiteY7" fmla="*/ 46800 h 136349"/>
                  <a:gd name="connsiteX8" fmla="*/ 178650 w 178650"/>
                  <a:gd name="connsiteY8" fmla="*/ 136350 h 136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650" h="136349">
                    <a:moveTo>
                      <a:pt x="178650" y="136350"/>
                    </a:moveTo>
                    <a:cubicBezTo>
                      <a:pt x="173250" y="127350"/>
                      <a:pt x="170550" y="123300"/>
                      <a:pt x="168300" y="119250"/>
                    </a:cubicBezTo>
                    <a:cubicBezTo>
                      <a:pt x="149400" y="85950"/>
                      <a:pt x="149850" y="78300"/>
                      <a:pt x="173700" y="47250"/>
                    </a:cubicBezTo>
                    <a:cubicBezTo>
                      <a:pt x="175950" y="44550"/>
                      <a:pt x="180000" y="41850"/>
                      <a:pt x="177750" y="37800"/>
                    </a:cubicBezTo>
                    <a:cubicBezTo>
                      <a:pt x="175500" y="33300"/>
                      <a:pt x="170550" y="32400"/>
                      <a:pt x="166050" y="33300"/>
                    </a:cubicBezTo>
                    <a:cubicBezTo>
                      <a:pt x="139050" y="37350"/>
                      <a:pt x="117000" y="24750"/>
                      <a:pt x="93600" y="14850"/>
                    </a:cubicBezTo>
                    <a:cubicBezTo>
                      <a:pt x="64350" y="2250"/>
                      <a:pt x="31950" y="2700"/>
                      <a:pt x="0" y="0"/>
                    </a:cubicBezTo>
                    <a:cubicBezTo>
                      <a:pt x="34200" y="15750"/>
                      <a:pt x="72450" y="22500"/>
                      <a:pt x="102150" y="46800"/>
                    </a:cubicBezTo>
                    <a:cubicBezTo>
                      <a:pt x="131850" y="70200"/>
                      <a:pt x="140850" y="111150"/>
                      <a:pt x="178650" y="136350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86">
                <a:extLst>
                  <a:ext uri="{FF2B5EF4-FFF2-40B4-BE49-F238E27FC236}">
                    <a16:creationId xmlns:a16="http://schemas.microsoft.com/office/drawing/2014/main" id="{0F7B22BF-46B8-4E4D-9F59-E3BCF2324FD2}"/>
                  </a:ext>
                </a:extLst>
              </p:cNvPr>
              <p:cNvSpPr/>
              <p:nvPr/>
            </p:nvSpPr>
            <p:spPr>
              <a:xfrm>
                <a:off x="1250554" y="3082808"/>
                <a:ext cx="499392" cy="340652"/>
              </a:xfrm>
              <a:custGeom>
                <a:avLst/>
                <a:gdLst>
                  <a:gd name="connsiteX0" fmla="*/ 494159 w 499392"/>
                  <a:gd name="connsiteY0" fmla="*/ 175053 h 340652"/>
                  <a:gd name="connsiteX1" fmla="*/ 419008 w 499392"/>
                  <a:gd name="connsiteY1" fmla="*/ 58953 h 340652"/>
                  <a:gd name="connsiteX2" fmla="*/ 350159 w 499392"/>
                  <a:gd name="connsiteY2" fmla="*/ 6303 h 340652"/>
                  <a:gd name="connsiteX3" fmla="*/ 293909 w 499392"/>
                  <a:gd name="connsiteY3" fmla="*/ 2253 h 340652"/>
                  <a:gd name="connsiteX4" fmla="*/ 337559 w 499392"/>
                  <a:gd name="connsiteY4" fmla="*/ 39603 h 340652"/>
                  <a:gd name="connsiteX5" fmla="*/ 392459 w 499392"/>
                  <a:gd name="connsiteY5" fmla="*/ 135903 h 340652"/>
                  <a:gd name="connsiteX6" fmla="*/ 372209 w 499392"/>
                  <a:gd name="connsiteY6" fmla="*/ 181353 h 340652"/>
                  <a:gd name="connsiteX7" fmla="*/ 333059 w 499392"/>
                  <a:gd name="connsiteY7" fmla="*/ 164253 h 340652"/>
                  <a:gd name="connsiteX8" fmla="*/ 319559 w 499392"/>
                  <a:gd name="connsiteY8" fmla="*/ 153903 h 340652"/>
                  <a:gd name="connsiteX9" fmla="*/ 309209 w 499392"/>
                  <a:gd name="connsiteY9" fmla="*/ 169203 h 340652"/>
                  <a:gd name="connsiteX10" fmla="*/ 256559 w 499392"/>
                  <a:gd name="connsiteY10" fmla="*/ 217803 h 340652"/>
                  <a:gd name="connsiteX11" fmla="*/ 96359 w 499392"/>
                  <a:gd name="connsiteY11" fmla="*/ 207453 h 340652"/>
                  <a:gd name="connsiteX12" fmla="*/ 72509 w 499392"/>
                  <a:gd name="connsiteY12" fmla="*/ 205653 h 340652"/>
                  <a:gd name="connsiteX13" fmla="*/ 509 w 499392"/>
                  <a:gd name="connsiteY13" fmla="*/ 340653 h 340652"/>
                  <a:gd name="connsiteX14" fmla="*/ 59009 w 499392"/>
                  <a:gd name="connsiteY14" fmla="*/ 301953 h 340652"/>
                  <a:gd name="connsiteX15" fmla="*/ 68909 w 499392"/>
                  <a:gd name="connsiteY15" fmla="*/ 299253 h 340652"/>
                  <a:gd name="connsiteX16" fmla="*/ 351508 w 499392"/>
                  <a:gd name="connsiteY16" fmla="*/ 231753 h 340652"/>
                  <a:gd name="connsiteX17" fmla="*/ 495508 w 499392"/>
                  <a:gd name="connsiteY17" fmla="*/ 200253 h 340652"/>
                  <a:gd name="connsiteX18" fmla="*/ 494159 w 499392"/>
                  <a:gd name="connsiteY18" fmla="*/ 175053 h 340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99392" h="340652">
                    <a:moveTo>
                      <a:pt x="494159" y="175053"/>
                    </a:moveTo>
                    <a:cubicBezTo>
                      <a:pt x="475258" y="132303"/>
                      <a:pt x="450059" y="93603"/>
                      <a:pt x="419008" y="58953"/>
                    </a:cubicBezTo>
                    <a:cubicBezTo>
                      <a:pt x="399659" y="37353"/>
                      <a:pt x="377609" y="18003"/>
                      <a:pt x="350159" y="6303"/>
                    </a:cubicBezTo>
                    <a:cubicBezTo>
                      <a:pt x="338459" y="1353"/>
                      <a:pt x="324959" y="-2697"/>
                      <a:pt x="293909" y="2253"/>
                    </a:cubicBezTo>
                    <a:cubicBezTo>
                      <a:pt x="319109" y="16653"/>
                      <a:pt x="328559" y="30153"/>
                      <a:pt x="337559" y="39603"/>
                    </a:cubicBezTo>
                    <a:cubicBezTo>
                      <a:pt x="363209" y="67503"/>
                      <a:pt x="384359" y="98103"/>
                      <a:pt x="392459" y="135903"/>
                    </a:cubicBezTo>
                    <a:cubicBezTo>
                      <a:pt x="396959" y="156603"/>
                      <a:pt x="387959" y="175053"/>
                      <a:pt x="372209" y="181353"/>
                    </a:cubicBezTo>
                    <a:cubicBezTo>
                      <a:pt x="353758" y="188553"/>
                      <a:pt x="342059" y="179553"/>
                      <a:pt x="333059" y="164253"/>
                    </a:cubicBezTo>
                    <a:cubicBezTo>
                      <a:pt x="329909" y="159303"/>
                      <a:pt x="326758" y="153003"/>
                      <a:pt x="319559" y="153903"/>
                    </a:cubicBezTo>
                    <a:cubicBezTo>
                      <a:pt x="311008" y="154803"/>
                      <a:pt x="309659" y="162903"/>
                      <a:pt x="309209" y="169203"/>
                    </a:cubicBezTo>
                    <a:cubicBezTo>
                      <a:pt x="305609" y="200703"/>
                      <a:pt x="285809" y="214203"/>
                      <a:pt x="256559" y="217803"/>
                    </a:cubicBezTo>
                    <a:cubicBezTo>
                      <a:pt x="202559" y="224103"/>
                      <a:pt x="149009" y="222303"/>
                      <a:pt x="96359" y="207453"/>
                    </a:cubicBezTo>
                    <a:cubicBezTo>
                      <a:pt x="88259" y="205203"/>
                      <a:pt x="81059" y="201603"/>
                      <a:pt x="72509" y="205653"/>
                    </a:cubicBezTo>
                    <a:cubicBezTo>
                      <a:pt x="40559" y="220053"/>
                      <a:pt x="-5341" y="305103"/>
                      <a:pt x="509" y="340653"/>
                    </a:cubicBezTo>
                    <a:cubicBezTo>
                      <a:pt x="19859" y="328503"/>
                      <a:pt x="30208" y="311403"/>
                      <a:pt x="59009" y="301953"/>
                    </a:cubicBezTo>
                    <a:cubicBezTo>
                      <a:pt x="62159" y="300603"/>
                      <a:pt x="65309" y="300153"/>
                      <a:pt x="68909" y="299253"/>
                    </a:cubicBezTo>
                    <a:cubicBezTo>
                      <a:pt x="162059" y="272703"/>
                      <a:pt x="257008" y="253803"/>
                      <a:pt x="351508" y="231753"/>
                    </a:cubicBezTo>
                    <a:cubicBezTo>
                      <a:pt x="399209" y="220503"/>
                      <a:pt x="446909" y="208353"/>
                      <a:pt x="495508" y="200253"/>
                    </a:cubicBezTo>
                    <a:cubicBezTo>
                      <a:pt x="503159" y="191253"/>
                      <a:pt x="497758" y="182703"/>
                      <a:pt x="494159" y="175053"/>
                    </a:cubicBezTo>
                    <a:close/>
                  </a:path>
                </a:pathLst>
              </a:custGeom>
              <a:solidFill>
                <a:srgbClr val="E2C2A7"/>
              </a:solidFill>
              <a:ln w="44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82">
              <a:extLst>
                <a:ext uri="{FF2B5EF4-FFF2-40B4-BE49-F238E27FC236}">
                  <a16:creationId xmlns:a16="http://schemas.microsoft.com/office/drawing/2014/main" id="{0EFAA10B-7044-462B-988F-C0AED580AE9F}"/>
                </a:ext>
              </a:extLst>
            </p:cNvPr>
            <p:cNvSpPr/>
            <p:nvPr/>
          </p:nvSpPr>
          <p:spPr>
            <a:xfrm>
              <a:off x="1545237" y="3039433"/>
              <a:ext cx="216512" cy="243177"/>
            </a:xfrm>
            <a:custGeom>
              <a:avLst/>
              <a:gdLst>
                <a:gd name="connsiteX0" fmla="*/ 200825 w 216512"/>
                <a:gd name="connsiteY0" fmla="*/ 243177 h 243177"/>
                <a:gd name="connsiteX1" fmla="*/ 142775 w 216512"/>
                <a:gd name="connsiteY1" fmla="*/ 133827 h 243177"/>
                <a:gd name="connsiteX2" fmla="*/ 78875 w 216512"/>
                <a:gd name="connsiteY2" fmla="*/ 69027 h 243177"/>
                <a:gd name="connsiteX3" fmla="*/ 125 w 216512"/>
                <a:gd name="connsiteY3" fmla="*/ 45177 h 243177"/>
                <a:gd name="connsiteX4" fmla="*/ 12725 w 216512"/>
                <a:gd name="connsiteY4" fmla="*/ 31677 h 243177"/>
                <a:gd name="connsiteX5" fmla="*/ 68075 w 216512"/>
                <a:gd name="connsiteY5" fmla="*/ 8727 h 243177"/>
                <a:gd name="connsiteX6" fmla="*/ 86525 w 216512"/>
                <a:gd name="connsiteY6" fmla="*/ 3777 h 243177"/>
                <a:gd name="connsiteX7" fmla="*/ 98675 w 216512"/>
                <a:gd name="connsiteY7" fmla="*/ 627 h 243177"/>
                <a:gd name="connsiteX8" fmla="*/ 111275 w 216512"/>
                <a:gd name="connsiteY8" fmla="*/ 1077 h 243177"/>
                <a:gd name="connsiteX9" fmla="*/ 145025 w 216512"/>
                <a:gd name="connsiteY9" fmla="*/ 24927 h 243177"/>
                <a:gd name="connsiteX10" fmla="*/ 175625 w 216512"/>
                <a:gd name="connsiteY10" fmla="*/ 83877 h 243177"/>
                <a:gd name="connsiteX11" fmla="*/ 215225 w 216512"/>
                <a:gd name="connsiteY11" fmla="*/ 204927 h 243177"/>
                <a:gd name="connsiteX12" fmla="*/ 205775 w 216512"/>
                <a:gd name="connsiteY12" fmla="*/ 242727 h 243177"/>
                <a:gd name="connsiteX13" fmla="*/ 200825 w 216512"/>
                <a:gd name="connsiteY13" fmla="*/ 243177 h 24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6512" h="243177">
                  <a:moveTo>
                    <a:pt x="200825" y="243177"/>
                  </a:moveTo>
                  <a:cubicBezTo>
                    <a:pt x="190925" y="201777"/>
                    <a:pt x="166625" y="168027"/>
                    <a:pt x="142775" y="133827"/>
                  </a:cubicBezTo>
                  <a:cubicBezTo>
                    <a:pt x="125225" y="108627"/>
                    <a:pt x="103625" y="87477"/>
                    <a:pt x="78875" y="69027"/>
                  </a:cubicBezTo>
                  <a:cubicBezTo>
                    <a:pt x="61775" y="56427"/>
                    <a:pt x="10475" y="45177"/>
                    <a:pt x="125" y="45177"/>
                  </a:cubicBezTo>
                  <a:cubicBezTo>
                    <a:pt x="-1225" y="39327"/>
                    <a:pt x="8675" y="34377"/>
                    <a:pt x="12725" y="31677"/>
                  </a:cubicBezTo>
                  <a:cubicBezTo>
                    <a:pt x="29825" y="21327"/>
                    <a:pt x="49175" y="14577"/>
                    <a:pt x="68075" y="8727"/>
                  </a:cubicBezTo>
                  <a:cubicBezTo>
                    <a:pt x="74375" y="6927"/>
                    <a:pt x="80225" y="5127"/>
                    <a:pt x="86525" y="3777"/>
                  </a:cubicBezTo>
                  <a:cubicBezTo>
                    <a:pt x="90575" y="2877"/>
                    <a:pt x="94625" y="1977"/>
                    <a:pt x="98675" y="627"/>
                  </a:cubicBezTo>
                  <a:cubicBezTo>
                    <a:pt x="103175" y="-273"/>
                    <a:pt x="107225" y="-273"/>
                    <a:pt x="111275" y="1077"/>
                  </a:cubicBezTo>
                  <a:cubicBezTo>
                    <a:pt x="125675" y="4677"/>
                    <a:pt x="136475" y="13677"/>
                    <a:pt x="145025" y="24927"/>
                  </a:cubicBezTo>
                  <a:cubicBezTo>
                    <a:pt x="152225" y="35277"/>
                    <a:pt x="171575" y="73077"/>
                    <a:pt x="175625" y="83877"/>
                  </a:cubicBezTo>
                  <a:cubicBezTo>
                    <a:pt x="185525" y="105927"/>
                    <a:pt x="213425" y="192777"/>
                    <a:pt x="215225" y="204927"/>
                  </a:cubicBezTo>
                  <a:cubicBezTo>
                    <a:pt x="215675" y="218427"/>
                    <a:pt x="221075" y="233277"/>
                    <a:pt x="205775" y="242727"/>
                  </a:cubicBezTo>
                  <a:cubicBezTo>
                    <a:pt x="203975" y="243177"/>
                    <a:pt x="202625" y="243177"/>
                    <a:pt x="200825" y="243177"/>
                  </a:cubicBezTo>
                  <a:close/>
                </a:path>
              </a:pathLst>
            </a:custGeom>
            <a:solidFill>
              <a:srgbClr val="FEFEFE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974F7EB-B63C-4DE3-B84A-9BF9C3792347}"/>
              </a:ext>
            </a:extLst>
          </p:cNvPr>
          <p:cNvGrpSpPr/>
          <p:nvPr/>
        </p:nvGrpSpPr>
        <p:grpSpPr>
          <a:xfrm>
            <a:off x="2278183" y="1629788"/>
            <a:ext cx="688951" cy="1893260"/>
            <a:chOff x="2177486" y="1625009"/>
            <a:chExt cx="897953" cy="2467607"/>
          </a:xfrm>
        </p:grpSpPr>
        <p:sp>
          <p:nvSpPr>
            <p:cNvPr id="51" name="Graphic 2">
              <a:extLst>
                <a:ext uri="{FF2B5EF4-FFF2-40B4-BE49-F238E27FC236}">
                  <a16:creationId xmlns:a16="http://schemas.microsoft.com/office/drawing/2014/main" id="{10006F57-F2D0-4AD3-8164-B6A33324A886}"/>
                </a:ext>
              </a:extLst>
            </p:cNvPr>
            <p:cNvSpPr/>
            <p:nvPr/>
          </p:nvSpPr>
          <p:spPr>
            <a:xfrm>
              <a:off x="2177486" y="3872947"/>
              <a:ext cx="254341" cy="219669"/>
            </a:xfrm>
            <a:custGeom>
              <a:avLst/>
              <a:gdLst>
                <a:gd name="connsiteX0" fmla="*/ 133596 w 299414"/>
                <a:gd name="connsiteY0" fmla="*/ 254991 h 258597"/>
                <a:gd name="connsiteX1" fmla="*/ 7160 w 299414"/>
                <a:gd name="connsiteY1" fmla="*/ 195546 h 258597"/>
                <a:gd name="connsiteX2" fmla="*/ 50321 w 299414"/>
                <a:gd name="connsiteY2" fmla="*/ 65138 h 258597"/>
                <a:gd name="connsiteX3" fmla="*/ 200587 w 299414"/>
                <a:gd name="connsiteY3" fmla="*/ 1258 h 258597"/>
                <a:gd name="connsiteX4" fmla="*/ 244212 w 299414"/>
                <a:gd name="connsiteY4" fmla="*/ 37733 h 258597"/>
                <a:gd name="connsiteX5" fmla="*/ 267381 w 299414"/>
                <a:gd name="connsiteY5" fmla="*/ 85593 h 258597"/>
                <a:gd name="connsiteX6" fmla="*/ 284459 w 299414"/>
                <a:gd name="connsiteY6" fmla="*/ 183366 h 258597"/>
                <a:gd name="connsiteX7" fmla="*/ 133596 w 299414"/>
                <a:gd name="connsiteY7" fmla="*/ 254991 h 25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9414" h="258597">
                  <a:moveTo>
                    <a:pt x="133596" y="254991"/>
                  </a:moveTo>
                  <a:cubicBezTo>
                    <a:pt x="76403" y="268495"/>
                    <a:pt x="27615" y="243076"/>
                    <a:pt x="7160" y="195546"/>
                  </a:cubicBezTo>
                  <a:cubicBezTo>
                    <a:pt x="-11308" y="152584"/>
                    <a:pt x="6961" y="98568"/>
                    <a:pt x="50321" y="65138"/>
                  </a:cubicBezTo>
                  <a:cubicBezTo>
                    <a:pt x="94871" y="30716"/>
                    <a:pt x="147696" y="15292"/>
                    <a:pt x="200587" y="1258"/>
                  </a:cubicBezTo>
                  <a:cubicBezTo>
                    <a:pt x="227530" y="-5891"/>
                    <a:pt x="232097" y="18933"/>
                    <a:pt x="244212" y="37733"/>
                  </a:cubicBezTo>
                  <a:cubicBezTo>
                    <a:pt x="249573" y="51568"/>
                    <a:pt x="259900" y="70699"/>
                    <a:pt x="267381" y="85593"/>
                  </a:cubicBezTo>
                  <a:cubicBezTo>
                    <a:pt x="297698" y="146163"/>
                    <a:pt x="312593" y="161852"/>
                    <a:pt x="284459" y="183366"/>
                  </a:cubicBezTo>
                  <a:cubicBezTo>
                    <a:pt x="256193" y="201504"/>
                    <a:pt x="174307" y="245392"/>
                    <a:pt x="133596" y="254991"/>
                  </a:cubicBezTo>
                  <a:close/>
                </a:path>
              </a:pathLst>
            </a:custGeom>
            <a:solidFill>
              <a:srgbClr val="1F1715"/>
            </a:solidFill>
            <a:ln w="6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2">
              <a:extLst>
                <a:ext uri="{FF2B5EF4-FFF2-40B4-BE49-F238E27FC236}">
                  <a16:creationId xmlns:a16="http://schemas.microsoft.com/office/drawing/2014/main" id="{01E58CE1-EEBE-46BF-96A2-D4F58AE7E875}"/>
                </a:ext>
              </a:extLst>
            </p:cNvPr>
            <p:cNvSpPr/>
            <p:nvPr/>
          </p:nvSpPr>
          <p:spPr>
            <a:xfrm>
              <a:off x="2382753" y="1625009"/>
              <a:ext cx="692686" cy="2314010"/>
            </a:xfrm>
            <a:custGeom>
              <a:avLst/>
              <a:gdLst>
                <a:gd name="connsiteX0" fmla="*/ 749800 w 815440"/>
                <a:gd name="connsiteY0" fmla="*/ 1521221 h 2724085"/>
                <a:gd name="connsiteX1" fmla="*/ 688104 w 815440"/>
                <a:gd name="connsiteY1" fmla="*/ 1581129 h 2724085"/>
                <a:gd name="connsiteX2" fmla="*/ 663280 w 815440"/>
                <a:gd name="connsiteY2" fmla="*/ 1281390 h 2724085"/>
                <a:gd name="connsiteX3" fmla="*/ 628527 w 815440"/>
                <a:gd name="connsiteY3" fmla="*/ 726792 h 2724085"/>
                <a:gd name="connsiteX4" fmla="*/ 583844 w 815440"/>
                <a:gd name="connsiteY4" fmla="*/ 526944 h 2724085"/>
                <a:gd name="connsiteX5" fmla="*/ 379759 w 815440"/>
                <a:gd name="connsiteY5" fmla="*/ 117847 h 2724085"/>
                <a:gd name="connsiteX6" fmla="*/ 379759 w 815440"/>
                <a:gd name="connsiteY6" fmla="*/ 117847 h 2724085"/>
                <a:gd name="connsiteX7" fmla="*/ 201358 w 815440"/>
                <a:gd name="connsiteY7" fmla="*/ 149 h 2724085"/>
                <a:gd name="connsiteX8" fmla="*/ 252462 w 815440"/>
                <a:gd name="connsiteY8" fmla="*/ 60851 h 2724085"/>
                <a:gd name="connsiteX9" fmla="*/ 485210 w 815440"/>
                <a:gd name="connsiteY9" fmla="*/ 477561 h 2724085"/>
                <a:gd name="connsiteX10" fmla="*/ 560874 w 815440"/>
                <a:gd name="connsiteY10" fmla="*/ 786965 h 2724085"/>
                <a:gd name="connsiteX11" fmla="*/ 560874 w 815440"/>
                <a:gd name="connsiteY11" fmla="*/ 929686 h 2724085"/>
                <a:gd name="connsiteX12" fmla="*/ 534196 w 815440"/>
                <a:gd name="connsiteY12" fmla="*/ 1125165 h 2724085"/>
                <a:gd name="connsiteX13" fmla="*/ 437284 w 815440"/>
                <a:gd name="connsiteY13" fmla="*/ 1749865 h 2724085"/>
                <a:gd name="connsiteX14" fmla="*/ 438210 w 815440"/>
                <a:gd name="connsiteY14" fmla="*/ 1996250 h 2724085"/>
                <a:gd name="connsiteX15" fmla="*/ 476936 w 815440"/>
                <a:gd name="connsiteY15" fmla="*/ 2052915 h 2724085"/>
                <a:gd name="connsiteX16" fmla="*/ 542404 w 815440"/>
                <a:gd name="connsiteY16" fmla="*/ 2029349 h 2724085"/>
                <a:gd name="connsiteX17" fmla="*/ 643686 w 815440"/>
                <a:gd name="connsiteY17" fmla="*/ 1827779 h 2724085"/>
                <a:gd name="connsiteX18" fmla="*/ 660368 w 815440"/>
                <a:gd name="connsiteY18" fmla="*/ 1754234 h 2724085"/>
                <a:gd name="connsiteX19" fmla="*/ 683139 w 815440"/>
                <a:gd name="connsiteY19" fmla="*/ 1729940 h 2724085"/>
                <a:gd name="connsiteX20" fmla="*/ 689495 w 815440"/>
                <a:gd name="connsiteY20" fmla="*/ 1758669 h 2724085"/>
                <a:gd name="connsiteX21" fmla="*/ 670032 w 815440"/>
                <a:gd name="connsiteY21" fmla="*/ 1915027 h 2724085"/>
                <a:gd name="connsiteX22" fmla="*/ 590795 w 815440"/>
                <a:gd name="connsiteY22" fmla="*/ 2222511 h 2724085"/>
                <a:gd name="connsiteX23" fmla="*/ 588345 w 815440"/>
                <a:gd name="connsiteY23" fmla="*/ 2237670 h 2724085"/>
                <a:gd name="connsiteX24" fmla="*/ 581262 w 815440"/>
                <a:gd name="connsiteY24" fmla="*/ 2273814 h 2724085"/>
                <a:gd name="connsiteX25" fmla="*/ 391542 w 815440"/>
                <a:gd name="connsiteY25" fmla="*/ 2469955 h 2724085"/>
                <a:gd name="connsiteX26" fmla="*/ 151843 w 815440"/>
                <a:gd name="connsiteY26" fmla="*/ 2612941 h 2724085"/>
                <a:gd name="connsiteX27" fmla="*/ 53 w 815440"/>
                <a:gd name="connsiteY27" fmla="*/ 2684963 h 2724085"/>
                <a:gd name="connsiteX28" fmla="*/ 12697 w 815440"/>
                <a:gd name="connsiteY28" fmla="*/ 2724085 h 2724085"/>
                <a:gd name="connsiteX29" fmla="*/ 242003 w 815440"/>
                <a:gd name="connsiteY29" fmla="*/ 2616846 h 2724085"/>
                <a:gd name="connsiteX30" fmla="*/ 611779 w 815440"/>
                <a:gd name="connsiteY30" fmla="*/ 2303933 h 2724085"/>
                <a:gd name="connsiteX31" fmla="*/ 662817 w 815440"/>
                <a:gd name="connsiteY31" fmla="*/ 2266334 h 2724085"/>
                <a:gd name="connsiteX32" fmla="*/ 689163 w 815440"/>
                <a:gd name="connsiteY32" fmla="*/ 2235751 h 2724085"/>
                <a:gd name="connsiteX33" fmla="*/ 761980 w 815440"/>
                <a:gd name="connsiteY33" fmla="*/ 1978576 h 2724085"/>
                <a:gd name="connsiteX34" fmla="*/ 810369 w 815440"/>
                <a:gd name="connsiteY34" fmla="*/ 1653681 h 2724085"/>
                <a:gd name="connsiteX35" fmla="*/ 749800 w 815440"/>
                <a:gd name="connsiteY35" fmla="*/ 1521221 h 272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15440" h="2724085">
                  <a:moveTo>
                    <a:pt x="749800" y="1521221"/>
                  </a:moveTo>
                  <a:cubicBezTo>
                    <a:pt x="726167" y="1518176"/>
                    <a:pt x="704653" y="1544522"/>
                    <a:pt x="688104" y="1581129"/>
                  </a:cubicBezTo>
                  <a:cubicBezTo>
                    <a:pt x="674798" y="1484349"/>
                    <a:pt x="677181" y="1405112"/>
                    <a:pt x="663280" y="1281390"/>
                  </a:cubicBezTo>
                  <a:cubicBezTo>
                    <a:pt x="660963" y="1195069"/>
                    <a:pt x="648717" y="881428"/>
                    <a:pt x="628527" y="726792"/>
                  </a:cubicBezTo>
                  <a:cubicBezTo>
                    <a:pt x="620782" y="667413"/>
                    <a:pt x="593244" y="557593"/>
                    <a:pt x="583844" y="526944"/>
                  </a:cubicBezTo>
                  <a:cubicBezTo>
                    <a:pt x="544854" y="399316"/>
                    <a:pt x="413784" y="165773"/>
                    <a:pt x="379759" y="117847"/>
                  </a:cubicBezTo>
                  <a:cubicBezTo>
                    <a:pt x="379759" y="117847"/>
                    <a:pt x="379759" y="117847"/>
                    <a:pt x="379759" y="117847"/>
                  </a:cubicBezTo>
                  <a:cubicBezTo>
                    <a:pt x="366056" y="91897"/>
                    <a:pt x="232603" y="-4287"/>
                    <a:pt x="201358" y="149"/>
                  </a:cubicBezTo>
                  <a:cubicBezTo>
                    <a:pt x="207977" y="10210"/>
                    <a:pt x="245843" y="50789"/>
                    <a:pt x="252462" y="60851"/>
                  </a:cubicBezTo>
                  <a:cubicBezTo>
                    <a:pt x="347786" y="205624"/>
                    <a:pt x="419543" y="314849"/>
                    <a:pt x="485210" y="477561"/>
                  </a:cubicBezTo>
                  <a:cubicBezTo>
                    <a:pt x="523870" y="573348"/>
                    <a:pt x="551606" y="674629"/>
                    <a:pt x="560874" y="786965"/>
                  </a:cubicBezTo>
                  <a:cubicBezTo>
                    <a:pt x="564382" y="829397"/>
                    <a:pt x="566964" y="886327"/>
                    <a:pt x="560874" y="929686"/>
                  </a:cubicBezTo>
                  <a:cubicBezTo>
                    <a:pt x="551010" y="1000053"/>
                    <a:pt x="541743" y="1054533"/>
                    <a:pt x="534196" y="1125165"/>
                  </a:cubicBezTo>
                  <a:cubicBezTo>
                    <a:pt x="526518" y="1196989"/>
                    <a:pt x="446551" y="1606946"/>
                    <a:pt x="437284" y="1749865"/>
                  </a:cubicBezTo>
                  <a:cubicBezTo>
                    <a:pt x="431922" y="1832214"/>
                    <a:pt x="428480" y="1914034"/>
                    <a:pt x="438210" y="1996250"/>
                  </a:cubicBezTo>
                  <a:cubicBezTo>
                    <a:pt x="441388" y="2023060"/>
                    <a:pt x="453767" y="2045037"/>
                    <a:pt x="476936" y="2052915"/>
                  </a:cubicBezTo>
                  <a:cubicBezTo>
                    <a:pt x="497523" y="2059932"/>
                    <a:pt x="526583" y="2043250"/>
                    <a:pt x="542404" y="2029349"/>
                  </a:cubicBezTo>
                  <a:cubicBezTo>
                    <a:pt x="603439" y="1975928"/>
                    <a:pt x="625747" y="1905362"/>
                    <a:pt x="643686" y="1827779"/>
                  </a:cubicBezTo>
                  <a:cubicBezTo>
                    <a:pt x="649379" y="1803286"/>
                    <a:pt x="653549" y="1778396"/>
                    <a:pt x="660368" y="1754234"/>
                  </a:cubicBezTo>
                  <a:cubicBezTo>
                    <a:pt x="663479" y="1743047"/>
                    <a:pt x="670165" y="1727358"/>
                    <a:pt x="683139" y="1729940"/>
                  </a:cubicBezTo>
                  <a:cubicBezTo>
                    <a:pt x="696511" y="1732522"/>
                    <a:pt x="690553" y="1749005"/>
                    <a:pt x="689495" y="1758669"/>
                  </a:cubicBezTo>
                  <a:cubicBezTo>
                    <a:pt x="683867" y="1810899"/>
                    <a:pt x="677844" y="1863128"/>
                    <a:pt x="670032" y="1915027"/>
                  </a:cubicBezTo>
                  <a:cubicBezTo>
                    <a:pt x="654145" y="2020147"/>
                    <a:pt x="628527" y="2097333"/>
                    <a:pt x="590795" y="2222511"/>
                  </a:cubicBezTo>
                  <a:cubicBezTo>
                    <a:pt x="589272" y="2227542"/>
                    <a:pt x="583777" y="2233037"/>
                    <a:pt x="588345" y="2237670"/>
                  </a:cubicBezTo>
                  <a:cubicBezTo>
                    <a:pt x="603902" y="2253624"/>
                    <a:pt x="589470" y="2263620"/>
                    <a:pt x="581262" y="2273814"/>
                  </a:cubicBezTo>
                  <a:cubicBezTo>
                    <a:pt x="524002" y="2344909"/>
                    <a:pt x="464292" y="2414085"/>
                    <a:pt x="391542" y="2469955"/>
                  </a:cubicBezTo>
                  <a:cubicBezTo>
                    <a:pt x="317401" y="2526885"/>
                    <a:pt x="237303" y="2574613"/>
                    <a:pt x="151843" y="2612941"/>
                  </a:cubicBezTo>
                  <a:cubicBezTo>
                    <a:pt x="88161" y="2646370"/>
                    <a:pt x="63470" y="2652262"/>
                    <a:pt x="53" y="2684963"/>
                  </a:cubicBezTo>
                  <a:cubicBezTo>
                    <a:pt x="-344" y="2704557"/>
                    <a:pt x="1245" y="2722828"/>
                    <a:pt x="12697" y="2724085"/>
                  </a:cubicBezTo>
                  <a:cubicBezTo>
                    <a:pt x="99481" y="2688008"/>
                    <a:pt x="233066" y="2621679"/>
                    <a:pt x="242003" y="2616846"/>
                  </a:cubicBezTo>
                  <a:cubicBezTo>
                    <a:pt x="387040" y="2538204"/>
                    <a:pt x="515131" y="2439637"/>
                    <a:pt x="611779" y="2303933"/>
                  </a:cubicBezTo>
                  <a:cubicBezTo>
                    <a:pt x="624621" y="2285928"/>
                    <a:pt x="637133" y="2268452"/>
                    <a:pt x="662817" y="2266334"/>
                  </a:cubicBezTo>
                  <a:cubicBezTo>
                    <a:pt x="679366" y="2265010"/>
                    <a:pt x="685059" y="2249851"/>
                    <a:pt x="689163" y="2235751"/>
                  </a:cubicBezTo>
                  <a:cubicBezTo>
                    <a:pt x="714186" y="2150224"/>
                    <a:pt x="744504" y="2066220"/>
                    <a:pt x="761980" y="1978576"/>
                  </a:cubicBezTo>
                  <a:cubicBezTo>
                    <a:pt x="782965" y="1873124"/>
                    <a:pt x="801433" y="1762244"/>
                    <a:pt x="810369" y="1653681"/>
                  </a:cubicBezTo>
                  <a:cubicBezTo>
                    <a:pt x="815070" y="1596884"/>
                    <a:pt x="833737" y="1544589"/>
                    <a:pt x="749800" y="1521221"/>
                  </a:cubicBezTo>
                  <a:close/>
                </a:path>
              </a:pathLst>
            </a:custGeom>
            <a:solidFill>
              <a:srgbClr val="433F3E"/>
            </a:solidFill>
            <a:ln w="6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C87AB75-B21F-445C-9BA9-C818314AB001}"/>
              </a:ext>
            </a:extLst>
          </p:cNvPr>
          <p:cNvSpPr txBox="1"/>
          <p:nvPr/>
        </p:nvSpPr>
        <p:spPr>
          <a:xfrm>
            <a:off x="4350341" y="1508175"/>
            <a:ext cx="7366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BFF751-B692-4048-95D6-C0354BE105C5}"/>
              </a:ext>
            </a:extLst>
          </p:cNvPr>
          <p:cNvSpPr txBox="1"/>
          <p:nvPr/>
        </p:nvSpPr>
        <p:spPr>
          <a:xfrm>
            <a:off x="4952695" y="2675402"/>
            <a:ext cx="5771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BA0121-15C9-4B28-9787-C1122BAEDA76}"/>
              </a:ext>
            </a:extLst>
          </p:cNvPr>
          <p:cNvSpPr txBox="1"/>
          <p:nvPr/>
        </p:nvSpPr>
        <p:spPr>
          <a:xfrm>
            <a:off x="7949392" y="3941379"/>
            <a:ext cx="3664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</a:t>
            </a:r>
          </a:p>
          <a:p>
            <a:endParaRPr lang="en-US" altLang="ko-KR" sz="1200" dirty="0">
              <a:cs typeface="Arial" pitchFamily="34" charset="0"/>
            </a:endParaRPr>
          </a:p>
          <a:p>
            <a:r>
              <a:rPr lang="en-US" altLang="ko-KR" sz="1200" dirty="0"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59" name="Rectangle 2">
            <a:extLst>
              <a:ext uri="{FF2B5EF4-FFF2-40B4-BE49-F238E27FC236}">
                <a16:creationId xmlns:a16="http://schemas.microsoft.com/office/drawing/2014/main" id="{7CC43018-B993-438E-9617-3C6FA6BCE7E6}"/>
              </a:ext>
            </a:extLst>
          </p:cNvPr>
          <p:cNvSpPr/>
          <p:nvPr/>
        </p:nvSpPr>
        <p:spPr>
          <a:xfrm>
            <a:off x="9744873" y="6020665"/>
            <a:ext cx="2205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</a:rPr>
              <a:t>WEBINAR</a:t>
            </a:r>
          </a:p>
        </p:txBody>
      </p:sp>
      <p:grpSp>
        <p:nvGrpSpPr>
          <p:cNvPr id="60" name="Group 354">
            <a:extLst>
              <a:ext uri="{FF2B5EF4-FFF2-40B4-BE49-F238E27FC236}">
                <a16:creationId xmlns:a16="http://schemas.microsoft.com/office/drawing/2014/main" id="{E2C08E9B-3FF8-43CB-AB7E-EC483775127A}"/>
              </a:ext>
            </a:extLst>
          </p:cNvPr>
          <p:cNvGrpSpPr/>
          <p:nvPr/>
        </p:nvGrpSpPr>
        <p:grpSpPr>
          <a:xfrm>
            <a:off x="8100841" y="5932175"/>
            <a:ext cx="3720766" cy="724246"/>
            <a:chOff x="3403153" y="4514416"/>
            <a:chExt cx="6298194" cy="1225941"/>
          </a:xfrm>
          <a:solidFill>
            <a:schemeClr val="accent4"/>
          </a:solidFill>
        </p:grpSpPr>
        <p:sp>
          <p:nvSpPr>
            <p:cNvPr id="61" name="Freeform: Shape 355">
              <a:extLst>
                <a:ext uri="{FF2B5EF4-FFF2-40B4-BE49-F238E27FC236}">
                  <a16:creationId xmlns:a16="http://schemas.microsoft.com/office/drawing/2014/main" id="{FF717AB9-BD36-4E03-B772-0C448265D8B2}"/>
                </a:ext>
              </a:extLst>
            </p:cNvPr>
            <p:cNvSpPr/>
            <p:nvPr/>
          </p:nvSpPr>
          <p:spPr>
            <a:xfrm>
              <a:off x="3403153" y="4529790"/>
              <a:ext cx="1249025" cy="1149578"/>
            </a:xfrm>
            <a:custGeom>
              <a:avLst/>
              <a:gdLst>
                <a:gd name="connsiteX0" fmla="*/ 2418299 w 2418298"/>
                <a:gd name="connsiteY0" fmla="*/ 1014345 h 2225755"/>
                <a:gd name="connsiteX1" fmla="*/ 2057327 w 2418298"/>
                <a:gd name="connsiteY1" fmla="*/ 873915 h 2225755"/>
                <a:gd name="connsiteX2" fmla="*/ 1339242 w 2418298"/>
                <a:gd name="connsiteY2" fmla="*/ 1071017 h 2225755"/>
                <a:gd name="connsiteX3" fmla="*/ 1155719 w 2418298"/>
                <a:gd name="connsiteY3" fmla="*/ 1469723 h 2225755"/>
                <a:gd name="connsiteX4" fmla="*/ 1382407 w 2418298"/>
                <a:gd name="connsiteY4" fmla="*/ 2118772 h 2225755"/>
                <a:gd name="connsiteX5" fmla="*/ 1430361 w 2418298"/>
                <a:gd name="connsiteY5" fmla="*/ 2171442 h 2225755"/>
                <a:gd name="connsiteX6" fmla="*/ 1489320 w 2418298"/>
                <a:gd name="connsiteY6" fmla="*/ 2225755 h 2225755"/>
                <a:gd name="connsiteX7" fmla="*/ 1319232 w 2418298"/>
                <a:gd name="connsiteY7" fmla="*/ 2179231 h 2225755"/>
                <a:gd name="connsiteX8" fmla="*/ 1157220 w 2418298"/>
                <a:gd name="connsiteY8" fmla="*/ 2090185 h 2225755"/>
                <a:gd name="connsiteX9" fmla="*/ 1135137 w 2418298"/>
                <a:gd name="connsiteY9" fmla="*/ 2060170 h 2225755"/>
                <a:gd name="connsiteX10" fmla="*/ 962405 w 2418298"/>
                <a:gd name="connsiteY10" fmla="*/ 1596860 h 2225755"/>
                <a:gd name="connsiteX11" fmla="*/ 215020 w 2418298"/>
                <a:gd name="connsiteY11" fmla="*/ 903502 h 2225755"/>
                <a:gd name="connsiteX12" fmla="*/ 23135 w 2418298"/>
                <a:gd name="connsiteY12" fmla="*/ 827820 h 2225755"/>
                <a:gd name="connsiteX13" fmla="*/ 123 w 2418298"/>
                <a:gd name="connsiteY13" fmla="*/ 794946 h 2225755"/>
                <a:gd name="connsiteX14" fmla="*/ 619657 w 2418298"/>
                <a:gd name="connsiteY14" fmla="*/ 2466 h 2225755"/>
                <a:gd name="connsiteX15" fmla="*/ 661536 w 2418298"/>
                <a:gd name="connsiteY15" fmla="*/ 17188 h 2225755"/>
                <a:gd name="connsiteX16" fmla="*/ 1758030 w 2418298"/>
                <a:gd name="connsiteY16" fmla="*/ 710402 h 2225755"/>
                <a:gd name="connsiteX17" fmla="*/ 2162024 w 2418298"/>
                <a:gd name="connsiteY17" fmla="*/ 727840 h 2225755"/>
                <a:gd name="connsiteX18" fmla="*/ 2185893 w 2418298"/>
                <a:gd name="connsiteY18" fmla="*/ 732056 h 2225755"/>
                <a:gd name="connsiteX19" fmla="*/ 2418299 w 2418298"/>
                <a:gd name="connsiteY19" fmla="*/ 1014345 h 222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18298" h="2225755">
                  <a:moveTo>
                    <a:pt x="2418299" y="1014345"/>
                  </a:moveTo>
                  <a:cubicBezTo>
                    <a:pt x="2305026" y="947096"/>
                    <a:pt x="2186465" y="896284"/>
                    <a:pt x="2057327" y="873915"/>
                  </a:cubicBezTo>
                  <a:cubicBezTo>
                    <a:pt x="1787331" y="827177"/>
                    <a:pt x="1540489" y="872129"/>
                    <a:pt x="1339242" y="1071017"/>
                  </a:cubicBezTo>
                  <a:cubicBezTo>
                    <a:pt x="1229257" y="1179716"/>
                    <a:pt x="1169655" y="1314786"/>
                    <a:pt x="1155719" y="1469723"/>
                  </a:cubicBezTo>
                  <a:cubicBezTo>
                    <a:pt x="1133208" y="1720495"/>
                    <a:pt x="1222825" y="1931675"/>
                    <a:pt x="1382407" y="2118772"/>
                  </a:cubicBezTo>
                  <a:cubicBezTo>
                    <a:pt x="1397844" y="2136852"/>
                    <a:pt x="1413638" y="2154647"/>
                    <a:pt x="1430361" y="2171442"/>
                  </a:cubicBezTo>
                  <a:cubicBezTo>
                    <a:pt x="1446869" y="2188093"/>
                    <a:pt x="1464807" y="2203315"/>
                    <a:pt x="1489320" y="2225755"/>
                  </a:cubicBezTo>
                  <a:cubicBezTo>
                    <a:pt x="1424072" y="2217823"/>
                    <a:pt x="1370973" y="2199885"/>
                    <a:pt x="1319232" y="2179231"/>
                  </a:cubicBezTo>
                  <a:cubicBezTo>
                    <a:pt x="1261845" y="2156291"/>
                    <a:pt x="1207317" y="2127062"/>
                    <a:pt x="1157220" y="2090185"/>
                  </a:cubicBezTo>
                  <a:cubicBezTo>
                    <a:pt x="1146500" y="2082324"/>
                    <a:pt x="1137281" y="2075320"/>
                    <a:pt x="1135137" y="2060170"/>
                  </a:cubicBezTo>
                  <a:cubicBezTo>
                    <a:pt x="1111482" y="1893227"/>
                    <a:pt x="1049307" y="1739862"/>
                    <a:pt x="962405" y="1596860"/>
                  </a:cubicBezTo>
                  <a:cubicBezTo>
                    <a:pt x="779239" y="1295490"/>
                    <a:pt x="531612" y="1062084"/>
                    <a:pt x="215020" y="903502"/>
                  </a:cubicBezTo>
                  <a:cubicBezTo>
                    <a:pt x="153417" y="872629"/>
                    <a:pt x="89455" y="846544"/>
                    <a:pt x="23135" y="827820"/>
                  </a:cubicBezTo>
                  <a:cubicBezTo>
                    <a:pt x="3196" y="822174"/>
                    <a:pt x="-806" y="812384"/>
                    <a:pt x="123" y="794946"/>
                  </a:cubicBezTo>
                  <a:cubicBezTo>
                    <a:pt x="19633" y="417323"/>
                    <a:pt x="277338" y="106520"/>
                    <a:pt x="619657" y="2466"/>
                  </a:cubicBezTo>
                  <a:cubicBezTo>
                    <a:pt x="639096" y="-3466"/>
                    <a:pt x="650101" y="1251"/>
                    <a:pt x="661536" y="17188"/>
                  </a:cubicBezTo>
                  <a:cubicBezTo>
                    <a:pt x="933247" y="395883"/>
                    <a:pt x="1309870" y="610708"/>
                    <a:pt x="1758030" y="710402"/>
                  </a:cubicBezTo>
                  <a:cubicBezTo>
                    <a:pt x="1890812" y="739918"/>
                    <a:pt x="2026382" y="743920"/>
                    <a:pt x="2162024" y="727840"/>
                  </a:cubicBezTo>
                  <a:cubicBezTo>
                    <a:pt x="2170385" y="726839"/>
                    <a:pt x="2178675" y="726482"/>
                    <a:pt x="2185893" y="732056"/>
                  </a:cubicBezTo>
                  <a:cubicBezTo>
                    <a:pt x="2284372" y="808810"/>
                    <a:pt x="2365700" y="899643"/>
                    <a:pt x="2418299" y="1014345"/>
                  </a:cubicBezTo>
                  <a:close/>
                </a:path>
              </a:pathLst>
            </a:custGeom>
            <a:grpFill/>
            <a:ln w="71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356">
              <a:extLst>
                <a:ext uri="{FF2B5EF4-FFF2-40B4-BE49-F238E27FC236}">
                  <a16:creationId xmlns:a16="http://schemas.microsoft.com/office/drawing/2014/main" id="{4FB079C0-C097-457D-8E7D-593D57BA2089}"/>
                </a:ext>
              </a:extLst>
            </p:cNvPr>
            <p:cNvSpPr/>
            <p:nvPr/>
          </p:nvSpPr>
          <p:spPr>
            <a:xfrm>
              <a:off x="4096983" y="4992969"/>
              <a:ext cx="598019" cy="499595"/>
            </a:xfrm>
            <a:custGeom>
              <a:avLst/>
              <a:gdLst>
                <a:gd name="connsiteX0" fmla="*/ 547096 w 1157853"/>
                <a:gd name="connsiteY0" fmla="*/ 0 h 967291"/>
                <a:gd name="connsiteX1" fmla="*/ 1083801 w 1157853"/>
                <a:gd name="connsiteY1" fmla="*/ 174090 h 967291"/>
                <a:gd name="connsiteX2" fmla="*/ 1131826 w 1157853"/>
                <a:gd name="connsiteY2" fmla="*/ 277286 h 967291"/>
                <a:gd name="connsiteX3" fmla="*/ 1016266 w 1157853"/>
                <a:gd name="connsiteY3" fmla="*/ 947131 h 967291"/>
                <a:gd name="connsiteX4" fmla="*/ 970242 w 1157853"/>
                <a:gd name="connsiteY4" fmla="*/ 956993 h 967291"/>
                <a:gd name="connsiteX5" fmla="*/ 844320 w 1157853"/>
                <a:gd name="connsiteY5" fmla="*/ 863731 h 967291"/>
                <a:gd name="connsiteX6" fmla="*/ 831242 w 1157853"/>
                <a:gd name="connsiteY6" fmla="*/ 828356 h 967291"/>
                <a:gd name="connsiteX7" fmla="*/ 780931 w 1157853"/>
                <a:gd name="connsiteY7" fmla="*/ 694716 h 967291"/>
                <a:gd name="connsiteX8" fmla="*/ 486207 w 1157853"/>
                <a:gd name="connsiteY8" fmla="*/ 476317 h 967291"/>
                <a:gd name="connsiteX9" fmla="*/ 343205 w 1157853"/>
                <a:gd name="connsiteY9" fmla="*/ 467384 h 967291"/>
                <a:gd name="connsiteX10" fmla="*/ 300040 w 1157853"/>
                <a:gd name="connsiteY10" fmla="*/ 464382 h 967291"/>
                <a:gd name="connsiteX11" fmla="*/ 20681 w 1157853"/>
                <a:gd name="connsiteY11" fmla="*/ 261135 h 967291"/>
                <a:gd name="connsiteX12" fmla="*/ 17537 w 1157853"/>
                <a:gd name="connsiteY12" fmla="*/ 206678 h 967291"/>
                <a:gd name="connsiteX13" fmla="*/ 425533 w 1157853"/>
                <a:gd name="connsiteY13" fmla="*/ 7218 h 967291"/>
                <a:gd name="connsiteX14" fmla="*/ 547096 w 1157853"/>
                <a:gd name="connsiteY14" fmla="*/ 0 h 967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57853" h="967291">
                  <a:moveTo>
                    <a:pt x="547096" y="0"/>
                  </a:moveTo>
                  <a:cubicBezTo>
                    <a:pt x="739481" y="-71"/>
                    <a:pt x="918859" y="64248"/>
                    <a:pt x="1083801" y="174090"/>
                  </a:cubicBezTo>
                  <a:cubicBezTo>
                    <a:pt x="1120963" y="198888"/>
                    <a:pt x="1123036" y="241124"/>
                    <a:pt x="1131826" y="277286"/>
                  </a:cubicBezTo>
                  <a:cubicBezTo>
                    <a:pt x="1189713" y="516552"/>
                    <a:pt x="1150979" y="740168"/>
                    <a:pt x="1016266" y="947131"/>
                  </a:cubicBezTo>
                  <a:cubicBezTo>
                    <a:pt x="1002331" y="968571"/>
                    <a:pt x="992254" y="974574"/>
                    <a:pt x="970242" y="956993"/>
                  </a:cubicBezTo>
                  <a:cubicBezTo>
                    <a:pt x="929436" y="924477"/>
                    <a:pt x="886771" y="894175"/>
                    <a:pt x="844320" y="863731"/>
                  </a:cubicBezTo>
                  <a:cubicBezTo>
                    <a:pt x="831099" y="854226"/>
                    <a:pt x="826883" y="845722"/>
                    <a:pt x="831242" y="828356"/>
                  </a:cubicBezTo>
                  <a:cubicBezTo>
                    <a:pt x="845178" y="773185"/>
                    <a:pt x="827240" y="728662"/>
                    <a:pt x="780931" y="694716"/>
                  </a:cubicBezTo>
                  <a:cubicBezTo>
                    <a:pt x="682380" y="622392"/>
                    <a:pt x="584043" y="549641"/>
                    <a:pt x="486207" y="476317"/>
                  </a:cubicBezTo>
                  <a:cubicBezTo>
                    <a:pt x="439969" y="441656"/>
                    <a:pt x="391873" y="440013"/>
                    <a:pt x="343205" y="467384"/>
                  </a:cubicBezTo>
                  <a:cubicBezTo>
                    <a:pt x="325767" y="477175"/>
                    <a:pt x="316120" y="476389"/>
                    <a:pt x="300040" y="464382"/>
                  </a:cubicBezTo>
                  <a:cubicBezTo>
                    <a:pt x="207778" y="395490"/>
                    <a:pt x="114873" y="327383"/>
                    <a:pt x="20681" y="261135"/>
                  </a:cubicBezTo>
                  <a:cubicBezTo>
                    <a:pt x="-7547" y="241339"/>
                    <a:pt x="-5189" y="229619"/>
                    <a:pt x="17537" y="206678"/>
                  </a:cubicBezTo>
                  <a:cubicBezTo>
                    <a:pt x="130595" y="92619"/>
                    <a:pt x="267309" y="29229"/>
                    <a:pt x="425533" y="7218"/>
                  </a:cubicBezTo>
                  <a:cubicBezTo>
                    <a:pt x="463553" y="1858"/>
                    <a:pt x="501286" y="2144"/>
                    <a:pt x="547096" y="0"/>
                  </a:cubicBezTo>
                  <a:close/>
                </a:path>
              </a:pathLst>
            </a:custGeom>
            <a:grpFill/>
            <a:ln w="71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357">
              <a:extLst>
                <a:ext uri="{FF2B5EF4-FFF2-40B4-BE49-F238E27FC236}">
                  <a16:creationId xmlns:a16="http://schemas.microsoft.com/office/drawing/2014/main" id="{A55BD911-9224-4F25-A968-D0AD0F880E9F}"/>
                </a:ext>
              </a:extLst>
            </p:cNvPr>
            <p:cNvSpPr/>
            <p:nvPr/>
          </p:nvSpPr>
          <p:spPr>
            <a:xfrm>
              <a:off x="3408977" y="4979050"/>
              <a:ext cx="557466" cy="600806"/>
            </a:xfrm>
            <a:custGeom>
              <a:avLst/>
              <a:gdLst>
                <a:gd name="connsiteX0" fmla="*/ 1079338 w 1079337"/>
                <a:gd name="connsiteY0" fmla="*/ 1163251 h 1163250"/>
                <a:gd name="connsiteX1" fmla="*/ 858438 w 1079337"/>
                <a:gd name="connsiteY1" fmla="*/ 999738 h 1163250"/>
                <a:gd name="connsiteX2" fmla="*/ 309941 w 1079337"/>
                <a:gd name="connsiteY2" fmla="*/ 591170 h 1163250"/>
                <a:gd name="connsiteX3" fmla="*/ 424 w 1079337"/>
                <a:gd name="connsiteY3" fmla="*/ 24878 h 1163250"/>
                <a:gd name="connsiteX4" fmla="*/ 29368 w 1079337"/>
                <a:gd name="connsiteY4" fmla="*/ 4796 h 1163250"/>
                <a:gd name="connsiteX5" fmla="*/ 501683 w 1079337"/>
                <a:gd name="connsiteY5" fmla="*/ 271076 h 1163250"/>
                <a:gd name="connsiteX6" fmla="*/ 1041247 w 1079337"/>
                <a:gd name="connsiteY6" fmla="*/ 1013459 h 1163250"/>
                <a:gd name="connsiteX7" fmla="*/ 1079338 w 1079337"/>
                <a:gd name="connsiteY7" fmla="*/ 1163251 h 116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9337" h="1163250">
                  <a:moveTo>
                    <a:pt x="1079338" y="1163251"/>
                  </a:moveTo>
                  <a:cubicBezTo>
                    <a:pt x="1002941" y="1106721"/>
                    <a:pt x="930618" y="1053408"/>
                    <a:pt x="858438" y="999738"/>
                  </a:cubicBezTo>
                  <a:cubicBezTo>
                    <a:pt x="675415" y="863810"/>
                    <a:pt x="491035" y="729741"/>
                    <a:pt x="309941" y="591170"/>
                  </a:cubicBezTo>
                  <a:cubicBezTo>
                    <a:pt x="123845" y="448811"/>
                    <a:pt x="21221" y="258856"/>
                    <a:pt x="424" y="24878"/>
                  </a:cubicBezTo>
                  <a:cubicBezTo>
                    <a:pt x="-2220" y="-5138"/>
                    <a:pt x="7499" y="-2565"/>
                    <a:pt x="29368" y="4796"/>
                  </a:cubicBezTo>
                  <a:cubicBezTo>
                    <a:pt x="203958" y="63398"/>
                    <a:pt x="360396" y="154659"/>
                    <a:pt x="501683" y="271076"/>
                  </a:cubicBezTo>
                  <a:cubicBezTo>
                    <a:pt x="745237" y="471965"/>
                    <a:pt x="936193" y="711946"/>
                    <a:pt x="1041247" y="1013459"/>
                  </a:cubicBezTo>
                  <a:cubicBezTo>
                    <a:pt x="1057612" y="1060340"/>
                    <a:pt x="1071262" y="1107865"/>
                    <a:pt x="1079338" y="1163251"/>
                  </a:cubicBezTo>
                  <a:close/>
                </a:path>
              </a:pathLst>
            </a:custGeom>
            <a:grpFill/>
            <a:ln w="71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358">
              <a:extLst>
                <a:ext uri="{FF2B5EF4-FFF2-40B4-BE49-F238E27FC236}">
                  <a16:creationId xmlns:a16="http://schemas.microsoft.com/office/drawing/2014/main" id="{F8600212-E0C7-4708-AF09-7ED3665CC832}"/>
                </a:ext>
              </a:extLst>
            </p:cNvPr>
            <p:cNvSpPr/>
            <p:nvPr/>
          </p:nvSpPr>
          <p:spPr>
            <a:xfrm>
              <a:off x="3763337" y="4514416"/>
              <a:ext cx="731377" cy="376121"/>
            </a:xfrm>
            <a:custGeom>
              <a:avLst/>
              <a:gdLst>
                <a:gd name="connsiteX0" fmla="*/ 1413483 w 1416055"/>
                <a:gd name="connsiteY0" fmla="*/ 726877 h 728227"/>
                <a:gd name="connsiteX1" fmla="*/ 1250756 w 1416055"/>
                <a:gd name="connsiteY1" fmla="*/ 726234 h 728227"/>
                <a:gd name="connsiteX2" fmla="*/ 685751 w 1416055"/>
                <a:gd name="connsiteY2" fmla="*/ 578515 h 728227"/>
                <a:gd name="connsiteX3" fmla="*/ 12475 w 1416055"/>
                <a:gd name="connsiteY3" fmla="*/ 49456 h 728227"/>
                <a:gd name="connsiteX4" fmla="*/ 27125 w 1416055"/>
                <a:gd name="connsiteY4" fmla="*/ 13009 h 728227"/>
                <a:gd name="connsiteX5" fmla="*/ 679891 w 1416055"/>
                <a:gd name="connsiteY5" fmla="*/ 169089 h 728227"/>
                <a:gd name="connsiteX6" fmla="*/ 1402978 w 1416055"/>
                <a:gd name="connsiteY6" fmla="*/ 706795 h 728227"/>
                <a:gd name="connsiteX7" fmla="*/ 1416056 w 1416055"/>
                <a:gd name="connsiteY7" fmla="*/ 717730 h 728227"/>
                <a:gd name="connsiteX8" fmla="*/ 1413483 w 1416055"/>
                <a:gd name="connsiteY8" fmla="*/ 726877 h 728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6055" h="728227">
                  <a:moveTo>
                    <a:pt x="1413483" y="726877"/>
                  </a:moveTo>
                  <a:cubicBezTo>
                    <a:pt x="1359241" y="726877"/>
                    <a:pt x="1304713" y="730307"/>
                    <a:pt x="1250756" y="726234"/>
                  </a:cubicBezTo>
                  <a:cubicBezTo>
                    <a:pt x="1053655" y="711298"/>
                    <a:pt x="865415" y="660414"/>
                    <a:pt x="685751" y="578515"/>
                  </a:cubicBezTo>
                  <a:cubicBezTo>
                    <a:pt x="418541" y="456666"/>
                    <a:pt x="187780" y="288151"/>
                    <a:pt x="12475" y="49456"/>
                  </a:cubicBezTo>
                  <a:cubicBezTo>
                    <a:pt x="-3319" y="27945"/>
                    <a:pt x="-9536" y="19084"/>
                    <a:pt x="27125" y="13009"/>
                  </a:cubicBezTo>
                  <a:cubicBezTo>
                    <a:pt x="267392" y="-26869"/>
                    <a:pt x="484790" y="24872"/>
                    <a:pt x="679891" y="169089"/>
                  </a:cubicBezTo>
                  <a:cubicBezTo>
                    <a:pt x="921372" y="347682"/>
                    <a:pt x="1161996" y="527489"/>
                    <a:pt x="1402978" y="706795"/>
                  </a:cubicBezTo>
                  <a:cubicBezTo>
                    <a:pt x="1407552" y="710154"/>
                    <a:pt x="1411696" y="714085"/>
                    <a:pt x="1416056" y="717730"/>
                  </a:cubicBezTo>
                  <a:cubicBezTo>
                    <a:pt x="1415198" y="720874"/>
                    <a:pt x="1414341" y="723876"/>
                    <a:pt x="1413483" y="726877"/>
                  </a:cubicBezTo>
                  <a:close/>
                </a:path>
              </a:pathLst>
            </a:custGeom>
            <a:grpFill/>
            <a:ln w="71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359">
              <a:extLst>
                <a:ext uri="{FF2B5EF4-FFF2-40B4-BE49-F238E27FC236}">
                  <a16:creationId xmlns:a16="http://schemas.microsoft.com/office/drawing/2014/main" id="{0662A34E-A64B-4129-97E1-F360FA6FFCC5}"/>
                </a:ext>
              </a:extLst>
            </p:cNvPr>
            <p:cNvSpPr/>
            <p:nvPr/>
          </p:nvSpPr>
          <p:spPr>
            <a:xfrm>
              <a:off x="4262288" y="5243743"/>
              <a:ext cx="247450" cy="206229"/>
            </a:xfrm>
            <a:custGeom>
              <a:avLst/>
              <a:gdLst>
                <a:gd name="connsiteX0" fmla="*/ 282 w 479099"/>
                <a:gd name="connsiteY0" fmla="*/ 90690 h 399291"/>
                <a:gd name="connsiteX1" fmla="*/ 44305 w 479099"/>
                <a:gd name="connsiteY1" fmla="*/ 14079 h 399291"/>
                <a:gd name="connsiteX2" fmla="*/ 131493 w 479099"/>
                <a:gd name="connsiteY2" fmla="*/ 14651 h 399291"/>
                <a:gd name="connsiteX3" fmla="*/ 445583 w 479099"/>
                <a:gd name="connsiteY3" fmla="*/ 248629 h 399291"/>
                <a:gd name="connsiteX4" fmla="*/ 457661 w 479099"/>
                <a:gd name="connsiteY4" fmla="*/ 364760 h 399291"/>
                <a:gd name="connsiteX5" fmla="*/ 337099 w 479099"/>
                <a:gd name="connsiteY5" fmla="*/ 381197 h 399291"/>
                <a:gd name="connsiteX6" fmla="*/ 31155 w 479099"/>
                <a:gd name="connsiteY6" fmla="*/ 154151 h 399291"/>
                <a:gd name="connsiteX7" fmla="*/ 282 w 479099"/>
                <a:gd name="connsiteY7" fmla="*/ 90690 h 39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099" h="399291">
                  <a:moveTo>
                    <a:pt x="282" y="90690"/>
                  </a:moveTo>
                  <a:cubicBezTo>
                    <a:pt x="-2005" y="54814"/>
                    <a:pt x="16719" y="31588"/>
                    <a:pt x="44305" y="14079"/>
                  </a:cubicBezTo>
                  <a:cubicBezTo>
                    <a:pt x="73249" y="-4287"/>
                    <a:pt x="104122" y="-5288"/>
                    <a:pt x="131493" y="14651"/>
                  </a:cubicBezTo>
                  <a:cubicBezTo>
                    <a:pt x="236904" y="91691"/>
                    <a:pt x="342244" y="168945"/>
                    <a:pt x="445583" y="248629"/>
                  </a:cubicBezTo>
                  <a:cubicBezTo>
                    <a:pt x="487033" y="280574"/>
                    <a:pt x="488820" y="324739"/>
                    <a:pt x="457661" y="364760"/>
                  </a:cubicBezTo>
                  <a:cubicBezTo>
                    <a:pt x="427788" y="403137"/>
                    <a:pt x="377477" y="410855"/>
                    <a:pt x="337099" y="381197"/>
                  </a:cubicBezTo>
                  <a:cubicBezTo>
                    <a:pt x="234760" y="306015"/>
                    <a:pt x="132994" y="229976"/>
                    <a:pt x="31155" y="154151"/>
                  </a:cubicBezTo>
                  <a:cubicBezTo>
                    <a:pt x="9716" y="138286"/>
                    <a:pt x="-2005" y="117275"/>
                    <a:pt x="282" y="90690"/>
                  </a:cubicBezTo>
                  <a:close/>
                </a:path>
              </a:pathLst>
            </a:custGeom>
            <a:grpFill/>
            <a:ln w="71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360">
              <a:extLst>
                <a:ext uri="{FF2B5EF4-FFF2-40B4-BE49-F238E27FC236}">
                  <a16:creationId xmlns:a16="http://schemas.microsoft.com/office/drawing/2014/main" id="{C53D1158-AD7F-4D95-9661-48E83F6CEEBF}"/>
                </a:ext>
              </a:extLst>
            </p:cNvPr>
            <p:cNvSpPr/>
            <p:nvPr/>
          </p:nvSpPr>
          <p:spPr>
            <a:xfrm>
              <a:off x="9522675" y="5192266"/>
              <a:ext cx="178672" cy="203292"/>
            </a:xfrm>
            <a:custGeom>
              <a:avLst/>
              <a:gdLst>
                <a:gd name="connsiteX0" fmla="*/ 148934 w 345935"/>
                <a:gd name="connsiteY0" fmla="*/ 393605 h 393604"/>
                <a:gd name="connsiteX1" fmla="*/ 34947 w 345935"/>
                <a:gd name="connsiteY1" fmla="*/ 149550 h 393604"/>
                <a:gd name="connsiteX2" fmla="*/ 0 w 345935"/>
                <a:gd name="connsiteY2" fmla="*/ 71867 h 393604"/>
                <a:gd name="connsiteX3" fmla="*/ 143502 w 345935"/>
                <a:gd name="connsiteY3" fmla="*/ 9835 h 393604"/>
                <a:gd name="connsiteX4" fmla="*/ 262778 w 345935"/>
                <a:gd name="connsiteY4" fmla="*/ 51285 h 393604"/>
                <a:gd name="connsiteX5" fmla="*/ 338031 w 345935"/>
                <a:gd name="connsiteY5" fmla="*/ 216156 h 393604"/>
                <a:gd name="connsiteX6" fmla="*/ 304443 w 345935"/>
                <a:gd name="connsiteY6" fmla="*/ 324355 h 393604"/>
                <a:gd name="connsiteX7" fmla="*/ 148934 w 345935"/>
                <a:gd name="connsiteY7" fmla="*/ 393605 h 393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5935" h="393604">
                  <a:moveTo>
                    <a:pt x="148934" y="393605"/>
                  </a:moveTo>
                  <a:cubicBezTo>
                    <a:pt x="110914" y="312277"/>
                    <a:pt x="72823" y="230949"/>
                    <a:pt x="34947" y="149550"/>
                  </a:cubicBezTo>
                  <a:cubicBezTo>
                    <a:pt x="22940" y="123823"/>
                    <a:pt x="11577" y="97738"/>
                    <a:pt x="0" y="71867"/>
                  </a:cubicBezTo>
                  <a:cubicBezTo>
                    <a:pt x="47881" y="51214"/>
                    <a:pt x="95834" y="30989"/>
                    <a:pt x="143502" y="9835"/>
                  </a:cubicBezTo>
                  <a:cubicBezTo>
                    <a:pt x="192885" y="-12033"/>
                    <a:pt x="239481" y="2903"/>
                    <a:pt x="262778" y="51285"/>
                  </a:cubicBezTo>
                  <a:cubicBezTo>
                    <a:pt x="289006" y="105742"/>
                    <a:pt x="313876" y="160770"/>
                    <a:pt x="338031" y="216156"/>
                  </a:cubicBezTo>
                  <a:cubicBezTo>
                    <a:pt x="355684" y="256605"/>
                    <a:pt x="343462" y="302057"/>
                    <a:pt x="304443" y="324355"/>
                  </a:cubicBezTo>
                  <a:cubicBezTo>
                    <a:pt x="255203" y="352512"/>
                    <a:pt x="203390" y="376453"/>
                    <a:pt x="148934" y="393605"/>
                  </a:cubicBezTo>
                  <a:close/>
                </a:path>
              </a:pathLst>
            </a:custGeom>
            <a:grpFill/>
            <a:ln w="71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361">
              <a:extLst>
                <a:ext uri="{FF2B5EF4-FFF2-40B4-BE49-F238E27FC236}">
                  <a16:creationId xmlns:a16="http://schemas.microsoft.com/office/drawing/2014/main" id="{7CF73B5F-718A-4345-AB9D-9E5D85B6848E}"/>
                </a:ext>
              </a:extLst>
            </p:cNvPr>
            <p:cNvSpPr/>
            <p:nvPr/>
          </p:nvSpPr>
          <p:spPr>
            <a:xfrm>
              <a:off x="4017633" y="4728116"/>
              <a:ext cx="5586688" cy="1012241"/>
            </a:xfrm>
            <a:custGeom>
              <a:avLst/>
              <a:gdLst>
                <a:gd name="connsiteX0" fmla="*/ 10807513 w 10816657"/>
                <a:gd name="connsiteY0" fmla="*/ 1292269 h 1959850"/>
                <a:gd name="connsiteX1" fmla="*/ 10796221 w 10816657"/>
                <a:gd name="connsiteY1" fmla="*/ 1251819 h 1959850"/>
                <a:gd name="connsiteX2" fmla="*/ 10689809 w 10816657"/>
                <a:gd name="connsiteY2" fmla="*/ 1016698 h 1959850"/>
                <a:gd name="connsiteX3" fmla="*/ 10658579 w 10816657"/>
                <a:gd name="connsiteY3" fmla="*/ 970531 h 1959850"/>
                <a:gd name="connsiteX4" fmla="*/ 10587685 w 10816657"/>
                <a:gd name="connsiteY4" fmla="*/ 943589 h 1959850"/>
                <a:gd name="connsiteX5" fmla="*/ 10201200 w 10816657"/>
                <a:gd name="connsiteY5" fmla="*/ 1117822 h 1959850"/>
                <a:gd name="connsiteX6" fmla="*/ 10187550 w 10816657"/>
                <a:gd name="connsiteY6" fmla="*/ 1151768 h 1959850"/>
                <a:gd name="connsiteX7" fmla="*/ 10252227 w 10816657"/>
                <a:gd name="connsiteY7" fmla="*/ 1290410 h 1959850"/>
                <a:gd name="connsiteX8" fmla="*/ 10230644 w 10816657"/>
                <a:gd name="connsiteY8" fmla="*/ 1347440 h 1959850"/>
                <a:gd name="connsiteX9" fmla="*/ 9705087 w 10816657"/>
                <a:gd name="connsiteY9" fmla="*/ 1558406 h 1959850"/>
                <a:gd name="connsiteX10" fmla="*/ 9304452 w 10816657"/>
                <a:gd name="connsiteY10" fmla="*/ 1716702 h 1959850"/>
                <a:gd name="connsiteX11" fmla="*/ 9118213 w 10816657"/>
                <a:gd name="connsiteY11" fmla="*/ 1729065 h 1959850"/>
                <a:gd name="connsiteX12" fmla="*/ 8923255 w 10816657"/>
                <a:gd name="connsiteY12" fmla="*/ 1568197 h 1959850"/>
                <a:gd name="connsiteX13" fmla="*/ 8787686 w 10816657"/>
                <a:gd name="connsiteY13" fmla="*/ 1317782 h 1959850"/>
                <a:gd name="connsiteX14" fmla="*/ 8404202 w 10816657"/>
                <a:gd name="connsiteY14" fmla="*/ 1086305 h 1959850"/>
                <a:gd name="connsiteX15" fmla="*/ 8089826 w 10816657"/>
                <a:gd name="connsiteY15" fmla="*/ 1188358 h 1959850"/>
                <a:gd name="connsiteX16" fmla="*/ 7803964 w 10816657"/>
                <a:gd name="connsiteY16" fmla="*/ 1434270 h 1959850"/>
                <a:gd name="connsiteX17" fmla="*/ 7506168 w 10816657"/>
                <a:gd name="connsiteY17" fmla="*/ 1693976 h 1959850"/>
                <a:gd name="connsiteX18" fmla="*/ 6893352 w 10816657"/>
                <a:gd name="connsiteY18" fmla="*/ 1891006 h 1959850"/>
                <a:gd name="connsiteX19" fmla="*/ 6613136 w 10816657"/>
                <a:gd name="connsiteY19" fmla="*/ 1796814 h 1959850"/>
                <a:gd name="connsiteX20" fmla="*/ 6532809 w 10816657"/>
                <a:gd name="connsiteY20" fmla="*/ 1716487 h 1959850"/>
                <a:gd name="connsiteX21" fmla="*/ 6515443 w 10816657"/>
                <a:gd name="connsiteY21" fmla="*/ 1597855 h 1959850"/>
                <a:gd name="connsiteX22" fmla="*/ 6526949 w 10816657"/>
                <a:gd name="connsiteY22" fmla="*/ 1575700 h 1959850"/>
                <a:gd name="connsiteX23" fmla="*/ 6607061 w 10816657"/>
                <a:gd name="connsiteY23" fmla="*/ 1266755 h 1959850"/>
                <a:gd name="connsiteX24" fmla="*/ 6575903 w 10816657"/>
                <a:gd name="connsiteY24" fmla="*/ 1159629 h 1959850"/>
                <a:gd name="connsiteX25" fmla="*/ 6431042 w 10816657"/>
                <a:gd name="connsiteY25" fmla="*/ 1139333 h 1959850"/>
                <a:gd name="connsiteX26" fmla="*/ 6393237 w 10816657"/>
                <a:gd name="connsiteY26" fmla="*/ 1195147 h 1959850"/>
                <a:gd name="connsiteX27" fmla="*/ 6378730 w 10816657"/>
                <a:gd name="connsiteY27" fmla="*/ 1607931 h 1959850"/>
                <a:gd name="connsiteX28" fmla="*/ 6363721 w 10816657"/>
                <a:gd name="connsiteY28" fmla="*/ 1655456 h 1959850"/>
                <a:gd name="connsiteX29" fmla="*/ 6245518 w 10816657"/>
                <a:gd name="connsiteY29" fmla="*/ 1689759 h 1959850"/>
                <a:gd name="connsiteX30" fmla="*/ 6104517 w 10816657"/>
                <a:gd name="connsiteY30" fmla="*/ 1570912 h 1959850"/>
                <a:gd name="connsiteX31" fmla="*/ 6098157 w 10816657"/>
                <a:gd name="connsiteY31" fmla="*/ 1407614 h 1959850"/>
                <a:gd name="connsiteX32" fmla="*/ 5842310 w 10816657"/>
                <a:gd name="connsiteY32" fmla="*/ 1197863 h 1959850"/>
                <a:gd name="connsiteX33" fmla="*/ 5705454 w 10816657"/>
                <a:gd name="connsiteY33" fmla="*/ 1261324 h 1959850"/>
                <a:gd name="connsiteX34" fmla="*/ 5705311 w 10816657"/>
                <a:gd name="connsiteY34" fmla="*/ 1250104 h 1959850"/>
                <a:gd name="connsiteX35" fmla="*/ 5683371 w 10816657"/>
                <a:gd name="connsiteY35" fmla="*/ 1198435 h 1959850"/>
                <a:gd name="connsiteX36" fmla="*/ 5634632 w 10816657"/>
                <a:gd name="connsiteY36" fmla="*/ 1239313 h 1959850"/>
                <a:gd name="connsiteX37" fmla="*/ 5583462 w 10816657"/>
                <a:gd name="connsiteY37" fmla="*/ 1445419 h 1959850"/>
                <a:gd name="connsiteX38" fmla="*/ 5519930 w 10816657"/>
                <a:gd name="connsiteY38" fmla="*/ 1616722 h 1959850"/>
                <a:gd name="connsiteX39" fmla="*/ 5370138 w 10816657"/>
                <a:gd name="connsiteY39" fmla="*/ 1688330 h 1959850"/>
                <a:gd name="connsiteX40" fmla="*/ 5284808 w 10816657"/>
                <a:gd name="connsiteY40" fmla="*/ 1565481 h 1959850"/>
                <a:gd name="connsiteX41" fmla="*/ 5277876 w 10816657"/>
                <a:gd name="connsiteY41" fmla="*/ 1293126 h 1959850"/>
                <a:gd name="connsiteX42" fmla="*/ 5280449 w 10816657"/>
                <a:gd name="connsiteY42" fmla="*/ 1282764 h 1959850"/>
                <a:gd name="connsiteX43" fmla="*/ 5252506 w 10816657"/>
                <a:gd name="connsiteY43" fmla="*/ 1242886 h 1959850"/>
                <a:gd name="connsiteX44" fmla="*/ 5217988 w 10816657"/>
                <a:gd name="connsiteY44" fmla="*/ 1269686 h 1959850"/>
                <a:gd name="connsiteX45" fmla="*/ 5114578 w 10816657"/>
                <a:gd name="connsiteY45" fmla="*/ 1521673 h 1959850"/>
                <a:gd name="connsiteX46" fmla="*/ 4951422 w 10816657"/>
                <a:gd name="connsiteY46" fmla="*/ 1707054 h 1959850"/>
                <a:gd name="connsiteX47" fmla="*/ 4847726 w 10816657"/>
                <a:gd name="connsiteY47" fmla="*/ 1726135 h 1959850"/>
                <a:gd name="connsiteX48" fmla="*/ 4716087 w 10816657"/>
                <a:gd name="connsiteY48" fmla="*/ 1527175 h 1959850"/>
                <a:gd name="connsiteX49" fmla="*/ 4686643 w 10816657"/>
                <a:gd name="connsiteY49" fmla="*/ 1377455 h 1959850"/>
                <a:gd name="connsiteX50" fmla="*/ 4704867 w 10816657"/>
                <a:gd name="connsiteY50" fmla="*/ 1318568 h 1959850"/>
                <a:gd name="connsiteX51" fmla="*/ 4804704 w 10816657"/>
                <a:gd name="connsiteY51" fmla="*/ 1180354 h 1959850"/>
                <a:gd name="connsiteX52" fmla="*/ 4994730 w 10816657"/>
                <a:gd name="connsiteY52" fmla="*/ 831102 h 1959850"/>
                <a:gd name="connsiteX53" fmla="*/ 5093710 w 10816657"/>
                <a:gd name="connsiteY53" fmla="*/ 487711 h 1959850"/>
                <a:gd name="connsiteX54" fmla="*/ 5066339 w 10816657"/>
                <a:gd name="connsiteY54" fmla="*/ 256091 h 1959850"/>
                <a:gd name="connsiteX55" fmla="*/ 4816138 w 10816657"/>
                <a:gd name="connsiteY55" fmla="*/ 13252 h 1959850"/>
                <a:gd name="connsiteX56" fmla="*/ 4575729 w 10816657"/>
                <a:gd name="connsiteY56" fmla="*/ 158112 h 1959850"/>
                <a:gd name="connsiteX57" fmla="*/ 4555361 w 10816657"/>
                <a:gd name="connsiteY57" fmla="*/ 463055 h 1959850"/>
                <a:gd name="connsiteX58" fmla="*/ 4560363 w 10816657"/>
                <a:gd name="connsiteY58" fmla="*/ 876197 h 1959850"/>
                <a:gd name="connsiteX59" fmla="*/ 4596811 w 10816657"/>
                <a:gd name="connsiteY59" fmla="*/ 1258037 h 1959850"/>
                <a:gd name="connsiteX60" fmla="*/ 4566652 w 10816657"/>
                <a:gd name="connsiteY60" fmla="*/ 1372667 h 1959850"/>
                <a:gd name="connsiteX61" fmla="*/ 4481894 w 10816657"/>
                <a:gd name="connsiteY61" fmla="*/ 1463929 h 1959850"/>
                <a:gd name="connsiteX62" fmla="*/ 4221689 w 10816657"/>
                <a:gd name="connsiteY62" fmla="*/ 1690617 h 1959850"/>
                <a:gd name="connsiteX63" fmla="*/ 4118779 w 10816657"/>
                <a:gd name="connsiteY63" fmla="*/ 1638018 h 1959850"/>
                <a:gd name="connsiteX64" fmla="*/ 4124924 w 10816657"/>
                <a:gd name="connsiteY64" fmla="*/ 1528248 h 1959850"/>
                <a:gd name="connsiteX65" fmla="*/ 4140862 w 10816657"/>
                <a:gd name="connsiteY65" fmla="*/ 1383959 h 1959850"/>
                <a:gd name="connsiteX66" fmla="*/ 4041810 w 10816657"/>
                <a:gd name="connsiteY66" fmla="*/ 1263254 h 1959850"/>
                <a:gd name="connsiteX67" fmla="*/ 3863004 w 10816657"/>
                <a:gd name="connsiteY67" fmla="*/ 1322141 h 1959850"/>
                <a:gd name="connsiteX68" fmla="*/ 3790466 w 10816657"/>
                <a:gd name="connsiteY68" fmla="*/ 1406828 h 1959850"/>
                <a:gd name="connsiteX69" fmla="*/ 3784177 w 10816657"/>
                <a:gd name="connsiteY69" fmla="*/ 1232595 h 1959850"/>
                <a:gd name="connsiteX70" fmla="*/ 3764453 w 10816657"/>
                <a:gd name="connsiteY70" fmla="*/ 1194147 h 1959850"/>
                <a:gd name="connsiteX71" fmla="*/ 3720287 w 10816657"/>
                <a:gd name="connsiteY71" fmla="*/ 1208011 h 1959850"/>
                <a:gd name="connsiteX72" fmla="*/ 3664401 w 10816657"/>
                <a:gd name="connsiteY72" fmla="*/ 1263111 h 1959850"/>
                <a:gd name="connsiteX73" fmla="*/ 3500102 w 10816657"/>
                <a:gd name="connsiteY73" fmla="*/ 1358731 h 1959850"/>
                <a:gd name="connsiteX74" fmla="*/ 3344594 w 10816657"/>
                <a:gd name="connsiteY74" fmla="*/ 1295127 h 1959850"/>
                <a:gd name="connsiteX75" fmla="*/ 3305288 w 10816657"/>
                <a:gd name="connsiteY75" fmla="*/ 1244673 h 1959850"/>
                <a:gd name="connsiteX76" fmla="*/ 3261408 w 10816657"/>
                <a:gd name="connsiteY76" fmla="*/ 1227378 h 1959850"/>
                <a:gd name="connsiteX77" fmla="*/ 3239325 w 10816657"/>
                <a:gd name="connsiteY77" fmla="*/ 1280834 h 1959850"/>
                <a:gd name="connsiteX78" fmla="*/ 3284348 w 10816657"/>
                <a:gd name="connsiteY78" fmla="*/ 1367450 h 1959850"/>
                <a:gd name="connsiteX79" fmla="*/ 3316365 w 10816657"/>
                <a:gd name="connsiteY79" fmla="*/ 1421835 h 1959850"/>
                <a:gd name="connsiteX80" fmla="*/ 3043510 w 10816657"/>
                <a:gd name="connsiteY80" fmla="*/ 1704553 h 1959850"/>
                <a:gd name="connsiteX81" fmla="*/ 2939885 w 10816657"/>
                <a:gd name="connsiteY81" fmla="*/ 1392249 h 1959850"/>
                <a:gd name="connsiteX82" fmla="*/ 3183725 w 10816657"/>
                <a:gd name="connsiteY82" fmla="*/ 1236240 h 1959850"/>
                <a:gd name="connsiteX83" fmla="*/ 3232750 w 10816657"/>
                <a:gd name="connsiteY83" fmla="*/ 1206081 h 1959850"/>
                <a:gd name="connsiteX84" fmla="*/ 3202949 w 10816657"/>
                <a:gd name="connsiteY84" fmla="*/ 1155698 h 1959850"/>
                <a:gd name="connsiteX85" fmla="*/ 2933382 w 10816657"/>
                <a:gd name="connsiteY85" fmla="*/ 1150624 h 1959850"/>
                <a:gd name="connsiteX86" fmla="*/ 2489367 w 10816657"/>
                <a:gd name="connsiteY86" fmla="*/ 1287338 h 1959850"/>
                <a:gd name="connsiteX87" fmla="*/ 2013122 w 10816657"/>
                <a:gd name="connsiteY87" fmla="*/ 1505164 h 1959850"/>
                <a:gd name="connsiteX88" fmla="*/ 1601266 w 10816657"/>
                <a:gd name="connsiteY88" fmla="*/ 1611076 h 1959850"/>
                <a:gd name="connsiteX89" fmla="*/ 1164827 w 10816657"/>
                <a:gd name="connsiteY89" fmla="*/ 1510524 h 1959850"/>
                <a:gd name="connsiteX90" fmla="*/ 1132882 w 10816657"/>
                <a:gd name="connsiteY90" fmla="*/ 1503163 h 1959850"/>
                <a:gd name="connsiteX91" fmla="*/ 1096578 w 10816657"/>
                <a:gd name="connsiteY91" fmla="*/ 1496803 h 1959850"/>
                <a:gd name="connsiteX92" fmla="*/ 975730 w 10816657"/>
                <a:gd name="connsiteY92" fmla="*/ 1408614 h 1959850"/>
                <a:gd name="connsiteX93" fmla="*/ 941712 w 10816657"/>
                <a:gd name="connsiteY93" fmla="*/ 1406542 h 1959850"/>
                <a:gd name="connsiteX94" fmla="*/ 775198 w 10816657"/>
                <a:gd name="connsiteY94" fmla="*/ 1402397 h 1959850"/>
                <a:gd name="connsiteX95" fmla="*/ 486763 w 10816657"/>
                <a:gd name="connsiteY95" fmla="*/ 1187500 h 1959850"/>
                <a:gd name="connsiteX96" fmla="*/ 440239 w 10816657"/>
                <a:gd name="connsiteY96" fmla="*/ 1050501 h 1959850"/>
                <a:gd name="connsiteX97" fmla="*/ 427089 w 10816657"/>
                <a:gd name="connsiteY97" fmla="*/ 1005478 h 1959850"/>
                <a:gd name="connsiteX98" fmla="*/ 145730 w 10816657"/>
                <a:gd name="connsiteY98" fmla="*/ 798871 h 1959850"/>
                <a:gd name="connsiteX99" fmla="*/ 101993 w 10816657"/>
                <a:gd name="connsiteY99" fmla="*/ 807304 h 1959850"/>
                <a:gd name="connsiteX100" fmla="*/ 5229 w 10816657"/>
                <a:gd name="connsiteY100" fmla="*/ 1235954 h 1959850"/>
                <a:gd name="connsiteX101" fmla="*/ 346048 w 10816657"/>
                <a:gd name="connsiteY101" fmla="*/ 1828545 h 1959850"/>
                <a:gd name="connsiteX102" fmla="*/ 386640 w 10816657"/>
                <a:gd name="connsiteY102" fmla="*/ 1848270 h 1959850"/>
                <a:gd name="connsiteX103" fmla="*/ 631123 w 10816657"/>
                <a:gd name="connsiteY103" fmla="*/ 1829831 h 1959850"/>
                <a:gd name="connsiteX104" fmla="*/ 1109584 w 10816657"/>
                <a:gd name="connsiteY104" fmla="*/ 1542255 h 1959850"/>
                <a:gd name="connsiteX105" fmla="*/ 1260090 w 10816657"/>
                <a:gd name="connsiteY105" fmla="*/ 1640877 h 1959850"/>
                <a:gd name="connsiteX106" fmla="*/ 1482348 w 10816657"/>
                <a:gd name="connsiteY106" fmla="*/ 1686472 h 1959850"/>
                <a:gd name="connsiteX107" fmla="*/ 1902707 w 10816657"/>
                <a:gd name="connsiteY107" fmla="*/ 1624583 h 1959850"/>
                <a:gd name="connsiteX108" fmla="*/ 2016981 w 10816657"/>
                <a:gd name="connsiteY108" fmla="*/ 1584276 h 1959850"/>
                <a:gd name="connsiteX109" fmla="*/ 2502946 w 10816657"/>
                <a:gd name="connsiteY109" fmla="*/ 1362876 h 1959850"/>
                <a:gd name="connsiteX110" fmla="*/ 2824397 w 10816657"/>
                <a:gd name="connsiteY110" fmla="*/ 1248103 h 1959850"/>
                <a:gd name="connsiteX111" fmla="*/ 3014566 w 10816657"/>
                <a:gd name="connsiteY111" fmla="*/ 1217873 h 1959850"/>
                <a:gd name="connsiteX112" fmla="*/ 2926021 w 10816657"/>
                <a:gd name="connsiteY112" fmla="*/ 1283335 h 1959850"/>
                <a:gd name="connsiteX113" fmla="*/ 3004704 w 10816657"/>
                <a:gd name="connsiteY113" fmla="*/ 1780520 h 1959850"/>
                <a:gd name="connsiteX114" fmla="*/ 3232464 w 10816657"/>
                <a:gd name="connsiteY114" fmla="*/ 1772588 h 1959850"/>
                <a:gd name="connsiteX115" fmla="*/ 3384257 w 10816657"/>
                <a:gd name="connsiteY115" fmla="*/ 1609361 h 1959850"/>
                <a:gd name="connsiteX116" fmla="*/ 3405053 w 10816657"/>
                <a:gd name="connsiteY116" fmla="*/ 1432770 h 1959850"/>
                <a:gd name="connsiteX117" fmla="*/ 3572068 w 10816657"/>
                <a:gd name="connsiteY117" fmla="*/ 1414760 h 1959850"/>
                <a:gd name="connsiteX118" fmla="*/ 3713427 w 10816657"/>
                <a:gd name="connsiteY118" fmla="*/ 1325571 h 1959850"/>
                <a:gd name="connsiteX119" fmla="*/ 3731722 w 10816657"/>
                <a:gd name="connsiteY119" fmla="*/ 1576272 h 1959850"/>
                <a:gd name="connsiteX120" fmla="*/ 3733866 w 10816657"/>
                <a:gd name="connsiteY120" fmla="*/ 1710556 h 1959850"/>
                <a:gd name="connsiteX121" fmla="*/ 3757378 w 10816657"/>
                <a:gd name="connsiteY121" fmla="*/ 1750934 h 1959850"/>
                <a:gd name="connsiteX122" fmla="*/ 3799257 w 10816657"/>
                <a:gd name="connsiteY122" fmla="*/ 1733210 h 1959850"/>
                <a:gd name="connsiteX123" fmla="*/ 3807404 w 10816657"/>
                <a:gd name="connsiteY123" fmla="*/ 1609861 h 1959850"/>
                <a:gd name="connsiteX124" fmla="*/ 3938972 w 10816657"/>
                <a:gd name="connsiteY124" fmla="*/ 1360018 h 1959850"/>
                <a:gd name="connsiteX125" fmla="*/ 3986424 w 10816657"/>
                <a:gd name="connsiteY125" fmla="*/ 1336506 h 1959850"/>
                <a:gd name="connsiteX126" fmla="*/ 4064465 w 10816657"/>
                <a:gd name="connsiteY126" fmla="*/ 1386603 h 1959850"/>
                <a:gd name="connsiteX127" fmla="*/ 4069110 w 10816657"/>
                <a:gd name="connsiteY127" fmla="*/ 1477150 h 1959850"/>
                <a:gd name="connsiteX128" fmla="*/ 4053388 w 10816657"/>
                <a:gd name="connsiteY128" fmla="*/ 1632230 h 1959850"/>
                <a:gd name="connsiteX129" fmla="*/ 4126997 w 10816657"/>
                <a:gd name="connsiteY129" fmla="*/ 1762154 h 1959850"/>
                <a:gd name="connsiteX130" fmla="*/ 4266283 w 10816657"/>
                <a:gd name="connsiteY130" fmla="*/ 1739571 h 1959850"/>
                <a:gd name="connsiteX131" fmla="*/ 4436156 w 10816657"/>
                <a:gd name="connsiteY131" fmla="*/ 1598855 h 1959850"/>
                <a:gd name="connsiteX132" fmla="*/ 4620251 w 10816657"/>
                <a:gd name="connsiteY132" fmla="*/ 1425480 h 1959850"/>
                <a:gd name="connsiteX133" fmla="*/ 4633473 w 10816657"/>
                <a:gd name="connsiteY133" fmla="*/ 1494444 h 1959850"/>
                <a:gd name="connsiteX134" fmla="*/ 4783550 w 10816657"/>
                <a:gd name="connsiteY134" fmla="*/ 1776304 h 1959850"/>
                <a:gd name="connsiteX135" fmla="*/ 4822570 w 10816657"/>
                <a:gd name="connsiteY135" fmla="*/ 1799673 h 1959850"/>
                <a:gd name="connsiteX136" fmla="*/ 4989156 w 10816657"/>
                <a:gd name="connsiteY136" fmla="*/ 1770229 h 1959850"/>
                <a:gd name="connsiteX137" fmla="*/ 5203767 w 10816657"/>
                <a:gd name="connsiteY137" fmla="*/ 1514598 h 1959850"/>
                <a:gd name="connsiteX138" fmla="*/ 5206697 w 10816657"/>
                <a:gd name="connsiteY138" fmla="*/ 1559263 h 1959850"/>
                <a:gd name="connsiteX139" fmla="*/ 5240500 w 10816657"/>
                <a:gd name="connsiteY139" fmla="*/ 1671107 h 1959850"/>
                <a:gd name="connsiteX140" fmla="*/ 5390149 w 10816657"/>
                <a:gd name="connsiteY140" fmla="*/ 1764941 h 1959850"/>
                <a:gd name="connsiteX141" fmla="*/ 5512783 w 10816657"/>
                <a:gd name="connsiteY141" fmla="*/ 1722705 h 1959850"/>
                <a:gd name="connsiteX142" fmla="*/ 5583534 w 10816657"/>
                <a:gd name="connsiteY142" fmla="*/ 1655456 h 1959850"/>
                <a:gd name="connsiteX143" fmla="*/ 5612263 w 10816657"/>
                <a:gd name="connsiteY143" fmla="*/ 1641377 h 1959850"/>
                <a:gd name="connsiteX144" fmla="*/ 5671508 w 10816657"/>
                <a:gd name="connsiteY144" fmla="*/ 1592566 h 1959850"/>
                <a:gd name="connsiteX145" fmla="*/ 5692161 w 10816657"/>
                <a:gd name="connsiteY145" fmla="*/ 1437558 h 1959850"/>
                <a:gd name="connsiteX146" fmla="*/ 5867466 w 10816657"/>
                <a:gd name="connsiteY146" fmla="*/ 1267184 h 1959850"/>
                <a:gd name="connsiteX147" fmla="*/ 6018830 w 10816657"/>
                <a:gd name="connsiteY147" fmla="*/ 1354086 h 1959850"/>
                <a:gd name="connsiteX148" fmla="*/ 6032694 w 10816657"/>
                <a:gd name="connsiteY148" fmla="*/ 1412330 h 1959850"/>
                <a:gd name="connsiteX149" fmla="*/ 6040269 w 10816657"/>
                <a:gd name="connsiteY149" fmla="*/ 1568625 h 1959850"/>
                <a:gd name="connsiteX150" fmla="*/ 6203425 w 10816657"/>
                <a:gd name="connsiteY150" fmla="*/ 1749576 h 1959850"/>
                <a:gd name="connsiteX151" fmla="*/ 6394166 w 10816657"/>
                <a:gd name="connsiteY151" fmla="*/ 1711699 h 1959850"/>
                <a:gd name="connsiteX152" fmla="*/ 6441262 w 10816657"/>
                <a:gd name="connsiteY152" fmla="*/ 1721847 h 1959850"/>
                <a:gd name="connsiteX153" fmla="*/ 6534452 w 10816657"/>
                <a:gd name="connsiteY153" fmla="*/ 1819326 h 1959850"/>
                <a:gd name="connsiteX154" fmla="*/ 7111036 w 10816657"/>
                <a:gd name="connsiteY154" fmla="*/ 1944033 h 1959850"/>
                <a:gd name="connsiteX155" fmla="*/ 7685189 w 10816657"/>
                <a:gd name="connsiteY155" fmla="*/ 1636804 h 1959850"/>
                <a:gd name="connsiteX156" fmla="*/ 7971265 w 10816657"/>
                <a:gd name="connsiteY156" fmla="*/ 1358303 h 1959850"/>
                <a:gd name="connsiteX157" fmla="*/ 8376903 w 10816657"/>
                <a:gd name="connsiteY157" fmla="*/ 1152983 h 1959850"/>
                <a:gd name="connsiteX158" fmla="*/ 8676486 w 10816657"/>
                <a:gd name="connsiteY158" fmla="*/ 1268685 h 1959850"/>
                <a:gd name="connsiteX159" fmla="*/ 8806052 w 10816657"/>
                <a:gd name="connsiteY159" fmla="*/ 1485082 h 1959850"/>
                <a:gd name="connsiteX160" fmla="*/ 8920754 w 10816657"/>
                <a:gd name="connsiteY160" fmla="*/ 1677253 h 1959850"/>
                <a:gd name="connsiteX161" fmla="*/ 9163736 w 10816657"/>
                <a:gd name="connsiteY161" fmla="*/ 1799602 h 1959850"/>
                <a:gd name="connsiteX162" fmla="*/ 9466179 w 10816657"/>
                <a:gd name="connsiteY162" fmla="*/ 1727850 h 1959850"/>
                <a:gd name="connsiteX163" fmla="*/ 10267163 w 10816657"/>
                <a:gd name="connsiteY163" fmla="*/ 1399753 h 1959850"/>
                <a:gd name="connsiteX164" fmla="*/ 10308827 w 10816657"/>
                <a:gd name="connsiteY164" fmla="*/ 1417047 h 1959850"/>
                <a:gd name="connsiteX165" fmla="*/ 10354565 w 10816657"/>
                <a:gd name="connsiteY165" fmla="*/ 1521315 h 1959850"/>
                <a:gd name="connsiteX166" fmla="*/ 10395872 w 10816657"/>
                <a:gd name="connsiteY166" fmla="*/ 1537681 h 1959850"/>
                <a:gd name="connsiteX167" fmla="*/ 10769064 w 10816657"/>
                <a:gd name="connsiteY167" fmla="*/ 1368451 h 1959850"/>
                <a:gd name="connsiteX168" fmla="*/ 10807513 w 10816657"/>
                <a:gd name="connsiteY168" fmla="*/ 1292269 h 1959850"/>
                <a:gd name="connsiteX169" fmla="*/ 4749676 w 10816657"/>
                <a:gd name="connsiteY169" fmla="*/ 541524 h 1959850"/>
                <a:gd name="connsiteX170" fmla="*/ 4767327 w 10816657"/>
                <a:gd name="connsiteY170" fmla="*/ 298327 h 1959850"/>
                <a:gd name="connsiteX171" fmla="*/ 4928125 w 10816657"/>
                <a:gd name="connsiteY171" fmla="*/ 234580 h 1959850"/>
                <a:gd name="connsiteX172" fmla="*/ 5007809 w 10816657"/>
                <a:gd name="connsiteY172" fmla="*/ 562892 h 1959850"/>
                <a:gd name="connsiteX173" fmla="*/ 4835863 w 10816657"/>
                <a:gd name="connsiteY173" fmla="*/ 980822 h 1959850"/>
                <a:gd name="connsiteX174" fmla="*/ 4774831 w 10816657"/>
                <a:gd name="connsiteY174" fmla="*/ 1084090 h 1959850"/>
                <a:gd name="connsiteX175" fmla="*/ 4755678 w 10816657"/>
                <a:gd name="connsiteY175" fmla="*/ 996044 h 1959850"/>
                <a:gd name="connsiteX176" fmla="*/ 4749676 w 10816657"/>
                <a:gd name="connsiteY176" fmla="*/ 541524 h 1959850"/>
                <a:gd name="connsiteX177" fmla="*/ 6455840 w 10816657"/>
                <a:gd name="connsiteY177" fmla="*/ 1552117 h 1959850"/>
                <a:gd name="connsiteX178" fmla="*/ 6435401 w 10816657"/>
                <a:gd name="connsiteY178" fmla="*/ 1574271 h 1959850"/>
                <a:gd name="connsiteX179" fmla="*/ 6405458 w 10816657"/>
                <a:gd name="connsiteY179" fmla="*/ 1395179 h 1959850"/>
                <a:gd name="connsiteX180" fmla="*/ 6473565 w 10816657"/>
                <a:gd name="connsiteY180" fmla="*/ 1192789 h 1959850"/>
                <a:gd name="connsiteX181" fmla="*/ 6525734 w 10816657"/>
                <a:gd name="connsiteY181" fmla="*/ 1199864 h 1959850"/>
                <a:gd name="connsiteX182" fmla="*/ 6526663 w 10816657"/>
                <a:gd name="connsiteY182" fmla="*/ 1322499 h 1959850"/>
                <a:gd name="connsiteX183" fmla="*/ 6455840 w 10816657"/>
                <a:gd name="connsiteY183" fmla="*/ 1552117 h 195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</a:cxnLst>
              <a:rect l="l" t="t" r="r" b="b"/>
              <a:pathLst>
                <a:path w="10816657" h="1959850">
                  <a:moveTo>
                    <a:pt x="10807513" y="1292269"/>
                  </a:moveTo>
                  <a:cubicBezTo>
                    <a:pt x="10808585" y="1277475"/>
                    <a:pt x="10802010" y="1264611"/>
                    <a:pt x="10796221" y="1251819"/>
                  </a:cubicBezTo>
                  <a:cubicBezTo>
                    <a:pt x="10760774" y="1173422"/>
                    <a:pt x="10724970" y="1095238"/>
                    <a:pt x="10689809" y="1016698"/>
                  </a:cubicBezTo>
                  <a:cubicBezTo>
                    <a:pt x="10682162" y="999689"/>
                    <a:pt x="10675659" y="981394"/>
                    <a:pt x="10658579" y="970531"/>
                  </a:cubicBezTo>
                  <a:cubicBezTo>
                    <a:pt x="10637139" y="921506"/>
                    <a:pt x="10637068" y="921292"/>
                    <a:pt x="10587685" y="943589"/>
                  </a:cubicBezTo>
                  <a:cubicBezTo>
                    <a:pt x="10458904" y="1001762"/>
                    <a:pt x="10330552" y="1060864"/>
                    <a:pt x="10201200" y="1117822"/>
                  </a:cubicBezTo>
                  <a:cubicBezTo>
                    <a:pt x="10181261" y="1126612"/>
                    <a:pt x="10179546" y="1134830"/>
                    <a:pt x="10187550" y="1151768"/>
                  </a:cubicBezTo>
                  <a:cubicBezTo>
                    <a:pt x="10209204" y="1197934"/>
                    <a:pt x="10228857" y="1245101"/>
                    <a:pt x="10252227" y="1290410"/>
                  </a:cubicBezTo>
                  <a:cubicBezTo>
                    <a:pt x="10267520" y="1320069"/>
                    <a:pt x="10263804" y="1334362"/>
                    <a:pt x="10230644" y="1347440"/>
                  </a:cubicBezTo>
                  <a:cubicBezTo>
                    <a:pt x="10054981" y="1416618"/>
                    <a:pt x="9880820" y="1489370"/>
                    <a:pt x="9705087" y="1558406"/>
                  </a:cubicBezTo>
                  <a:cubicBezTo>
                    <a:pt x="9571447" y="1610933"/>
                    <a:pt x="9441379" y="1672608"/>
                    <a:pt x="9304452" y="1716702"/>
                  </a:cubicBezTo>
                  <a:cubicBezTo>
                    <a:pt x="9243492" y="1736355"/>
                    <a:pt x="9180960" y="1742715"/>
                    <a:pt x="9118213" y="1729065"/>
                  </a:cubicBezTo>
                  <a:cubicBezTo>
                    <a:pt x="9026166" y="1709055"/>
                    <a:pt x="8971138" y="1642378"/>
                    <a:pt x="8923255" y="1568197"/>
                  </a:cubicBezTo>
                  <a:cubicBezTo>
                    <a:pt x="8871657" y="1488227"/>
                    <a:pt x="8832851" y="1401253"/>
                    <a:pt x="8787686" y="1317782"/>
                  </a:cubicBezTo>
                  <a:cubicBezTo>
                    <a:pt x="8704857" y="1164631"/>
                    <a:pt x="8578221" y="1084590"/>
                    <a:pt x="8404202" y="1086305"/>
                  </a:cubicBezTo>
                  <a:cubicBezTo>
                    <a:pt x="8289857" y="1087377"/>
                    <a:pt x="8185733" y="1126898"/>
                    <a:pt x="8089826" y="1188358"/>
                  </a:cubicBezTo>
                  <a:cubicBezTo>
                    <a:pt x="7982842" y="1256822"/>
                    <a:pt x="7893582" y="1345868"/>
                    <a:pt x="7803964" y="1434270"/>
                  </a:cubicBezTo>
                  <a:cubicBezTo>
                    <a:pt x="7709987" y="1527033"/>
                    <a:pt x="7613366" y="1616507"/>
                    <a:pt x="7506168" y="1693976"/>
                  </a:cubicBezTo>
                  <a:cubicBezTo>
                    <a:pt x="7323431" y="1826044"/>
                    <a:pt x="7125472" y="1911302"/>
                    <a:pt x="6893352" y="1891006"/>
                  </a:cubicBezTo>
                  <a:cubicBezTo>
                    <a:pt x="6792229" y="1882144"/>
                    <a:pt x="6698108" y="1853129"/>
                    <a:pt x="6613136" y="1796814"/>
                  </a:cubicBezTo>
                  <a:cubicBezTo>
                    <a:pt x="6590624" y="1765870"/>
                    <a:pt x="6559108" y="1743787"/>
                    <a:pt x="6532809" y="1716487"/>
                  </a:cubicBezTo>
                  <a:cubicBezTo>
                    <a:pt x="6479924" y="1661530"/>
                    <a:pt x="6479210" y="1662245"/>
                    <a:pt x="6515443" y="1597855"/>
                  </a:cubicBezTo>
                  <a:cubicBezTo>
                    <a:pt x="6519516" y="1590565"/>
                    <a:pt x="6523233" y="1583133"/>
                    <a:pt x="6526949" y="1575700"/>
                  </a:cubicBezTo>
                  <a:cubicBezTo>
                    <a:pt x="6575117" y="1478222"/>
                    <a:pt x="6604489" y="1374025"/>
                    <a:pt x="6607061" y="1266755"/>
                  </a:cubicBezTo>
                  <a:cubicBezTo>
                    <a:pt x="6608277" y="1215872"/>
                    <a:pt x="6583764" y="1174279"/>
                    <a:pt x="6575903" y="1159629"/>
                  </a:cubicBezTo>
                  <a:cubicBezTo>
                    <a:pt x="6541527" y="1095310"/>
                    <a:pt x="6480782" y="1087020"/>
                    <a:pt x="6431042" y="1139333"/>
                  </a:cubicBezTo>
                  <a:cubicBezTo>
                    <a:pt x="6415320" y="1155913"/>
                    <a:pt x="6403242" y="1174922"/>
                    <a:pt x="6393237" y="1195147"/>
                  </a:cubicBezTo>
                  <a:cubicBezTo>
                    <a:pt x="6326274" y="1330503"/>
                    <a:pt x="6323558" y="1468860"/>
                    <a:pt x="6378730" y="1607931"/>
                  </a:cubicBezTo>
                  <a:cubicBezTo>
                    <a:pt x="6388664" y="1633016"/>
                    <a:pt x="6384018" y="1643593"/>
                    <a:pt x="6363721" y="1655456"/>
                  </a:cubicBezTo>
                  <a:cubicBezTo>
                    <a:pt x="6327060" y="1676967"/>
                    <a:pt x="6287825" y="1689759"/>
                    <a:pt x="6245518" y="1689759"/>
                  </a:cubicBezTo>
                  <a:cubicBezTo>
                    <a:pt x="6167835" y="1689831"/>
                    <a:pt x="6119238" y="1646737"/>
                    <a:pt x="6104517" y="1570912"/>
                  </a:cubicBezTo>
                  <a:cubicBezTo>
                    <a:pt x="6093940" y="1516527"/>
                    <a:pt x="6100086" y="1461999"/>
                    <a:pt x="6098157" y="1407614"/>
                  </a:cubicBezTo>
                  <a:cubicBezTo>
                    <a:pt x="6093011" y="1262753"/>
                    <a:pt x="5986027" y="1175423"/>
                    <a:pt x="5842310" y="1197863"/>
                  </a:cubicBezTo>
                  <a:cubicBezTo>
                    <a:pt x="5791855" y="1205795"/>
                    <a:pt x="5747404" y="1224305"/>
                    <a:pt x="5705454" y="1261324"/>
                  </a:cubicBezTo>
                  <a:cubicBezTo>
                    <a:pt x="5703810" y="1257108"/>
                    <a:pt x="5705526" y="1252177"/>
                    <a:pt x="5705311" y="1250104"/>
                  </a:cubicBezTo>
                  <a:cubicBezTo>
                    <a:pt x="5702810" y="1230808"/>
                    <a:pt x="5716245" y="1204866"/>
                    <a:pt x="5683371" y="1198435"/>
                  </a:cubicBezTo>
                  <a:cubicBezTo>
                    <a:pt x="5650282" y="1191931"/>
                    <a:pt x="5643708" y="1218088"/>
                    <a:pt x="5634632" y="1239313"/>
                  </a:cubicBezTo>
                  <a:cubicBezTo>
                    <a:pt x="5606331" y="1305132"/>
                    <a:pt x="5596040" y="1375597"/>
                    <a:pt x="5583462" y="1445419"/>
                  </a:cubicBezTo>
                  <a:cubicBezTo>
                    <a:pt x="5572528" y="1506308"/>
                    <a:pt x="5559950" y="1567125"/>
                    <a:pt x="5519930" y="1616722"/>
                  </a:cubicBezTo>
                  <a:cubicBezTo>
                    <a:pt x="5481838" y="1663960"/>
                    <a:pt x="5433528" y="1699765"/>
                    <a:pt x="5370138" y="1688330"/>
                  </a:cubicBezTo>
                  <a:cubicBezTo>
                    <a:pt x="5305819" y="1676753"/>
                    <a:pt x="5295457" y="1618008"/>
                    <a:pt x="5284808" y="1565481"/>
                  </a:cubicBezTo>
                  <a:cubicBezTo>
                    <a:pt x="5266656" y="1475292"/>
                    <a:pt x="5267156" y="1384245"/>
                    <a:pt x="5277876" y="1293126"/>
                  </a:cubicBezTo>
                  <a:cubicBezTo>
                    <a:pt x="5278305" y="1289624"/>
                    <a:pt x="5280306" y="1286265"/>
                    <a:pt x="5280449" y="1282764"/>
                  </a:cubicBezTo>
                  <a:cubicBezTo>
                    <a:pt x="5281521" y="1262325"/>
                    <a:pt x="5271873" y="1247460"/>
                    <a:pt x="5252506" y="1242886"/>
                  </a:cubicBezTo>
                  <a:cubicBezTo>
                    <a:pt x="5232210" y="1238098"/>
                    <a:pt x="5222634" y="1251105"/>
                    <a:pt x="5217988" y="1269686"/>
                  </a:cubicBezTo>
                  <a:cubicBezTo>
                    <a:pt x="5195834" y="1358731"/>
                    <a:pt x="5164889" y="1444276"/>
                    <a:pt x="5114578" y="1521673"/>
                  </a:cubicBezTo>
                  <a:cubicBezTo>
                    <a:pt x="5069340" y="1591351"/>
                    <a:pt x="5025246" y="1662674"/>
                    <a:pt x="4951422" y="1707054"/>
                  </a:cubicBezTo>
                  <a:cubicBezTo>
                    <a:pt x="4919835" y="1726064"/>
                    <a:pt x="4886603" y="1743430"/>
                    <a:pt x="4847726" y="1726135"/>
                  </a:cubicBezTo>
                  <a:cubicBezTo>
                    <a:pt x="4772402" y="1680540"/>
                    <a:pt x="4738455" y="1607788"/>
                    <a:pt x="4716087" y="1527175"/>
                  </a:cubicBezTo>
                  <a:cubicBezTo>
                    <a:pt x="4702437" y="1477936"/>
                    <a:pt x="4695719" y="1427481"/>
                    <a:pt x="4686643" y="1377455"/>
                  </a:cubicBezTo>
                  <a:cubicBezTo>
                    <a:pt x="4682498" y="1354586"/>
                    <a:pt x="4690574" y="1335863"/>
                    <a:pt x="4704867" y="1318568"/>
                  </a:cubicBezTo>
                  <a:cubicBezTo>
                    <a:pt x="4741171" y="1274688"/>
                    <a:pt x="4772473" y="1227235"/>
                    <a:pt x="4804704" y="1180354"/>
                  </a:cubicBezTo>
                  <a:cubicBezTo>
                    <a:pt x="4879028" y="1069940"/>
                    <a:pt x="4942203" y="953237"/>
                    <a:pt x="4994730" y="831102"/>
                  </a:cubicBezTo>
                  <a:cubicBezTo>
                    <a:pt x="5042112" y="720902"/>
                    <a:pt x="5083276" y="608630"/>
                    <a:pt x="5093710" y="487711"/>
                  </a:cubicBezTo>
                  <a:cubicBezTo>
                    <a:pt x="5095711" y="409242"/>
                    <a:pt x="5096283" y="330773"/>
                    <a:pt x="5066339" y="256091"/>
                  </a:cubicBezTo>
                  <a:cubicBezTo>
                    <a:pt x="5017814" y="134886"/>
                    <a:pt x="4909829" y="42410"/>
                    <a:pt x="4816138" y="13252"/>
                  </a:cubicBezTo>
                  <a:cubicBezTo>
                    <a:pt x="4685857" y="-27340"/>
                    <a:pt x="4594596" y="26544"/>
                    <a:pt x="4575729" y="158112"/>
                  </a:cubicBezTo>
                  <a:cubicBezTo>
                    <a:pt x="4561292" y="259093"/>
                    <a:pt x="4556219" y="361146"/>
                    <a:pt x="4555361" y="463055"/>
                  </a:cubicBezTo>
                  <a:cubicBezTo>
                    <a:pt x="4554146" y="600769"/>
                    <a:pt x="4551645" y="738412"/>
                    <a:pt x="4560363" y="876197"/>
                  </a:cubicBezTo>
                  <a:cubicBezTo>
                    <a:pt x="4568439" y="1003977"/>
                    <a:pt x="4578873" y="1131328"/>
                    <a:pt x="4596811" y="1258037"/>
                  </a:cubicBezTo>
                  <a:cubicBezTo>
                    <a:pt x="4602885" y="1300916"/>
                    <a:pt x="4607388" y="1339793"/>
                    <a:pt x="4566652" y="1372667"/>
                  </a:cubicBezTo>
                  <a:cubicBezTo>
                    <a:pt x="4534707" y="1398466"/>
                    <a:pt x="4510981" y="1434199"/>
                    <a:pt x="4481894" y="1463929"/>
                  </a:cubicBezTo>
                  <a:cubicBezTo>
                    <a:pt x="4401282" y="1546471"/>
                    <a:pt x="4317095" y="1625297"/>
                    <a:pt x="4221689" y="1690617"/>
                  </a:cubicBezTo>
                  <a:cubicBezTo>
                    <a:pt x="4168519" y="1726993"/>
                    <a:pt x="4122423" y="1702552"/>
                    <a:pt x="4118779" y="1638018"/>
                  </a:cubicBezTo>
                  <a:cubicBezTo>
                    <a:pt x="4116706" y="1601356"/>
                    <a:pt x="4116134" y="1564766"/>
                    <a:pt x="4124924" y="1528248"/>
                  </a:cubicBezTo>
                  <a:cubicBezTo>
                    <a:pt x="4136288" y="1481009"/>
                    <a:pt x="4144220" y="1433198"/>
                    <a:pt x="4140862" y="1383959"/>
                  </a:cubicBezTo>
                  <a:cubicBezTo>
                    <a:pt x="4136931" y="1326501"/>
                    <a:pt x="4097339" y="1275974"/>
                    <a:pt x="4041810" y="1263254"/>
                  </a:cubicBezTo>
                  <a:cubicBezTo>
                    <a:pt x="3970702" y="1246888"/>
                    <a:pt x="3915174" y="1280262"/>
                    <a:pt x="3863004" y="1322141"/>
                  </a:cubicBezTo>
                  <a:cubicBezTo>
                    <a:pt x="3835704" y="1344081"/>
                    <a:pt x="3816480" y="1373739"/>
                    <a:pt x="3790466" y="1406828"/>
                  </a:cubicBezTo>
                  <a:cubicBezTo>
                    <a:pt x="3790538" y="1343438"/>
                    <a:pt x="3789323" y="1287909"/>
                    <a:pt x="3784177" y="1232595"/>
                  </a:cubicBezTo>
                  <a:cubicBezTo>
                    <a:pt x="3782677" y="1216301"/>
                    <a:pt x="3781248" y="1201222"/>
                    <a:pt x="3764453" y="1194147"/>
                  </a:cubicBezTo>
                  <a:cubicBezTo>
                    <a:pt x="3746372" y="1186571"/>
                    <a:pt x="3732794" y="1194933"/>
                    <a:pt x="3720287" y="1208011"/>
                  </a:cubicBezTo>
                  <a:cubicBezTo>
                    <a:pt x="3702207" y="1226949"/>
                    <a:pt x="3683983" y="1245816"/>
                    <a:pt x="3664401" y="1263111"/>
                  </a:cubicBezTo>
                  <a:cubicBezTo>
                    <a:pt x="3616091" y="1305776"/>
                    <a:pt x="3565636" y="1344581"/>
                    <a:pt x="3500102" y="1358731"/>
                  </a:cubicBezTo>
                  <a:cubicBezTo>
                    <a:pt x="3430995" y="1373668"/>
                    <a:pt x="3382256" y="1354229"/>
                    <a:pt x="3344594" y="1295127"/>
                  </a:cubicBezTo>
                  <a:cubicBezTo>
                    <a:pt x="3333159" y="1277189"/>
                    <a:pt x="3318294" y="1261539"/>
                    <a:pt x="3305288" y="1244673"/>
                  </a:cubicBezTo>
                  <a:cubicBezTo>
                    <a:pt x="3294067" y="1230094"/>
                    <a:pt x="3279489" y="1224377"/>
                    <a:pt x="3261408" y="1227378"/>
                  </a:cubicBezTo>
                  <a:cubicBezTo>
                    <a:pt x="3235252" y="1237383"/>
                    <a:pt x="3236538" y="1259466"/>
                    <a:pt x="3239325" y="1280834"/>
                  </a:cubicBezTo>
                  <a:cubicBezTo>
                    <a:pt x="3243756" y="1314852"/>
                    <a:pt x="3262408" y="1342151"/>
                    <a:pt x="3284348" y="1367450"/>
                  </a:cubicBezTo>
                  <a:cubicBezTo>
                    <a:pt x="3300714" y="1382244"/>
                    <a:pt x="3311005" y="1400253"/>
                    <a:pt x="3316365" y="1421835"/>
                  </a:cubicBezTo>
                  <a:cubicBezTo>
                    <a:pt x="3354027" y="1573914"/>
                    <a:pt x="3248044" y="1757866"/>
                    <a:pt x="3043510" y="1704553"/>
                  </a:cubicBezTo>
                  <a:cubicBezTo>
                    <a:pt x="2896577" y="1659386"/>
                    <a:pt x="2848624" y="1515455"/>
                    <a:pt x="2939885" y="1392249"/>
                  </a:cubicBezTo>
                  <a:cubicBezTo>
                    <a:pt x="3001202" y="1309420"/>
                    <a:pt x="3086246" y="1263111"/>
                    <a:pt x="3183725" y="1236240"/>
                  </a:cubicBezTo>
                  <a:cubicBezTo>
                    <a:pt x="3202878" y="1230951"/>
                    <a:pt x="3224318" y="1228807"/>
                    <a:pt x="3232750" y="1206081"/>
                  </a:cubicBezTo>
                  <a:cubicBezTo>
                    <a:pt x="3234823" y="1182283"/>
                    <a:pt x="3234894" y="1161201"/>
                    <a:pt x="3202949" y="1155698"/>
                  </a:cubicBezTo>
                  <a:cubicBezTo>
                    <a:pt x="3113260" y="1140190"/>
                    <a:pt x="3023285" y="1138475"/>
                    <a:pt x="2933382" y="1150624"/>
                  </a:cubicBezTo>
                  <a:cubicBezTo>
                    <a:pt x="2777873" y="1171564"/>
                    <a:pt x="2631941" y="1224234"/>
                    <a:pt x="2489367" y="1287338"/>
                  </a:cubicBezTo>
                  <a:cubicBezTo>
                    <a:pt x="2329713" y="1358017"/>
                    <a:pt x="2175205" y="1439702"/>
                    <a:pt x="2013122" y="1505164"/>
                  </a:cubicBezTo>
                  <a:cubicBezTo>
                    <a:pt x="1880482" y="1558692"/>
                    <a:pt x="1744340" y="1599927"/>
                    <a:pt x="1601266" y="1611076"/>
                  </a:cubicBezTo>
                  <a:cubicBezTo>
                    <a:pt x="1445972" y="1623154"/>
                    <a:pt x="1298181" y="1596568"/>
                    <a:pt x="1164827" y="1510524"/>
                  </a:cubicBezTo>
                  <a:cubicBezTo>
                    <a:pt x="1155108" y="1504235"/>
                    <a:pt x="1144531" y="1493372"/>
                    <a:pt x="1132882" y="1503163"/>
                  </a:cubicBezTo>
                  <a:cubicBezTo>
                    <a:pt x="1116731" y="1516741"/>
                    <a:pt x="1108012" y="1505236"/>
                    <a:pt x="1096578" y="1496803"/>
                  </a:cubicBezTo>
                  <a:cubicBezTo>
                    <a:pt x="1056485" y="1467144"/>
                    <a:pt x="1015750" y="1438344"/>
                    <a:pt x="975730" y="1408614"/>
                  </a:cubicBezTo>
                  <a:cubicBezTo>
                    <a:pt x="964223" y="1400038"/>
                    <a:pt x="956148" y="1396394"/>
                    <a:pt x="941712" y="1406542"/>
                  </a:cubicBezTo>
                  <a:cubicBezTo>
                    <a:pt x="882253" y="1448349"/>
                    <a:pt x="833299" y="1445919"/>
                    <a:pt x="775198" y="1402397"/>
                  </a:cubicBezTo>
                  <a:cubicBezTo>
                    <a:pt x="679219" y="1330503"/>
                    <a:pt x="583099" y="1258894"/>
                    <a:pt x="486763" y="1187500"/>
                  </a:cubicBezTo>
                  <a:cubicBezTo>
                    <a:pt x="440168" y="1152983"/>
                    <a:pt x="421658" y="1104315"/>
                    <a:pt x="440239" y="1050501"/>
                  </a:cubicBezTo>
                  <a:cubicBezTo>
                    <a:pt x="447457" y="1029633"/>
                    <a:pt x="444027" y="1017770"/>
                    <a:pt x="427089" y="1005478"/>
                  </a:cubicBezTo>
                  <a:cubicBezTo>
                    <a:pt x="332970" y="937085"/>
                    <a:pt x="238849" y="868622"/>
                    <a:pt x="145730" y="798871"/>
                  </a:cubicBezTo>
                  <a:cubicBezTo>
                    <a:pt x="125148" y="783435"/>
                    <a:pt x="115715" y="786293"/>
                    <a:pt x="101993" y="807304"/>
                  </a:cubicBezTo>
                  <a:cubicBezTo>
                    <a:pt x="16664" y="938515"/>
                    <a:pt x="-13209" y="1083804"/>
                    <a:pt x="5229" y="1235954"/>
                  </a:cubicBezTo>
                  <a:cubicBezTo>
                    <a:pt x="34816" y="1479794"/>
                    <a:pt x="158094" y="1673679"/>
                    <a:pt x="346048" y="1828545"/>
                  </a:cubicBezTo>
                  <a:cubicBezTo>
                    <a:pt x="357554" y="1837979"/>
                    <a:pt x="369060" y="1847912"/>
                    <a:pt x="386640" y="1848270"/>
                  </a:cubicBezTo>
                  <a:cubicBezTo>
                    <a:pt x="468754" y="1849770"/>
                    <a:pt x="550439" y="1848484"/>
                    <a:pt x="631123" y="1829831"/>
                  </a:cubicBezTo>
                  <a:cubicBezTo>
                    <a:pt x="821150" y="1785809"/>
                    <a:pt x="979874" y="1689974"/>
                    <a:pt x="1109584" y="1542255"/>
                  </a:cubicBezTo>
                  <a:cubicBezTo>
                    <a:pt x="1142387" y="1582061"/>
                    <a:pt x="1248727" y="1636446"/>
                    <a:pt x="1260090" y="1640877"/>
                  </a:cubicBezTo>
                  <a:cubicBezTo>
                    <a:pt x="1331556" y="1668820"/>
                    <a:pt x="1406237" y="1682899"/>
                    <a:pt x="1482348" y="1686472"/>
                  </a:cubicBezTo>
                  <a:cubicBezTo>
                    <a:pt x="1626279" y="1693190"/>
                    <a:pt x="1766066" y="1669177"/>
                    <a:pt x="1902707" y="1624583"/>
                  </a:cubicBezTo>
                  <a:cubicBezTo>
                    <a:pt x="1940370" y="1610004"/>
                    <a:pt x="1979247" y="1598927"/>
                    <a:pt x="2016981" y="1584276"/>
                  </a:cubicBezTo>
                  <a:cubicBezTo>
                    <a:pt x="2183281" y="1519814"/>
                    <a:pt x="2340147" y="1434842"/>
                    <a:pt x="2502946" y="1362876"/>
                  </a:cubicBezTo>
                  <a:cubicBezTo>
                    <a:pt x="2607285" y="1316710"/>
                    <a:pt x="2712840" y="1274188"/>
                    <a:pt x="2824397" y="1248103"/>
                  </a:cubicBezTo>
                  <a:cubicBezTo>
                    <a:pt x="2887644" y="1229808"/>
                    <a:pt x="2952749" y="1223162"/>
                    <a:pt x="3014566" y="1217873"/>
                  </a:cubicBezTo>
                  <a:cubicBezTo>
                    <a:pt x="2983836" y="1233738"/>
                    <a:pt x="2955465" y="1259466"/>
                    <a:pt x="2926021" y="1283335"/>
                  </a:cubicBezTo>
                  <a:cubicBezTo>
                    <a:pt x="2683181" y="1480080"/>
                    <a:pt x="2868134" y="1734783"/>
                    <a:pt x="3004704" y="1780520"/>
                  </a:cubicBezTo>
                  <a:cubicBezTo>
                    <a:pt x="3081387" y="1806176"/>
                    <a:pt x="3157640" y="1805891"/>
                    <a:pt x="3232464" y="1772588"/>
                  </a:cubicBezTo>
                  <a:cubicBezTo>
                    <a:pt x="3307432" y="1740786"/>
                    <a:pt x="3352098" y="1680898"/>
                    <a:pt x="3384257" y="1609361"/>
                  </a:cubicBezTo>
                  <a:cubicBezTo>
                    <a:pt x="3408055" y="1552903"/>
                    <a:pt x="3410485" y="1493515"/>
                    <a:pt x="3405053" y="1432770"/>
                  </a:cubicBezTo>
                  <a:cubicBezTo>
                    <a:pt x="3464370" y="1441202"/>
                    <a:pt x="3519041" y="1437629"/>
                    <a:pt x="3572068" y="1414760"/>
                  </a:cubicBezTo>
                  <a:cubicBezTo>
                    <a:pt x="3623237" y="1392677"/>
                    <a:pt x="3665974" y="1357445"/>
                    <a:pt x="3713427" y="1325571"/>
                  </a:cubicBezTo>
                  <a:cubicBezTo>
                    <a:pt x="3707924" y="1411616"/>
                    <a:pt x="3723718" y="1493658"/>
                    <a:pt x="3731722" y="1576272"/>
                  </a:cubicBezTo>
                  <a:cubicBezTo>
                    <a:pt x="3732365" y="1621009"/>
                    <a:pt x="3732365" y="1665818"/>
                    <a:pt x="3733866" y="1710556"/>
                  </a:cubicBezTo>
                  <a:cubicBezTo>
                    <a:pt x="3734438" y="1727422"/>
                    <a:pt x="3739583" y="1744430"/>
                    <a:pt x="3757378" y="1750934"/>
                  </a:cubicBezTo>
                  <a:cubicBezTo>
                    <a:pt x="3775601" y="1757651"/>
                    <a:pt x="3788894" y="1747575"/>
                    <a:pt x="3799257" y="1733210"/>
                  </a:cubicBezTo>
                  <a:cubicBezTo>
                    <a:pt x="3809834" y="1692618"/>
                    <a:pt x="3804474" y="1650954"/>
                    <a:pt x="3807404" y="1609861"/>
                  </a:cubicBezTo>
                  <a:cubicBezTo>
                    <a:pt x="3814622" y="1507808"/>
                    <a:pt x="3859216" y="1424480"/>
                    <a:pt x="3938972" y="1360018"/>
                  </a:cubicBezTo>
                  <a:cubicBezTo>
                    <a:pt x="3952979" y="1348726"/>
                    <a:pt x="3968987" y="1341079"/>
                    <a:pt x="3986424" y="1336506"/>
                  </a:cubicBezTo>
                  <a:cubicBezTo>
                    <a:pt x="4025016" y="1326429"/>
                    <a:pt x="4059462" y="1346940"/>
                    <a:pt x="4064465" y="1386603"/>
                  </a:cubicBezTo>
                  <a:cubicBezTo>
                    <a:pt x="4068252" y="1416475"/>
                    <a:pt x="4068324" y="1446920"/>
                    <a:pt x="4069110" y="1477150"/>
                  </a:cubicBezTo>
                  <a:cubicBezTo>
                    <a:pt x="4064822" y="1528891"/>
                    <a:pt x="4048886" y="1579274"/>
                    <a:pt x="4053388" y="1632230"/>
                  </a:cubicBezTo>
                  <a:cubicBezTo>
                    <a:pt x="4058104" y="1687329"/>
                    <a:pt x="4076042" y="1734497"/>
                    <a:pt x="4126997" y="1762154"/>
                  </a:cubicBezTo>
                  <a:cubicBezTo>
                    <a:pt x="4178381" y="1790025"/>
                    <a:pt x="4224333" y="1769372"/>
                    <a:pt x="4266283" y="1739571"/>
                  </a:cubicBezTo>
                  <a:cubicBezTo>
                    <a:pt x="4326314" y="1696906"/>
                    <a:pt x="4382415" y="1649238"/>
                    <a:pt x="4436156" y="1598855"/>
                  </a:cubicBezTo>
                  <a:cubicBezTo>
                    <a:pt x="4498331" y="1540682"/>
                    <a:pt x="4560149" y="1482152"/>
                    <a:pt x="4620251" y="1425480"/>
                  </a:cubicBezTo>
                  <a:cubicBezTo>
                    <a:pt x="4623682" y="1443561"/>
                    <a:pt x="4627613" y="1469217"/>
                    <a:pt x="4633473" y="1494444"/>
                  </a:cubicBezTo>
                  <a:cubicBezTo>
                    <a:pt x="4658414" y="1601642"/>
                    <a:pt x="4688072" y="1706411"/>
                    <a:pt x="4783550" y="1776304"/>
                  </a:cubicBezTo>
                  <a:cubicBezTo>
                    <a:pt x="4793555" y="1789025"/>
                    <a:pt x="4807348" y="1795314"/>
                    <a:pt x="4822570" y="1799673"/>
                  </a:cubicBezTo>
                  <a:cubicBezTo>
                    <a:pt x="4882887" y="1816753"/>
                    <a:pt x="4937630" y="1802746"/>
                    <a:pt x="4989156" y="1770229"/>
                  </a:cubicBezTo>
                  <a:cubicBezTo>
                    <a:pt x="5081418" y="1702909"/>
                    <a:pt x="5147809" y="1614220"/>
                    <a:pt x="5203767" y="1514598"/>
                  </a:cubicBezTo>
                  <a:cubicBezTo>
                    <a:pt x="5203552" y="1529748"/>
                    <a:pt x="5203409" y="1544756"/>
                    <a:pt x="5206697" y="1559263"/>
                  </a:cubicBezTo>
                  <a:cubicBezTo>
                    <a:pt x="5213843" y="1597783"/>
                    <a:pt x="5222491" y="1636017"/>
                    <a:pt x="5240500" y="1671107"/>
                  </a:cubicBezTo>
                  <a:cubicBezTo>
                    <a:pt x="5271587" y="1731638"/>
                    <a:pt x="5317397" y="1768443"/>
                    <a:pt x="5390149" y="1764941"/>
                  </a:cubicBezTo>
                  <a:cubicBezTo>
                    <a:pt x="5435744" y="1762726"/>
                    <a:pt x="5475836" y="1748147"/>
                    <a:pt x="5512783" y="1722705"/>
                  </a:cubicBezTo>
                  <a:cubicBezTo>
                    <a:pt x="5539726" y="1703767"/>
                    <a:pt x="5565596" y="1683756"/>
                    <a:pt x="5583534" y="1655456"/>
                  </a:cubicBezTo>
                  <a:cubicBezTo>
                    <a:pt x="5590180" y="1644950"/>
                    <a:pt x="5598398" y="1637232"/>
                    <a:pt x="5612263" y="1641377"/>
                  </a:cubicBezTo>
                  <a:cubicBezTo>
                    <a:pt x="5654142" y="1641449"/>
                    <a:pt x="5665004" y="1632444"/>
                    <a:pt x="5671508" y="1592566"/>
                  </a:cubicBezTo>
                  <a:cubicBezTo>
                    <a:pt x="5679869" y="1541111"/>
                    <a:pt x="5684014" y="1489013"/>
                    <a:pt x="5692161" y="1437558"/>
                  </a:cubicBezTo>
                  <a:cubicBezTo>
                    <a:pt x="5706883" y="1344295"/>
                    <a:pt x="5773775" y="1279905"/>
                    <a:pt x="5867466" y="1267184"/>
                  </a:cubicBezTo>
                  <a:cubicBezTo>
                    <a:pt x="5930284" y="1258680"/>
                    <a:pt x="6001535" y="1297057"/>
                    <a:pt x="6018830" y="1354086"/>
                  </a:cubicBezTo>
                  <a:cubicBezTo>
                    <a:pt x="6024976" y="1374454"/>
                    <a:pt x="6032265" y="1388961"/>
                    <a:pt x="6032694" y="1412330"/>
                  </a:cubicBezTo>
                  <a:cubicBezTo>
                    <a:pt x="6035553" y="1464429"/>
                    <a:pt x="6034266" y="1516527"/>
                    <a:pt x="6040269" y="1568625"/>
                  </a:cubicBezTo>
                  <a:cubicBezTo>
                    <a:pt x="6051489" y="1665175"/>
                    <a:pt x="6109234" y="1730280"/>
                    <a:pt x="6203425" y="1749576"/>
                  </a:cubicBezTo>
                  <a:cubicBezTo>
                    <a:pt x="6272818" y="1763797"/>
                    <a:pt x="6335779" y="1746646"/>
                    <a:pt x="6394166" y="1711699"/>
                  </a:cubicBezTo>
                  <a:cubicBezTo>
                    <a:pt x="6416892" y="1698121"/>
                    <a:pt x="6426897" y="1699765"/>
                    <a:pt x="6441262" y="1721847"/>
                  </a:cubicBezTo>
                  <a:cubicBezTo>
                    <a:pt x="6465989" y="1759795"/>
                    <a:pt x="6498291" y="1791883"/>
                    <a:pt x="6534452" y="1819326"/>
                  </a:cubicBezTo>
                  <a:cubicBezTo>
                    <a:pt x="6707113" y="1950537"/>
                    <a:pt x="6902142" y="1983911"/>
                    <a:pt x="7111036" y="1944033"/>
                  </a:cubicBezTo>
                  <a:cubicBezTo>
                    <a:pt x="7333794" y="1901440"/>
                    <a:pt x="7517316" y="1783093"/>
                    <a:pt x="7685189" y="1636804"/>
                  </a:cubicBezTo>
                  <a:cubicBezTo>
                    <a:pt x="7785669" y="1549187"/>
                    <a:pt x="7872071" y="1447206"/>
                    <a:pt x="7971265" y="1358303"/>
                  </a:cubicBezTo>
                  <a:cubicBezTo>
                    <a:pt x="8088039" y="1253606"/>
                    <a:pt x="8214676" y="1167276"/>
                    <a:pt x="8376903" y="1152983"/>
                  </a:cubicBezTo>
                  <a:cubicBezTo>
                    <a:pt x="8495035" y="1142549"/>
                    <a:pt x="8597874" y="1176280"/>
                    <a:pt x="8676486" y="1268685"/>
                  </a:cubicBezTo>
                  <a:cubicBezTo>
                    <a:pt x="8731657" y="1333504"/>
                    <a:pt x="8768390" y="1409615"/>
                    <a:pt x="8806052" y="1485082"/>
                  </a:cubicBezTo>
                  <a:cubicBezTo>
                    <a:pt x="8839498" y="1551974"/>
                    <a:pt x="8872157" y="1619366"/>
                    <a:pt x="8920754" y="1677253"/>
                  </a:cubicBezTo>
                  <a:cubicBezTo>
                    <a:pt x="8984215" y="1752863"/>
                    <a:pt x="9062470" y="1796386"/>
                    <a:pt x="9163736" y="1799602"/>
                  </a:cubicBezTo>
                  <a:cubicBezTo>
                    <a:pt x="9271721" y="1803032"/>
                    <a:pt x="9369414" y="1767014"/>
                    <a:pt x="9466179" y="1727850"/>
                  </a:cubicBezTo>
                  <a:cubicBezTo>
                    <a:pt x="9733673" y="1619723"/>
                    <a:pt x="10000525" y="1509952"/>
                    <a:pt x="10267163" y="1399753"/>
                  </a:cubicBezTo>
                  <a:cubicBezTo>
                    <a:pt x="10290889" y="1389962"/>
                    <a:pt x="10300037" y="1394107"/>
                    <a:pt x="10308827" y="1417047"/>
                  </a:cubicBezTo>
                  <a:cubicBezTo>
                    <a:pt x="10322405" y="1452423"/>
                    <a:pt x="10340629" y="1486011"/>
                    <a:pt x="10354565" y="1521315"/>
                  </a:cubicBezTo>
                  <a:cubicBezTo>
                    <a:pt x="10363355" y="1543613"/>
                    <a:pt x="10372145" y="1548687"/>
                    <a:pt x="10395872" y="1537681"/>
                  </a:cubicBezTo>
                  <a:cubicBezTo>
                    <a:pt x="10519721" y="1480080"/>
                    <a:pt x="10644500" y="1424480"/>
                    <a:pt x="10769064" y="1368451"/>
                  </a:cubicBezTo>
                  <a:cubicBezTo>
                    <a:pt x="10823235" y="1344010"/>
                    <a:pt x="10823378" y="1344367"/>
                    <a:pt x="10807513" y="1292269"/>
                  </a:cubicBezTo>
                  <a:close/>
                  <a:moveTo>
                    <a:pt x="4749676" y="541524"/>
                  </a:moveTo>
                  <a:cubicBezTo>
                    <a:pt x="4753820" y="460768"/>
                    <a:pt x="4744244" y="378512"/>
                    <a:pt x="4767327" y="298327"/>
                  </a:cubicBezTo>
                  <a:cubicBezTo>
                    <a:pt x="4789553" y="221288"/>
                    <a:pt x="4860304" y="191630"/>
                    <a:pt x="4928125" y="234580"/>
                  </a:cubicBezTo>
                  <a:cubicBezTo>
                    <a:pt x="4945919" y="245800"/>
                    <a:pt x="5049258" y="306332"/>
                    <a:pt x="5007809" y="562892"/>
                  </a:cubicBezTo>
                  <a:cubicBezTo>
                    <a:pt x="4983367" y="713970"/>
                    <a:pt x="4915475" y="850541"/>
                    <a:pt x="4835863" y="980822"/>
                  </a:cubicBezTo>
                  <a:cubicBezTo>
                    <a:pt x="4815066" y="1014911"/>
                    <a:pt x="4799487" y="1052216"/>
                    <a:pt x="4774831" y="1084090"/>
                  </a:cubicBezTo>
                  <a:cubicBezTo>
                    <a:pt x="4752820" y="1058291"/>
                    <a:pt x="4757965" y="1025131"/>
                    <a:pt x="4755678" y="996044"/>
                  </a:cubicBezTo>
                  <a:cubicBezTo>
                    <a:pt x="4743887" y="844824"/>
                    <a:pt x="4741886" y="692745"/>
                    <a:pt x="4749676" y="541524"/>
                  </a:cubicBezTo>
                  <a:close/>
                  <a:moveTo>
                    <a:pt x="6455840" y="1552117"/>
                  </a:moveTo>
                  <a:cubicBezTo>
                    <a:pt x="6451767" y="1560478"/>
                    <a:pt x="6448480" y="1569769"/>
                    <a:pt x="6435401" y="1574271"/>
                  </a:cubicBezTo>
                  <a:cubicBezTo>
                    <a:pt x="6411461" y="1516670"/>
                    <a:pt x="6402384" y="1456782"/>
                    <a:pt x="6405458" y="1395179"/>
                  </a:cubicBezTo>
                  <a:cubicBezTo>
                    <a:pt x="6409103" y="1321641"/>
                    <a:pt x="6430542" y="1253320"/>
                    <a:pt x="6473565" y="1192789"/>
                  </a:cubicBezTo>
                  <a:cubicBezTo>
                    <a:pt x="6494575" y="1163274"/>
                    <a:pt x="6512298" y="1165489"/>
                    <a:pt x="6525734" y="1199864"/>
                  </a:cubicBezTo>
                  <a:cubicBezTo>
                    <a:pt x="6541527" y="1240242"/>
                    <a:pt x="6533523" y="1281620"/>
                    <a:pt x="6526663" y="1322499"/>
                  </a:cubicBezTo>
                  <a:cubicBezTo>
                    <a:pt x="6513299" y="1402182"/>
                    <a:pt x="6491573" y="1479294"/>
                    <a:pt x="6455840" y="1552117"/>
                  </a:cubicBezTo>
                  <a:close/>
                </a:path>
              </a:pathLst>
            </a:custGeom>
            <a:grpFill/>
            <a:ln w="71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BCB9"/>
      </a:accent1>
      <a:accent2>
        <a:srgbClr val="BED381"/>
      </a:accent2>
      <a:accent3>
        <a:srgbClr val="63C7EE"/>
      </a:accent3>
      <a:accent4>
        <a:srgbClr val="E86162"/>
      </a:accent4>
      <a:accent5>
        <a:srgbClr val="7F7F7F"/>
      </a:accent5>
      <a:accent6>
        <a:srgbClr val="134055"/>
      </a:accent6>
      <a:hlink>
        <a:srgbClr val="FFFFFF"/>
      </a:hlink>
      <a:folHlink>
        <a:srgbClr val="262626"/>
      </a:folHlink>
    </a:clrScheme>
    <a:fontScheme name="Allpp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BCB9"/>
      </a:accent1>
      <a:accent2>
        <a:srgbClr val="BED381"/>
      </a:accent2>
      <a:accent3>
        <a:srgbClr val="63C7EE"/>
      </a:accent3>
      <a:accent4>
        <a:srgbClr val="E86162"/>
      </a:accent4>
      <a:accent5>
        <a:srgbClr val="7F7F7F"/>
      </a:accent5>
      <a:accent6>
        <a:srgbClr val="134055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1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BCB9"/>
      </a:accent1>
      <a:accent2>
        <a:srgbClr val="BED381"/>
      </a:accent2>
      <a:accent3>
        <a:srgbClr val="63C7EE"/>
      </a:accent3>
      <a:accent4>
        <a:srgbClr val="E86162"/>
      </a:accent4>
      <a:accent5>
        <a:srgbClr val="7F7F7F"/>
      </a:accent5>
      <a:accent6>
        <a:srgbClr val="134055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3421</TotalTime>
  <Words>4521</Words>
  <Application>Microsoft Office PowerPoint</Application>
  <PresentationFormat>와이드스크린</PresentationFormat>
  <Paragraphs>537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Infographic Style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WIN10</cp:lastModifiedBy>
  <cp:revision>67</cp:revision>
  <dcterms:created xsi:type="dcterms:W3CDTF">2020-01-20T05:08:25Z</dcterms:created>
  <dcterms:modified xsi:type="dcterms:W3CDTF">2022-08-11T04:45:28Z</dcterms:modified>
</cp:coreProperties>
</file>