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4" r:id="rId4"/>
    <p:sldId id="353" r:id="rId5"/>
    <p:sldId id="347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077-414C-82B9-60D696AF987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2-D077-414C-82B9-60D696AF987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4-D077-414C-82B9-60D696AF987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6-D077-414C-82B9-60D696AF987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8-D077-414C-82B9-60D696AF987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A-D077-414C-82B9-60D696AF9879}"/>
              </c:ext>
            </c:extLst>
          </c:dPt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</c:v>
                </c:pt>
                <c:pt idx="1">
                  <c:v>45</c:v>
                </c:pt>
                <c:pt idx="2">
                  <c:v>30</c:v>
                </c:pt>
                <c:pt idx="3">
                  <c:v>60</c:v>
                </c:pt>
                <c:pt idx="4">
                  <c:v>46</c:v>
                </c:pt>
                <c:pt idx="5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077-414C-82B9-60D696AF9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axId val="157966720"/>
        <c:axId val="157968256"/>
      </c:barChart>
      <c:catAx>
        <c:axId val="15796672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57968256"/>
        <c:crosses val="autoZero"/>
        <c:auto val="1"/>
        <c:lblAlgn val="ctr"/>
        <c:lblOffset val="100"/>
        <c:noMultiLvlLbl val="0"/>
      </c:catAx>
      <c:valAx>
        <c:axId val="157968256"/>
        <c:scaling>
          <c:orientation val="minMax"/>
          <c:max val="100"/>
        </c:scaling>
        <c:delete val="1"/>
        <c:axPos val="l"/>
        <c:majorGridlines>
          <c:spPr>
            <a:ln>
              <a:noFill/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157966720"/>
        <c:crosses val="autoZero"/>
        <c:crossBetween val="between"/>
      </c:valAx>
      <c:spPr>
        <a:noFill/>
        <a:ln w="53975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90856584300146"/>
          <c:y val="7.1774991022222151E-2"/>
          <c:w val="0.71344352783758958"/>
          <c:h val="0.8722394114076380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2022</c:v>
                </c:pt>
                <c:pt idx="1">
                  <c:v>2021</c:v>
                </c:pt>
                <c:pt idx="2">
                  <c:v>2020</c:v>
                </c:pt>
                <c:pt idx="3">
                  <c:v>2019</c:v>
                </c:pt>
                <c:pt idx="4">
                  <c:v>2018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1E-47BE-BDA3-55A47E1D20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2022</c:v>
                </c:pt>
                <c:pt idx="1">
                  <c:v>2021</c:v>
                </c:pt>
                <c:pt idx="2">
                  <c:v>2020</c:v>
                </c:pt>
                <c:pt idx="3">
                  <c:v>2019</c:v>
                </c:pt>
                <c:pt idx="4">
                  <c:v>2018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1E-47BE-BDA3-55A47E1D20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995456"/>
        <c:axId val="164997376"/>
      </c:radarChart>
      <c:catAx>
        <c:axId val="1649954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64997376"/>
        <c:crosses val="autoZero"/>
        <c:auto val="1"/>
        <c:lblAlgn val="ctr"/>
        <c:lblOffset val="100"/>
        <c:noMultiLvlLbl val="0"/>
      </c:catAx>
      <c:valAx>
        <c:axId val="164997376"/>
        <c:scaling>
          <c:orientation val="minMax"/>
        </c:scaling>
        <c:delete val="0"/>
        <c:axPos val="l"/>
        <c:majorGridlines>
          <c:spPr>
            <a:ln w="15875">
              <a:solidFill>
                <a:schemeClr val="bg1">
                  <a:lumMod val="65000"/>
                </a:schemeClr>
              </a:solidFill>
              <a:prstDash val="sysDash"/>
            </a:ln>
          </c:spPr>
        </c:majorGridlines>
        <c:numFmt formatCode="General" sourceLinked="1"/>
        <c:majorTickMark val="cross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64995456"/>
        <c:crosses val="autoZero"/>
        <c:crossBetween val="between"/>
      </c:valAx>
      <c:spPr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D7AFB-15B6-4481-A6C1-90C4E03582BF}"/>
              </a:ext>
            </a:extLst>
          </p:cNvPr>
          <p:cNvSpPr/>
          <p:nvPr userDrawn="1"/>
        </p:nvSpPr>
        <p:spPr>
          <a:xfrm>
            <a:off x="5781047" y="260648"/>
            <a:ext cx="5952661" cy="6336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93165-E73B-49E2-8635-02E21C046FC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34769" y="1196752"/>
            <a:ext cx="10849205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F51187F-8B7D-4CCE-8CAB-89F352270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9852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33BDCAA-2A7E-41A1-9D44-649A2432BF22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2840B-D2DF-4F8C-B40B-85D0E23CC55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E0178A45-E1F2-4219-82A5-06E071535503}"/>
              </a:ext>
            </a:extLst>
          </p:cNvPr>
          <p:cNvGrpSpPr/>
          <p:nvPr userDrawn="1"/>
        </p:nvGrpSpPr>
        <p:grpSpPr>
          <a:xfrm>
            <a:off x="637723" y="3059055"/>
            <a:ext cx="4156177" cy="3268904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5E309B5-D35D-4C95-A09A-4E2C8B12E33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A4C29C0-CEE1-45B8-A0C3-402E9D4A7CC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DAF51F6-CAE6-497C-8F0E-AC4008FDE669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DE4362C-E294-4C51-947C-C72C712BDF94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848B4B1-766D-4432-9FDC-F940B1A061D7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5855D06-FC93-4234-A8B0-C678B458F671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04C8F15-E1BE-4C55-9E32-90AE37C36470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BF5B835-A302-44A2-A60F-1F12E64F4EE3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E32D52F7-8EF1-4FD1-9F8E-0108B46380D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3884023"/>
          </a:xfrm>
          <a:custGeom>
            <a:avLst/>
            <a:gdLst>
              <a:gd name="connsiteX0" fmla="*/ 0 w 9144000"/>
              <a:gd name="connsiteY0" fmla="*/ 0 h 1556792"/>
              <a:gd name="connsiteX1" fmla="*/ 9144000 w 9144000"/>
              <a:gd name="connsiteY1" fmla="*/ 0 h 1556792"/>
              <a:gd name="connsiteX2" fmla="*/ 9144000 w 9144000"/>
              <a:gd name="connsiteY2" fmla="*/ 1556792 h 1556792"/>
              <a:gd name="connsiteX3" fmla="*/ 0 w 9144000"/>
              <a:gd name="connsiteY3" fmla="*/ 1556792 h 1556792"/>
              <a:gd name="connsiteX4" fmla="*/ 0 w 9144000"/>
              <a:gd name="connsiteY4" fmla="*/ 0 h 1556792"/>
              <a:gd name="connsiteX0" fmla="*/ 0 w 9144000"/>
              <a:gd name="connsiteY0" fmla="*/ 0 h 3176042"/>
              <a:gd name="connsiteX1" fmla="*/ 9144000 w 9144000"/>
              <a:gd name="connsiteY1" fmla="*/ 0 h 3176042"/>
              <a:gd name="connsiteX2" fmla="*/ 9144000 w 9144000"/>
              <a:gd name="connsiteY2" fmla="*/ 3176042 h 3176042"/>
              <a:gd name="connsiteX3" fmla="*/ 0 w 9144000"/>
              <a:gd name="connsiteY3" fmla="*/ 1556792 h 3176042"/>
              <a:gd name="connsiteX4" fmla="*/ 0 w 9144000"/>
              <a:gd name="connsiteY4" fmla="*/ 0 h 317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176042">
                <a:moveTo>
                  <a:pt x="0" y="0"/>
                </a:moveTo>
                <a:lnTo>
                  <a:pt x="9144000" y="0"/>
                </a:lnTo>
                <a:lnTo>
                  <a:pt x="9144000" y="317604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5CF05A6B-CDF0-4EC5-9C70-296EED51DE5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67538" y="3202164"/>
            <a:ext cx="3917673" cy="2251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3B867E3-38AB-4476-8632-34EDFC59DB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00622" y="1305993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94A74E82-B34D-4C4B-B00A-63C2E0C1481F}"/>
              </a:ext>
            </a:extLst>
          </p:cNvPr>
          <p:cNvSpPr/>
          <p:nvPr userDrawn="1"/>
        </p:nvSpPr>
        <p:spPr>
          <a:xfrm>
            <a:off x="6320628" y="1026240"/>
            <a:ext cx="4894597" cy="4894597"/>
          </a:xfrm>
          <a:prstGeom prst="arc">
            <a:avLst>
              <a:gd name="adj1" fmla="val 12493243"/>
              <a:gd name="adj2" fmla="val 8891088"/>
            </a:avLst>
          </a:prstGeom>
          <a:ln w="25400">
            <a:solidFill>
              <a:schemeClr val="accent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7A93F2A8-E9B4-4FBC-B414-DC9803D923D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95168" y="2560523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C3D2488-3F58-407E-9BB0-8EE204A58A8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4495312" y="2560523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86B69C6D-9647-4A3E-9A66-A73EE3F4286F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995455" y="2560523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117BCC-3032-4F8C-AA88-4892223066D6}"/>
              </a:ext>
            </a:extLst>
          </p:cNvPr>
          <p:cNvGrpSpPr/>
          <p:nvPr userDrawn="1"/>
        </p:nvGrpSpPr>
        <p:grpSpPr>
          <a:xfrm>
            <a:off x="9613650" y="2003247"/>
            <a:ext cx="2578350" cy="4052320"/>
            <a:chOff x="9508727" y="2147107"/>
            <a:chExt cx="2683273" cy="421722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9E0B0B1-4B11-4180-BADE-DB071FCDEC5D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EDE72EE-879B-4FEA-A6CD-BCF46F39E4C4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CB3843-05FA-4D36-8253-9E8F3AB1921C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B7AF8A9-20F4-42A9-9ACC-52EA430548E1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3B04ADD-D9A0-4779-9DE8-7B053FC465F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98221A9-6AC7-4184-B404-4D26AC76772E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24C79AC-939D-4B2C-8A93-F1F58E8EDBA8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79717CE-5FF1-456C-B564-55798E060E3B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1B4AAB-F0BC-4BA8-8711-B6E764DC67C4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13FCA882-D6A7-47A0-8F53-222F73770C2C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DB5361C-4E28-430F-9AB8-82C47DA59C5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45813" y="2221239"/>
            <a:ext cx="244618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14" name="Group 20">
            <a:extLst>
              <a:ext uri="{FF2B5EF4-FFF2-40B4-BE49-F238E27FC236}">
                <a16:creationId xmlns:a16="http://schemas.microsoft.com/office/drawing/2014/main" id="{354EA4D5-D4EB-4CB5-9857-49FA2B15841F}"/>
              </a:ext>
            </a:extLst>
          </p:cNvPr>
          <p:cNvGrpSpPr/>
          <p:nvPr userDrawn="1"/>
        </p:nvGrpSpPr>
        <p:grpSpPr>
          <a:xfrm>
            <a:off x="7019112" y="2341950"/>
            <a:ext cx="1890758" cy="3323854"/>
            <a:chOff x="445712" y="1449040"/>
            <a:chExt cx="2113018" cy="3924176"/>
          </a:xfrm>
        </p:grpSpPr>
        <p:sp>
          <p:nvSpPr>
            <p:cNvPr id="15" name="Rounded Rectangle 21">
              <a:extLst>
                <a:ext uri="{FF2B5EF4-FFF2-40B4-BE49-F238E27FC236}">
                  <a16:creationId xmlns:a16="http://schemas.microsoft.com/office/drawing/2014/main" id="{FBFC0138-3DDC-4D23-9F01-896D4915E92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16" name="Rectangle 22">
              <a:extLst>
                <a:ext uri="{FF2B5EF4-FFF2-40B4-BE49-F238E27FC236}">
                  <a16:creationId xmlns:a16="http://schemas.microsoft.com/office/drawing/2014/main" id="{118890BA-E4FD-42D6-8AC7-1AC8FAC00592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7" name="Group 23">
              <a:extLst>
                <a:ext uri="{FF2B5EF4-FFF2-40B4-BE49-F238E27FC236}">
                  <a16:creationId xmlns:a16="http://schemas.microsoft.com/office/drawing/2014/main" id="{2E10FAE0-0A16-4D44-B561-8BFCCF53C81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8" name="Oval 24">
                <a:extLst>
                  <a:ext uri="{FF2B5EF4-FFF2-40B4-BE49-F238E27FC236}">
                    <a16:creationId xmlns:a16="http://schemas.microsoft.com/office/drawing/2014/main" id="{9AE4CF47-5EF3-4EA4-A009-ABF2A05D1F14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9" name="Rounded Rectangle 25">
                <a:extLst>
                  <a:ext uri="{FF2B5EF4-FFF2-40B4-BE49-F238E27FC236}">
                    <a16:creationId xmlns:a16="http://schemas.microsoft.com/office/drawing/2014/main" id="{6C8A489D-2846-49A9-B94F-3D588B4AB95C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5D9DFBD-E320-498F-B6AB-EDE7A3C3E4A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66890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4E77E7AC-8C78-442E-888C-75CA5F3966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42695E7-0C1B-46BA-A458-9D37FBA591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03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CA258-6152-46AF-8FC9-428779C9219B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160000" y="0"/>
            <a:ext cx="403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885529" y="4321908"/>
            <a:ext cx="521046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885530" y="1344098"/>
            <a:ext cx="521047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Free 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Education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885529" y="3924425"/>
            <a:ext cx="521046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896981" y="638261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8186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1">
            <a:extLst>
              <a:ext uri="{FF2B5EF4-FFF2-40B4-BE49-F238E27FC236}">
                <a16:creationId xmlns:a16="http://schemas.microsoft.com/office/drawing/2014/main" id="{8AC2500D-80BC-4B8B-B67D-88C396CAFBB4}"/>
              </a:ext>
            </a:extLst>
          </p:cNvPr>
          <p:cNvGrpSpPr/>
          <p:nvPr/>
        </p:nvGrpSpPr>
        <p:grpSpPr>
          <a:xfrm>
            <a:off x="928579" y="1425853"/>
            <a:ext cx="980272" cy="5308368"/>
            <a:chOff x="928397" y="1060031"/>
            <a:chExt cx="947216" cy="51293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B5B0F08-EC7C-4896-8B08-88DFFD86B39A}"/>
                </a:ext>
              </a:extLst>
            </p:cNvPr>
            <p:cNvGrpSpPr/>
            <p:nvPr/>
          </p:nvGrpSpPr>
          <p:grpSpPr>
            <a:xfrm>
              <a:off x="1052943" y="5197305"/>
              <a:ext cx="698127" cy="762861"/>
              <a:chOff x="2195736" y="5121188"/>
              <a:chExt cx="901189" cy="900100"/>
            </a:xfrm>
          </p:grpSpPr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CC8A2BEF-C5E5-430F-8098-1D553BA5629D}"/>
                  </a:ext>
                </a:extLst>
              </p:cNvPr>
              <p:cNvSpPr/>
              <p:nvPr/>
            </p:nvSpPr>
            <p:spPr>
              <a:xfrm>
                <a:off x="2195736" y="5121188"/>
                <a:ext cx="901189" cy="900100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5000"/>
                      <a:lumOff val="45000"/>
                    </a:schemeClr>
                  </a:gs>
                  <a:gs pos="100000">
                    <a:schemeClr val="accent6">
                      <a:lumMod val="55000"/>
                      <a:lumOff val="4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Rectangle 8">
                <a:extLst>
                  <a:ext uri="{FF2B5EF4-FFF2-40B4-BE49-F238E27FC236}">
                    <a16:creationId xmlns:a16="http://schemas.microsoft.com/office/drawing/2014/main" id="{CA8D051F-9F7D-4F1F-8969-5C779DEB4686}"/>
                  </a:ext>
                </a:extLst>
              </p:cNvPr>
              <p:cNvSpPr/>
              <p:nvPr/>
            </p:nvSpPr>
            <p:spPr>
              <a:xfrm>
                <a:off x="2195737" y="5121188"/>
                <a:ext cx="679522" cy="893666"/>
              </a:xfrm>
              <a:custGeom>
                <a:avLst/>
                <a:gdLst/>
                <a:ahLst/>
                <a:cxnLst/>
                <a:rect l="l" t="t" r="r" b="b"/>
                <a:pathLst>
                  <a:path w="1359043" h="1787331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893519" y="1787331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45000"/>
                      <a:lumOff val="5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0145AACE-FCEB-484D-8ECE-54527ED80BF1}"/>
                  </a:ext>
                </a:extLst>
              </p:cNvPr>
              <p:cNvSpPr/>
              <p:nvPr/>
            </p:nvSpPr>
            <p:spPr>
              <a:xfrm>
                <a:off x="2195737" y="5121188"/>
                <a:ext cx="450922" cy="894945"/>
              </a:xfrm>
              <a:custGeom>
                <a:avLst/>
                <a:gdLst/>
                <a:ahLst/>
                <a:cxnLst/>
                <a:rect l="l" t="t" r="r" b="b"/>
                <a:pathLst>
                  <a:path w="901843" h="1789890">
                    <a:moveTo>
                      <a:pt x="0" y="0"/>
                    </a:moveTo>
                    <a:lnTo>
                      <a:pt x="897414" y="0"/>
                    </a:lnTo>
                    <a:lnTo>
                      <a:pt x="901843" y="212596"/>
                    </a:lnTo>
                    <a:lnTo>
                      <a:pt x="895045" y="1789890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30000"/>
                      <a:lumOff val="70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ectangle 8">
                <a:extLst>
                  <a:ext uri="{FF2B5EF4-FFF2-40B4-BE49-F238E27FC236}">
                    <a16:creationId xmlns:a16="http://schemas.microsoft.com/office/drawing/2014/main" id="{54AB8513-D4A3-4161-939B-1ACB70D10392}"/>
                  </a:ext>
                </a:extLst>
              </p:cNvPr>
              <p:cNvSpPr/>
              <p:nvPr/>
            </p:nvSpPr>
            <p:spPr>
              <a:xfrm>
                <a:off x="2195736" y="5121188"/>
                <a:ext cx="448123" cy="895953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id="{44A41C7D-B538-42D5-9E38-34229C0B9D24}"/>
                  </a:ext>
                </a:extLst>
              </p:cNvPr>
              <p:cNvSpPr/>
              <p:nvPr/>
            </p:nvSpPr>
            <p:spPr>
              <a:xfrm>
                <a:off x="2542419" y="5815404"/>
                <a:ext cx="203587" cy="204540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tx1">
                      <a:lumMod val="72000"/>
                      <a:lumOff val="28000"/>
                    </a:schemeClr>
                  </a:gs>
                  <a:gs pos="100000">
                    <a:schemeClr val="tx1">
                      <a:lumMod val="31000"/>
                      <a:lumOff val="69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F6339F-EA61-4F7C-B47F-001FB1003A92}"/>
                </a:ext>
              </a:extLst>
            </p:cNvPr>
            <p:cNvGrpSpPr/>
            <p:nvPr/>
          </p:nvGrpSpPr>
          <p:grpSpPr>
            <a:xfrm>
              <a:off x="1052942" y="4190328"/>
              <a:ext cx="696214" cy="1098520"/>
              <a:chOff x="5796136" y="404664"/>
              <a:chExt cx="2284244" cy="4392488"/>
            </a:xfrm>
          </p:grpSpPr>
          <p:sp>
            <p:nvSpPr>
              <p:cNvPr id="16" name="Rectangle 2">
                <a:extLst>
                  <a:ext uri="{FF2B5EF4-FFF2-40B4-BE49-F238E27FC236}">
                    <a16:creationId xmlns:a16="http://schemas.microsoft.com/office/drawing/2014/main" id="{784D5ADE-4C17-48D6-B55E-2DEB600818AF}"/>
                  </a:ext>
                </a:extLst>
              </p:cNvPr>
              <p:cNvSpPr/>
              <p:nvPr/>
            </p:nvSpPr>
            <p:spPr>
              <a:xfrm>
                <a:off x="5796136" y="404664"/>
                <a:ext cx="571061" cy="4392488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2">
                <a:extLst>
                  <a:ext uri="{FF2B5EF4-FFF2-40B4-BE49-F238E27FC236}">
                    <a16:creationId xmlns:a16="http://schemas.microsoft.com/office/drawing/2014/main" id="{9F412BE8-112E-4650-9F93-A1063B9F9F9C}"/>
                  </a:ext>
                </a:extLst>
              </p:cNvPr>
              <p:cNvSpPr/>
              <p:nvPr/>
            </p:nvSpPr>
            <p:spPr>
              <a:xfrm>
                <a:off x="6367197" y="404664"/>
                <a:ext cx="571061" cy="4392488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Rectangle 2">
                <a:extLst>
                  <a:ext uri="{FF2B5EF4-FFF2-40B4-BE49-F238E27FC236}">
                    <a16:creationId xmlns:a16="http://schemas.microsoft.com/office/drawing/2014/main" id="{B523F780-DA69-4B29-9446-25FC0B89E2D9}"/>
                  </a:ext>
                </a:extLst>
              </p:cNvPr>
              <p:cNvSpPr/>
              <p:nvPr/>
            </p:nvSpPr>
            <p:spPr>
              <a:xfrm>
                <a:off x="6938258" y="404664"/>
                <a:ext cx="571061" cy="4392488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Rectangle 2">
                <a:extLst>
                  <a:ext uri="{FF2B5EF4-FFF2-40B4-BE49-F238E27FC236}">
                    <a16:creationId xmlns:a16="http://schemas.microsoft.com/office/drawing/2014/main" id="{4B6E9CE7-BA12-4D71-8274-B5C9F79D16BD}"/>
                  </a:ext>
                </a:extLst>
              </p:cNvPr>
              <p:cNvSpPr/>
              <p:nvPr/>
            </p:nvSpPr>
            <p:spPr>
              <a:xfrm>
                <a:off x="7509319" y="404664"/>
                <a:ext cx="571061" cy="4392488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7872D37-D90E-4CB1-86F8-0B5807C3F604}"/>
                </a:ext>
              </a:extLst>
            </p:cNvPr>
            <p:cNvGrpSpPr/>
            <p:nvPr/>
          </p:nvGrpSpPr>
          <p:grpSpPr>
            <a:xfrm>
              <a:off x="1052944" y="1207072"/>
              <a:ext cx="696215" cy="3138165"/>
              <a:chOff x="5796136" y="166282"/>
              <a:chExt cx="2284246" cy="4250287"/>
            </a:xfrm>
          </p:grpSpPr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D6B4A71C-F32E-41A9-A115-7D6F191A3238}"/>
                  </a:ext>
                </a:extLst>
              </p:cNvPr>
              <p:cNvSpPr/>
              <p:nvPr/>
            </p:nvSpPr>
            <p:spPr>
              <a:xfrm>
                <a:off x="5796136" y="166282"/>
                <a:ext cx="571059" cy="4250287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568AF822-7D43-4ECF-828F-C3A5BEF6A238}"/>
                  </a:ext>
                </a:extLst>
              </p:cNvPr>
              <p:cNvSpPr/>
              <p:nvPr/>
            </p:nvSpPr>
            <p:spPr>
              <a:xfrm>
                <a:off x="6367195" y="166282"/>
                <a:ext cx="571059" cy="4250287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2">
                <a:extLst>
                  <a:ext uri="{FF2B5EF4-FFF2-40B4-BE49-F238E27FC236}">
                    <a16:creationId xmlns:a16="http://schemas.microsoft.com/office/drawing/2014/main" id="{14A807C0-E078-427D-A2E2-E9F1D50CAC76}"/>
                  </a:ext>
                </a:extLst>
              </p:cNvPr>
              <p:cNvSpPr/>
              <p:nvPr/>
            </p:nvSpPr>
            <p:spPr>
              <a:xfrm>
                <a:off x="6938261" y="166282"/>
                <a:ext cx="571062" cy="4250287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AED57CA6-FB6E-4D2D-80BC-80AA449F07FE}"/>
                  </a:ext>
                </a:extLst>
              </p:cNvPr>
              <p:cNvSpPr/>
              <p:nvPr/>
            </p:nvSpPr>
            <p:spPr>
              <a:xfrm>
                <a:off x="7509320" y="166282"/>
                <a:ext cx="571062" cy="4250287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7" name="Hexagon 1">
              <a:extLst>
                <a:ext uri="{FF2B5EF4-FFF2-40B4-BE49-F238E27FC236}">
                  <a16:creationId xmlns:a16="http://schemas.microsoft.com/office/drawing/2014/main" id="{414CBE5F-1861-4E06-A3E1-82996FF091CC}"/>
                </a:ext>
              </a:extLst>
            </p:cNvPr>
            <p:cNvSpPr/>
            <p:nvPr/>
          </p:nvSpPr>
          <p:spPr>
            <a:xfrm rot="10800000" flipH="1" flipV="1">
              <a:off x="1052945" y="1060031"/>
              <a:ext cx="692941" cy="294990"/>
            </a:xfrm>
            <a:custGeom>
              <a:avLst/>
              <a:gdLst>
                <a:gd name="connsiteX0" fmla="*/ 0 w 713024"/>
                <a:gd name="connsiteY0" fmla="*/ 277692 h 555383"/>
                <a:gd name="connsiteX1" fmla="*/ 138846 w 713024"/>
                <a:gd name="connsiteY1" fmla="*/ 0 h 555383"/>
                <a:gd name="connsiteX2" fmla="*/ 574178 w 713024"/>
                <a:gd name="connsiteY2" fmla="*/ 0 h 555383"/>
                <a:gd name="connsiteX3" fmla="*/ 713024 w 713024"/>
                <a:gd name="connsiteY3" fmla="*/ 277692 h 555383"/>
                <a:gd name="connsiteX4" fmla="*/ 574178 w 713024"/>
                <a:gd name="connsiteY4" fmla="*/ 555383 h 555383"/>
                <a:gd name="connsiteX5" fmla="*/ 138846 w 713024"/>
                <a:gd name="connsiteY5" fmla="*/ 555383 h 555383"/>
                <a:gd name="connsiteX6" fmla="*/ 0 w 713024"/>
                <a:gd name="connsiteY6" fmla="*/ 277692 h 555383"/>
                <a:gd name="connsiteX0" fmla="*/ 0 w 713024"/>
                <a:gd name="connsiteY0" fmla="*/ 277692 h 555383"/>
                <a:gd name="connsiteX1" fmla="*/ 138846 w 713024"/>
                <a:gd name="connsiteY1" fmla="*/ 0 h 555383"/>
                <a:gd name="connsiteX2" fmla="*/ 574178 w 713024"/>
                <a:gd name="connsiteY2" fmla="*/ 0 h 555383"/>
                <a:gd name="connsiteX3" fmla="*/ 713024 w 713024"/>
                <a:gd name="connsiteY3" fmla="*/ 277692 h 555383"/>
                <a:gd name="connsiteX4" fmla="*/ 574178 w 713024"/>
                <a:gd name="connsiteY4" fmla="*/ 555383 h 555383"/>
                <a:gd name="connsiteX5" fmla="*/ 231715 w 713024"/>
                <a:gd name="connsiteY5" fmla="*/ 555383 h 555383"/>
                <a:gd name="connsiteX6" fmla="*/ 0 w 713024"/>
                <a:gd name="connsiteY6" fmla="*/ 277692 h 555383"/>
                <a:gd name="connsiteX0" fmla="*/ 0 w 713024"/>
                <a:gd name="connsiteY0" fmla="*/ 277692 h 555383"/>
                <a:gd name="connsiteX1" fmla="*/ 138846 w 713024"/>
                <a:gd name="connsiteY1" fmla="*/ 0 h 555383"/>
                <a:gd name="connsiteX2" fmla="*/ 574178 w 713024"/>
                <a:gd name="connsiteY2" fmla="*/ 0 h 555383"/>
                <a:gd name="connsiteX3" fmla="*/ 713024 w 713024"/>
                <a:gd name="connsiteY3" fmla="*/ 277692 h 555383"/>
                <a:gd name="connsiteX4" fmla="*/ 490834 w 713024"/>
                <a:gd name="connsiteY4" fmla="*/ 553001 h 555383"/>
                <a:gd name="connsiteX5" fmla="*/ 231715 w 713024"/>
                <a:gd name="connsiteY5" fmla="*/ 555383 h 555383"/>
                <a:gd name="connsiteX6" fmla="*/ 0 w 713024"/>
                <a:gd name="connsiteY6" fmla="*/ 277692 h 555383"/>
                <a:gd name="connsiteX0" fmla="*/ 0 w 713024"/>
                <a:gd name="connsiteY0" fmla="*/ 277692 h 555383"/>
                <a:gd name="connsiteX1" fmla="*/ 217427 w 713024"/>
                <a:gd name="connsiteY1" fmla="*/ 0 h 555383"/>
                <a:gd name="connsiteX2" fmla="*/ 574178 w 713024"/>
                <a:gd name="connsiteY2" fmla="*/ 0 h 555383"/>
                <a:gd name="connsiteX3" fmla="*/ 713024 w 713024"/>
                <a:gd name="connsiteY3" fmla="*/ 277692 h 555383"/>
                <a:gd name="connsiteX4" fmla="*/ 490834 w 713024"/>
                <a:gd name="connsiteY4" fmla="*/ 553001 h 555383"/>
                <a:gd name="connsiteX5" fmla="*/ 231715 w 713024"/>
                <a:gd name="connsiteY5" fmla="*/ 555383 h 555383"/>
                <a:gd name="connsiteX6" fmla="*/ 0 w 713024"/>
                <a:gd name="connsiteY6" fmla="*/ 277692 h 555383"/>
                <a:gd name="connsiteX0" fmla="*/ 0 w 713024"/>
                <a:gd name="connsiteY0" fmla="*/ 277692 h 555383"/>
                <a:gd name="connsiteX1" fmla="*/ 217427 w 713024"/>
                <a:gd name="connsiteY1" fmla="*/ 0 h 555383"/>
                <a:gd name="connsiteX2" fmla="*/ 478928 w 713024"/>
                <a:gd name="connsiteY2" fmla="*/ 7144 h 555383"/>
                <a:gd name="connsiteX3" fmla="*/ 713024 w 713024"/>
                <a:gd name="connsiteY3" fmla="*/ 277692 h 555383"/>
                <a:gd name="connsiteX4" fmla="*/ 490834 w 713024"/>
                <a:gd name="connsiteY4" fmla="*/ 553001 h 555383"/>
                <a:gd name="connsiteX5" fmla="*/ 231715 w 713024"/>
                <a:gd name="connsiteY5" fmla="*/ 555383 h 555383"/>
                <a:gd name="connsiteX6" fmla="*/ 0 w 713024"/>
                <a:gd name="connsiteY6" fmla="*/ 277692 h 555383"/>
                <a:gd name="connsiteX0" fmla="*/ 0 w 713024"/>
                <a:gd name="connsiteY0" fmla="*/ 277692 h 555383"/>
                <a:gd name="connsiteX1" fmla="*/ 217427 w 713024"/>
                <a:gd name="connsiteY1" fmla="*/ 0 h 555383"/>
                <a:gd name="connsiteX2" fmla="*/ 486072 w 713024"/>
                <a:gd name="connsiteY2" fmla="*/ 0 h 555383"/>
                <a:gd name="connsiteX3" fmla="*/ 713024 w 713024"/>
                <a:gd name="connsiteY3" fmla="*/ 277692 h 555383"/>
                <a:gd name="connsiteX4" fmla="*/ 490834 w 713024"/>
                <a:gd name="connsiteY4" fmla="*/ 553001 h 555383"/>
                <a:gd name="connsiteX5" fmla="*/ 231715 w 713024"/>
                <a:gd name="connsiteY5" fmla="*/ 555383 h 555383"/>
                <a:gd name="connsiteX6" fmla="*/ 0 w 713024"/>
                <a:gd name="connsiteY6" fmla="*/ 277692 h 555383"/>
                <a:gd name="connsiteX0" fmla="*/ 0 w 713024"/>
                <a:gd name="connsiteY0" fmla="*/ 277692 h 553001"/>
                <a:gd name="connsiteX1" fmla="*/ 217427 w 713024"/>
                <a:gd name="connsiteY1" fmla="*/ 0 h 553001"/>
                <a:gd name="connsiteX2" fmla="*/ 486072 w 713024"/>
                <a:gd name="connsiteY2" fmla="*/ 0 h 553001"/>
                <a:gd name="connsiteX3" fmla="*/ 713024 w 713024"/>
                <a:gd name="connsiteY3" fmla="*/ 277692 h 553001"/>
                <a:gd name="connsiteX4" fmla="*/ 490834 w 713024"/>
                <a:gd name="connsiteY4" fmla="*/ 553001 h 553001"/>
                <a:gd name="connsiteX5" fmla="*/ 184984 w 713024"/>
                <a:gd name="connsiteY5" fmla="*/ 548882 h 553001"/>
                <a:gd name="connsiteX6" fmla="*/ 0 w 713024"/>
                <a:gd name="connsiteY6" fmla="*/ 277692 h 553001"/>
                <a:gd name="connsiteX0" fmla="*/ 0 w 713024"/>
                <a:gd name="connsiteY0" fmla="*/ 277692 h 548882"/>
                <a:gd name="connsiteX1" fmla="*/ 217427 w 713024"/>
                <a:gd name="connsiteY1" fmla="*/ 0 h 548882"/>
                <a:gd name="connsiteX2" fmla="*/ 486072 w 713024"/>
                <a:gd name="connsiteY2" fmla="*/ 0 h 548882"/>
                <a:gd name="connsiteX3" fmla="*/ 713024 w 713024"/>
                <a:gd name="connsiteY3" fmla="*/ 277692 h 548882"/>
                <a:gd name="connsiteX4" fmla="*/ 530375 w 713024"/>
                <a:gd name="connsiteY4" fmla="*/ 546500 h 548882"/>
                <a:gd name="connsiteX5" fmla="*/ 184984 w 713024"/>
                <a:gd name="connsiteY5" fmla="*/ 548882 h 548882"/>
                <a:gd name="connsiteX6" fmla="*/ 0 w 713024"/>
                <a:gd name="connsiteY6" fmla="*/ 277692 h 548882"/>
                <a:gd name="connsiteX0" fmla="*/ 0 w 713024"/>
                <a:gd name="connsiteY0" fmla="*/ 277692 h 548882"/>
                <a:gd name="connsiteX1" fmla="*/ 217427 w 713024"/>
                <a:gd name="connsiteY1" fmla="*/ 0 h 548882"/>
                <a:gd name="connsiteX2" fmla="*/ 536397 w 713024"/>
                <a:gd name="connsiteY2" fmla="*/ 6501 h 548882"/>
                <a:gd name="connsiteX3" fmla="*/ 713024 w 713024"/>
                <a:gd name="connsiteY3" fmla="*/ 277692 h 548882"/>
                <a:gd name="connsiteX4" fmla="*/ 530375 w 713024"/>
                <a:gd name="connsiteY4" fmla="*/ 546500 h 548882"/>
                <a:gd name="connsiteX5" fmla="*/ 184984 w 713024"/>
                <a:gd name="connsiteY5" fmla="*/ 548882 h 548882"/>
                <a:gd name="connsiteX6" fmla="*/ 0 w 713024"/>
                <a:gd name="connsiteY6" fmla="*/ 277692 h 548882"/>
                <a:gd name="connsiteX0" fmla="*/ 0 w 713024"/>
                <a:gd name="connsiteY0" fmla="*/ 277692 h 548882"/>
                <a:gd name="connsiteX1" fmla="*/ 217427 w 713024"/>
                <a:gd name="connsiteY1" fmla="*/ 0 h 548882"/>
                <a:gd name="connsiteX2" fmla="*/ 529207 w 713024"/>
                <a:gd name="connsiteY2" fmla="*/ 6501 h 548882"/>
                <a:gd name="connsiteX3" fmla="*/ 713024 w 713024"/>
                <a:gd name="connsiteY3" fmla="*/ 277692 h 548882"/>
                <a:gd name="connsiteX4" fmla="*/ 530375 w 713024"/>
                <a:gd name="connsiteY4" fmla="*/ 546500 h 548882"/>
                <a:gd name="connsiteX5" fmla="*/ 184984 w 713024"/>
                <a:gd name="connsiteY5" fmla="*/ 548882 h 548882"/>
                <a:gd name="connsiteX6" fmla="*/ 0 w 713024"/>
                <a:gd name="connsiteY6" fmla="*/ 277692 h 548882"/>
                <a:gd name="connsiteX0" fmla="*/ 0 w 713024"/>
                <a:gd name="connsiteY0" fmla="*/ 277692 h 548882"/>
                <a:gd name="connsiteX1" fmla="*/ 185075 w 713024"/>
                <a:gd name="connsiteY1" fmla="*/ 0 h 548882"/>
                <a:gd name="connsiteX2" fmla="*/ 529207 w 713024"/>
                <a:gd name="connsiteY2" fmla="*/ 6501 h 548882"/>
                <a:gd name="connsiteX3" fmla="*/ 713024 w 713024"/>
                <a:gd name="connsiteY3" fmla="*/ 277692 h 548882"/>
                <a:gd name="connsiteX4" fmla="*/ 530375 w 713024"/>
                <a:gd name="connsiteY4" fmla="*/ 546500 h 548882"/>
                <a:gd name="connsiteX5" fmla="*/ 184984 w 713024"/>
                <a:gd name="connsiteY5" fmla="*/ 548882 h 548882"/>
                <a:gd name="connsiteX6" fmla="*/ 0 w 713024"/>
                <a:gd name="connsiteY6" fmla="*/ 277692 h 548882"/>
                <a:gd name="connsiteX0" fmla="*/ 0 w 713024"/>
                <a:gd name="connsiteY0" fmla="*/ 271191 h 542381"/>
                <a:gd name="connsiteX1" fmla="*/ 185075 w 713024"/>
                <a:gd name="connsiteY1" fmla="*/ 0 h 542381"/>
                <a:gd name="connsiteX2" fmla="*/ 529207 w 713024"/>
                <a:gd name="connsiteY2" fmla="*/ 0 h 542381"/>
                <a:gd name="connsiteX3" fmla="*/ 713024 w 713024"/>
                <a:gd name="connsiteY3" fmla="*/ 271191 h 542381"/>
                <a:gd name="connsiteX4" fmla="*/ 530375 w 713024"/>
                <a:gd name="connsiteY4" fmla="*/ 539999 h 542381"/>
                <a:gd name="connsiteX5" fmla="*/ 184984 w 713024"/>
                <a:gd name="connsiteY5" fmla="*/ 542381 h 542381"/>
                <a:gd name="connsiteX6" fmla="*/ 0 w 713024"/>
                <a:gd name="connsiteY6" fmla="*/ 271191 h 542381"/>
                <a:gd name="connsiteX0" fmla="*/ 0 w 713024"/>
                <a:gd name="connsiteY0" fmla="*/ 277692 h 548882"/>
                <a:gd name="connsiteX1" fmla="*/ 181480 w 713024"/>
                <a:gd name="connsiteY1" fmla="*/ 0 h 548882"/>
                <a:gd name="connsiteX2" fmla="*/ 529207 w 713024"/>
                <a:gd name="connsiteY2" fmla="*/ 6501 h 548882"/>
                <a:gd name="connsiteX3" fmla="*/ 713024 w 713024"/>
                <a:gd name="connsiteY3" fmla="*/ 277692 h 548882"/>
                <a:gd name="connsiteX4" fmla="*/ 530375 w 713024"/>
                <a:gd name="connsiteY4" fmla="*/ 546500 h 548882"/>
                <a:gd name="connsiteX5" fmla="*/ 184984 w 713024"/>
                <a:gd name="connsiteY5" fmla="*/ 548882 h 548882"/>
                <a:gd name="connsiteX6" fmla="*/ 0 w 713024"/>
                <a:gd name="connsiteY6" fmla="*/ 277692 h 54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3024" h="548882">
                  <a:moveTo>
                    <a:pt x="0" y="277692"/>
                  </a:moveTo>
                  <a:lnTo>
                    <a:pt x="181480" y="0"/>
                  </a:lnTo>
                  <a:lnTo>
                    <a:pt x="529207" y="6501"/>
                  </a:lnTo>
                  <a:lnTo>
                    <a:pt x="713024" y="277692"/>
                  </a:lnTo>
                  <a:lnTo>
                    <a:pt x="530375" y="546500"/>
                  </a:lnTo>
                  <a:lnTo>
                    <a:pt x="184984" y="548882"/>
                  </a:lnTo>
                  <a:lnTo>
                    <a:pt x="0" y="277692"/>
                  </a:lnTo>
                  <a:close/>
                </a:path>
              </a:pathLst>
            </a:custGeom>
            <a:blipFill dpi="0" rotWithShape="1">
              <a:blip r:embed="rId2"/>
              <a:srcRect/>
              <a:tile tx="0" ty="0" sx="1000" sy="9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0E0E7AA-291D-412C-BA2F-7AEE7AF71A2A}"/>
                </a:ext>
              </a:extLst>
            </p:cNvPr>
            <p:cNvSpPr/>
            <p:nvPr/>
          </p:nvSpPr>
          <p:spPr>
            <a:xfrm>
              <a:off x="1293559" y="1139177"/>
              <a:ext cx="211716" cy="11583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70F79B6-D7D8-4C2B-93F3-B907FB0EEE7D}"/>
                </a:ext>
              </a:extLst>
            </p:cNvPr>
            <p:cNvGrpSpPr/>
            <p:nvPr/>
          </p:nvGrpSpPr>
          <p:grpSpPr>
            <a:xfrm>
              <a:off x="928397" y="5857068"/>
              <a:ext cx="947216" cy="332324"/>
              <a:chOff x="1950156" y="5792403"/>
              <a:chExt cx="1387404" cy="44491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FB3287C-64E0-4EEF-8203-E6C3CDA8AD79}"/>
                  </a:ext>
                </a:extLst>
              </p:cNvPr>
              <p:cNvSpPr/>
              <p:nvPr/>
            </p:nvSpPr>
            <p:spPr>
              <a:xfrm flipV="1">
                <a:off x="1950156" y="5792403"/>
                <a:ext cx="1387404" cy="444917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165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549DD07-DDAC-40B8-BF7A-C28E92FCAE09}"/>
                  </a:ext>
                </a:extLst>
              </p:cNvPr>
              <p:cNvSpPr/>
              <p:nvPr/>
            </p:nvSpPr>
            <p:spPr>
              <a:xfrm flipV="1">
                <a:off x="2069425" y="5830643"/>
                <a:ext cx="1148870" cy="368424"/>
              </a:xfrm>
              <a:prstGeom prst="ellipse">
                <a:avLst/>
              </a:prstGeom>
              <a:solidFill>
                <a:schemeClr val="tx1">
                  <a:alpha val="81000"/>
                </a:schemeClr>
              </a:solidFill>
              <a:ln>
                <a:noFill/>
              </a:ln>
              <a:effectLst>
                <a:softEdge rad="165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5" name="그룹 13">
            <a:extLst>
              <a:ext uri="{FF2B5EF4-FFF2-40B4-BE49-F238E27FC236}">
                <a16:creationId xmlns:a16="http://schemas.microsoft.com/office/drawing/2014/main" id="{05D148F4-BE34-4347-B941-D910B825FEFC}"/>
              </a:ext>
            </a:extLst>
          </p:cNvPr>
          <p:cNvGrpSpPr/>
          <p:nvPr/>
        </p:nvGrpSpPr>
        <p:grpSpPr>
          <a:xfrm>
            <a:off x="909222" y="1467741"/>
            <a:ext cx="2036901" cy="1779050"/>
            <a:chOff x="909220" y="1467738"/>
            <a:chExt cx="2036900" cy="1779049"/>
          </a:xfrm>
        </p:grpSpPr>
        <p:sp>
          <p:nvSpPr>
            <p:cNvPr id="26" name="Rounded Rectangle 14">
              <a:extLst>
                <a:ext uri="{FF2B5EF4-FFF2-40B4-BE49-F238E27FC236}">
                  <a16:creationId xmlns:a16="http://schemas.microsoft.com/office/drawing/2014/main" id="{D8EFA514-4390-44E3-A617-FD89626ABDFE}"/>
                </a:ext>
              </a:extLst>
            </p:cNvPr>
            <p:cNvSpPr/>
            <p:nvPr/>
          </p:nvSpPr>
          <p:spPr>
            <a:xfrm>
              <a:off x="909220" y="2528024"/>
              <a:ext cx="154286" cy="316137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자유형: 도형 97">
              <a:extLst>
                <a:ext uri="{FF2B5EF4-FFF2-40B4-BE49-F238E27FC236}">
                  <a16:creationId xmlns:a16="http://schemas.microsoft.com/office/drawing/2014/main" id="{9BCFD9C9-AD04-4F12-9C28-23F635CC080D}"/>
                </a:ext>
              </a:extLst>
            </p:cNvPr>
            <p:cNvSpPr/>
            <p:nvPr/>
          </p:nvSpPr>
          <p:spPr>
            <a:xfrm rot="13500000">
              <a:off x="1061549" y="1362217"/>
              <a:ext cx="1779049" cy="1990092"/>
            </a:xfrm>
            <a:custGeom>
              <a:avLst/>
              <a:gdLst>
                <a:gd name="connsiteX0" fmla="*/ 1723768 w 1779049"/>
                <a:gd name="connsiteY0" fmla="*/ 617335 h 1990092"/>
                <a:gd name="connsiteX1" fmla="*/ 956776 w 1779049"/>
                <a:gd name="connsiteY1" fmla="*/ 1384327 h 1990092"/>
                <a:gd name="connsiteX2" fmla="*/ 955643 w 1779049"/>
                <a:gd name="connsiteY2" fmla="*/ 1383194 h 1990092"/>
                <a:gd name="connsiteX3" fmla="*/ 348745 w 1779049"/>
                <a:gd name="connsiteY3" fmla="*/ 1990092 h 1990092"/>
                <a:gd name="connsiteX4" fmla="*/ 0 w 1779049"/>
                <a:gd name="connsiteY4" fmla="*/ 1641347 h 1990092"/>
                <a:gd name="connsiteX5" fmla="*/ 606898 w 1779049"/>
                <a:gd name="connsiteY5" fmla="*/ 1034449 h 1990092"/>
                <a:gd name="connsiteX6" fmla="*/ 606365 w 1779049"/>
                <a:gd name="connsiteY6" fmla="*/ 1033916 h 1990092"/>
                <a:gd name="connsiteX7" fmla="*/ 1373357 w 1779049"/>
                <a:gd name="connsiteY7" fmla="*/ 266923 h 1990092"/>
                <a:gd name="connsiteX8" fmla="*/ 1373357 w 1779049"/>
                <a:gd name="connsiteY8" fmla="*/ 0 h 1990092"/>
                <a:gd name="connsiteX9" fmla="*/ 1723768 w 1779049"/>
                <a:gd name="connsiteY9" fmla="*/ 350412 h 1990092"/>
                <a:gd name="connsiteX10" fmla="*/ 1723768 w 1779049"/>
                <a:gd name="connsiteY10" fmla="*/ 617335 h 1990092"/>
                <a:gd name="connsiteX0" fmla="*/ 1723768 w 1779049"/>
                <a:gd name="connsiteY0" fmla="*/ 617335 h 1990092"/>
                <a:gd name="connsiteX1" fmla="*/ 956776 w 1779049"/>
                <a:gd name="connsiteY1" fmla="*/ 1384327 h 1990092"/>
                <a:gd name="connsiteX2" fmla="*/ 348745 w 1779049"/>
                <a:gd name="connsiteY2" fmla="*/ 1990092 h 1990092"/>
                <a:gd name="connsiteX3" fmla="*/ 0 w 1779049"/>
                <a:gd name="connsiteY3" fmla="*/ 1641347 h 1990092"/>
                <a:gd name="connsiteX4" fmla="*/ 606898 w 1779049"/>
                <a:gd name="connsiteY4" fmla="*/ 1034449 h 1990092"/>
                <a:gd name="connsiteX5" fmla="*/ 606365 w 1779049"/>
                <a:gd name="connsiteY5" fmla="*/ 1033916 h 1990092"/>
                <a:gd name="connsiteX6" fmla="*/ 1373357 w 1779049"/>
                <a:gd name="connsiteY6" fmla="*/ 266923 h 1990092"/>
                <a:gd name="connsiteX7" fmla="*/ 1373357 w 1779049"/>
                <a:gd name="connsiteY7" fmla="*/ 0 h 1990092"/>
                <a:gd name="connsiteX8" fmla="*/ 1723768 w 1779049"/>
                <a:gd name="connsiteY8" fmla="*/ 350412 h 1990092"/>
                <a:gd name="connsiteX9" fmla="*/ 1723768 w 1779049"/>
                <a:gd name="connsiteY9" fmla="*/ 617335 h 1990092"/>
                <a:gd name="connsiteX0" fmla="*/ 1723768 w 1779049"/>
                <a:gd name="connsiteY0" fmla="*/ 617335 h 1990092"/>
                <a:gd name="connsiteX1" fmla="*/ 348745 w 1779049"/>
                <a:gd name="connsiteY1" fmla="*/ 1990092 h 1990092"/>
                <a:gd name="connsiteX2" fmla="*/ 0 w 1779049"/>
                <a:gd name="connsiteY2" fmla="*/ 1641347 h 1990092"/>
                <a:gd name="connsiteX3" fmla="*/ 606898 w 1779049"/>
                <a:gd name="connsiteY3" fmla="*/ 1034449 h 1990092"/>
                <a:gd name="connsiteX4" fmla="*/ 606365 w 1779049"/>
                <a:gd name="connsiteY4" fmla="*/ 1033916 h 1990092"/>
                <a:gd name="connsiteX5" fmla="*/ 1373357 w 1779049"/>
                <a:gd name="connsiteY5" fmla="*/ 266923 h 1990092"/>
                <a:gd name="connsiteX6" fmla="*/ 1373357 w 1779049"/>
                <a:gd name="connsiteY6" fmla="*/ 0 h 1990092"/>
                <a:gd name="connsiteX7" fmla="*/ 1723768 w 1779049"/>
                <a:gd name="connsiteY7" fmla="*/ 350412 h 1990092"/>
                <a:gd name="connsiteX8" fmla="*/ 1723768 w 1779049"/>
                <a:gd name="connsiteY8" fmla="*/ 617335 h 1990092"/>
                <a:gd name="connsiteX0" fmla="*/ 1723768 w 1779049"/>
                <a:gd name="connsiteY0" fmla="*/ 617335 h 1990092"/>
                <a:gd name="connsiteX1" fmla="*/ 348745 w 1779049"/>
                <a:gd name="connsiteY1" fmla="*/ 1990092 h 1990092"/>
                <a:gd name="connsiteX2" fmla="*/ 0 w 1779049"/>
                <a:gd name="connsiteY2" fmla="*/ 1641347 h 1990092"/>
                <a:gd name="connsiteX3" fmla="*/ 606898 w 1779049"/>
                <a:gd name="connsiteY3" fmla="*/ 1034449 h 1990092"/>
                <a:gd name="connsiteX4" fmla="*/ 1373357 w 1779049"/>
                <a:gd name="connsiteY4" fmla="*/ 266923 h 1990092"/>
                <a:gd name="connsiteX5" fmla="*/ 1373357 w 1779049"/>
                <a:gd name="connsiteY5" fmla="*/ 0 h 1990092"/>
                <a:gd name="connsiteX6" fmla="*/ 1723768 w 1779049"/>
                <a:gd name="connsiteY6" fmla="*/ 350412 h 1990092"/>
                <a:gd name="connsiteX7" fmla="*/ 1723768 w 1779049"/>
                <a:gd name="connsiteY7" fmla="*/ 617335 h 1990092"/>
                <a:gd name="connsiteX0" fmla="*/ 1723768 w 1779049"/>
                <a:gd name="connsiteY0" fmla="*/ 617335 h 1990092"/>
                <a:gd name="connsiteX1" fmla="*/ 348745 w 1779049"/>
                <a:gd name="connsiteY1" fmla="*/ 1990092 h 1990092"/>
                <a:gd name="connsiteX2" fmla="*/ 0 w 1779049"/>
                <a:gd name="connsiteY2" fmla="*/ 1641347 h 1990092"/>
                <a:gd name="connsiteX3" fmla="*/ 1373357 w 1779049"/>
                <a:gd name="connsiteY3" fmla="*/ 266923 h 1990092"/>
                <a:gd name="connsiteX4" fmla="*/ 1373357 w 1779049"/>
                <a:gd name="connsiteY4" fmla="*/ 0 h 1990092"/>
                <a:gd name="connsiteX5" fmla="*/ 1723768 w 1779049"/>
                <a:gd name="connsiteY5" fmla="*/ 350412 h 1990092"/>
                <a:gd name="connsiteX6" fmla="*/ 1723768 w 1779049"/>
                <a:gd name="connsiteY6" fmla="*/ 617335 h 199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049" h="1990092">
                  <a:moveTo>
                    <a:pt x="1723768" y="617335"/>
                  </a:moveTo>
                  <a:lnTo>
                    <a:pt x="348745" y="1990092"/>
                  </a:lnTo>
                  <a:lnTo>
                    <a:pt x="0" y="1641347"/>
                  </a:lnTo>
                  <a:lnTo>
                    <a:pt x="1373357" y="266923"/>
                  </a:lnTo>
                  <a:cubicBezTo>
                    <a:pt x="1447066" y="193214"/>
                    <a:pt x="1447066" y="73709"/>
                    <a:pt x="1373357" y="0"/>
                  </a:cubicBezTo>
                  <a:lnTo>
                    <a:pt x="1723768" y="350412"/>
                  </a:lnTo>
                  <a:cubicBezTo>
                    <a:pt x="1797476" y="424121"/>
                    <a:pt x="1797476" y="543626"/>
                    <a:pt x="1723768" y="6173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173B913-36AA-46F8-BFDA-13B7ECB7F161}"/>
              </a:ext>
            </a:extLst>
          </p:cNvPr>
          <p:cNvSpPr txBox="1"/>
          <p:nvPr/>
        </p:nvSpPr>
        <p:spPr>
          <a:xfrm>
            <a:off x="1556124" y="2145106"/>
            <a:ext cx="1282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</a:rPr>
              <a:t>Add Title Here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AE65F763-AE0C-4E08-BEC2-5062BB2FA7EC}"/>
              </a:ext>
            </a:extLst>
          </p:cNvPr>
          <p:cNvSpPr>
            <a:spLocks noChangeAspect="1"/>
          </p:cNvSpPr>
          <p:nvPr/>
        </p:nvSpPr>
        <p:spPr>
          <a:xfrm rot="18900000">
            <a:off x="3345588" y="2155601"/>
            <a:ext cx="398781" cy="256007"/>
          </a:xfrm>
          <a:custGeom>
            <a:avLst/>
            <a:gdLst/>
            <a:ahLst/>
            <a:cxnLst/>
            <a:rect l="l" t="t" r="r" b="b"/>
            <a:pathLst>
              <a:path w="4124304" h="2647702">
                <a:moveTo>
                  <a:pt x="1686761" y="960941"/>
                </a:moveTo>
                <a:cubicBezTo>
                  <a:pt x="1753842" y="1028021"/>
                  <a:pt x="1798471" y="1109050"/>
                  <a:pt x="1818618" y="1195219"/>
                </a:cubicBezTo>
                <a:lnTo>
                  <a:pt x="1357681" y="1195218"/>
                </a:lnTo>
                <a:cubicBezTo>
                  <a:pt x="1313297" y="1181285"/>
                  <a:pt x="1263467" y="1193011"/>
                  <a:pt x="1228239" y="1228239"/>
                </a:cubicBezTo>
                <a:cubicBezTo>
                  <a:pt x="1175433" y="1281044"/>
                  <a:pt x="1175433" y="1366658"/>
                  <a:pt x="1228239" y="1419463"/>
                </a:cubicBezTo>
                <a:cubicBezTo>
                  <a:pt x="1268711" y="1459935"/>
                  <a:pt x="1328455" y="1469389"/>
                  <a:pt x="1377667" y="1447218"/>
                </a:cubicBezTo>
                <a:lnTo>
                  <a:pt x="1820178" y="1447218"/>
                </a:lnTo>
                <a:cubicBezTo>
                  <a:pt x="1800316" y="1535281"/>
                  <a:pt x="1755235" y="1618288"/>
                  <a:pt x="1686761" y="1686762"/>
                </a:cubicBezTo>
                <a:cubicBezTo>
                  <a:pt x="1486331" y="1887192"/>
                  <a:pt x="1161370" y="1887192"/>
                  <a:pt x="960940" y="1686762"/>
                </a:cubicBezTo>
                <a:cubicBezTo>
                  <a:pt x="760510" y="1486332"/>
                  <a:pt x="760510" y="1161371"/>
                  <a:pt x="960940" y="960941"/>
                </a:cubicBezTo>
                <a:cubicBezTo>
                  <a:pt x="1161370" y="760511"/>
                  <a:pt x="1486331" y="760511"/>
                  <a:pt x="1686761" y="960941"/>
                </a:cubicBezTo>
                <a:close/>
                <a:moveTo>
                  <a:pt x="1990695" y="657007"/>
                </a:moveTo>
                <a:cubicBezTo>
                  <a:pt x="2141919" y="808231"/>
                  <a:pt x="2231048" y="998036"/>
                  <a:pt x="2254582" y="1195218"/>
                </a:cubicBezTo>
                <a:lnTo>
                  <a:pt x="2033623" y="1195218"/>
                </a:lnTo>
                <a:cubicBezTo>
                  <a:pt x="2009221" y="1055209"/>
                  <a:pt x="1942559" y="921354"/>
                  <a:pt x="1834453" y="813249"/>
                </a:cubicBezTo>
                <a:cubicBezTo>
                  <a:pt x="1552456" y="531251"/>
                  <a:pt x="1095246" y="531251"/>
                  <a:pt x="813248" y="813249"/>
                </a:cubicBezTo>
                <a:cubicBezTo>
                  <a:pt x="531251" y="1095246"/>
                  <a:pt x="531251" y="1552456"/>
                  <a:pt x="813248" y="1834454"/>
                </a:cubicBezTo>
                <a:cubicBezTo>
                  <a:pt x="1095246" y="2116452"/>
                  <a:pt x="1552456" y="2116452"/>
                  <a:pt x="1834453" y="1834454"/>
                </a:cubicBezTo>
                <a:cubicBezTo>
                  <a:pt x="1943898" y="1725009"/>
                  <a:pt x="2010867" y="1589173"/>
                  <a:pt x="2034128" y="1447218"/>
                </a:cubicBezTo>
                <a:lnTo>
                  <a:pt x="2255087" y="1447218"/>
                </a:lnTo>
                <a:cubicBezTo>
                  <a:pt x="2232632" y="1646282"/>
                  <a:pt x="2143266" y="1838124"/>
                  <a:pt x="1990695" y="1990695"/>
                </a:cubicBezTo>
                <a:cubicBezTo>
                  <a:pt x="1622407" y="2358984"/>
                  <a:pt x="1025295" y="2358984"/>
                  <a:pt x="657007" y="1990695"/>
                </a:cubicBezTo>
                <a:cubicBezTo>
                  <a:pt x="288719" y="1622407"/>
                  <a:pt x="288719" y="1025295"/>
                  <a:pt x="657007" y="657007"/>
                </a:cubicBezTo>
                <a:cubicBezTo>
                  <a:pt x="1025295" y="288719"/>
                  <a:pt x="1622407" y="288719"/>
                  <a:pt x="1990695" y="657007"/>
                </a:cubicBezTo>
                <a:close/>
                <a:moveTo>
                  <a:pt x="2331989" y="315713"/>
                </a:moveTo>
                <a:cubicBezTo>
                  <a:pt x="2577620" y="561344"/>
                  <a:pt x="2714888" y="874304"/>
                  <a:pt x="2743432" y="1195218"/>
                </a:cubicBezTo>
                <a:lnTo>
                  <a:pt x="2495534" y="1195219"/>
                </a:lnTo>
                <a:cubicBezTo>
                  <a:pt x="2468062" y="937544"/>
                  <a:pt x="2355257" y="687433"/>
                  <a:pt x="2157763" y="489939"/>
                </a:cubicBezTo>
                <a:cubicBezTo>
                  <a:pt x="1697206" y="29382"/>
                  <a:pt x="950496" y="29382"/>
                  <a:pt x="489939" y="489939"/>
                </a:cubicBezTo>
                <a:cubicBezTo>
                  <a:pt x="29381" y="950496"/>
                  <a:pt x="29381" y="1697206"/>
                  <a:pt x="489939" y="2157764"/>
                </a:cubicBezTo>
                <a:cubicBezTo>
                  <a:pt x="950496" y="2618321"/>
                  <a:pt x="1697206" y="2618321"/>
                  <a:pt x="2157763" y="2157764"/>
                </a:cubicBezTo>
                <a:cubicBezTo>
                  <a:pt x="2356608" y="1958919"/>
                  <a:pt x="2469602" y="1706733"/>
                  <a:pt x="2496294" y="1447218"/>
                </a:cubicBezTo>
                <a:lnTo>
                  <a:pt x="2743684" y="1447218"/>
                </a:lnTo>
                <a:cubicBezTo>
                  <a:pt x="2716382" y="1769985"/>
                  <a:pt x="2578960" y="2085019"/>
                  <a:pt x="2331989" y="2331990"/>
                </a:cubicBezTo>
                <a:cubicBezTo>
                  <a:pt x="1775210" y="2888769"/>
                  <a:pt x="872492" y="2888769"/>
                  <a:pt x="315712" y="2331990"/>
                </a:cubicBezTo>
                <a:cubicBezTo>
                  <a:pt x="-241067" y="1775210"/>
                  <a:pt x="-241067" y="872492"/>
                  <a:pt x="315712" y="315713"/>
                </a:cubicBezTo>
                <a:cubicBezTo>
                  <a:pt x="872492" y="-241067"/>
                  <a:pt x="1775210" y="-241067"/>
                  <a:pt x="2331989" y="315713"/>
                </a:cubicBezTo>
                <a:close/>
                <a:moveTo>
                  <a:pt x="2647702" y="0"/>
                </a:moveTo>
                <a:cubicBezTo>
                  <a:pt x="2980508" y="332806"/>
                  <a:pt x="3161825" y="759734"/>
                  <a:pt x="3189918" y="1195218"/>
                </a:cubicBezTo>
                <a:lnTo>
                  <a:pt x="2940090" y="1195219"/>
                </a:lnTo>
                <a:cubicBezTo>
                  <a:pt x="2911774" y="823816"/>
                  <a:pt x="2755074" y="460681"/>
                  <a:pt x="2471047" y="176655"/>
                </a:cubicBezTo>
                <a:cubicBezTo>
                  <a:pt x="1837468" y="-456924"/>
                  <a:pt x="810233" y="-456924"/>
                  <a:pt x="176654" y="176655"/>
                </a:cubicBezTo>
                <a:cubicBezTo>
                  <a:pt x="-456925" y="810234"/>
                  <a:pt x="-456925" y="1837469"/>
                  <a:pt x="176654" y="2471048"/>
                </a:cubicBezTo>
                <a:cubicBezTo>
                  <a:pt x="810233" y="3104627"/>
                  <a:pt x="1837468" y="3104627"/>
                  <a:pt x="2471047" y="2471048"/>
                </a:cubicBezTo>
                <a:cubicBezTo>
                  <a:pt x="2756414" y="2185682"/>
                  <a:pt x="2913250" y="1820457"/>
                  <a:pt x="2940341" y="1447218"/>
                </a:cubicBezTo>
                <a:lnTo>
                  <a:pt x="3190169" y="1447219"/>
                </a:lnTo>
                <a:cubicBezTo>
                  <a:pt x="3163284" y="1884525"/>
                  <a:pt x="2981849" y="2313555"/>
                  <a:pt x="2647702" y="2647702"/>
                </a:cubicBezTo>
                <a:cubicBezTo>
                  <a:pt x="1916559" y="3378845"/>
                  <a:pt x="731143" y="3378845"/>
                  <a:pt x="0" y="2647702"/>
                </a:cubicBezTo>
                <a:cubicBezTo>
                  <a:pt x="-731143" y="1916559"/>
                  <a:pt x="-731143" y="731143"/>
                  <a:pt x="0" y="0"/>
                </a:cubicBezTo>
                <a:cubicBezTo>
                  <a:pt x="731143" y="-731142"/>
                  <a:pt x="1916559" y="-731142"/>
                  <a:pt x="2647702" y="0"/>
                </a:cubicBezTo>
                <a:close/>
                <a:moveTo>
                  <a:pt x="4124304" y="1067606"/>
                </a:moveTo>
                <a:lnTo>
                  <a:pt x="3881988" y="1309922"/>
                </a:lnTo>
                <a:lnTo>
                  <a:pt x="4124304" y="1552238"/>
                </a:lnTo>
                <a:lnTo>
                  <a:pt x="3582443" y="1552238"/>
                </a:lnTo>
                <a:lnTo>
                  <a:pt x="3423422" y="1393218"/>
                </a:lnTo>
                <a:lnTo>
                  <a:pt x="1314873" y="1393218"/>
                </a:lnTo>
                <a:cubicBezTo>
                  <a:pt x="1275517" y="1350840"/>
                  <a:pt x="1278327" y="1311274"/>
                  <a:pt x="1314873" y="1249218"/>
                </a:cubicBezTo>
                <a:lnTo>
                  <a:pt x="3400831" y="1249218"/>
                </a:lnTo>
                <a:lnTo>
                  <a:pt x="3582443" y="10676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0" name="그룹 12">
            <a:extLst>
              <a:ext uri="{FF2B5EF4-FFF2-40B4-BE49-F238E27FC236}">
                <a16:creationId xmlns:a16="http://schemas.microsoft.com/office/drawing/2014/main" id="{86D2303F-C566-4D53-94C0-906B5930656E}"/>
              </a:ext>
            </a:extLst>
          </p:cNvPr>
          <p:cNvGrpSpPr/>
          <p:nvPr/>
        </p:nvGrpSpPr>
        <p:grpSpPr>
          <a:xfrm>
            <a:off x="909223" y="2460994"/>
            <a:ext cx="2038054" cy="1776741"/>
            <a:chOff x="909220" y="2488259"/>
            <a:chExt cx="2038054" cy="1776741"/>
          </a:xfrm>
        </p:grpSpPr>
        <p:sp>
          <p:nvSpPr>
            <p:cNvPr id="31" name="Rounded Rectangle 14">
              <a:extLst>
                <a:ext uri="{FF2B5EF4-FFF2-40B4-BE49-F238E27FC236}">
                  <a16:creationId xmlns:a16="http://schemas.microsoft.com/office/drawing/2014/main" id="{0630390C-FC7E-4915-8DD7-89CCEEDD170D}"/>
                </a:ext>
              </a:extLst>
            </p:cNvPr>
            <p:cNvSpPr/>
            <p:nvPr/>
          </p:nvSpPr>
          <p:spPr>
            <a:xfrm>
              <a:off x="909220" y="3549023"/>
              <a:ext cx="154286" cy="316137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2" name="자유형: 도형 98">
              <a:extLst>
                <a:ext uri="{FF2B5EF4-FFF2-40B4-BE49-F238E27FC236}">
                  <a16:creationId xmlns:a16="http://schemas.microsoft.com/office/drawing/2014/main" id="{ACC362F3-7AB6-4507-A1E7-BA567D2F0715}"/>
                </a:ext>
              </a:extLst>
            </p:cNvPr>
            <p:cNvSpPr/>
            <p:nvPr/>
          </p:nvSpPr>
          <p:spPr>
            <a:xfrm rot="13500000">
              <a:off x="1062703" y="2380430"/>
              <a:ext cx="1776741" cy="1992400"/>
            </a:xfrm>
            <a:custGeom>
              <a:avLst/>
              <a:gdLst>
                <a:gd name="connsiteX0" fmla="*/ 1081376 w 1776741"/>
                <a:gd name="connsiteY0" fmla="*/ 1259769 h 1992400"/>
                <a:gd name="connsiteX1" fmla="*/ 348745 w 1776741"/>
                <a:gd name="connsiteY1" fmla="*/ 1992400 h 1992400"/>
                <a:gd name="connsiteX2" fmla="*/ 0 w 1776741"/>
                <a:gd name="connsiteY2" fmla="*/ 1643655 h 1992400"/>
                <a:gd name="connsiteX3" fmla="*/ 606898 w 1776741"/>
                <a:gd name="connsiteY3" fmla="*/ 1036757 h 1992400"/>
                <a:gd name="connsiteX4" fmla="*/ 604057 w 1776741"/>
                <a:gd name="connsiteY4" fmla="*/ 1033916 h 1992400"/>
                <a:gd name="connsiteX5" fmla="*/ 1371049 w 1776741"/>
                <a:gd name="connsiteY5" fmla="*/ 266923 h 1992400"/>
                <a:gd name="connsiteX6" fmla="*/ 1371049 w 1776741"/>
                <a:gd name="connsiteY6" fmla="*/ 0 h 1992400"/>
                <a:gd name="connsiteX7" fmla="*/ 1721460 w 1776741"/>
                <a:gd name="connsiteY7" fmla="*/ 350412 h 1992400"/>
                <a:gd name="connsiteX8" fmla="*/ 1721460 w 1776741"/>
                <a:gd name="connsiteY8" fmla="*/ 617335 h 1992400"/>
                <a:gd name="connsiteX9" fmla="*/ 1080201 w 1776741"/>
                <a:gd name="connsiteY9" fmla="*/ 1258594 h 1992400"/>
                <a:gd name="connsiteX0" fmla="*/ 1081376 w 1776741"/>
                <a:gd name="connsiteY0" fmla="*/ 1259769 h 1992400"/>
                <a:gd name="connsiteX1" fmla="*/ 348745 w 1776741"/>
                <a:gd name="connsiteY1" fmla="*/ 1992400 h 1992400"/>
                <a:gd name="connsiteX2" fmla="*/ 0 w 1776741"/>
                <a:gd name="connsiteY2" fmla="*/ 1643655 h 1992400"/>
                <a:gd name="connsiteX3" fmla="*/ 606898 w 1776741"/>
                <a:gd name="connsiteY3" fmla="*/ 1036757 h 1992400"/>
                <a:gd name="connsiteX4" fmla="*/ 1371049 w 1776741"/>
                <a:gd name="connsiteY4" fmla="*/ 266923 h 1992400"/>
                <a:gd name="connsiteX5" fmla="*/ 1371049 w 1776741"/>
                <a:gd name="connsiteY5" fmla="*/ 0 h 1992400"/>
                <a:gd name="connsiteX6" fmla="*/ 1721460 w 1776741"/>
                <a:gd name="connsiteY6" fmla="*/ 350412 h 1992400"/>
                <a:gd name="connsiteX7" fmla="*/ 1721460 w 1776741"/>
                <a:gd name="connsiteY7" fmla="*/ 617335 h 1992400"/>
                <a:gd name="connsiteX8" fmla="*/ 1080201 w 1776741"/>
                <a:gd name="connsiteY8" fmla="*/ 1258594 h 1992400"/>
                <a:gd name="connsiteX9" fmla="*/ 1081376 w 1776741"/>
                <a:gd name="connsiteY9" fmla="*/ 1259769 h 1992400"/>
                <a:gd name="connsiteX0" fmla="*/ 1081376 w 1776741"/>
                <a:gd name="connsiteY0" fmla="*/ 1259769 h 1992400"/>
                <a:gd name="connsiteX1" fmla="*/ 348745 w 1776741"/>
                <a:gd name="connsiteY1" fmla="*/ 1992400 h 1992400"/>
                <a:gd name="connsiteX2" fmla="*/ 0 w 1776741"/>
                <a:gd name="connsiteY2" fmla="*/ 1643655 h 1992400"/>
                <a:gd name="connsiteX3" fmla="*/ 1371049 w 1776741"/>
                <a:gd name="connsiteY3" fmla="*/ 266923 h 1992400"/>
                <a:gd name="connsiteX4" fmla="*/ 1371049 w 1776741"/>
                <a:gd name="connsiteY4" fmla="*/ 0 h 1992400"/>
                <a:gd name="connsiteX5" fmla="*/ 1721460 w 1776741"/>
                <a:gd name="connsiteY5" fmla="*/ 350412 h 1992400"/>
                <a:gd name="connsiteX6" fmla="*/ 1721460 w 1776741"/>
                <a:gd name="connsiteY6" fmla="*/ 617335 h 1992400"/>
                <a:gd name="connsiteX7" fmla="*/ 1080201 w 1776741"/>
                <a:gd name="connsiteY7" fmla="*/ 1258594 h 1992400"/>
                <a:gd name="connsiteX8" fmla="*/ 1081376 w 1776741"/>
                <a:gd name="connsiteY8" fmla="*/ 1259769 h 1992400"/>
                <a:gd name="connsiteX0" fmla="*/ 1080201 w 1776741"/>
                <a:gd name="connsiteY0" fmla="*/ 1258594 h 1992400"/>
                <a:gd name="connsiteX1" fmla="*/ 348745 w 1776741"/>
                <a:gd name="connsiteY1" fmla="*/ 1992400 h 1992400"/>
                <a:gd name="connsiteX2" fmla="*/ 0 w 1776741"/>
                <a:gd name="connsiteY2" fmla="*/ 1643655 h 1992400"/>
                <a:gd name="connsiteX3" fmla="*/ 1371049 w 1776741"/>
                <a:gd name="connsiteY3" fmla="*/ 266923 h 1992400"/>
                <a:gd name="connsiteX4" fmla="*/ 1371049 w 1776741"/>
                <a:gd name="connsiteY4" fmla="*/ 0 h 1992400"/>
                <a:gd name="connsiteX5" fmla="*/ 1721460 w 1776741"/>
                <a:gd name="connsiteY5" fmla="*/ 350412 h 1992400"/>
                <a:gd name="connsiteX6" fmla="*/ 1721460 w 1776741"/>
                <a:gd name="connsiteY6" fmla="*/ 617335 h 1992400"/>
                <a:gd name="connsiteX7" fmla="*/ 1080201 w 1776741"/>
                <a:gd name="connsiteY7" fmla="*/ 1258594 h 1992400"/>
                <a:gd name="connsiteX0" fmla="*/ 1721460 w 1776741"/>
                <a:gd name="connsiteY0" fmla="*/ 617335 h 1992400"/>
                <a:gd name="connsiteX1" fmla="*/ 348745 w 1776741"/>
                <a:gd name="connsiteY1" fmla="*/ 1992400 h 1992400"/>
                <a:gd name="connsiteX2" fmla="*/ 0 w 1776741"/>
                <a:gd name="connsiteY2" fmla="*/ 1643655 h 1992400"/>
                <a:gd name="connsiteX3" fmla="*/ 1371049 w 1776741"/>
                <a:gd name="connsiteY3" fmla="*/ 266923 h 1992400"/>
                <a:gd name="connsiteX4" fmla="*/ 1371049 w 1776741"/>
                <a:gd name="connsiteY4" fmla="*/ 0 h 1992400"/>
                <a:gd name="connsiteX5" fmla="*/ 1721460 w 1776741"/>
                <a:gd name="connsiteY5" fmla="*/ 350412 h 1992400"/>
                <a:gd name="connsiteX6" fmla="*/ 1721460 w 1776741"/>
                <a:gd name="connsiteY6" fmla="*/ 617335 h 199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6741" h="1992400">
                  <a:moveTo>
                    <a:pt x="1721460" y="617335"/>
                  </a:moveTo>
                  <a:lnTo>
                    <a:pt x="348745" y="1992400"/>
                  </a:lnTo>
                  <a:lnTo>
                    <a:pt x="0" y="1643655"/>
                  </a:lnTo>
                  <a:lnTo>
                    <a:pt x="1371049" y="266923"/>
                  </a:lnTo>
                  <a:cubicBezTo>
                    <a:pt x="1444758" y="193214"/>
                    <a:pt x="1444758" y="73709"/>
                    <a:pt x="1371049" y="0"/>
                  </a:cubicBezTo>
                  <a:lnTo>
                    <a:pt x="1721460" y="350412"/>
                  </a:lnTo>
                  <a:cubicBezTo>
                    <a:pt x="1795168" y="424121"/>
                    <a:pt x="1795168" y="543626"/>
                    <a:pt x="1721460" y="617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71A5A02-F9B6-4DAE-8905-E918E1ABF91C}"/>
              </a:ext>
            </a:extLst>
          </p:cNvPr>
          <p:cNvSpPr txBox="1"/>
          <p:nvPr/>
        </p:nvSpPr>
        <p:spPr>
          <a:xfrm>
            <a:off x="1556124" y="3125700"/>
            <a:ext cx="1282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</a:rPr>
              <a:t>Add Title Here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Round Same Side Corner Rectangle 7">
            <a:extLst>
              <a:ext uri="{FF2B5EF4-FFF2-40B4-BE49-F238E27FC236}">
                <a16:creationId xmlns:a16="http://schemas.microsoft.com/office/drawing/2014/main" id="{0C5A830A-C31E-40DD-B3E9-FAD60016ACB9}"/>
              </a:ext>
            </a:extLst>
          </p:cNvPr>
          <p:cNvSpPr>
            <a:spLocks noChangeAspect="1"/>
          </p:cNvSpPr>
          <p:nvPr/>
        </p:nvSpPr>
        <p:spPr>
          <a:xfrm rot="10800000">
            <a:off x="3355323" y="3044066"/>
            <a:ext cx="379318" cy="398781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5" name="그룹 14">
            <a:extLst>
              <a:ext uri="{FF2B5EF4-FFF2-40B4-BE49-F238E27FC236}">
                <a16:creationId xmlns:a16="http://schemas.microsoft.com/office/drawing/2014/main" id="{CED2827A-AA27-4A37-9F76-494E3A71656B}"/>
              </a:ext>
            </a:extLst>
          </p:cNvPr>
          <p:cNvGrpSpPr/>
          <p:nvPr/>
        </p:nvGrpSpPr>
        <p:grpSpPr>
          <a:xfrm>
            <a:off x="909221" y="3451941"/>
            <a:ext cx="2037184" cy="1778482"/>
            <a:chOff x="909220" y="3376268"/>
            <a:chExt cx="2037184" cy="1778481"/>
          </a:xfrm>
        </p:grpSpPr>
        <p:sp>
          <p:nvSpPr>
            <p:cNvPr id="36" name="Rounded Rectangle 14">
              <a:extLst>
                <a:ext uri="{FF2B5EF4-FFF2-40B4-BE49-F238E27FC236}">
                  <a16:creationId xmlns:a16="http://schemas.microsoft.com/office/drawing/2014/main" id="{9F38A06D-A33E-43B4-8E37-148BFA8D249F}"/>
                </a:ext>
              </a:extLst>
            </p:cNvPr>
            <p:cNvSpPr/>
            <p:nvPr/>
          </p:nvSpPr>
          <p:spPr>
            <a:xfrm>
              <a:off x="909220" y="4436672"/>
              <a:ext cx="154286" cy="316137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7" name="자유형: 도형 99">
              <a:extLst>
                <a:ext uri="{FF2B5EF4-FFF2-40B4-BE49-F238E27FC236}">
                  <a16:creationId xmlns:a16="http://schemas.microsoft.com/office/drawing/2014/main" id="{1E0E2BBF-B716-4C88-B77A-515CA2C60EF2}"/>
                </a:ext>
              </a:extLst>
            </p:cNvPr>
            <p:cNvSpPr/>
            <p:nvPr/>
          </p:nvSpPr>
          <p:spPr>
            <a:xfrm rot="13500000">
              <a:off x="1061833" y="3270179"/>
              <a:ext cx="1778481" cy="1990660"/>
            </a:xfrm>
            <a:custGeom>
              <a:avLst/>
              <a:gdLst>
                <a:gd name="connsiteX0" fmla="*/ 1723200 w 1778481"/>
                <a:gd name="connsiteY0" fmla="*/ 617335 h 1990660"/>
                <a:gd name="connsiteX1" fmla="*/ 956208 w 1778481"/>
                <a:gd name="connsiteY1" fmla="*/ 1384327 h 1990660"/>
                <a:gd name="connsiteX2" fmla="*/ 955643 w 1778481"/>
                <a:gd name="connsiteY2" fmla="*/ 1383762 h 1990660"/>
                <a:gd name="connsiteX3" fmla="*/ 348745 w 1778481"/>
                <a:gd name="connsiteY3" fmla="*/ 1990660 h 1990660"/>
                <a:gd name="connsiteX4" fmla="*/ 0 w 1778481"/>
                <a:gd name="connsiteY4" fmla="*/ 1641915 h 1990660"/>
                <a:gd name="connsiteX5" fmla="*/ 606898 w 1778481"/>
                <a:gd name="connsiteY5" fmla="*/ 1035017 h 1990660"/>
                <a:gd name="connsiteX6" fmla="*/ 605797 w 1778481"/>
                <a:gd name="connsiteY6" fmla="*/ 1033916 h 1990660"/>
                <a:gd name="connsiteX7" fmla="*/ 1372789 w 1778481"/>
                <a:gd name="connsiteY7" fmla="*/ 266923 h 1990660"/>
                <a:gd name="connsiteX8" fmla="*/ 1372789 w 1778481"/>
                <a:gd name="connsiteY8" fmla="*/ 0 h 1990660"/>
                <a:gd name="connsiteX9" fmla="*/ 1723200 w 1778481"/>
                <a:gd name="connsiteY9" fmla="*/ 350412 h 1990660"/>
                <a:gd name="connsiteX10" fmla="*/ 1723200 w 1778481"/>
                <a:gd name="connsiteY10" fmla="*/ 617335 h 1990660"/>
                <a:gd name="connsiteX0" fmla="*/ 1723200 w 1778481"/>
                <a:gd name="connsiteY0" fmla="*/ 617335 h 1990660"/>
                <a:gd name="connsiteX1" fmla="*/ 956208 w 1778481"/>
                <a:gd name="connsiteY1" fmla="*/ 1384327 h 1990660"/>
                <a:gd name="connsiteX2" fmla="*/ 955643 w 1778481"/>
                <a:gd name="connsiteY2" fmla="*/ 1383762 h 1990660"/>
                <a:gd name="connsiteX3" fmla="*/ 348745 w 1778481"/>
                <a:gd name="connsiteY3" fmla="*/ 1990660 h 1990660"/>
                <a:gd name="connsiteX4" fmla="*/ 0 w 1778481"/>
                <a:gd name="connsiteY4" fmla="*/ 1641915 h 1990660"/>
                <a:gd name="connsiteX5" fmla="*/ 606898 w 1778481"/>
                <a:gd name="connsiteY5" fmla="*/ 1035017 h 1990660"/>
                <a:gd name="connsiteX6" fmla="*/ 1372789 w 1778481"/>
                <a:gd name="connsiteY6" fmla="*/ 266923 h 1990660"/>
                <a:gd name="connsiteX7" fmla="*/ 1372789 w 1778481"/>
                <a:gd name="connsiteY7" fmla="*/ 0 h 1990660"/>
                <a:gd name="connsiteX8" fmla="*/ 1723200 w 1778481"/>
                <a:gd name="connsiteY8" fmla="*/ 350412 h 1990660"/>
                <a:gd name="connsiteX9" fmla="*/ 1723200 w 1778481"/>
                <a:gd name="connsiteY9" fmla="*/ 617335 h 1990660"/>
                <a:gd name="connsiteX0" fmla="*/ 1723200 w 1778481"/>
                <a:gd name="connsiteY0" fmla="*/ 617335 h 1990660"/>
                <a:gd name="connsiteX1" fmla="*/ 956208 w 1778481"/>
                <a:gd name="connsiteY1" fmla="*/ 1384327 h 1990660"/>
                <a:gd name="connsiteX2" fmla="*/ 955643 w 1778481"/>
                <a:gd name="connsiteY2" fmla="*/ 1383762 h 1990660"/>
                <a:gd name="connsiteX3" fmla="*/ 348745 w 1778481"/>
                <a:gd name="connsiteY3" fmla="*/ 1990660 h 1990660"/>
                <a:gd name="connsiteX4" fmla="*/ 0 w 1778481"/>
                <a:gd name="connsiteY4" fmla="*/ 1641915 h 1990660"/>
                <a:gd name="connsiteX5" fmla="*/ 1372789 w 1778481"/>
                <a:gd name="connsiteY5" fmla="*/ 266923 h 1990660"/>
                <a:gd name="connsiteX6" fmla="*/ 1372789 w 1778481"/>
                <a:gd name="connsiteY6" fmla="*/ 0 h 1990660"/>
                <a:gd name="connsiteX7" fmla="*/ 1723200 w 1778481"/>
                <a:gd name="connsiteY7" fmla="*/ 350412 h 1990660"/>
                <a:gd name="connsiteX8" fmla="*/ 1723200 w 1778481"/>
                <a:gd name="connsiteY8" fmla="*/ 617335 h 1990660"/>
                <a:gd name="connsiteX0" fmla="*/ 1723200 w 1778481"/>
                <a:gd name="connsiteY0" fmla="*/ 617335 h 1990660"/>
                <a:gd name="connsiteX1" fmla="*/ 956208 w 1778481"/>
                <a:gd name="connsiteY1" fmla="*/ 1384327 h 1990660"/>
                <a:gd name="connsiteX2" fmla="*/ 348745 w 1778481"/>
                <a:gd name="connsiteY2" fmla="*/ 1990660 h 1990660"/>
                <a:gd name="connsiteX3" fmla="*/ 0 w 1778481"/>
                <a:gd name="connsiteY3" fmla="*/ 1641915 h 1990660"/>
                <a:gd name="connsiteX4" fmla="*/ 1372789 w 1778481"/>
                <a:gd name="connsiteY4" fmla="*/ 266923 h 1990660"/>
                <a:gd name="connsiteX5" fmla="*/ 1372789 w 1778481"/>
                <a:gd name="connsiteY5" fmla="*/ 0 h 1990660"/>
                <a:gd name="connsiteX6" fmla="*/ 1723200 w 1778481"/>
                <a:gd name="connsiteY6" fmla="*/ 350412 h 1990660"/>
                <a:gd name="connsiteX7" fmla="*/ 1723200 w 1778481"/>
                <a:gd name="connsiteY7" fmla="*/ 617335 h 1990660"/>
                <a:gd name="connsiteX0" fmla="*/ 1723200 w 1778481"/>
                <a:gd name="connsiteY0" fmla="*/ 617335 h 1990660"/>
                <a:gd name="connsiteX1" fmla="*/ 348745 w 1778481"/>
                <a:gd name="connsiteY1" fmla="*/ 1990660 h 1990660"/>
                <a:gd name="connsiteX2" fmla="*/ 0 w 1778481"/>
                <a:gd name="connsiteY2" fmla="*/ 1641915 h 1990660"/>
                <a:gd name="connsiteX3" fmla="*/ 1372789 w 1778481"/>
                <a:gd name="connsiteY3" fmla="*/ 266923 h 1990660"/>
                <a:gd name="connsiteX4" fmla="*/ 1372789 w 1778481"/>
                <a:gd name="connsiteY4" fmla="*/ 0 h 1990660"/>
                <a:gd name="connsiteX5" fmla="*/ 1723200 w 1778481"/>
                <a:gd name="connsiteY5" fmla="*/ 350412 h 1990660"/>
                <a:gd name="connsiteX6" fmla="*/ 1723200 w 1778481"/>
                <a:gd name="connsiteY6" fmla="*/ 617335 h 199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81" h="1990660">
                  <a:moveTo>
                    <a:pt x="1723200" y="617335"/>
                  </a:moveTo>
                  <a:lnTo>
                    <a:pt x="348745" y="1990660"/>
                  </a:lnTo>
                  <a:lnTo>
                    <a:pt x="0" y="1641915"/>
                  </a:lnTo>
                  <a:lnTo>
                    <a:pt x="1372789" y="266923"/>
                  </a:lnTo>
                  <a:cubicBezTo>
                    <a:pt x="1446498" y="193214"/>
                    <a:pt x="1446497" y="73708"/>
                    <a:pt x="1372789" y="0"/>
                  </a:cubicBezTo>
                  <a:lnTo>
                    <a:pt x="1723200" y="350412"/>
                  </a:lnTo>
                  <a:cubicBezTo>
                    <a:pt x="1796908" y="424121"/>
                    <a:pt x="1796908" y="543626"/>
                    <a:pt x="1723200" y="6173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F323E72-205E-48FC-8227-968CB67E2BC7}"/>
              </a:ext>
            </a:extLst>
          </p:cNvPr>
          <p:cNvSpPr txBox="1"/>
          <p:nvPr/>
        </p:nvSpPr>
        <p:spPr>
          <a:xfrm>
            <a:off x="1556124" y="4113700"/>
            <a:ext cx="1282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</a:rPr>
              <a:t>Add Title Here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Rounded Rectangle 1">
            <a:extLst>
              <a:ext uri="{FF2B5EF4-FFF2-40B4-BE49-F238E27FC236}">
                <a16:creationId xmlns:a16="http://schemas.microsoft.com/office/drawing/2014/main" id="{86C16ED9-0B83-49CC-8CFC-5D8ED5D601F0}"/>
              </a:ext>
            </a:extLst>
          </p:cNvPr>
          <p:cNvSpPr/>
          <p:nvPr/>
        </p:nvSpPr>
        <p:spPr>
          <a:xfrm>
            <a:off x="3389585" y="4075305"/>
            <a:ext cx="310789" cy="367997"/>
          </a:xfrm>
          <a:custGeom>
            <a:avLst/>
            <a:gdLst/>
            <a:ahLst/>
            <a:cxnLst/>
            <a:rect l="l" t="t" r="r" b="b"/>
            <a:pathLst>
              <a:path w="3330520" h="3943576">
                <a:moveTo>
                  <a:pt x="91343" y="3355066"/>
                </a:moveTo>
                <a:lnTo>
                  <a:pt x="476428" y="3355066"/>
                </a:lnTo>
                <a:cubicBezTo>
                  <a:pt x="526871" y="3355066"/>
                  <a:pt x="567771" y="3405814"/>
                  <a:pt x="567771" y="3468422"/>
                </a:cubicBezTo>
                <a:cubicBezTo>
                  <a:pt x="567771" y="3531030"/>
                  <a:pt x="526871" y="3581777"/>
                  <a:pt x="476428" y="3581777"/>
                </a:cubicBezTo>
                <a:lnTo>
                  <a:pt x="91343" y="3581777"/>
                </a:lnTo>
                <a:cubicBezTo>
                  <a:pt x="40900" y="3581777"/>
                  <a:pt x="0" y="3531030"/>
                  <a:pt x="0" y="3468422"/>
                </a:cubicBezTo>
                <a:cubicBezTo>
                  <a:pt x="0" y="3405814"/>
                  <a:pt x="40900" y="3355066"/>
                  <a:pt x="91343" y="3355066"/>
                </a:cubicBezTo>
                <a:close/>
                <a:moveTo>
                  <a:pt x="91343" y="2927098"/>
                </a:moveTo>
                <a:lnTo>
                  <a:pt x="476428" y="2927098"/>
                </a:lnTo>
                <a:cubicBezTo>
                  <a:pt x="526871" y="2927098"/>
                  <a:pt x="567771" y="2977846"/>
                  <a:pt x="567771" y="3040454"/>
                </a:cubicBezTo>
                <a:cubicBezTo>
                  <a:pt x="567771" y="3103062"/>
                  <a:pt x="526871" y="3153809"/>
                  <a:pt x="476428" y="3153809"/>
                </a:cubicBezTo>
                <a:lnTo>
                  <a:pt x="91343" y="3153809"/>
                </a:lnTo>
                <a:cubicBezTo>
                  <a:pt x="40900" y="3153809"/>
                  <a:pt x="0" y="3103062"/>
                  <a:pt x="0" y="3040454"/>
                </a:cubicBezTo>
                <a:cubicBezTo>
                  <a:pt x="0" y="2977846"/>
                  <a:pt x="40900" y="2927098"/>
                  <a:pt x="91343" y="2927098"/>
                </a:cubicBezTo>
                <a:close/>
                <a:moveTo>
                  <a:pt x="91343" y="2499128"/>
                </a:moveTo>
                <a:lnTo>
                  <a:pt x="476428" y="2499128"/>
                </a:lnTo>
                <a:cubicBezTo>
                  <a:pt x="526871" y="2499128"/>
                  <a:pt x="567771" y="2549876"/>
                  <a:pt x="567771" y="2612484"/>
                </a:cubicBezTo>
                <a:cubicBezTo>
                  <a:pt x="567771" y="2675092"/>
                  <a:pt x="526871" y="2725839"/>
                  <a:pt x="476428" y="2725839"/>
                </a:cubicBezTo>
                <a:lnTo>
                  <a:pt x="91343" y="2725839"/>
                </a:lnTo>
                <a:cubicBezTo>
                  <a:pt x="40900" y="2725839"/>
                  <a:pt x="0" y="2675092"/>
                  <a:pt x="0" y="2612484"/>
                </a:cubicBezTo>
                <a:cubicBezTo>
                  <a:pt x="0" y="2549876"/>
                  <a:pt x="40900" y="2499128"/>
                  <a:pt x="91343" y="2499128"/>
                </a:cubicBezTo>
                <a:close/>
                <a:moveTo>
                  <a:pt x="91343" y="2071158"/>
                </a:moveTo>
                <a:lnTo>
                  <a:pt x="476428" y="2071158"/>
                </a:lnTo>
                <a:cubicBezTo>
                  <a:pt x="526871" y="2071158"/>
                  <a:pt x="567771" y="2121906"/>
                  <a:pt x="567771" y="2184514"/>
                </a:cubicBezTo>
                <a:cubicBezTo>
                  <a:pt x="567771" y="2247122"/>
                  <a:pt x="526871" y="2297869"/>
                  <a:pt x="476428" y="2297869"/>
                </a:cubicBezTo>
                <a:lnTo>
                  <a:pt x="91343" y="2297869"/>
                </a:lnTo>
                <a:cubicBezTo>
                  <a:pt x="40900" y="2297869"/>
                  <a:pt x="0" y="2247122"/>
                  <a:pt x="0" y="2184514"/>
                </a:cubicBezTo>
                <a:cubicBezTo>
                  <a:pt x="0" y="2121906"/>
                  <a:pt x="40900" y="2071158"/>
                  <a:pt x="91343" y="2071158"/>
                </a:cubicBezTo>
                <a:close/>
                <a:moveTo>
                  <a:pt x="2956837" y="1826561"/>
                </a:moveTo>
                <a:cubicBezTo>
                  <a:pt x="3052271" y="1826561"/>
                  <a:pt x="3129635" y="1903925"/>
                  <a:pt x="3129635" y="1999359"/>
                </a:cubicBezTo>
                <a:cubicBezTo>
                  <a:pt x="3129635" y="2094793"/>
                  <a:pt x="3052271" y="2172157"/>
                  <a:pt x="2956837" y="2172157"/>
                </a:cubicBezTo>
                <a:cubicBezTo>
                  <a:pt x="2861403" y="2172157"/>
                  <a:pt x="2784039" y="2094793"/>
                  <a:pt x="2784039" y="1999359"/>
                </a:cubicBezTo>
                <a:cubicBezTo>
                  <a:pt x="2784039" y="1903925"/>
                  <a:pt x="2861403" y="1826561"/>
                  <a:pt x="2956837" y="1826561"/>
                </a:cubicBezTo>
                <a:close/>
                <a:moveTo>
                  <a:pt x="2740566" y="1654736"/>
                </a:moveTo>
                <a:cubicBezTo>
                  <a:pt x="2653631" y="1654736"/>
                  <a:pt x="2583156" y="1725211"/>
                  <a:pt x="2583156" y="1812146"/>
                </a:cubicBezTo>
                <a:lnTo>
                  <a:pt x="2583156" y="2186573"/>
                </a:lnTo>
                <a:cubicBezTo>
                  <a:pt x="2583156" y="2273508"/>
                  <a:pt x="2653631" y="2343983"/>
                  <a:pt x="2740566" y="2343983"/>
                </a:cubicBezTo>
                <a:lnTo>
                  <a:pt x="3330519" y="2343983"/>
                </a:lnTo>
                <a:lnTo>
                  <a:pt x="3330519" y="1654736"/>
                </a:lnTo>
                <a:close/>
                <a:moveTo>
                  <a:pt x="91343" y="1643188"/>
                </a:moveTo>
                <a:lnTo>
                  <a:pt x="476428" y="1643188"/>
                </a:lnTo>
                <a:cubicBezTo>
                  <a:pt x="526871" y="1643188"/>
                  <a:pt x="567771" y="1693936"/>
                  <a:pt x="567771" y="1756544"/>
                </a:cubicBezTo>
                <a:cubicBezTo>
                  <a:pt x="567771" y="1819152"/>
                  <a:pt x="526871" y="1869899"/>
                  <a:pt x="476428" y="1869899"/>
                </a:cubicBezTo>
                <a:lnTo>
                  <a:pt x="91343" y="1869899"/>
                </a:lnTo>
                <a:cubicBezTo>
                  <a:pt x="40900" y="1869899"/>
                  <a:pt x="0" y="1819152"/>
                  <a:pt x="0" y="1756544"/>
                </a:cubicBezTo>
                <a:cubicBezTo>
                  <a:pt x="0" y="1693936"/>
                  <a:pt x="40900" y="1643188"/>
                  <a:pt x="91343" y="1643188"/>
                </a:cubicBezTo>
                <a:close/>
                <a:moveTo>
                  <a:pt x="91343" y="1215218"/>
                </a:moveTo>
                <a:lnTo>
                  <a:pt x="476428" y="1215218"/>
                </a:lnTo>
                <a:cubicBezTo>
                  <a:pt x="526871" y="1215218"/>
                  <a:pt x="567771" y="1265966"/>
                  <a:pt x="567771" y="1328574"/>
                </a:cubicBezTo>
                <a:cubicBezTo>
                  <a:pt x="567771" y="1391182"/>
                  <a:pt x="526871" y="1441929"/>
                  <a:pt x="476428" y="1441929"/>
                </a:cubicBezTo>
                <a:lnTo>
                  <a:pt x="91343" y="1441929"/>
                </a:lnTo>
                <a:cubicBezTo>
                  <a:pt x="40900" y="1441929"/>
                  <a:pt x="0" y="1391182"/>
                  <a:pt x="0" y="1328574"/>
                </a:cubicBezTo>
                <a:cubicBezTo>
                  <a:pt x="0" y="1265966"/>
                  <a:pt x="40900" y="1215218"/>
                  <a:pt x="91343" y="1215218"/>
                </a:cubicBezTo>
                <a:close/>
                <a:moveTo>
                  <a:pt x="91343" y="787248"/>
                </a:moveTo>
                <a:lnTo>
                  <a:pt x="476428" y="787248"/>
                </a:lnTo>
                <a:cubicBezTo>
                  <a:pt x="526871" y="787248"/>
                  <a:pt x="567771" y="837996"/>
                  <a:pt x="567771" y="900604"/>
                </a:cubicBezTo>
                <a:cubicBezTo>
                  <a:pt x="567771" y="963212"/>
                  <a:pt x="526871" y="1013959"/>
                  <a:pt x="476428" y="1013959"/>
                </a:cubicBezTo>
                <a:lnTo>
                  <a:pt x="91343" y="1013959"/>
                </a:lnTo>
                <a:cubicBezTo>
                  <a:pt x="40900" y="1013959"/>
                  <a:pt x="0" y="963212"/>
                  <a:pt x="0" y="900604"/>
                </a:cubicBezTo>
                <a:cubicBezTo>
                  <a:pt x="0" y="837996"/>
                  <a:pt x="40900" y="787248"/>
                  <a:pt x="91343" y="787248"/>
                </a:cubicBezTo>
                <a:close/>
                <a:moveTo>
                  <a:pt x="91343" y="359278"/>
                </a:moveTo>
                <a:lnTo>
                  <a:pt x="476428" y="359278"/>
                </a:lnTo>
                <a:cubicBezTo>
                  <a:pt x="526871" y="359278"/>
                  <a:pt x="567771" y="410026"/>
                  <a:pt x="567771" y="472634"/>
                </a:cubicBezTo>
                <a:cubicBezTo>
                  <a:pt x="567771" y="535241"/>
                  <a:pt x="526871" y="585989"/>
                  <a:pt x="476428" y="585989"/>
                </a:cubicBezTo>
                <a:lnTo>
                  <a:pt x="91343" y="585989"/>
                </a:lnTo>
                <a:cubicBezTo>
                  <a:pt x="40900" y="585989"/>
                  <a:pt x="0" y="535241"/>
                  <a:pt x="0" y="472634"/>
                </a:cubicBezTo>
                <a:cubicBezTo>
                  <a:pt x="0" y="410026"/>
                  <a:pt x="40900" y="359278"/>
                  <a:pt x="91343" y="359278"/>
                </a:cubicBezTo>
                <a:close/>
                <a:moveTo>
                  <a:pt x="750244" y="0"/>
                </a:moveTo>
                <a:lnTo>
                  <a:pt x="2814452" y="0"/>
                </a:lnTo>
                <a:cubicBezTo>
                  <a:pt x="3099468" y="0"/>
                  <a:pt x="3330520" y="231052"/>
                  <a:pt x="3330520" y="516068"/>
                </a:cubicBezTo>
                <a:lnTo>
                  <a:pt x="3330520" y="3427508"/>
                </a:lnTo>
                <a:cubicBezTo>
                  <a:pt x="3330520" y="3712524"/>
                  <a:pt x="3099468" y="3943576"/>
                  <a:pt x="2814452" y="3943576"/>
                </a:cubicBezTo>
                <a:lnTo>
                  <a:pt x="750244" y="3943576"/>
                </a:lnTo>
                <a:cubicBezTo>
                  <a:pt x="577386" y="3943576"/>
                  <a:pt x="424378" y="3858590"/>
                  <a:pt x="331698" y="3727422"/>
                </a:cubicBezTo>
                <a:lnTo>
                  <a:pt x="579614" y="3727422"/>
                </a:lnTo>
                <a:cubicBezTo>
                  <a:pt x="660851" y="3727422"/>
                  <a:pt x="726722" y="3628530"/>
                  <a:pt x="726722" y="3506525"/>
                </a:cubicBezTo>
                <a:cubicBezTo>
                  <a:pt x="726722" y="3399298"/>
                  <a:pt x="675843" y="3309924"/>
                  <a:pt x="608330" y="3289974"/>
                </a:cubicBezTo>
                <a:cubicBezTo>
                  <a:pt x="675843" y="3270025"/>
                  <a:pt x="726722" y="3180650"/>
                  <a:pt x="726722" y="3073424"/>
                </a:cubicBezTo>
                <a:cubicBezTo>
                  <a:pt x="726722" y="2966194"/>
                  <a:pt x="675840" y="2876817"/>
                  <a:pt x="608324" y="2856872"/>
                </a:cubicBezTo>
                <a:cubicBezTo>
                  <a:pt x="675840" y="2836927"/>
                  <a:pt x="726722" y="2747551"/>
                  <a:pt x="726722" y="2640321"/>
                </a:cubicBezTo>
                <a:cubicBezTo>
                  <a:pt x="726722" y="2533091"/>
                  <a:pt x="675839" y="2443714"/>
                  <a:pt x="608323" y="2423769"/>
                </a:cubicBezTo>
                <a:cubicBezTo>
                  <a:pt x="675839" y="2403824"/>
                  <a:pt x="726722" y="2314448"/>
                  <a:pt x="726722" y="2207218"/>
                </a:cubicBezTo>
                <a:cubicBezTo>
                  <a:pt x="726722" y="2099988"/>
                  <a:pt x="675840" y="2010611"/>
                  <a:pt x="608324" y="1990666"/>
                </a:cubicBezTo>
                <a:cubicBezTo>
                  <a:pt x="675840" y="1970721"/>
                  <a:pt x="726722" y="1881345"/>
                  <a:pt x="726722" y="1774115"/>
                </a:cubicBezTo>
                <a:cubicBezTo>
                  <a:pt x="726722" y="1666885"/>
                  <a:pt x="675840" y="1577508"/>
                  <a:pt x="608323" y="1557563"/>
                </a:cubicBezTo>
                <a:cubicBezTo>
                  <a:pt x="675840" y="1537618"/>
                  <a:pt x="726722" y="1448242"/>
                  <a:pt x="726722" y="1341012"/>
                </a:cubicBezTo>
                <a:cubicBezTo>
                  <a:pt x="726722" y="1233782"/>
                  <a:pt x="675840" y="1144405"/>
                  <a:pt x="608324" y="1124460"/>
                </a:cubicBezTo>
                <a:cubicBezTo>
                  <a:pt x="675840" y="1104515"/>
                  <a:pt x="726722" y="1015139"/>
                  <a:pt x="726722" y="907909"/>
                </a:cubicBezTo>
                <a:cubicBezTo>
                  <a:pt x="726722" y="800679"/>
                  <a:pt x="675840" y="711302"/>
                  <a:pt x="608324" y="691357"/>
                </a:cubicBezTo>
                <a:cubicBezTo>
                  <a:pt x="675840" y="671412"/>
                  <a:pt x="726722" y="582035"/>
                  <a:pt x="726722" y="474806"/>
                </a:cubicBezTo>
                <a:cubicBezTo>
                  <a:pt x="726722" y="352801"/>
                  <a:pt x="660851" y="253908"/>
                  <a:pt x="579614" y="253908"/>
                </a:cubicBezTo>
                <a:lnTo>
                  <a:pt x="307995" y="253908"/>
                </a:lnTo>
                <a:cubicBezTo>
                  <a:pt x="396188" y="101469"/>
                  <a:pt x="561367" y="0"/>
                  <a:pt x="7502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0" name="그룹 15">
            <a:extLst>
              <a:ext uri="{FF2B5EF4-FFF2-40B4-BE49-F238E27FC236}">
                <a16:creationId xmlns:a16="http://schemas.microsoft.com/office/drawing/2014/main" id="{350873A6-7C22-46AF-82BF-67F7D3AB9747}"/>
              </a:ext>
            </a:extLst>
          </p:cNvPr>
          <p:cNvGrpSpPr/>
          <p:nvPr/>
        </p:nvGrpSpPr>
        <p:grpSpPr>
          <a:xfrm>
            <a:off x="899695" y="4444629"/>
            <a:ext cx="2037824" cy="1777202"/>
            <a:chOff x="909220" y="4263653"/>
            <a:chExt cx="2037824" cy="1777201"/>
          </a:xfrm>
        </p:grpSpPr>
        <p:sp>
          <p:nvSpPr>
            <p:cNvPr id="41" name="Rounded Rectangle 14">
              <a:extLst>
                <a:ext uri="{FF2B5EF4-FFF2-40B4-BE49-F238E27FC236}">
                  <a16:creationId xmlns:a16="http://schemas.microsoft.com/office/drawing/2014/main" id="{8F2EDF12-1C3B-41B3-B7D1-A7FEC1FCB6AA}"/>
                </a:ext>
              </a:extLst>
            </p:cNvPr>
            <p:cNvSpPr/>
            <p:nvPr/>
          </p:nvSpPr>
          <p:spPr>
            <a:xfrm>
              <a:off x="909220" y="5324322"/>
              <a:ext cx="154286" cy="316137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자유형: 도형 102">
              <a:extLst>
                <a:ext uri="{FF2B5EF4-FFF2-40B4-BE49-F238E27FC236}">
                  <a16:creationId xmlns:a16="http://schemas.microsoft.com/office/drawing/2014/main" id="{06A78B16-405F-46E0-9CEC-D4664D37C890}"/>
                </a:ext>
              </a:extLst>
            </p:cNvPr>
            <p:cNvSpPr/>
            <p:nvPr/>
          </p:nvSpPr>
          <p:spPr>
            <a:xfrm rot="13500000">
              <a:off x="1062473" y="4156284"/>
              <a:ext cx="1777201" cy="1991940"/>
            </a:xfrm>
            <a:custGeom>
              <a:avLst/>
              <a:gdLst>
                <a:gd name="connsiteX0" fmla="*/ 1081376 w 1777201"/>
                <a:gd name="connsiteY0" fmla="*/ 1259309 h 1991940"/>
                <a:gd name="connsiteX1" fmla="*/ 348745 w 1777201"/>
                <a:gd name="connsiteY1" fmla="*/ 1991940 h 1991940"/>
                <a:gd name="connsiteX2" fmla="*/ 0 w 1777201"/>
                <a:gd name="connsiteY2" fmla="*/ 1643195 h 1991940"/>
                <a:gd name="connsiteX3" fmla="*/ 606897 w 1777201"/>
                <a:gd name="connsiteY3" fmla="*/ 1036298 h 1991940"/>
                <a:gd name="connsiteX4" fmla="*/ 604516 w 1777201"/>
                <a:gd name="connsiteY4" fmla="*/ 1033916 h 1991940"/>
                <a:gd name="connsiteX5" fmla="*/ 1371509 w 1777201"/>
                <a:gd name="connsiteY5" fmla="*/ 266923 h 1991940"/>
                <a:gd name="connsiteX6" fmla="*/ 1371509 w 1777201"/>
                <a:gd name="connsiteY6" fmla="*/ 0 h 1991940"/>
                <a:gd name="connsiteX7" fmla="*/ 1721920 w 1777201"/>
                <a:gd name="connsiteY7" fmla="*/ 350412 h 1991940"/>
                <a:gd name="connsiteX8" fmla="*/ 1721920 w 1777201"/>
                <a:gd name="connsiteY8" fmla="*/ 617335 h 1991940"/>
                <a:gd name="connsiteX9" fmla="*/ 1080662 w 1777201"/>
                <a:gd name="connsiteY9" fmla="*/ 1258594 h 1991940"/>
                <a:gd name="connsiteX0" fmla="*/ 1081376 w 1777201"/>
                <a:gd name="connsiteY0" fmla="*/ 1259309 h 1991940"/>
                <a:gd name="connsiteX1" fmla="*/ 348745 w 1777201"/>
                <a:gd name="connsiteY1" fmla="*/ 1991940 h 1991940"/>
                <a:gd name="connsiteX2" fmla="*/ 0 w 1777201"/>
                <a:gd name="connsiteY2" fmla="*/ 1643195 h 1991940"/>
                <a:gd name="connsiteX3" fmla="*/ 606897 w 1777201"/>
                <a:gd name="connsiteY3" fmla="*/ 1036298 h 1991940"/>
                <a:gd name="connsiteX4" fmla="*/ 1371509 w 1777201"/>
                <a:gd name="connsiteY4" fmla="*/ 266923 h 1991940"/>
                <a:gd name="connsiteX5" fmla="*/ 1371509 w 1777201"/>
                <a:gd name="connsiteY5" fmla="*/ 0 h 1991940"/>
                <a:gd name="connsiteX6" fmla="*/ 1721920 w 1777201"/>
                <a:gd name="connsiteY6" fmla="*/ 350412 h 1991940"/>
                <a:gd name="connsiteX7" fmla="*/ 1721920 w 1777201"/>
                <a:gd name="connsiteY7" fmla="*/ 617335 h 1991940"/>
                <a:gd name="connsiteX8" fmla="*/ 1080662 w 1777201"/>
                <a:gd name="connsiteY8" fmla="*/ 1258594 h 1991940"/>
                <a:gd name="connsiteX9" fmla="*/ 1081376 w 1777201"/>
                <a:gd name="connsiteY9" fmla="*/ 1259309 h 1991940"/>
                <a:gd name="connsiteX0" fmla="*/ 1081376 w 1777201"/>
                <a:gd name="connsiteY0" fmla="*/ 1259309 h 1991940"/>
                <a:gd name="connsiteX1" fmla="*/ 348745 w 1777201"/>
                <a:gd name="connsiteY1" fmla="*/ 1991940 h 1991940"/>
                <a:gd name="connsiteX2" fmla="*/ 0 w 1777201"/>
                <a:gd name="connsiteY2" fmla="*/ 1643195 h 1991940"/>
                <a:gd name="connsiteX3" fmla="*/ 1371509 w 1777201"/>
                <a:gd name="connsiteY3" fmla="*/ 266923 h 1991940"/>
                <a:gd name="connsiteX4" fmla="*/ 1371509 w 1777201"/>
                <a:gd name="connsiteY4" fmla="*/ 0 h 1991940"/>
                <a:gd name="connsiteX5" fmla="*/ 1721920 w 1777201"/>
                <a:gd name="connsiteY5" fmla="*/ 350412 h 1991940"/>
                <a:gd name="connsiteX6" fmla="*/ 1721920 w 1777201"/>
                <a:gd name="connsiteY6" fmla="*/ 617335 h 1991940"/>
                <a:gd name="connsiteX7" fmla="*/ 1080662 w 1777201"/>
                <a:gd name="connsiteY7" fmla="*/ 1258594 h 1991940"/>
                <a:gd name="connsiteX8" fmla="*/ 1081376 w 1777201"/>
                <a:gd name="connsiteY8" fmla="*/ 1259309 h 1991940"/>
                <a:gd name="connsiteX0" fmla="*/ 1080662 w 1777201"/>
                <a:gd name="connsiteY0" fmla="*/ 1258594 h 1991940"/>
                <a:gd name="connsiteX1" fmla="*/ 348745 w 1777201"/>
                <a:gd name="connsiteY1" fmla="*/ 1991940 h 1991940"/>
                <a:gd name="connsiteX2" fmla="*/ 0 w 1777201"/>
                <a:gd name="connsiteY2" fmla="*/ 1643195 h 1991940"/>
                <a:gd name="connsiteX3" fmla="*/ 1371509 w 1777201"/>
                <a:gd name="connsiteY3" fmla="*/ 266923 h 1991940"/>
                <a:gd name="connsiteX4" fmla="*/ 1371509 w 1777201"/>
                <a:gd name="connsiteY4" fmla="*/ 0 h 1991940"/>
                <a:gd name="connsiteX5" fmla="*/ 1721920 w 1777201"/>
                <a:gd name="connsiteY5" fmla="*/ 350412 h 1991940"/>
                <a:gd name="connsiteX6" fmla="*/ 1721920 w 1777201"/>
                <a:gd name="connsiteY6" fmla="*/ 617335 h 1991940"/>
                <a:gd name="connsiteX7" fmla="*/ 1080662 w 1777201"/>
                <a:gd name="connsiteY7" fmla="*/ 1258594 h 1991940"/>
                <a:gd name="connsiteX0" fmla="*/ 1721920 w 1777201"/>
                <a:gd name="connsiteY0" fmla="*/ 617335 h 1991940"/>
                <a:gd name="connsiteX1" fmla="*/ 348745 w 1777201"/>
                <a:gd name="connsiteY1" fmla="*/ 1991940 h 1991940"/>
                <a:gd name="connsiteX2" fmla="*/ 0 w 1777201"/>
                <a:gd name="connsiteY2" fmla="*/ 1643195 h 1991940"/>
                <a:gd name="connsiteX3" fmla="*/ 1371509 w 1777201"/>
                <a:gd name="connsiteY3" fmla="*/ 266923 h 1991940"/>
                <a:gd name="connsiteX4" fmla="*/ 1371509 w 1777201"/>
                <a:gd name="connsiteY4" fmla="*/ 0 h 1991940"/>
                <a:gd name="connsiteX5" fmla="*/ 1721920 w 1777201"/>
                <a:gd name="connsiteY5" fmla="*/ 350412 h 1991940"/>
                <a:gd name="connsiteX6" fmla="*/ 1721920 w 1777201"/>
                <a:gd name="connsiteY6" fmla="*/ 617335 h 199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7201" h="1991940">
                  <a:moveTo>
                    <a:pt x="1721920" y="617335"/>
                  </a:moveTo>
                  <a:lnTo>
                    <a:pt x="348745" y="1991940"/>
                  </a:lnTo>
                  <a:lnTo>
                    <a:pt x="0" y="1643195"/>
                  </a:lnTo>
                  <a:lnTo>
                    <a:pt x="1371509" y="266923"/>
                  </a:lnTo>
                  <a:cubicBezTo>
                    <a:pt x="1445218" y="193214"/>
                    <a:pt x="1445217" y="73709"/>
                    <a:pt x="1371509" y="0"/>
                  </a:cubicBezTo>
                  <a:lnTo>
                    <a:pt x="1721920" y="350412"/>
                  </a:lnTo>
                  <a:cubicBezTo>
                    <a:pt x="1795629" y="424121"/>
                    <a:pt x="1795628" y="543626"/>
                    <a:pt x="1721920" y="617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DEADED0-CC99-4609-914B-7A3E07E87E35}"/>
              </a:ext>
            </a:extLst>
          </p:cNvPr>
          <p:cNvSpPr txBox="1"/>
          <p:nvPr/>
        </p:nvSpPr>
        <p:spPr>
          <a:xfrm>
            <a:off x="1556124" y="5101700"/>
            <a:ext cx="1282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</a:rPr>
              <a:t>Add Title Here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rapezoid 10">
            <a:extLst>
              <a:ext uri="{FF2B5EF4-FFF2-40B4-BE49-F238E27FC236}">
                <a16:creationId xmlns:a16="http://schemas.microsoft.com/office/drawing/2014/main" id="{FBC5966D-0EA0-4236-9B91-E3BE4D9F4A17}"/>
              </a:ext>
            </a:extLst>
          </p:cNvPr>
          <p:cNvSpPr/>
          <p:nvPr/>
        </p:nvSpPr>
        <p:spPr>
          <a:xfrm>
            <a:off x="3352367" y="5075761"/>
            <a:ext cx="385231" cy="384781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pic>
        <p:nvPicPr>
          <p:cNvPr id="45" name="Picture 44" descr="E:\002-KIMS BUSINESS\007-02-MaxPPT-Contents\150811-\노트.png">
            <a:extLst>
              <a:ext uri="{FF2B5EF4-FFF2-40B4-BE49-F238E27FC236}">
                <a16:creationId xmlns:a16="http://schemas.microsoft.com/office/drawing/2014/main" id="{48BD6758-7E32-4028-AF09-BD379BA20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53" y="1673427"/>
            <a:ext cx="6868944" cy="477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A86897A-1D1F-4A52-9733-A3A59E2C1378}"/>
              </a:ext>
            </a:extLst>
          </p:cNvPr>
          <p:cNvSpPr/>
          <p:nvPr/>
        </p:nvSpPr>
        <p:spPr>
          <a:xfrm>
            <a:off x="4035234" y="2043067"/>
            <a:ext cx="1390559" cy="481078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C4AE16-F760-4ACA-9C09-3BCEF572111B}"/>
              </a:ext>
            </a:extLst>
          </p:cNvPr>
          <p:cNvSpPr txBox="1"/>
          <p:nvPr/>
        </p:nvSpPr>
        <p:spPr>
          <a:xfrm>
            <a:off x="4596534" y="2129718"/>
            <a:ext cx="7714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349682-B4EE-4685-830F-172EC7AB0D4B}"/>
              </a:ext>
            </a:extLst>
          </p:cNvPr>
          <p:cNvSpPr txBox="1"/>
          <p:nvPr/>
        </p:nvSpPr>
        <p:spPr>
          <a:xfrm>
            <a:off x="5509603" y="1907468"/>
            <a:ext cx="217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BAB3A6-B23F-44EB-9492-9D6C64DB9463}"/>
              </a:ext>
            </a:extLst>
          </p:cNvPr>
          <p:cNvSpPr/>
          <p:nvPr/>
        </p:nvSpPr>
        <p:spPr>
          <a:xfrm>
            <a:off x="4035234" y="3033491"/>
            <a:ext cx="1390559" cy="48107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6C80B7-D5D8-4460-965F-8AD10863182A}"/>
              </a:ext>
            </a:extLst>
          </p:cNvPr>
          <p:cNvSpPr txBox="1"/>
          <p:nvPr/>
        </p:nvSpPr>
        <p:spPr>
          <a:xfrm>
            <a:off x="4596534" y="3120142"/>
            <a:ext cx="7714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B0E0C7-EEF8-4D71-B58C-091474BC5551}"/>
              </a:ext>
            </a:extLst>
          </p:cNvPr>
          <p:cNvSpPr txBox="1"/>
          <p:nvPr/>
        </p:nvSpPr>
        <p:spPr>
          <a:xfrm>
            <a:off x="5509603" y="2897892"/>
            <a:ext cx="217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178EEF-16B1-41F7-AA73-E764DD687EAD}"/>
              </a:ext>
            </a:extLst>
          </p:cNvPr>
          <p:cNvSpPr/>
          <p:nvPr/>
        </p:nvSpPr>
        <p:spPr>
          <a:xfrm>
            <a:off x="4035234" y="4023915"/>
            <a:ext cx="1390559" cy="48107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5E946A-3352-4A0C-BCAE-E1C6EBAE1F57}"/>
              </a:ext>
            </a:extLst>
          </p:cNvPr>
          <p:cNvSpPr txBox="1"/>
          <p:nvPr/>
        </p:nvSpPr>
        <p:spPr>
          <a:xfrm>
            <a:off x="4596534" y="4110566"/>
            <a:ext cx="7714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5190AD-840B-493E-82A5-794903D0CD08}"/>
              </a:ext>
            </a:extLst>
          </p:cNvPr>
          <p:cNvSpPr txBox="1"/>
          <p:nvPr/>
        </p:nvSpPr>
        <p:spPr>
          <a:xfrm>
            <a:off x="5509603" y="3888316"/>
            <a:ext cx="217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747844-4FC3-49D0-9AF7-3450A2D30043}"/>
              </a:ext>
            </a:extLst>
          </p:cNvPr>
          <p:cNvSpPr/>
          <p:nvPr/>
        </p:nvSpPr>
        <p:spPr>
          <a:xfrm>
            <a:off x="4035234" y="5014339"/>
            <a:ext cx="1390559" cy="48107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663275-0C07-448C-A291-EEC8DC87FCA4}"/>
              </a:ext>
            </a:extLst>
          </p:cNvPr>
          <p:cNvSpPr txBox="1"/>
          <p:nvPr/>
        </p:nvSpPr>
        <p:spPr>
          <a:xfrm>
            <a:off x="4596534" y="5100989"/>
            <a:ext cx="7714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89B889-224E-4BDD-A8C3-5A5C2FEA9D4F}"/>
              </a:ext>
            </a:extLst>
          </p:cNvPr>
          <p:cNvSpPr txBox="1"/>
          <p:nvPr/>
        </p:nvSpPr>
        <p:spPr>
          <a:xfrm>
            <a:off x="5526824" y="4878740"/>
            <a:ext cx="217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Round Same Side Corner Rectangle 1">
            <a:extLst>
              <a:ext uri="{FF2B5EF4-FFF2-40B4-BE49-F238E27FC236}">
                <a16:creationId xmlns:a16="http://schemas.microsoft.com/office/drawing/2014/main" id="{F4885A61-4E14-454B-B60A-52A85158EF66}"/>
              </a:ext>
            </a:extLst>
          </p:cNvPr>
          <p:cNvSpPr/>
          <p:nvPr/>
        </p:nvSpPr>
        <p:spPr>
          <a:xfrm rot="13594366">
            <a:off x="9135993" y="2453593"/>
            <a:ext cx="196419" cy="691867"/>
          </a:xfrm>
          <a:custGeom>
            <a:avLst/>
            <a:gdLst/>
            <a:ahLst/>
            <a:cxnLst/>
            <a:rect l="l" t="t" r="r" b="b"/>
            <a:pathLst>
              <a:path w="1382404" h="5681687">
                <a:moveTo>
                  <a:pt x="952524" y="497112"/>
                </a:moveTo>
                <a:lnTo>
                  <a:pt x="375875" y="497112"/>
                </a:lnTo>
                <a:lnTo>
                  <a:pt x="664200" y="0"/>
                </a:lnTo>
                <a:close/>
                <a:moveTo>
                  <a:pt x="1051487" y="1374044"/>
                </a:moveTo>
                <a:cubicBezTo>
                  <a:pt x="1001318" y="1328903"/>
                  <a:pt x="965438" y="1279000"/>
                  <a:pt x="900981" y="1238622"/>
                </a:cubicBezTo>
                <a:cubicBezTo>
                  <a:pt x="732552" y="1148134"/>
                  <a:pt x="599845" y="1174328"/>
                  <a:pt x="481424" y="1233859"/>
                </a:cubicBezTo>
                <a:cubicBezTo>
                  <a:pt x="407442" y="1273443"/>
                  <a:pt x="381086" y="1327316"/>
                  <a:pt x="330917" y="1374044"/>
                </a:cubicBezTo>
                <a:cubicBezTo>
                  <a:pt x="290273" y="1328903"/>
                  <a:pt x="228198" y="1245663"/>
                  <a:pt x="144692" y="1224335"/>
                </a:cubicBezTo>
                <a:cubicBezTo>
                  <a:pt x="82173" y="1205286"/>
                  <a:pt x="55375" y="1212428"/>
                  <a:pt x="0" y="1217191"/>
                </a:cubicBezTo>
                <a:lnTo>
                  <a:pt x="344520" y="623192"/>
                </a:lnTo>
                <a:lnTo>
                  <a:pt x="1014121" y="623192"/>
                </a:lnTo>
                <a:lnTo>
                  <a:pt x="1358640" y="1217191"/>
                </a:lnTo>
                <a:cubicBezTo>
                  <a:pt x="1287374" y="1217985"/>
                  <a:pt x="1242302" y="1211634"/>
                  <a:pt x="1180561" y="1248147"/>
                </a:cubicBezTo>
                <a:cubicBezTo>
                  <a:pt x="1120868" y="1273444"/>
                  <a:pt x="1094512" y="1332078"/>
                  <a:pt x="1051487" y="1374044"/>
                </a:cubicBezTo>
                <a:close/>
                <a:moveTo>
                  <a:pt x="297935" y="4385543"/>
                </a:moveTo>
                <a:lnTo>
                  <a:pt x="0" y="4385543"/>
                </a:lnTo>
                <a:lnTo>
                  <a:pt x="0" y="1311902"/>
                </a:lnTo>
                <a:cubicBezTo>
                  <a:pt x="3269" y="1310960"/>
                  <a:pt x="6579" y="1310903"/>
                  <a:pt x="9903" y="1310903"/>
                </a:cubicBezTo>
                <a:cubicBezTo>
                  <a:pt x="168979" y="1310903"/>
                  <a:pt x="297935" y="1439859"/>
                  <a:pt x="297935" y="1598935"/>
                </a:cubicBezTo>
                <a:close/>
                <a:moveTo>
                  <a:pt x="979234" y="4385543"/>
                </a:moveTo>
                <a:lnTo>
                  <a:pt x="403170" y="4385543"/>
                </a:lnTo>
                <a:lnTo>
                  <a:pt x="403170" y="1598935"/>
                </a:lnTo>
                <a:cubicBezTo>
                  <a:pt x="403170" y="1439859"/>
                  <a:pt x="532126" y="1310903"/>
                  <a:pt x="691202" y="1310903"/>
                </a:cubicBezTo>
                <a:cubicBezTo>
                  <a:pt x="850278" y="1310903"/>
                  <a:pt x="979234" y="1439859"/>
                  <a:pt x="979234" y="1598935"/>
                </a:cubicBezTo>
                <a:close/>
                <a:moveTo>
                  <a:pt x="1382403" y="4395122"/>
                </a:moveTo>
                <a:lnTo>
                  <a:pt x="1084468" y="4395122"/>
                </a:lnTo>
                <a:lnTo>
                  <a:pt x="1084468" y="1608514"/>
                </a:lnTo>
                <a:cubicBezTo>
                  <a:pt x="1084468" y="1449438"/>
                  <a:pt x="1213424" y="1320482"/>
                  <a:pt x="1372500" y="1320482"/>
                </a:cubicBezTo>
                <a:cubicBezTo>
                  <a:pt x="1375824" y="1320482"/>
                  <a:pt x="1379134" y="1320539"/>
                  <a:pt x="1382403" y="1321481"/>
                </a:cubicBezTo>
                <a:close/>
                <a:moveTo>
                  <a:pt x="1382404" y="4961607"/>
                </a:moveTo>
                <a:lnTo>
                  <a:pt x="0" y="4961607"/>
                </a:lnTo>
                <a:lnTo>
                  <a:pt x="0" y="4529559"/>
                </a:lnTo>
                <a:lnTo>
                  <a:pt x="1382404" y="4529559"/>
                </a:lnTo>
                <a:close/>
                <a:moveTo>
                  <a:pt x="691202" y="5681687"/>
                </a:moveTo>
                <a:cubicBezTo>
                  <a:pt x="309462" y="5681687"/>
                  <a:pt x="0" y="5544541"/>
                  <a:pt x="0" y="5375363"/>
                </a:cubicBezTo>
                <a:lnTo>
                  <a:pt x="0" y="5069039"/>
                </a:lnTo>
                <a:lnTo>
                  <a:pt x="1382404" y="5069039"/>
                </a:lnTo>
                <a:lnTo>
                  <a:pt x="1382404" y="5375363"/>
                </a:lnTo>
                <a:cubicBezTo>
                  <a:pt x="1382404" y="5544541"/>
                  <a:pt x="1072942" y="5681687"/>
                  <a:pt x="691202" y="56816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rgbClr val="90C22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8EE06F6-4B65-42A5-BCD6-E17D347EEE20}"/>
              </a:ext>
            </a:extLst>
          </p:cNvPr>
          <p:cNvGrpSpPr/>
          <p:nvPr/>
        </p:nvGrpSpPr>
        <p:grpSpPr>
          <a:xfrm>
            <a:off x="8268158" y="3412323"/>
            <a:ext cx="1932082" cy="829777"/>
            <a:chOff x="619724" y="4653136"/>
            <a:chExt cx="1659980" cy="71291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01384B1-61A7-41C1-BBA5-32372AB26C2E}"/>
                </a:ext>
              </a:extLst>
            </p:cNvPr>
            <p:cNvSpPr txBox="1"/>
            <p:nvPr/>
          </p:nvSpPr>
          <p:spPr>
            <a:xfrm>
              <a:off x="619725" y="4653136"/>
              <a:ext cx="1659979" cy="1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86676C-2D7C-4080-B6E3-101392579C8A}"/>
                </a:ext>
              </a:extLst>
            </p:cNvPr>
            <p:cNvSpPr txBox="1"/>
            <p:nvPr/>
          </p:nvSpPr>
          <p:spPr>
            <a:xfrm>
              <a:off x="619724" y="4969406"/>
              <a:ext cx="1659979" cy="396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A06CF92C-38A9-4012-AAAF-62A20E83F7AD}"/>
              </a:ext>
            </a:extLst>
          </p:cNvPr>
          <p:cNvSpPr/>
          <p:nvPr/>
        </p:nvSpPr>
        <p:spPr>
          <a:xfrm>
            <a:off x="8175704" y="2151366"/>
            <a:ext cx="2116997" cy="3194742"/>
          </a:xfrm>
          <a:prstGeom prst="rect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539DF8B8-0F3B-4165-B78C-F49F26C699B7}"/>
              </a:ext>
            </a:extLst>
          </p:cNvPr>
          <p:cNvSpPr/>
          <p:nvPr/>
        </p:nvSpPr>
        <p:spPr>
          <a:xfrm>
            <a:off x="439830" y="4984577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5400" b="1" dirty="0">
                <a:solidFill>
                  <a:schemeClr val="accent1"/>
                </a:solidFill>
                <a:latin typeface="+mj-lt"/>
              </a:rPr>
              <a:t>PORTFOLIO</a:t>
            </a: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1018DABE-04EB-4839-B997-309DEC2B51D9}"/>
              </a:ext>
            </a:extLst>
          </p:cNvPr>
          <p:cNvSpPr/>
          <p:nvPr/>
        </p:nvSpPr>
        <p:spPr>
          <a:xfrm>
            <a:off x="1606937" y="5817474"/>
            <a:ext cx="5600047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5400" b="1" dirty="0">
                <a:solidFill>
                  <a:schemeClr val="accent1"/>
                </a:solidFill>
                <a:latin typeface="+mj-lt"/>
              </a:rPr>
              <a:t>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E0BE9-EDAC-46C7-9124-7390B8291143}"/>
              </a:ext>
            </a:extLst>
          </p:cNvPr>
          <p:cNvSpPr txBox="1"/>
          <p:nvPr/>
        </p:nvSpPr>
        <p:spPr>
          <a:xfrm>
            <a:off x="518207" y="1345485"/>
            <a:ext cx="4175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E46AE-CB7E-43F4-8029-6932415EFBC9}"/>
              </a:ext>
            </a:extLst>
          </p:cNvPr>
          <p:cNvSpPr txBox="1"/>
          <p:nvPr/>
        </p:nvSpPr>
        <p:spPr>
          <a:xfrm>
            <a:off x="518208" y="412577"/>
            <a:ext cx="4175712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2"/>
                </a:solidFill>
              </a:rPr>
              <a:t>Professional Presentation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86F1D3-5120-40C2-B384-630EA3AC576A}"/>
              </a:ext>
            </a:extLst>
          </p:cNvPr>
          <p:cNvGrpSpPr/>
          <p:nvPr/>
        </p:nvGrpSpPr>
        <p:grpSpPr>
          <a:xfrm>
            <a:off x="2855642" y="1729428"/>
            <a:ext cx="6480725" cy="3754837"/>
            <a:chOff x="1525348" y="1579815"/>
            <a:chExt cx="6070988" cy="405279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C8958B-741D-4153-BEFD-4B06F263BEFB}"/>
                </a:ext>
              </a:extLst>
            </p:cNvPr>
            <p:cNvGrpSpPr/>
            <p:nvPr/>
          </p:nvGrpSpPr>
          <p:grpSpPr>
            <a:xfrm rot="10800000">
              <a:off x="3333447" y="3946302"/>
              <a:ext cx="2494213" cy="1686304"/>
              <a:chOff x="2987824" y="3700232"/>
              <a:chExt cx="2780246" cy="1879687"/>
            </a:xfrm>
          </p:grpSpPr>
          <p:sp>
            <p:nvSpPr>
              <p:cNvPr id="13" name="Rectangle 39">
                <a:extLst>
                  <a:ext uri="{FF2B5EF4-FFF2-40B4-BE49-F238E27FC236}">
                    <a16:creationId xmlns:a16="http://schemas.microsoft.com/office/drawing/2014/main" id="{7D694C3D-0F11-41F8-BF9A-29C7CE8CC0F3}"/>
                  </a:ext>
                </a:extLst>
              </p:cNvPr>
              <p:cNvSpPr/>
              <p:nvPr/>
            </p:nvSpPr>
            <p:spPr>
              <a:xfrm rot="5400000" flipV="1">
                <a:off x="2787184" y="4631800"/>
                <a:ext cx="1687478" cy="208760"/>
              </a:xfrm>
              <a:custGeom>
                <a:avLst/>
                <a:gdLst/>
                <a:ahLst/>
                <a:cxnLst/>
                <a:rect l="l" t="t" r="r" b="b"/>
                <a:pathLst>
                  <a:path w="5393520" h="667240">
                    <a:moveTo>
                      <a:pt x="4942528" y="261481"/>
                    </a:moveTo>
                    <a:lnTo>
                      <a:pt x="4942528" y="389369"/>
                    </a:lnTo>
                    <a:lnTo>
                      <a:pt x="5081536" y="389369"/>
                    </a:lnTo>
                    <a:lnTo>
                      <a:pt x="5081536" y="261481"/>
                    </a:lnTo>
                    <a:close/>
                    <a:moveTo>
                      <a:pt x="4692028" y="261481"/>
                    </a:moveTo>
                    <a:lnTo>
                      <a:pt x="4692028" y="389369"/>
                    </a:lnTo>
                    <a:lnTo>
                      <a:pt x="4831036" y="389369"/>
                    </a:lnTo>
                    <a:lnTo>
                      <a:pt x="4831036" y="261481"/>
                    </a:lnTo>
                    <a:close/>
                    <a:moveTo>
                      <a:pt x="4441519" y="261481"/>
                    </a:moveTo>
                    <a:lnTo>
                      <a:pt x="4441519" y="389369"/>
                    </a:lnTo>
                    <a:lnTo>
                      <a:pt x="4580527" y="389369"/>
                    </a:lnTo>
                    <a:lnTo>
                      <a:pt x="4580527" y="261481"/>
                    </a:lnTo>
                    <a:close/>
                    <a:moveTo>
                      <a:pt x="4191008" y="261481"/>
                    </a:moveTo>
                    <a:lnTo>
                      <a:pt x="4191008" y="389369"/>
                    </a:lnTo>
                    <a:lnTo>
                      <a:pt x="4330016" y="389369"/>
                    </a:lnTo>
                    <a:lnTo>
                      <a:pt x="4330016" y="261481"/>
                    </a:lnTo>
                    <a:close/>
                    <a:moveTo>
                      <a:pt x="0" y="0"/>
                    </a:moveTo>
                    <a:lnTo>
                      <a:pt x="570675" y="0"/>
                    </a:lnTo>
                    <a:lnTo>
                      <a:pt x="570675" y="658575"/>
                    </a:lnTo>
                    <a:lnTo>
                      <a:pt x="654080" y="658575"/>
                    </a:lnTo>
                    <a:lnTo>
                      <a:pt x="654080" y="0"/>
                    </a:lnTo>
                    <a:lnTo>
                      <a:pt x="784765" y="0"/>
                    </a:lnTo>
                    <a:lnTo>
                      <a:pt x="784765" y="658575"/>
                    </a:lnTo>
                    <a:lnTo>
                      <a:pt x="868170" y="658575"/>
                    </a:lnTo>
                    <a:lnTo>
                      <a:pt x="868170" y="0"/>
                    </a:lnTo>
                    <a:lnTo>
                      <a:pt x="998854" y="0"/>
                    </a:lnTo>
                    <a:lnTo>
                      <a:pt x="998854" y="658575"/>
                    </a:lnTo>
                    <a:lnTo>
                      <a:pt x="1082259" y="658575"/>
                    </a:lnTo>
                    <a:lnTo>
                      <a:pt x="1082259" y="0"/>
                    </a:lnTo>
                    <a:lnTo>
                      <a:pt x="5393520" y="0"/>
                    </a:lnTo>
                    <a:lnTo>
                      <a:pt x="5393520" y="667240"/>
                    </a:lnTo>
                    <a:lnTo>
                      <a:pt x="0" y="667240"/>
                    </a:lnTo>
                    <a:close/>
                  </a:path>
                </a:pathLst>
              </a:custGeom>
              <a:solidFill>
                <a:schemeClr val="accent4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26">
                <a:extLst>
                  <a:ext uri="{FF2B5EF4-FFF2-40B4-BE49-F238E27FC236}">
                    <a16:creationId xmlns:a16="http://schemas.microsoft.com/office/drawing/2014/main" id="{C58D5140-A1AE-4341-862B-C2F596C6C7E9}"/>
                  </a:ext>
                </a:extLst>
              </p:cNvPr>
              <p:cNvSpPr/>
              <p:nvPr/>
            </p:nvSpPr>
            <p:spPr>
              <a:xfrm rot="16200000" flipH="1" flipV="1">
                <a:off x="3035148" y="4605481"/>
                <a:ext cx="1734320" cy="214555"/>
              </a:xfrm>
              <a:custGeom>
                <a:avLst/>
                <a:gdLst/>
                <a:ahLst/>
                <a:cxnLst/>
                <a:rect l="l" t="t" r="r" b="b"/>
                <a:pathLst>
                  <a:path w="5393520" h="667240">
                    <a:moveTo>
                      <a:pt x="4933815" y="0"/>
                    </a:moveTo>
                    <a:lnTo>
                      <a:pt x="834953" y="0"/>
                    </a:lnTo>
                    <a:lnTo>
                      <a:pt x="834953" y="658575"/>
                    </a:lnTo>
                    <a:lnTo>
                      <a:pt x="751548" y="658575"/>
                    </a:lnTo>
                    <a:lnTo>
                      <a:pt x="751548" y="0"/>
                    </a:lnTo>
                    <a:lnTo>
                      <a:pt x="620863" y="0"/>
                    </a:lnTo>
                    <a:lnTo>
                      <a:pt x="620863" y="658575"/>
                    </a:lnTo>
                    <a:lnTo>
                      <a:pt x="537458" y="658575"/>
                    </a:lnTo>
                    <a:lnTo>
                      <a:pt x="537458" y="0"/>
                    </a:lnTo>
                    <a:lnTo>
                      <a:pt x="406774" y="0"/>
                    </a:lnTo>
                    <a:lnTo>
                      <a:pt x="406774" y="658575"/>
                    </a:lnTo>
                    <a:lnTo>
                      <a:pt x="323369" y="658575"/>
                    </a:lnTo>
                    <a:lnTo>
                      <a:pt x="323369" y="0"/>
                    </a:lnTo>
                    <a:lnTo>
                      <a:pt x="192684" y="0"/>
                    </a:lnTo>
                    <a:lnTo>
                      <a:pt x="192684" y="658575"/>
                    </a:lnTo>
                    <a:lnTo>
                      <a:pt x="109279" y="658575"/>
                    </a:lnTo>
                    <a:lnTo>
                      <a:pt x="109279" y="0"/>
                    </a:lnTo>
                    <a:lnTo>
                      <a:pt x="0" y="0"/>
                    </a:lnTo>
                    <a:lnTo>
                      <a:pt x="0" y="667240"/>
                    </a:lnTo>
                    <a:lnTo>
                      <a:pt x="4933815" y="667240"/>
                    </a:lnTo>
                    <a:close/>
                    <a:moveTo>
                      <a:pt x="5147905" y="0"/>
                    </a:moveTo>
                    <a:lnTo>
                      <a:pt x="5017220" y="0"/>
                    </a:lnTo>
                    <a:lnTo>
                      <a:pt x="5017220" y="667240"/>
                    </a:lnTo>
                    <a:lnTo>
                      <a:pt x="5147905" y="667240"/>
                    </a:lnTo>
                    <a:close/>
                    <a:moveTo>
                      <a:pt x="5393520" y="0"/>
                    </a:moveTo>
                    <a:lnTo>
                      <a:pt x="5231310" y="0"/>
                    </a:lnTo>
                    <a:lnTo>
                      <a:pt x="5231310" y="667240"/>
                    </a:lnTo>
                    <a:lnTo>
                      <a:pt x="5393520" y="667240"/>
                    </a:lnTo>
                    <a:close/>
                  </a:path>
                </a:pathLst>
              </a:custGeom>
              <a:solidFill>
                <a:schemeClr val="accent3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Rectangle 52">
                <a:extLst>
                  <a:ext uri="{FF2B5EF4-FFF2-40B4-BE49-F238E27FC236}">
                    <a16:creationId xmlns:a16="http://schemas.microsoft.com/office/drawing/2014/main" id="{9A8D107E-AB17-4E4E-B206-3E096E6A701A}"/>
                  </a:ext>
                </a:extLst>
              </p:cNvPr>
              <p:cNvSpPr/>
              <p:nvPr/>
            </p:nvSpPr>
            <p:spPr>
              <a:xfrm rot="16200000" flipH="1" flipV="1">
                <a:off x="4883414" y="4695262"/>
                <a:ext cx="1555516" cy="213797"/>
              </a:xfrm>
              <a:custGeom>
                <a:avLst/>
                <a:gdLst/>
                <a:ahLst/>
                <a:cxnLst/>
                <a:rect l="l" t="t" r="r" b="b"/>
                <a:pathLst>
                  <a:path w="5393520" h="667240">
                    <a:moveTo>
                      <a:pt x="5393520" y="0"/>
                    </a:moveTo>
                    <a:lnTo>
                      <a:pt x="1875109" y="0"/>
                    </a:lnTo>
                    <a:lnTo>
                      <a:pt x="1875109" y="658575"/>
                    </a:lnTo>
                    <a:lnTo>
                      <a:pt x="1782911" y="658575"/>
                    </a:lnTo>
                    <a:lnTo>
                      <a:pt x="1782911" y="0"/>
                    </a:lnTo>
                    <a:lnTo>
                      <a:pt x="1642284" y="0"/>
                    </a:lnTo>
                    <a:lnTo>
                      <a:pt x="1642284" y="658575"/>
                    </a:lnTo>
                    <a:lnTo>
                      <a:pt x="1550085" y="658575"/>
                    </a:lnTo>
                    <a:lnTo>
                      <a:pt x="1550085" y="0"/>
                    </a:lnTo>
                    <a:lnTo>
                      <a:pt x="1409458" y="0"/>
                    </a:lnTo>
                    <a:lnTo>
                      <a:pt x="1409458" y="658575"/>
                    </a:lnTo>
                    <a:lnTo>
                      <a:pt x="1317259" y="658575"/>
                    </a:lnTo>
                    <a:lnTo>
                      <a:pt x="1317259" y="0"/>
                    </a:lnTo>
                    <a:lnTo>
                      <a:pt x="1176632" y="0"/>
                    </a:lnTo>
                    <a:lnTo>
                      <a:pt x="1176632" y="658575"/>
                    </a:lnTo>
                    <a:lnTo>
                      <a:pt x="1084434" y="658575"/>
                    </a:lnTo>
                    <a:lnTo>
                      <a:pt x="1084434" y="0"/>
                    </a:lnTo>
                    <a:lnTo>
                      <a:pt x="943806" y="0"/>
                    </a:lnTo>
                    <a:lnTo>
                      <a:pt x="943806" y="658575"/>
                    </a:lnTo>
                    <a:lnTo>
                      <a:pt x="851608" y="658575"/>
                    </a:lnTo>
                    <a:lnTo>
                      <a:pt x="851608" y="0"/>
                    </a:lnTo>
                    <a:lnTo>
                      <a:pt x="710981" y="0"/>
                    </a:lnTo>
                    <a:lnTo>
                      <a:pt x="710981" y="658575"/>
                    </a:lnTo>
                    <a:lnTo>
                      <a:pt x="618782" y="658575"/>
                    </a:lnTo>
                    <a:lnTo>
                      <a:pt x="618782" y="0"/>
                    </a:lnTo>
                    <a:lnTo>
                      <a:pt x="478155" y="0"/>
                    </a:lnTo>
                    <a:lnTo>
                      <a:pt x="478155" y="658575"/>
                    </a:lnTo>
                    <a:lnTo>
                      <a:pt x="385957" y="658575"/>
                    </a:lnTo>
                    <a:lnTo>
                      <a:pt x="385957" y="0"/>
                    </a:lnTo>
                    <a:lnTo>
                      <a:pt x="245332" y="0"/>
                    </a:lnTo>
                    <a:lnTo>
                      <a:pt x="245332" y="658575"/>
                    </a:lnTo>
                    <a:lnTo>
                      <a:pt x="153133" y="658575"/>
                    </a:lnTo>
                    <a:lnTo>
                      <a:pt x="153133" y="0"/>
                    </a:lnTo>
                    <a:lnTo>
                      <a:pt x="0" y="0"/>
                    </a:lnTo>
                    <a:lnTo>
                      <a:pt x="0" y="667240"/>
                    </a:lnTo>
                    <a:lnTo>
                      <a:pt x="5393520" y="667240"/>
                    </a:lnTo>
                    <a:close/>
                  </a:path>
                </a:pathLst>
              </a:custGeom>
              <a:solidFill>
                <a:schemeClr val="accent4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98">
                <a:extLst>
                  <a:ext uri="{FF2B5EF4-FFF2-40B4-BE49-F238E27FC236}">
                    <a16:creationId xmlns:a16="http://schemas.microsoft.com/office/drawing/2014/main" id="{455E7962-327D-420C-BA7C-9C8CE8B65887}"/>
                  </a:ext>
                </a:extLst>
              </p:cNvPr>
              <p:cNvSpPr/>
              <p:nvPr/>
            </p:nvSpPr>
            <p:spPr>
              <a:xfrm rot="5400000" flipH="1">
                <a:off x="3572073" y="4627733"/>
                <a:ext cx="1694715" cy="209656"/>
              </a:xfrm>
              <a:custGeom>
                <a:avLst/>
                <a:gdLst/>
                <a:ahLst/>
                <a:cxnLst/>
                <a:rect l="l" t="t" r="r" b="b"/>
                <a:pathLst>
                  <a:path w="5393520" h="667240">
                    <a:moveTo>
                      <a:pt x="4577339" y="222921"/>
                    </a:moveTo>
                    <a:lnTo>
                      <a:pt x="4577339" y="451264"/>
                    </a:lnTo>
                    <a:lnTo>
                      <a:pt x="4329141" y="451264"/>
                    </a:lnTo>
                    <a:lnTo>
                      <a:pt x="4329141" y="222921"/>
                    </a:lnTo>
                    <a:close/>
                    <a:moveTo>
                      <a:pt x="5021455" y="222921"/>
                    </a:moveTo>
                    <a:lnTo>
                      <a:pt x="5021455" y="451264"/>
                    </a:lnTo>
                    <a:lnTo>
                      <a:pt x="4773257" y="451264"/>
                    </a:lnTo>
                    <a:lnTo>
                      <a:pt x="4773257" y="222921"/>
                    </a:lnTo>
                    <a:close/>
                    <a:moveTo>
                      <a:pt x="5393520" y="0"/>
                    </a:moveTo>
                    <a:lnTo>
                      <a:pt x="538365" y="0"/>
                    </a:lnTo>
                    <a:lnTo>
                      <a:pt x="538365" y="667239"/>
                    </a:lnTo>
                    <a:lnTo>
                      <a:pt x="300065" y="667239"/>
                    </a:lnTo>
                    <a:lnTo>
                      <a:pt x="300065" y="0"/>
                    </a:lnTo>
                    <a:lnTo>
                      <a:pt x="0" y="0"/>
                    </a:lnTo>
                    <a:lnTo>
                      <a:pt x="0" y="667240"/>
                    </a:lnTo>
                    <a:lnTo>
                      <a:pt x="5393520" y="667240"/>
                    </a:lnTo>
                    <a:close/>
                  </a:path>
                </a:pathLst>
              </a:cu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110">
                <a:extLst>
                  <a:ext uri="{FF2B5EF4-FFF2-40B4-BE49-F238E27FC236}">
                    <a16:creationId xmlns:a16="http://schemas.microsoft.com/office/drawing/2014/main" id="{677B75A1-2B43-4EEC-94B1-FDB6C5398776}"/>
                  </a:ext>
                </a:extLst>
              </p:cNvPr>
              <p:cNvSpPr/>
              <p:nvPr/>
            </p:nvSpPr>
            <p:spPr>
              <a:xfrm rot="5400000" flipH="1">
                <a:off x="3412106" y="4737149"/>
                <a:ext cx="1499976" cy="185564"/>
              </a:xfrm>
              <a:custGeom>
                <a:avLst/>
                <a:gdLst/>
                <a:ahLst/>
                <a:cxnLst/>
                <a:rect l="l" t="t" r="r" b="b"/>
                <a:pathLst>
                  <a:path w="5393520" h="667240">
                    <a:moveTo>
                      <a:pt x="160738" y="0"/>
                    </a:moveTo>
                    <a:lnTo>
                      <a:pt x="0" y="0"/>
                    </a:lnTo>
                    <a:lnTo>
                      <a:pt x="0" y="667240"/>
                    </a:lnTo>
                    <a:lnTo>
                      <a:pt x="160738" y="667240"/>
                    </a:lnTo>
                    <a:close/>
                    <a:moveTo>
                      <a:pt x="374828" y="0"/>
                    </a:moveTo>
                    <a:lnTo>
                      <a:pt x="244143" y="0"/>
                    </a:lnTo>
                    <a:lnTo>
                      <a:pt x="244143" y="667240"/>
                    </a:lnTo>
                    <a:lnTo>
                      <a:pt x="374828" y="667240"/>
                    </a:lnTo>
                    <a:close/>
                    <a:moveTo>
                      <a:pt x="588917" y="0"/>
                    </a:moveTo>
                    <a:lnTo>
                      <a:pt x="458233" y="0"/>
                    </a:lnTo>
                    <a:lnTo>
                      <a:pt x="458233" y="667240"/>
                    </a:lnTo>
                    <a:lnTo>
                      <a:pt x="588917" y="667240"/>
                    </a:lnTo>
                    <a:close/>
                    <a:moveTo>
                      <a:pt x="803007" y="0"/>
                    </a:moveTo>
                    <a:lnTo>
                      <a:pt x="672322" y="0"/>
                    </a:lnTo>
                    <a:lnTo>
                      <a:pt x="672322" y="667240"/>
                    </a:lnTo>
                    <a:lnTo>
                      <a:pt x="803007" y="667240"/>
                    </a:lnTo>
                    <a:close/>
                    <a:moveTo>
                      <a:pt x="5393520" y="0"/>
                    </a:moveTo>
                    <a:lnTo>
                      <a:pt x="886412" y="0"/>
                    </a:lnTo>
                    <a:lnTo>
                      <a:pt x="886412" y="667240"/>
                    </a:lnTo>
                    <a:lnTo>
                      <a:pt x="5393520" y="667240"/>
                    </a:lnTo>
                    <a:close/>
                  </a:path>
                </a:pathLst>
              </a:custGeom>
              <a:solidFill>
                <a:schemeClr val="accent2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Rectangle 112">
                <a:extLst>
                  <a:ext uri="{FF2B5EF4-FFF2-40B4-BE49-F238E27FC236}">
                    <a16:creationId xmlns:a16="http://schemas.microsoft.com/office/drawing/2014/main" id="{6C3B32F6-EB9A-4242-AB2B-04999A2A84F4}"/>
                  </a:ext>
                </a:extLst>
              </p:cNvPr>
              <p:cNvSpPr/>
              <p:nvPr/>
            </p:nvSpPr>
            <p:spPr>
              <a:xfrm rot="5400000" flipH="1">
                <a:off x="3801983" y="4577115"/>
                <a:ext cx="1784807" cy="220801"/>
              </a:xfrm>
              <a:custGeom>
                <a:avLst/>
                <a:gdLst/>
                <a:ahLst/>
                <a:cxnLst/>
                <a:rect l="l" t="t" r="r" b="b"/>
                <a:pathLst>
                  <a:path w="5393520" h="667240">
                    <a:moveTo>
                      <a:pt x="615033" y="0"/>
                    </a:moveTo>
                    <a:lnTo>
                      <a:pt x="0" y="0"/>
                    </a:lnTo>
                    <a:lnTo>
                      <a:pt x="0" y="667240"/>
                    </a:lnTo>
                    <a:lnTo>
                      <a:pt x="615033" y="667240"/>
                    </a:lnTo>
                    <a:close/>
                    <a:moveTo>
                      <a:pt x="829123" y="0"/>
                    </a:moveTo>
                    <a:lnTo>
                      <a:pt x="698438" y="0"/>
                    </a:lnTo>
                    <a:lnTo>
                      <a:pt x="698438" y="667240"/>
                    </a:lnTo>
                    <a:lnTo>
                      <a:pt x="829123" y="667240"/>
                    </a:lnTo>
                    <a:close/>
                    <a:moveTo>
                      <a:pt x="4597121" y="0"/>
                    </a:moveTo>
                    <a:lnTo>
                      <a:pt x="912528" y="0"/>
                    </a:lnTo>
                    <a:lnTo>
                      <a:pt x="912528" y="667240"/>
                    </a:lnTo>
                    <a:lnTo>
                      <a:pt x="4597121" y="667240"/>
                    </a:lnTo>
                    <a:close/>
                    <a:moveTo>
                      <a:pt x="4811211" y="0"/>
                    </a:moveTo>
                    <a:lnTo>
                      <a:pt x="4680526" y="0"/>
                    </a:lnTo>
                    <a:lnTo>
                      <a:pt x="4680526" y="667240"/>
                    </a:lnTo>
                    <a:lnTo>
                      <a:pt x="4811211" y="667240"/>
                    </a:lnTo>
                    <a:close/>
                    <a:moveTo>
                      <a:pt x="5393520" y="0"/>
                    </a:moveTo>
                    <a:lnTo>
                      <a:pt x="4894616" y="0"/>
                    </a:lnTo>
                    <a:lnTo>
                      <a:pt x="4894616" y="667240"/>
                    </a:lnTo>
                    <a:lnTo>
                      <a:pt x="5393520" y="667240"/>
                    </a:lnTo>
                    <a:close/>
                  </a:path>
                </a:pathLst>
              </a:custGeom>
              <a:solidFill>
                <a:schemeClr val="accent2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Rectangle 112">
                <a:extLst>
                  <a:ext uri="{FF2B5EF4-FFF2-40B4-BE49-F238E27FC236}">
                    <a16:creationId xmlns:a16="http://schemas.microsoft.com/office/drawing/2014/main" id="{29576808-8CA0-48F6-9F01-7CBB689AC4FE}"/>
                  </a:ext>
                </a:extLst>
              </p:cNvPr>
              <p:cNvSpPr/>
              <p:nvPr/>
            </p:nvSpPr>
            <p:spPr>
              <a:xfrm rot="5400000" flipH="1">
                <a:off x="2410703" y="4523806"/>
                <a:ext cx="1879687" cy="232539"/>
              </a:xfrm>
              <a:custGeom>
                <a:avLst/>
                <a:gdLst/>
                <a:ahLst/>
                <a:cxnLst/>
                <a:rect l="l" t="t" r="r" b="b"/>
                <a:pathLst>
                  <a:path w="5393520" h="667240">
                    <a:moveTo>
                      <a:pt x="615033" y="0"/>
                    </a:moveTo>
                    <a:lnTo>
                      <a:pt x="0" y="0"/>
                    </a:lnTo>
                    <a:lnTo>
                      <a:pt x="0" y="667240"/>
                    </a:lnTo>
                    <a:lnTo>
                      <a:pt x="615033" y="667240"/>
                    </a:lnTo>
                    <a:close/>
                    <a:moveTo>
                      <a:pt x="829123" y="0"/>
                    </a:moveTo>
                    <a:lnTo>
                      <a:pt x="698438" y="0"/>
                    </a:lnTo>
                    <a:lnTo>
                      <a:pt x="698438" y="667240"/>
                    </a:lnTo>
                    <a:lnTo>
                      <a:pt x="829123" y="667240"/>
                    </a:lnTo>
                    <a:close/>
                    <a:moveTo>
                      <a:pt x="4597121" y="0"/>
                    </a:moveTo>
                    <a:lnTo>
                      <a:pt x="912528" y="0"/>
                    </a:lnTo>
                    <a:lnTo>
                      <a:pt x="912528" y="667240"/>
                    </a:lnTo>
                    <a:lnTo>
                      <a:pt x="4597121" y="667240"/>
                    </a:lnTo>
                    <a:close/>
                    <a:moveTo>
                      <a:pt x="4811211" y="0"/>
                    </a:moveTo>
                    <a:lnTo>
                      <a:pt x="4680526" y="0"/>
                    </a:lnTo>
                    <a:lnTo>
                      <a:pt x="4680526" y="667240"/>
                    </a:lnTo>
                    <a:lnTo>
                      <a:pt x="4811211" y="667240"/>
                    </a:lnTo>
                    <a:close/>
                    <a:moveTo>
                      <a:pt x="5393520" y="0"/>
                    </a:moveTo>
                    <a:lnTo>
                      <a:pt x="4894616" y="0"/>
                    </a:lnTo>
                    <a:lnTo>
                      <a:pt x="4894616" y="667240"/>
                    </a:lnTo>
                    <a:lnTo>
                      <a:pt x="5393520" y="667240"/>
                    </a:lnTo>
                    <a:close/>
                  </a:path>
                </a:pathLst>
              </a:cu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97">
                <a:extLst>
                  <a:ext uri="{FF2B5EF4-FFF2-40B4-BE49-F238E27FC236}">
                    <a16:creationId xmlns:a16="http://schemas.microsoft.com/office/drawing/2014/main" id="{3E93B759-5022-4F2A-8534-EF3B242C9763}"/>
                  </a:ext>
                </a:extLst>
              </p:cNvPr>
              <p:cNvSpPr/>
              <p:nvPr/>
            </p:nvSpPr>
            <p:spPr>
              <a:xfrm rot="5400000" flipH="1">
                <a:off x="2326501" y="4731870"/>
                <a:ext cx="1509371" cy="186726"/>
              </a:xfrm>
              <a:custGeom>
                <a:avLst/>
                <a:gdLst/>
                <a:ahLst/>
                <a:cxnLst/>
                <a:rect l="l" t="t" r="r" b="b"/>
                <a:pathLst>
                  <a:path w="5393520" h="667240">
                    <a:moveTo>
                      <a:pt x="3749325" y="214783"/>
                    </a:moveTo>
                    <a:lnTo>
                      <a:pt x="3749325" y="452458"/>
                    </a:lnTo>
                    <a:lnTo>
                      <a:pt x="3604159" y="452458"/>
                    </a:lnTo>
                    <a:lnTo>
                      <a:pt x="3604159" y="214783"/>
                    </a:lnTo>
                    <a:close/>
                    <a:moveTo>
                      <a:pt x="4010934" y="214783"/>
                    </a:moveTo>
                    <a:lnTo>
                      <a:pt x="4010934" y="452458"/>
                    </a:lnTo>
                    <a:lnTo>
                      <a:pt x="3865768" y="452458"/>
                    </a:lnTo>
                    <a:lnTo>
                      <a:pt x="3865768" y="214783"/>
                    </a:lnTo>
                    <a:close/>
                    <a:moveTo>
                      <a:pt x="4272544" y="214783"/>
                    </a:moveTo>
                    <a:lnTo>
                      <a:pt x="4272544" y="452458"/>
                    </a:lnTo>
                    <a:lnTo>
                      <a:pt x="4127378" y="452458"/>
                    </a:lnTo>
                    <a:lnTo>
                      <a:pt x="4127378" y="214783"/>
                    </a:lnTo>
                    <a:close/>
                    <a:moveTo>
                      <a:pt x="4534153" y="214783"/>
                    </a:moveTo>
                    <a:lnTo>
                      <a:pt x="4534153" y="452458"/>
                    </a:lnTo>
                    <a:lnTo>
                      <a:pt x="4388987" y="452458"/>
                    </a:lnTo>
                    <a:lnTo>
                      <a:pt x="4388987" y="214783"/>
                    </a:lnTo>
                    <a:close/>
                    <a:moveTo>
                      <a:pt x="4795763" y="214783"/>
                    </a:moveTo>
                    <a:lnTo>
                      <a:pt x="4795763" y="452458"/>
                    </a:lnTo>
                    <a:lnTo>
                      <a:pt x="4650597" y="452458"/>
                    </a:lnTo>
                    <a:lnTo>
                      <a:pt x="4650597" y="214783"/>
                    </a:lnTo>
                    <a:close/>
                    <a:moveTo>
                      <a:pt x="5057372" y="214783"/>
                    </a:moveTo>
                    <a:lnTo>
                      <a:pt x="5057372" y="452458"/>
                    </a:lnTo>
                    <a:lnTo>
                      <a:pt x="4912206" y="452458"/>
                    </a:lnTo>
                    <a:lnTo>
                      <a:pt x="4912206" y="214783"/>
                    </a:lnTo>
                    <a:close/>
                    <a:moveTo>
                      <a:pt x="5393520" y="0"/>
                    </a:moveTo>
                    <a:lnTo>
                      <a:pt x="0" y="0"/>
                    </a:lnTo>
                    <a:lnTo>
                      <a:pt x="0" y="667240"/>
                    </a:lnTo>
                    <a:lnTo>
                      <a:pt x="5393520" y="667240"/>
                    </a:lnTo>
                    <a:close/>
                  </a:path>
                </a:pathLst>
              </a:custGeom>
              <a:solidFill>
                <a:schemeClr val="accent4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Rectangle 74">
                <a:extLst>
                  <a:ext uri="{FF2B5EF4-FFF2-40B4-BE49-F238E27FC236}">
                    <a16:creationId xmlns:a16="http://schemas.microsoft.com/office/drawing/2014/main" id="{4D106B54-2D79-4CB7-9F89-B2C6EAE67DFD}"/>
                  </a:ext>
                </a:extLst>
              </p:cNvPr>
              <p:cNvSpPr/>
              <p:nvPr/>
            </p:nvSpPr>
            <p:spPr>
              <a:xfrm rot="5400000" flipH="1">
                <a:off x="4624354" y="4709730"/>
                <a:ext cx="1530076" cy="210301"/>
              </a:xfrm>
              <a:custGeom>
                <a:avLst/>
                <a:gdLst/>
                <a:ahLst/>
                <a:cxnLst/>
                <a:rect l="l" t="t" r="r" b="b"/>
                <a:pathLst>
                  <a:path w="5393520" h="667240">
                    <a:moveTo>
                      <a:pt x="4294520" y="262881"/>
                    </a:moveTo>
                    <a:lnTo>
                      <a:pt x="4294520" y="390769"/>
                    </a:lnTo>
                    <a:lnTo>
                      <a:pt x="4155512" y="390769"/>
                    </a:lnTo>
                    <a:lnTo>
                      <a:pt x="4155512" y="262881"/>
                    </a:lnTo>
                    <a:close/>
                    <a:moveTo>
                      <a:pt x="4545033" y="262881"/>
                    </a:moveTo>
                    <a:lnTo>
                      <a:pt x="4545033" y="390769"/>
                    </a:lnTo>
                    <a:lnTo>
                      <a:pt x="4406025" y="390769"/>
                    </a:lnTo>
                    <a:lnTo>
                      <a:pt x="4406025" y="262881"/>
                    </a:lnTo>
                    <a:close/>
                    <a:moveTo>
                      <a:pt x="4795546" y="262881"/>
                    </a:moveTo>
                    <a:lnTo>
                      <a:pt x="4795546" y="390769"/>
                    </a:lnTo>
                    <a:lnTo>
                      <a:pt x="4656538" y="390769"/>
                    </a:lnTo>
                    <a:lnTo>
                      <a:pt x="4656538" y="262881"/>
                    </a:lnTo>
                    <a:close/>
                    <a:moveTo>
                      <a:pt x="5393520" y="0"/>
                    </a:moveTo>
                    <a:lnTo>
                      <a:pt x="1140534" y="0"/>
                    </a:lnTo>
                    <a:lnTo>
                      <a:pt x="1140534" y="658575"/>
                    </a:lnTo>
                    <a:lnTo>
                      <a:pt x="1057129" y="658575"/>
                    </a:lnTo>
                    <a:lnTo>
                      <a:pt x="1057129" y="0"/>
                    </a:lnTo>
                    <a:lnTo>
                      <a:pt x="926444" y="0"/>
                    </a:lnTo>
                    <a:lnTo>
                      <a:pt x="926444" y="658575"/>
                    </a:lnTo>
                    <a:lnTo>
                      <a:pt x="843039" y="658575"/>
                    </a:lnTo>
                    <a:lnTo>
                      <a:pt x="843039" y="0"/>
                    </a:lnTo>
                    <a:lnTo>
                      <a:pt x="712355" y="0"/>
                    </a:lnTo>
                    <a:lnTo>
                      <a:pt x="712355" y="658575"/>
                    </a:lnTo>
                    <a:lnTo>
                      <a:pt x="628950" y="658575"/>
                    </a:lnTo>
                    <a:lnTo>
                      <a:pt x="628950" y="0"/>
                    </a:lnTo>
                    <a:lnTo>
                      <a:pt x="498265" y="0"/>
                    </a:lnTo>
                    <a:lnTo>
                      <a:pt x="498265" y="658575"/>
                    </a:lnTo>
                    <a:lnTo>
                      <a:pt x="414860" y="658575"/>
                    </a:lnTo>
                    <a:lnTo>
                      <a:pt x="414860" y="0"/>
                    </a:lnTo>
                    <a:lnTo>
                      <a:pt x="0" y="0"/>
                    </a:lnTo>
                    <a:lnTo>
                      <a:pt x="0" y="667240"/>
                    </a:lnTo>
                    <a:lnTo>
                      <a:pt x="5393520" y="667240"/>
                    </a:lnTo>
                    <a:close/>
                  </a:path>
                </a:pathLst>
              </a:custGeom>
              <a:solidFill>
                <a:schemeClr val="accent3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Rectangle 131">
                <a:extLst>
                  <a:ext uri="{FF2B5EF4-FFF2-40B4-BE49-F238E27FC236}">
                    <a16:creationId xmlns:a16="http://schemas.microsoft.com/office/drawing/2014/main" id="{78BC1F8A-5B96-41A2-9FEC-0DB4205B37AC}"/>
                  </a:ext>
                </a:extLst>
              </p:cNvPr>
              <p:cNvSpPr/>
              <p:nvPr/>
            </p:nvSpPr>
            <p:spPr>
              <a:xfrm rot="5400000" flipH="1">
                <a:off x="4253712" y="4609117"/>
                <a:ext cx="1581603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1581603" h="360000">
                    <a:moveTo>
                      <a:pt x="1202902" y="360000"/>
                    </a:moveTo>
                    <a:lnTo>
                      <a:pt x="1202902" y="0"/>
                    </a:lnTo>
                    <a:lnTo>
                      <a:pt x="1152000" y="0"/>
                    </a:lnTo>
                    <a:lnTo>
                      <a:pt x="1019560" y="0"/>
                    </a:lnTo>
                    <a:lnTo>
                      <a:pt x="929520" y="0"/>
                    </a:lnTo>
                    <a:lnTo>
                      <a:pt x="863339" y="0"/>
                    </a:lnTo>
                    <a:lnTo>
                      <a:pt x="773299" y="0"/>
                    </a:lnTo>
                    <a:lnTo>
                      <a:pt x="429603" y="0"/>
                    </a:lnTo>
                    <a:lnTo>
                      <a:pt x="0" y="0"/>
                    </a:lnTo>
                    <a:lnTo>
                      <a:pt x="0" y="360000"/>
                    </a:lnTo>
                    <a:lnTo>
                      <a:pt x="429603" y="360000"/>
                    </a:lnTo>
                    <a:lnTo>
                      <a:pt x="773299" y="360000"/>
                    </a:lnTo>
                    <a:lnTo>
                      <a:pt x="863339" y="360000"/>
                    </a:lnTo>
                    <a:lnTo>
                      <a:pt x="929520" y="360000"/>
                    </a:lnTo>
                    <a:lnTo>
                      <a:pt x="1019560" y="360000"/>
                    </a:lnTo>
                    <a:lnTo>
                      <a:pt x="1152000" y="360000"/>
                    </a:lnTo>
                    <a:close/>
                    <a:moveTo>
                      <a:pt x="1359123" y="360000"/>
                    </a:moveTo>
                    <a:lnTo>
                      <a:pt x="1359123" y="0"/>
                    </a:lnTo>
                    <a:lnTo>
                      <a:pt x="1292942" y="0"/>
                    </a:lnTo>
                    <a:lnTo>
                      <a:pt x="1292942" y="360000"/>
                    </a:lnTo>
                    <a:close/>
                    <a:moveTo>
                      <a:pt x="1581603" y="360000"/>
                    </a:moveTo>
                    <a:lnTo>
                      <a:pt x="1581603" y="0"/>
                    </a:lnTo>
                    <a:lnTo>
                      <a:pt x="1449163" y="0"/>
                    </a:lnTo>
                    <a:lnTo>
                      <a:pt x="1449163" y="360000"/>
                    </a:lnTo>
                    <a:close/>
                  </a:path>
                </a:pathLst>
              </a:custGeom>
              <a:solidFill>
                <a:schemeClr val="accent4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454E430-C479-4B25-9098-99063EEFEE71}"/>
                </a:ext>
              </a:extLst>
            </p:cNvPr>
            <p:cNvGrpSpPr/>
            <p:nvPr/>
          </p:nvGrpSpPr>
          <p:grpSpPr>
            <a:xfrm>
              <a:off x="1525348" y="1579815"/>
              <a:ext cx="6070988" cy="2761700"/>
              <a:chOff x="1525348" y="1579815"/>
              <a:chExt cx="6070988" cy="27617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7BA281-DA91-4289-BC36-9DDF002CE4BE}"/>
                  </a:ext>
                </a:extLst>
              </p:cNvPr>
              <p:cNvSpPr/>
              <p:nvPr/>
            </p:nvSpPr>
            <p:spPr>
              <a:xfrm>
                <a:off x="3268739" y="2309740"/>
                <a:ext cx="2598977" cy="2031775"/>
              </a:xfrm>
              <a:custGeom>
                <a:avLst/>
                <a:gdLst/>
                <a:ahLst/>
                <a:cxnLst/>
                <a:rect l="l" t="t" r="r" b="b"/>
                <a:pathLst>
                  <a:path w="2897024" h="2264776">
                    <a:moveTo>
                      <a:pt x="0" y="0"/>
                    </a:moveTo>
                    <a:lnTo>
                      <a:pt x="2897024" y="0"/>
                    </a:lnTo>
                    <a:lnTo>
                      <a:pt x="2897024" y="1891127"/>
                    </a:lnTo>
                    <a:cubicBezTo>
                      <a:pt x="2802822" y="1872712"/>
                      <a:pt x="2705549" y="1863893"/>
                      <a:pt x="2606215" y="1863893"/>
                    </a:cubicBezTo>
                    <a:cubicBezTo>
                      <a:pt x="2195568" y="1863893"/>
                      <a:pt x="1820122" y="2014603"/>
                      <a:pt x="1533076" y="2264776"/>
                    </a:cubicBezTo>
                    <a:cubicBezTo>
                      <a:pt x="1247202" y="2014157"/>
                      <a:pt x="872259" y="1863893"/>
                      <a:pt x="462219" y="1863893"/>
                    </a:cubicBezTo>
                    <a:cubicBezTo>
                      <a:pt x="301614" y="1863893"/>
                      <a:pt x="146393" y="1886946"/>
                      <a:pt x="0" y="193100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232C5E2D-C73D-4E49-8900-2B92CC4287F6}"/>
                  </a:ext>
                </a:extLst>
              </p:cNvPr>
              <p:cNvSpPr/>
              <p:nvPr/>
            </p:nvSpPr>
            <p:spPr>
              <a:xfrm>
                <a:off x="3268739" y="2704966"/>
                <a:ext cx="2598977" cy="977877"/>
              </a:xfrm>
              <a:custGeom>
                <a:avLst/>
                <a:gdLst/>
                <a:ahLst/>
                <a:cxnLst/>
                <a:rect l="l" t="t" r="r" b="b"/>
                <a:pathLst>
                  <a:path w="648072" h="243840">
                    <a:moveTo>
                      <a:pt x="0" y="0"/>
                    </a:moveTo>
                    <a:lnTo>
                      <a:pt x="648072" y="0"/>
                    </a:lnTo>
                    <a:lnTo>
                      <a:pt x="648072" y="146327"/>
                    </a:lnTo>
                    <a:lnTo>
                      <a:pt x="359596" y="243840"/>
                    </a:lnTo>
                    <a:lnTo>
                      <a:pt x="0" y="128585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Freeform 22">
                <a:extLst>
                  <a:ext uri="{FF2B5EF4-FFF2-40B4-BE49-F238E27FC236}">
                    <a16:creationId xmlns:a16="http://schemas.microsoft.com/office/drawing/2014/main" id="{89F40135-D147-4070-A6A5-F1CD64E8E444}"/>
                  </a:ext>
                </a:extLst>
              </p:cNvPr>
              <p:cNvSpPr/>
              <p:nvPr/>
            </p:nvSpPr>
            <p:spPr>
              <a:xfrm>
                <a:off x="1525348" y="1579815"/>
                <a:ext cx="6070988" cy="1788714"/>
              </a:xfrm>
              <a:custGeom>
                <a:avLst/>
                <a:gdLst>
                  <a:gd name="connsiteX0" fmla="*/ 762000 w 1513840"/>
                  <a:gd name="connsiteY0" fmla="*/ 0 h 487680"/>
                  <a:gd name="connsiteX1" fmla="*/ 0 w 1513840"/>
                  <a:gd name="connsiteY1" fmla="*/ 233680 h 487680"/>
                  <a:gd name="connsiteX2" fmla="*/ 792480 w 1513840"/>
                  <a:gd name="connsiteY2" fmla="*/ 487680 h 487680"/>
                  <a:gd name="connsiteX3" fmla="*/ 1513840 w 1513840"/>
                  <a:gd name="connsiteY3" fmla="*/ 243840 h 487680"/>
                  <a:gd name="connsiteX4" fmla="*/ 762000 w 1513840"/>
                  <a:gd name="connsiteY4" fmla="*/ 0 h 487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840" h="487680">
                    <a:moveTo>
                      <a:pt x="762000" y="0"/>
                    </a:moveTo>
                    <a:lnTo>
                      <a:pt x="0" y="233680"/>
                    </a:lnTo>
                    <a:lnTo>
                      <a:pt x="792480" y="487680"/>
                    </a:lnTo>
                    <a:lnTo>
                      <a:pt x="1513840" y="243840"/>
                    </a:lnTo>
                    <a:lnTo>
                      <a:pt x="76200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79CD2A6-0E60-448E-8451-2888EEA17012}"/>
                  </a:ext>
                </a:extLst>
              </p:cNvPr>
              <p:cNvCxnSpPr/>
              <p:nvPr/>
            </p:nvCxnSpPr>
            <p:spPr>
              <a:xfrm>
                <a:off x="4662703" y="2187506"/>
                <a:ext cx="1586226" cy="614736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22F049E-7CD1-4A45-8D3B-71C8E207D6AC}"/>
                  </a:ext>
                </a:extLst>
              </p:cNvPr>
              <p:cNvCxnSpPr/>
              <p:nvPr/>
            </p:nvCxnSpPr>
            <p:spPr>
              <a:xfrm>
                <a:off x="6248932" y="2802241"/>
                <a:ext cx="0" cy="1010602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C411AC64-DEA6-4275-9A08-B1AA827D98CA}"/>
                  </a:ext>
                </a:extLst>
              </p:cNvPr>
              <p:cNvSpPr/>
              <p:nvPr/>
            </p:nvSpPr>
            <p:spPr>
              <a:xfrm>
                <a:off x="6018666" y="3406130"/>
                <a:ext cx="460523" cy="92094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CC9B76E-D98F-430B-9336-F22804417F21}"/>
                  </a:ext>
                </a:extLst>
              </p:cNvPr>
              <p:cNvSpPr/>
              <p:nvPr/>
            </p:nvSpPr>
            <p:spPr>
              <a:xfrm>
                <a:off x="6122007" y="3356991"/>
                <a:ext cx="236068" cy="27199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C6672E-843E-488F-BBB7-D43E9A6C8B7C}"/>
              </a:ext>
            </a:extLst>
          </p:cNvPr>
          <p:cNvGrpSpPr/>
          <p:nvPr/>
        </p:nvGrpSpPr>
        <p:grpSpPr>
          <a:xfrm>
            <a:off x="5154233" y="5726811"/>
            <a:ext cx="2351445" cy="705661"/>
            <a:chOff x="2079598" y="4257726"/>
            <a:chExt cx="2262901" cy="70566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A7A975-7141-49E2-A036-C13AD82671B2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9D2805-4B42-429D-A340-5A71116F1AC6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1335DE-D43F-4863-AC4A-3E21318F43FC}"/>
              </a:ext>
            </a:extLst>
          </p:cNvPr>
          <p:cNvGrpSpPr/>
          <p:nvPr/>
        </p:nvGrpSpPr>
        <p:grpSpPr>
          <a:xfrm>
            <a:off x="8304722" y="5418496"/>
            <a:ext cx="2351445" cy="705661"/>
            <a:chOff x="2079598" y="4257726"/>
            <a:chExt cx="2262901" cy="70566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0805F1-E54C-4847-86CD-5974F7AD7DBF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8EC79F-DEA0-401F-B786-CB1C7D633BD5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520DD4-5B9C-4A09-A072-5D995DAC640B}"/>
              </a:ext>
            </a:extLst>
          </p:cNvPr>
          <p:cNvGrpSpPr/>
          <p:nvPr/>
        </p:nvGrpSpPr>
        <p:grpSpPr>
          <a:xfrm>
            <a:off x="1535835" y="5418496"/>
            <a:ext cx="2351445" cy="705661"/>
            <a:chOff x="2079598" y="4257726"/>
            <a:chExt cx="2262901" cy="70566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ADFC19-A42F-47A8-ADF6-6E7AA589A078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8E84B0-1145-4F91-8B99-90B0882087F6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5F7393D-0990-42C2-BF16-7D3C297B50B8}"/>
              </a:ext>
            </a:extLst>
          </p:cNvPr>
          <p:cNvGrpSpPr/>
          <p:nvPr/>
        </p:nvGrpSpPr>
        <p:grpSpPr>
          <a:xfrm>
            <a:off x="8974126" y="4525136"/>
            <a:ext cx="2351445" cy="705661"/>
            <a:chOff x="2079598" y="4257726"/>
            <a:chExt cx="2262901" cy="70566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386F64-EA27-4FF0-9569-94D8479372CF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3297860-B4AF-4858-B7DA-D4ED235429FD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968CE5D-7808-4698-A484-19EC72313661}"/>
              </a:ext>
            </a:extLst>
          </p:cNvPr>
          <p:cNvGrpSpPr/>
          <p:nvPr/>
        </p:nvGrpSpPr>
        <p:grpSpPr>
          <a:xfrm>
            <a:off x="866432" y="4525136"/>
            <a:ext cx="2351445" cy="705661"/>
            <a:chOff x="2079598" y="4257726"/>
            <a:chExt cx="2262901" cy="70566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712C0E5-A240-4322-8108-76F3C9D929F9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E88829-003A-4B16-A9CA-1AB23AD34836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0A3A6B-301C-4188-B87D-8FF76DB5DD07}"/>
              </a:ext>
            </a:extLst>
          </p:cNvPr>
          <p:cNvGrpSpPr/>
          <p:nvPr/>
        </p:nvGrpSpPr>
        <p:grpSpPr>
          <a:xfrm>
            <a:off x="1156230" y="3598454"/>
            <a:ext cx="2351445" cy="705661"/>
            <a:chOff x="2079598" y="4257726"/>
            <a:chExt cx="2262901" cy="70566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9F9DF02-4F3A-45CA-80F9-2D1FCB7D7B9C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FCA621-ED60-40B6-912D-E6F2CE18C52C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04C80A5-C67A-4108-BAA4-28C21159FB6A}"/>
              </a:ext>
            </a:extLst>
          </p:cNvPr>
          <p:cNvGrpSpPr/>
          <p:nvPr/>
        </p:nvGrpSpPr>
        <p:grpSpPr>
          <a:xfrm>
            <a:off x="8684328" y="3598454"/>
            <a:ext cx="2351445" cy="705661"/>
            <a:chOff x="2079598" y="4257726"/>
            <a:chExt cx="2262901" cy="70566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2A0742-FA52-4763-9885-72C523376953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6360A32-CBF0-48B7-8CA6-419DB56FA1C4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4" name="Elbow Connector 61">
            <a:extLst>
              <a:ext uri="{FF2B5EF4-FFF2-40B4-BE49-F238E27FC236}">
                <a16:creationId xmlns:a16="http://schemas.microsoft.com/office/drawing/2014/main" id="{11302D85-0A97-4C66-B2AF-BCF959AF2901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507675" y="4073283"/>
            <a:ext cx="1209022" cy="728850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66">
            <a:extLst>
              <a:ext uri="{FF2B5EF4-FFF2-40B4-BE49-F238E27FC236}">
                <a16:creationId xmlns:a16="http://schemas.microsoft.com/office/drawing/2014/main" id="{802339B3-2DB0-4D52-94F4-7CFAC4848187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217877" y="4999965"/>
            <a:ext cx="1924605" cy="10203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71">
            <a:extLst>
              <a:ext uri="{FF2B5EF4-FFF2-40B4-BE49-F238E27FC236}">
                <a16:creationId xmlns:a16="http://schemas.microsoft.com/office/drawing/2014/main" id="{96C8CD6C-955A-4847-8410-ABA1095F5CB6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3887280" y="5345995"/>
            <a:ext cx="1926721" cy="5473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78">
            <a:extLst>
              <a:ext uri="{FF2B5EF4-FFF2-40B4-BE49-F238E27FC236}">
                <a16:creationId xmlns:a16="http://schemas.microsoft.com/office/drawing/2014/main" id="{0CAC7BA1-034B-4CD5-B6C5-04EA4057D170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7148588" y="4999965"/>
            <a:ext cx="1825539" cy="570928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87">
            <a:extLst>
              <a:ext uri="{FF2B5EF4-FFF2-40B4-BE49-F238E27FC236}">
                <a16:creationId xmlns:a16="http://schemas.microsoft.com/office/drawing/2014/main" id="{4BA3B7E6-D376-43E1-A00F-3A6B644398F0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7574254" y="4073283"/>
            <a:ext cx="1110075" cy="7127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91">
            <a:extLst>
              <a:ext uri="{FF2B5EF4-FFF2-40B4-BE49-F238E27FC236}">
                <a16:creationId xmlns:a16="http://schemas.microsoft.com/office/drawing/2014/main" id="{6BBF9604-1F29-47B9-949F-615FF0254C10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6845910" y="5407313"/>
            <a:ext cx="1458812" cy="486013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F84E897-628D-473D-8940-FC1346182C8C}"/>
              </a:ext>
            </a:extLst>
          </p:cNvPr>
          <p:cNvCxnSpPr>
            <a:cxnSpLocks/>
          </p:cNvCxnSpPr>
          <p:nvPr/>
        </p:nvCxnSpPr>
        <p:spPr>
          <a:xfrm flipH="1" flipV="1">
            <a:off x="6317250" y="4991304"/>
            <a:ext cx="6512" cy="68544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55953862-FF69-493E-88B3-247BB4AA18FF}"/>
              </a:ext>
            </a:extLst>
          </p:cNvPr>
          <p:cNvGrpSpPr/>
          <p:nvPr/>
        </p:nvGrpSpPr>
        <p:grpSpPr>
          <a:xfrm>
            <a:off x="10088992" y="1183372"/>
            <a:ext cx="815482" cy="2093505"/>
            <a:chOff x="10088992" y="2028102"/>
            <a:chExt cx="815482" cy="209350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D7521A8-3272-4411-BC2D-DD9392416104}"/>
                </a:ext>
              </a:extLst>
            </p:cNvPr>
            <p:cNvGrpSpPr/>
            <p:nvPr/>
          </p:nvGrpSpPr>
          <p:grpSpPr>
            <a:xfrm rot="10800000">
              <a:off x="10088992" y="2028102"/>
              <a:ext cx="815482" cy="891098"/>
              <a:chOff x="2195736" y="5121188"/>
              <a:chExt cx="901189" cy="90010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273DA02B-3C1C-4AEB-8CE7-9F74BDA54D3E}"/>
                  </a:ext>
                </a:extLst>
              </p:cNvPr>
              <p:cNvSpPr/>
              <p:nvPr/>
            </p:nvSpPr>
            <p:spPr>
              <a:xfrm>
                <a:off x="2195736" y="5121188"/>
                <a:ext cx="901189" cy="900100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5000"/>
                      <a:lumOff val="45000"/>
                    </a:schemeClr>
                  </a:gs>
                  <a:gs pos="100000">
                    <a:schemeClr val="accent6">
                      <a:lumMod val="55000"/>
                      <a:lumOff val="4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  <p:sp>
            <p:nvSpPr>
              <p:cNvPr id="48" name="Rectangle 8">
                <a:extLst>
                  <a:ext uri="{FF2B5EF4-FFF2-40B4-BE49-F238E27FC236}">
                    <a16:creationId xmlns:a16="http://schemas.microsoft.com/office/drawing/2014/main" id="{6B9DAAFA-CF5B-46CB-8A14-C09E5F120F83}"/>
                  </a:ext>
                </a:extLst>
              </p:cNvPr>
              <p:cNvSpPr/>
              <p:nvPr/>
            </p:nvSpPr>
            <p:spPr>
              <a:xfrm>
                <a:off x="2195737" y="5121188"/>
                <a:ext cx="679522" cy="893666"/>
              </a:xfrm>
              <a:custGeom>
                <a:avLst/>
                <a:gdLst/>
                <a:ahLst/>
                <a:cxnLst/>
                <a:rect l="l" t="t" r="r" b="b"/>
                <a:pathLst>
                  <a:path w="1359043" h="1787331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893519" y="1787331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45000"/>
                      <a:lumOff val="5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  <p:sp>
            <p:nvSpPr>
              <p:cNvPr id="49" name="Rectangle 8">
                <a:extLst>
                  <a:ext uri="{FF2B5EF4-FFF2-40B4-BE49-F238E27FC236}">
                    <a16:creationId xmlns:a16="http://schemas.microsoft.com/office/drawing/2014/main" id="{3F079F27-E713-4910-BC54-69ACC5BED5BB}"/>
                  </a:ext>
                </a:extLst>
              </p:cNvPr>
              <p:cNvSpPr/>
              <p:nvPr/>
            </p:nvSpPr>
            <p:spPr>
              <a:xfrm>
                <a:off x="2195737" y="5121188"/>
                <a:ext cx="450922" cy="894945"/>
              </a:xfrm>
              <a:custGeom>
                <a:avLst/>
                <a:gdLst/>
                <a:ahLst/>
                <a:cxnLst/>
                <a:rect l="l" t="t" r="r" b="b"/>
                <a:pathLst>
                  <a:path w="901843" h="1789890">
                    <a:moveTo>
                      <a:pt x="0" y="0"/>
                    </a:moveTo>
                    <a:lnTo>
                      <a:pt x="897414" y="0"/>
                    </a:lnTo>
                    <a:lnTo>
                      <a:pt x="901843" y="212596"/>
                    </a:lnTo>
                    <a:lnTo>
                      <a:pt x="895045" y="1789890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30000"/>
                      <a:lumOff val="70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  <p:sp>
            <p:nvSpPr>
              <p:cNvPr id="50" name="Rectangle 8">
                <a:extLst>
                  <a:ext uri="{FF2B5EF4-FFF2-40B4-BE49-F238E27FC236}">
                    <a16:creationId xmlns:a16="http://schemas.microsoft.com/office/drawing/2014/main" id="{65929128-62D4-4975-BAC4-792E60A2F6AE}"/>
                  </a:ext>
                </a:extLst>
              </p:cNvPr>
              <p:cNvSpPr/>
              <p:nvPr/>
            </p:nvSpPr>
            <p:spPr>
              <a:xfrm>
                <a:off x="2195736" y="5121188"/>
                <a:ext cx="448123" cy="895953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  <p:sp>
            <p:nvSpPr>
              <p:cNvPr id="51" name="Rectangle 8">
                <a:extLst>
                  <a:ext uri="{FF2B5EF4-FFF2-40B4-BE49-F238E27FC236}">
                    <a16:creationId xmlns:a16="http://schemas.microsoft.com/office/drawing/2014/main" id="{89DBB112-E277-46AC-A767-EAAFDDD91242}"/>
                  </a:ext>
                </a:extLst>
              </p:cNvPr>
              <p:cNvSpPr/>
              <p:nvPr/>
            </p:nvSpPr>
            <p:spPr>
              <a:xfrm>
                <a:off x="2542419" y="5815404"/>
                <a:ext cx="203587" cy="204540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5C09020-167F-4F41-B150-5FE24940A532}"/>
                </a:ext>
              </a:extLst>
            </p:cNvPr>
            <p:cNvGrpSpPr/>
            <p:nvPr/>
          </p:nvGrpSpPr>
          <p:grpSpPr>
            <a:xfrm rot="10800000">
              <a:off x="10088992" y="2838426"/>
              <a:ext cx="815482" cy="1283181"/>
              <a:chOff x="6012160" y="5085257"/>
              <a:chExt cx="713025" cy="1121963"/>
            </a:xfrm>
          </p:grpSpPr>
          <p:sp>
            <p:nvSpPr>
              <p:cNvPr id="44" name="Rectangle 2">
                <a:extLst>
                  <a:ext uri="{FF2B5EF4-FFF2-40B4-BE49-F238E27FC236}">
                    <a16:creationId xmlns:a16="http://schemas.microsoft.com/office/drawing/2014/main" id="{1DE292CA-3E63-4428-BD83-180199DE4710}"/>
                  </a:ext>
                </a:extLst>
              </p:cNvPr>
              <p:cNvSpPr/>
              <p:nvPr/>
            </p:nvSpPr>
            <p:spPr>
              <a:xfrm>
                <a:off x="6012160" y="5085257"/>
                <a:ext cx="237600" cy="1121963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  <p:sp>
            <p:nvSpPr>
              <p:cNvPr id="45" name="Rectangle 2">
                <a:extLst>
                  <a:ext uri="{FF2B5EF4-FFF2-40B4-BE49-F238E27FC236}">
                    <a16:creationId xmlns:a16="http://schemas.microsoft.com/office/drawing/2014/main" id="{0A4B0379-8A08-4537-8F68-151EBD7709CF}"/>
                  </a:ext>
                </a:extLst>
              </p:cNvPr>
              <p:cNvSpPr/>
              <p:nvPr/>
            </p:nvSpPr>
            <p:spPr>
              <a:xfrm>
                <a:off x="6249872" y="5085257"/>
                <a:ext cx="237600" cy="1121963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  <p:sp>
            <p:nvSpPr>
              <p:cNvPr id="46" name="Rectangle 2">
                <a:extLst>
                  <a:ext uri="{FF2B5EF4-FFF2-40B4-BE49-F238E27FC236}">
                    <a16:creationId xmlns:a16="http://schemas.microsoft.com/office/drawing/2014/main" id="{DB452BB1-40D7-4E7B-AA42-8A1017B4C8D8}"/>
                  </a:ext>
                </a:extLst>
              </p:cNvPr>
              <p:cNvSpPr/>
              <p:nvPr/>
            </p:nvSpPr>
            <p:spPr>
              <a:xfrm>
                <a:off x="6487585" y="5085257"/>
                <a:ext cx="237600" cy="1121963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7292CD-8FB8-403F-B9EF-8204D15B9835}"/>
              </a:ext>
            </a:extLst>
          </p:cNvPr>
          <p:cNvGrpSpPr/>
          <p:nvPr/>
        </p:nvGrpSpPr>
        <p:grpSpPr>
          <a:xfrm rot="10800000">
            <a:off x="10088992" y="3179993"/>
            <a:ext cx="815482" cy="3494703"/>
            <a:chOff x="6012160" y="2852937"/>
            <a:chExt cx="713025" cy="305563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726865B-E1AE-4E4A-8239-DDCA2546C286}"/>
                </a:ext>
              </a:extLst>
            </p:cNvPr>
            <p:cNvSpPr/>
            <p:nvPr/>
          </p:nvSpPr>
          <p:spPr>
            <a:xfrm>
              <a:off x="6487585" y="2852937"/>
              <a:ext cx="237600" cy="30556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ea typeface="+mj-ea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33B4DE4-31A5-475C-8EEC-132BDA123DAC}"/>
                </a:ext>
              </a:extLst>
            </p:cNvPr>
            <p:cNvSpPr/>
            <p:nvPr/>
          </p:nvSpPr>
          <p:spPr>
            <a:xfrm>
              <a:off x="6250133" y="2852937"/>
              <a:ext cx="237600" cy="30556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ea typeface="+mj-e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FF280E6-DB0E-4872-BEBC-4E450D309EE3}"/>
                </a:ext>
              </a:extLst>
            </p:cNvPr>
            <p:cNvSpPr/>
            <p:nvPr/>
          </p:nvSpPr>
          <p:spPr>
            <a:xfrm>
              <a:off x="6012160" y="2852937"/>
              <a:ext cx="237600" cy="30556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ea typeface="+mj-ea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EF4185-AFEA-4CE5-BAB6-0AAC487C71E9}"/>
              </a:ext>
            </a:extLst>
          </p:cNvPr>
          <p:cNvGrpSpPr/>
          <p:nvPr/>
        </p:nvGrpSpPr>
        <p:grpSpPr>
          <a:xfrm>
            <a:off x="1793160" y="1743574"/>
            <a:ext cx="5974216" cy="895149"/>
            <a:chOff x="6210998" y="1433695"/>
            <a:chExt cx="2931973" cy="8951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07E7B1-879B-41F5-9A03-064A639DE10C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396320-498B-4CE6-AEE5-D2C437C28381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B2ECC7-651F-4348-B378-80D491AB2C47}"/>
              </a:ext>
            </a:extLst>
          </p:cNvPr>
          <p:cNvGrpSpPr/>
          <p:nvPr/>
        </p:nvGrpSpPr>
        <p:grpSpPr>
          <a:xfrm>
            <a:off x="1793160" y="2895099"/>
            <a:ext cx="5974216" cy="895149"/>
            <a:chOff x="6210998" y="1433695"/>
            <a:chExt cx="2931973" cy="8951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8FBB3D-3471-4A49-B05F-FF39D760829B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53FC56-36C0-48BA-A9F6-3CDAAC6C03DA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923C82-DD59-4F4E-804A-9BF2C1B4C4A9}"/>
              </a:ext>
            </a:extLst>
          </p:cNvPr>
          <p:cNvGrpSpPr/>
          <p:nvPr/>
        </p:nvGrpSpPr>
        <p:grpSpPr>
          <a:xfrm>
            <a:off x="1793160" y="4046624"/>
            <a:ext cx="5974216" cy="895149"/>
            <a:chOff x="6210998" y="1433695"/>
            <a:chExt cx="2931973" cy="8951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47FD02-B908-45C2-AD37-17B00E235B89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9BFE937-4AFB-4521-91D8-998E85D6765D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A3E1BD-9F4C-456B-8C06-92F15C778514}"/>
              </a:ext>
            </a:extLst>
          </p:cNvPr>
          <p:cNvGrpSpPr/>
          <p:nvPr/>
        </p:nvGrpSpPr>
        <p:grpSpPr>
          <a:xfrm>
            <a:off x="1793160" y="5198149"/>
            <a:ext cx="5974216" cy="895149"/>
            <a:chOff x="6210998" y="1433695"/>
            <a:chExt cx="2931973" cy="89514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203F3F-51F8-4594-A340-C5A962F73B79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5BEC2C-9B1D-4521-89BC-9D48B4CBAEF2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63D8FB7B-9159-454A-9417-3B55B7A92348}"/>
              </a:ext>
            </a:extLst>
          </p:cNvPr>
          <p:cNvSpPr/>
          <p:nvPr/>
        </p:nvSpPr>
        <p:spPr>
          <a:xfrm>
            <a:off x="1021372" y="1844440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238622-2A06-4303-9348-74082ED04413}"/>
              </a:ext>
            </a:extLst>
          </p:cNvPr>
          <p:cNvSpPr/>
          <p:nvPr/>
        </p:nvSpPr>
        <p:spPr>
          <a:xfrm>
            <a:off x="1021372" y="2995964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2F1AE4-0382-4132-99D8-3220AF90266F}"/>
              </a:ext>
            </a:extLst>
          </p:cNvPr>
          <p:cNvSpPr/>
          <p:nvPr/>
        </p:nvSpPr>
        <p:spPr>
          <a:xfrm>
            <a:off x="1021372" y="4147490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E6915D-40DD-4936-8C59-9C85BEFE83BD}"/>
              </a:ext>
            </a:extLst>
          </p:cNvPr>
          <p:cNvSpPr/>
          <p:nvPr/>
        </p:nvSpPr>
        <p:spPr>
          <a:xfrm>
            <a:off x="1021372" y="5299014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자유형: 도형 45">
            <a:extLst>
              <a:ext uri="{FF2B5EF4-FFF2-40B4-BE49-F238E27FC236}">
                <a16:creationId xmlns:a16="http://schemas.microsoft.com/office/drawing/2014/main" id="{94362A76-DEC1-41EF-8F53-862B02A30B55}"/>
              </a:ext>
            </a:extLst>
          </p:cNvPr>
          <p:cNvSpPr>
            <a:spLocks/>
          </p:cNvSpPr>
          <p:nvPr/>
        </p:nvSpPr>
        <p:spPr bwMode="auto">
          <a:xfrm rot="20197951">
            <a:off x="8805959" y="1183667"/>
            <a:ext cx="1973124" cy="2786761"/>
          </a:xfrm>
          <a:custGeom>
            <a:avLst/>
            <a:gdLst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550990 w 1973124"/>
              <a:gd name="connsiteY5" fmla="*/ 1343267 h 2786761"/>
              <a:gd name="connsiteX6" fmla="*/ 1631419 w 1973124"/>
              <a:gd name="connsiteY6" fmla="*/ 1469698 h 2786761"/>
              <a:gd name="connsiteX7" fmla="*/ 1953526 w 1973124"/>
              <a:gd name="connsiteY7" fmla="*/ 1980230 h 2786761"/>
              <a:gd name="connsiteX8" fmla="*/ 1953526 w 1973124"/>
              <a:gd name="connsiteY8" fmla="*/ 2145345 h 2786761"/>
              <a:gd name="connsiteX9" fmla="*/ 1621859 w 1973124"/>
              <a:gd name="connsiteY9" fmla="*/ 2750772 h 2786761"/>
              <a:gd name="connsiteX10" fmla="*/ 1595729 w 1973124"/>
              <a:gd name="connsiteY10" fmla="*/ 2786761 h 2786761"/>
              <a:gd name="connsiteX11" fmla="*/ 1641772 w 1973124"/>
              <a:gd name="connsiteY11" fmla="*/ 2615786 h 2786761"/>
              <a:gd name="connsiteX12" fmla="*/ 1235705 w 1973124"/>
              <a:gd name="connsiteY12" fmla="*/ 1975930 h 2786761"/>
              <a:gd name="connsiteX13" fmla="*/ 1238040 w 1973124"/>
              <a:gd name="connsiteY13" fmla="*/ 1970527 h 2786761"/>
              <a:gd name="connsiteX14" fmla="*/ 680015 w 1973124"/>
              <a:gd name="connsiteY14" fmla="*/ 1091225 h 2786761"/>
              <a:gd name="connsiteX15" fmla="*/ 676399 w 1973124"/>
              <a:gd name="connsiteY15" fmla="*/ 1099593 h 2786761"/>
              <a:gd name="connsiteX16" fmla="*/ 676171 w 1973124"/>
              <a:gd name="connsiteY16" fmla="*/ 1099233 h 2786761"/>
              <a:gd name="connsiteX17" fmla="*/ 619390 w 1973124"/>
              <a:gd name="connsiteY17" fmla="*/ 1230650 h 2786761"/>
              <a:gd name="connsiteX18" fmla="*/ 0 w 1973124"/>
              <a:gd name="connsiteY18" fmla="*/ 0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631419 w 1973124"/>
              <a:gd name="connsiteY5" fmla="*/ 1469698 h 2786761"/>
              <a:gd name="connsiteX6" fmla="*/ 1953526 w 1973124"/>
              <a:gd name="connsiteY6" fmla="*/ 1980230 h 2786761"/>
              <a:gd name="connsiteX7" fmla="*/ 1953526 w 1973124"/>
              <a:gd name="connsiteY7" fmla="*/ 2145345 h 2786761"/>
              <a:gd name="connsiteX8" fmla="*/ 1621859 w 1973124"/>
              <a:gd name="connsiteY8" fmla="*/ 2750772 h 2786761"/>
              <a:gd name="connsiteX9" fmla="*/ 1595729 w 1973124"/>
              <a:gd name="connsiteY9" fmla="*/ 2786761 h 2786761"/>
              <a:gd name="connsiteX10" fmla="*/ 1641772 w 1973124"/>
              <a:gd name="connsiteY10" fmla="*/ 2615786 h 2786761"/>
              <a:gd name="connsiteX11" fmla="*/ 1235705 w 1973124"/>
              <a:gd name="connsiteY11" fmla="*/ 1975930 h 2786761"/>
              <a:gd name="connsiteX12" fmla="*/ 1238040 w 1973124"/>
              <a:gd name="connsiteY12" fmla="*/ 1970527 h 2786761"/>
              <a:gd name="connsiteX13" fmla="*/ 680015 w 1973124"/>
              <a:gd name="connsiteY13" fmla="*/ 1091225 h 2786761"/>
              <a:gd name="connsiteX14" fmla="*/ 676399 w 1973124"/>
              <a:gd name="connsiteY14" fmla="*/ 1099593 h 2786761"/>
              <a:gd name="connsiteX15" fmla="*/ 676171 w 1973124"/>
              <a:gd name="connsiteY15" fmla="*/ 1099233 h 2786761"/>
              <a:gd name="connsiteX16" fmla="*/ 619390 w 1973124"/>
              <a:gd name="connsiteY16" fmla="*/ 1230650 h 2786761"/>
              <a:gd name="connsiteX17" fmla="*/ 0 w 1973124"/>
              <a:gd name="connsiteY17" fmla="*/ 0 h 2786761"/>
              <a:gd name="connsiteX18" fmla="*/ 1017383 w 1973124"/>
              <a:gd name="connsiteY18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953526 w 1973124"/>
              <a:gd name="connsiteY5" fmla="*/ 1980230 h 2786761"/>
              <a:gd name="connsiteX6" fmla="*/ 1953526 w 1973124"/>
              <a:gd name="connsiteY6" fmla="*/ 2145345 h 2786761"/>
              <a:gd name="connsiteX7" fmla="*/ 1621859 w 1973124"/>
              <a:gd name="connsiteY7" fmla="*/ 2750772 h 2786761"/>
              <a:gd name="connsiteX8" fmla="*/ 1595729 w 1973124"/>
              <a:gd name="connsiteY8" fmla="*/ 2786761 h 2786761"/>
              <a:gd name="connsiteX9" fmla="*/ 1641772 w 1973124"/>
              <a:gd name="connsiteY9" fmla="*/ 2615786 h 2786761"/>
              <a:gd name="connsiteX10" fmla="*/ 1235705 w 1973124"/>
              <a:gd name="connsiteY10" fmla="*/ 1975930 h 2786761"/>
              <a:gd name="connsiteX11" fmla="*/ 1238040 w 1973124"/>
              <a:gd name="connsiteY11" fmla="*/ 1970527 h 2786761"/>
              <a:gd name="connsiteX12" fmla="*/ 680015 w 1973124"/>
              <a:gd name="connsiteY12" fmla="*/ 1091225 h 2786761"/>
              <a:gd name="connsiteX13" fmla="*/ 676399 w 1973124"/>
              <a:gd name="connsiteY13" fmla="*/ 1099593 h 2786761"/>
              <a:gd name="connsiteX14" fmla="*/ 676171 w 1973124"/>
              <a:gd name="connsiteY14" fmla="*/ 1099233 h 2786761"/>
              <a:gd name="connsiteX15" fmla="*/ 619390 w 1973124"/>
              <a:gd name="connsiteY15" fmla="*/ 1230650 h 2786761"/>
              <a:gd name="connsiteX16" fmla="*/ 0 w 1973124"/>
              <a:gd name="connsiteY16" fmla="*/ 0 h 2786761"/>
              <a:gd name="connsiteX17" fmla="*/ 1017383 w 1973124"/>
              <a:gd name="connsiteY17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953526 w 1973124"/>
              <a:gd name="connsiteY4" fmla="*/ 1980230 h 2786761"/>
              <a:gd name="connsiteX5" fmla="*/ 1953526 w 1973124"/>
              <a:gd name="connsiteY5" fmla="*/ 2145345 h 2786761"/>
              <a:gd name="connsiteX6" fmla="*/ 1621859 w 1973124"/>
              <a:gd name="connsiteY6" fmla="*/ 2750772 h 2786761"/>
              <a:gd name="connsiteX7" fmla="*/ 1595729 w 1973124"/>
              <a:gd name="connsiteY7" fmla="*/ 2786761 h 2786761"/>
              <a:gd name="connsiteX8" fmla="*/ 1641772 w 1973124"/>
              <a:gd name="connsiteY8" fmla="*/ 2615786 h 2786761"/>
              <a:gd name="connsiteX9" fmla="*/ 1235705 w 1973124"/>
              <a:gd name="connsiteY9" fmla="*/ 1975930 h 2786761"/>
              <a:gd name="connsiteX10" fmla="*/ 1238040 w 1973124"/>
              <a:gd name="connsiteY10" fmla="*/ 1970527 h 2786761"/>
              <a:gd name="connsiteX11" fmla="*/ 680015 w 1973124"/>
              <a:gd name="connsiteY11" fmla="*/ 1091225 h 2786761"/>
              <a:gd name="connsiteX12" fmla="*/ 676399 w 1973124"/>
              <a:gd name="connsiteY12" fmla="*/ 1099593 h 2786761"/>
              <a:gd name="connsiteX13" fmla="*/ 676171 w 1973124"/>
              <a:gd name="connsiteY13" fmla="*/ 1099233 h 2786761"/>
              <a:gd name="connsiteX14" fmla="*/ 619390 w 1973124"/>
              <a:gd name="connsiteY14" fmla="*/ 1230650 h 2786761"/>
              <a:gd name="connsiteX15" fmla="*/ 0 w 1973124"/>
              <a:gd name="connsiteY15" fmla="*/ 0 h 2786761"/>
              <a:gd name="connsiteX16" fmla="*/ 1017383 w 1973124"/>
              <a:gd name="connsiteY16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1238040 w 1973124"/>
              <a:gd name="connsiteY9" fmla="*/ 1970527 h 2786761"/>
              <a:gd name="connsiteX10" fmla="*/ 680015 w 1973124"/>
              <a:gd name="connsiteY10" fmla="*/ 1091225 h 2786761"/>
              <a:gd name="connsiteX11" fmla="*/ 676399 w 1973124"/>
              <a:gd name="connsiteY11" fmla="*/ 1099593 h 2786761"/>
              <a:gd name="connsiteX12" fmla="*/ 676171 w 1973124"/>
              <a:gd name="connsiteY12" fmla="*/ 1099233 h 2786761"/>
              <a:gd name="connsiteX13" fmla="*/ 619390 w 1973124"/>
              <a:gd name="connsiteY13" fmla="*/ 1230650 h 2786761"/>
              <a:gd name="connsiteX14" fmla="*/ 0 w 1973124"/>
              <a:gd name="connsiteY14" fmla="*/ 0 h 2786761"/>
              <a:gd name="connsiteX15" fmla="*/ 1017383 w 1973124"/>
              <a:gd name="connsiteY15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680015 w 1973124"/>
              <a:gd name="connsiteY9" fmla="*/ 1091225 h 2786761"/>
              <a:gd name="connsiteX10" fmla="*/ 676399 w 1973124"/>
              <a:gd name="connsiteY10" fmla="*/ 1099593 h 2786761"/>
              <a:gd name="connsiteX11" fmla="*/ 676171 w 1973124"/>
              <a:gd name="connsiteY11" fmla="*/ 1099233 h 2786761"/>
              <a:gd name="connsiteX12" fmla="*/ 619390 w 1973124"/>
              <a:gd name="connsiteY12" fmla="*/ 1230650 h 2786761"/>
              <a:gd name="connsiteX13" fmla="*/ 0 w 1973124"/>
              <a:gd name="connsiteY13" fmla="*/ 0 h 2786761"/>
              <a:gd name="connsiteX14" fmla="*/ 1017383 w 1973124"/>
              <a:gd name="connsiteY14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953526 w 1973124"/>
              <a:gd name="connsiteY2" fmla="*/ 1980230 h 2786761"/>
              <a:gd name="connsiteX3" fmla="*/ 1953526 w 1973124"/>
              <a:gd name="connsiteY3" fmla="*/ 2145345 h 2786761"/>
              <a:gd name="connsiteX4" fmla="*/ 1621859 w 1973124"/>
              <a:gd name="connsiteY4" fmla="*/ 2750772 h 2786761"/>
              <a:gd name="connsiteX5" fmla="*/ 1595729 w 1973124"/>
              <a:gd name="connsiteY5" fmla="*/ 2786761 h 2786761"/>
              <a:gd name="connsiteX6" fmla="*/ 1641772 w 1973124"/>
              <a:gd name="connsiteY6" fmla="*/ 2615786 h 2786761"/>
              <a:gd name="connsiteX7" fmla="*/ 1235705 w 1973124"/>
              <a:gd name="connsiteY7" fmla="*/ 1975930 h 2786761"/>
              <a:gd name="connsiteX8" fmla="*/ 680015 w 1973124"/>
              <a:gd name="connsiteY8" fmla="*/ 1091225 h 2786761"/>
              <a:gd name="connsiteX9" fmla="*/ 676399 w 1973124"/>
              <a:gd name="connsiteY9" fmla="*/ 1099593 h 2786761"/>
              <a:gd name="connsiteX10" fmla="*/ 676171 w 1973124"/>
              <a:gd name="connsiteY10" fmla="*/ 1099233 h 2786761"/>
              <a:gd name="connsiteX11" fmla="*/ 619390 w 1973124"/>
              <a:gd name="connsiteY11" fmla="*/ 1230650 h 2786761"/>
              <a:gd name="connsiteX12" fmla="*/ 0 w 1973124"/>
              <a:gd name="connsiteY12" fmla="*/ 0 h 2786761"/>
              <a:gd name="connsiteX13" fmla="*/ 1017383 w 1973124"/>
              <a:gd name="connsiteY13" fmla="*/ 309509 h 278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73124" h="2786761">
                <a:moveTo>
                  <a:pt x="1017383" y="309509"/>
                </a:moveTo>
                <a:lnTo>
                  <a:pt x="969191" y="421047"/>
                </a:lnTo>
                <a:lnTo>
                  <a:pt x="1953526" y="1980230"/>
                </a:lnTo>
                <a:cubicBezTo>
                  <a:pt x="1979657" y="2026801"/>
                  <a:pt x="1979657" y="2100891"/>
                  <a:pt x="1953526" y="2145345"/>
                </a:cubicBezTo>
                <a:lnTo>
                  <a:pt x="1621859" y="2750772"/>
                </a:lnTo>
                <a:cubicBezTo>
                  <a:pt x="1615830" y="2763475"/>
                  <a:pt x="1619287" y="2727809"/>
                  <a:pt x="1595729" y="2786761"/>
                </a:cubicBezTo>
                <a:cubicBezTo>
                  <a:pt x="1631911" y="2723254"/>
                  <a:pt x="1649498" y="2658463"/>
                  <a:pt x="1641772" y="2615786"/>
                </a:cubicBezTo>
                <a:lnTo>
                  <a:pt x="1235705" y="1975930"/>
                </a:lnTo>
                <a:lnTo>
                  <a:pt x="680015" y="1091225"/>
                </a:lnTo>
                <a:lnTo>
                  <a:pt x="676399" y="1099593"/>
                </a:lnTo>
                <a:lnTo>
                  <a:pt x="676171" y="1099233"/>
                </a:lnTo>
                <a:lnTo>
                  <a:pt x="619390" y="1230650"/>
                </a:lnTo>
                <a:lnTo>
                  <a:pt x="0" y="0"/>
                </a:lnTo>
                <a:lnTo>
                  <a:pt x="1017383" y="309509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자유형: 도형 46">
            <a:extLst>
              <a:ext uri="{FF2B5EF4-FFF2-40B4-BE49-F238E27FC236}">
                <a16:creationId xmlns:a16="http://schemas.microsoft.com/office/drawing/2014/main" id="{13BB27D7-6EC2-49BE-A485-1B3D8E2ECAA4}"/>
              </a:ext>
            </a:extLst>
          </p:cNvPr>
          <p:cNvSpPr>
            <a:spLocks/>
          </p:cNvSpPr>
          <p:nvPr/>
        </p:nvSpPr>
        <p:spPr bwMode="auto">
          <a:xfrm rot="20197951">
            <a:off x="8805959" y="2177130"/>
            <a:ext cx="1973124" cy="2786761"/>
          </a:xfrm>
          <a:custGeom>
            <a:avLst/>
            <a:gdLst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550990 w 1973124"/>
              <a:gd name="connsiteY5" fmla="*/ 1343267 h 2786761"/>
              <a:gd name="connsiteX6" fmla="*/ 1631419 w 1973124"/>
              <a:gd name="connsiteY6" fmla="*/ 1469698 h 2786761"/>
              <a:gd name="connsiteX7" fmla="*/ 1953526 w 1973124"/>
              <a:gd name="connsiteY7" fmla="*/ 1980230 h 2786761"/>
              <a:gd name="connsiteX8" fmla="*/ 1953526 w 1973124"/>
              <a:gd name="connsiteY8" fmla="*/ 2145345 h 2786761"/>
              <a:gd name="connsiteX9" fmla="*/ 1621859 w 1973124"/>
              <a:gd name="connsiteY9" fmla="*/ 2750772 h 2786761"/>
              <a:gd name="connsiteX10" fmla="*/ 1595729 w 1973124"/>
              <a:gd name="connsiteY10" fmla="*/ 2786761 h 2786761"/>
              <a:gd name="connsiteX11" fmla="*/ 1641772 w 1973124"/>
              <a:gd name="connsiteY11" fmla="*/ 2615786 h 2786761"/>
              <a:gd name="connsiteX12" fmla="*/ 1235705 w 1973124"/>
              <a:gd name="connsiteY12" fmla="*/ 1975930 h 2786761"/>
              <a:gd name="connsiteX13" fmla="*/ 1238040 w 1973124"/>
              <a:gd name="connsiteY13" fmla="*/ 1970527 h 2786761"/>
              <a:gd name="connsiteX14" fmla="*/ 680015 w 1973124"/>
              <a:gd name="connsiteY14" fmla="*/ 1091225 h 2786761"/>
              <a:gd name="connsiteX15" fmla="*/ 676399 w 1973124"/>
              <a:gd name="connsiteY15" fmla="*/ 1099593 h 2786761"/>
              <a:gd name="connsiteX16" fmla="*/ 676171 w 1973124"/>
              <a:gd name="connsiteY16" fmla="*/ 1099233 h 2786761"/>
              <a:gd name="connsiteX17" fmla="*/ 619390 w 1973124"/>
              <a:gd name="connsiteY17" fmla="*/ 1230650 h 2786761"/>
              <a:gd name="connsiteX18" fmla="*/ 0 w 1973124"/>
              <a:gd name="connsiteY18" fmla="*/ 0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631419 w 1973124"/>
              <a:gd name="connsiteY5" fmla="*/ 1469698 h 2786761"/>
              <a:gd name="connsiteX6" fmla="*/ 1953526 w 1973124"/>
              <a:gd name="connsiteY6" fmla="*/ 1980230 h 2786761"/>
              <a:gd name="connsiteX7" fmla="*/ 1953526 w 1973124"/>
              <a:gd name="connsiteY7" fmla="*/ 2145345 h 2786761"/>
              <a:gd name="connsiteX8" fmla="*/ 1621859 w 1973124"/>
              <a:gd name="connsiteY8" fmla="*/ 2750772 h 2786761"/>
              <a:gd name="connsiteX9" fmla="*/ 1595729 w 1973124"/>
              <a:gd name="connsiteY9" fmla="*/ 2786761 h 2786761"/>
              <a:gd name="connsiteX10" fmla="*/ 1641772 w 1973124"/>
              <a:gd name="connsiteY10" fmla="*/ 2615786 h 2786761"/>
              <a:gd name="connsiteX11" fmla="*/ 1235705 w 1973124"/>
              <a:gd name="connsiteY11" fmla="*/ 1975930 h 2786761"/>
              <a:gd name="connsiteX12" fmla="*/ 1238040 w 1973124"/>
              <a:gd name="connsiteY12" fmla="*/ 1970527 h 2786761"/>
              <a:gd name="connsiteX13" fmla="*/ 680015 w 1973124"/>
              <a:gd name="connsiteY13" fmla="*/ 1091225 h 2786761"/>
              <a:gd name="connsiteX14" fmla="*/ 676399 w 1973124"/>
              <a:gd name="connsiteY14" fmla="*/ 1099593 h 2786761"/>
              <a:gd name="connsiteX15" fmla="*/ 676171 w 1973124"/>
              <a:gd name="connsiteY15" fmla="*/ 1099233 h 2786761"/>
              <a:gd name="connsiteX16" fmla="*/ 619390 w 1973124"/>
              <a:gd name="connsiteY16" fmla="*/ 1230650 h 2786761"/>
              <a:gd name="connsiteX17" fmla="*/ 0 w 1973124"/>
              <a:gd name="connsiteY17" fmla="*/ 0 h 2786761"/>
              <a:gd name="connsiteX18" fmla="*/ 1017383 w 1973124"/>
              <a:gd name="connsiteY18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953526 w 1973124"/>
              <a:gd name="connsiteY5" fmla="*/ 1980230 h 2786761"/>
              <a:gd name="connsiteX6" fmla="*/ 1953526 w 1973124"/>
              <a:gd name="connsiteY6" fmla="*/ 2145345 h 2786761"/>
              <a:gd name="connsiteX7" fmla="*/ 1621859 w 1973124"/>
              <a:gd name="connsiteY7" fmla="*/ 2750772 h 2786761"/>
              <a:gd name="connsiteX8" fmla="*/ 1595729 w 1973124"/>
              <a:gd name="connsiteY8" fmla="*/ 2786761 h 2786761"/>
              <a:gd name="connsiteX9" fmla="*/ 1641772 w 1973124"/>
              <a:gd name="connsiteY9" fmla="*/ 2615786 h 2786761"/>
              <a:gd name="connsiteX10" fmla="*/ 1235705 w 1973124"/>
              <a:gd name="connsiteY10" fmla="*/ 1975930 h 2786761"/>
              <a:gd name="connsiteX11" fmla="*/ 1238040 w 1973124"/>
              <a:gd name="connsiteY11" fmla="*/ 1970527 h 2786761"/>
              <a:gd name="connsiteX12" fmla="*/ 680015 w 1973124"/>
              <a:gd name="connsiteY12" fmla="*/ 1091225 h 2786761"/>
              <a:gd name="connsiteX13" fmla="*/ 676399 w 1973124"/>
              <a:gd name="connsiteY13" fmla="*/ 1099593 h 2786761"/>
              <a:gd name="connsiteX14" fmla="*/ 676171 w 1973124"/>
              <a:gd name="connsiteY14" fmla="*/ 1099233 h 2786761"/>
              <a:gd name="connsiteX15" fmla="*/ 619390 w 1973124"/>
              <a:gd name="connsiteY15" fmla="*/ 1230650 h 2786761"/>
              <a:gd name="connsiteX16" fmla="*/ 0 w 1973124"/>
              <a:gd name="connsiteY16" fmla="*/ 0 h 2786761"/>
              <a:gd name="connsiteX17" fmla="*/ 1017383 w 1973124"/>
              <a:gd name="connsiteY17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953526 w 1973124"/>
              <a:gd name="connsiteY4" fmla="*/ 1980230 h 2786761"/>
              <a:gd name="connsiteX5" fmla="*/ 1953526 w 1973124"/>
              <a:gd name="connsiteY5" fmla="*/ 2145345 h 2786761"/>
              <a:gd name="connsiteX6" fmla="*/ 1621859 w 1973124"/>
              <a:gd name="connsiteY6" fmla="*/ 2750772 h 2786761"/>
              <a:gd name="connsiteX7" fmla="*/ 1595729 w 1973124"/>
              <a:gd name="connsiteY7" fmla="*/ 2786761 h 2786761"/>
              <a:gd name="connsiteX8" fmla="*/ 1641772 w 1973124"/>
              <a:gd name="connsiteY8" fmla="*/ 2615786 h 2786761"/>
              <a:gd name="connsiteX9" fmla="*/ 1235705 w 1973124"/>
              <a:gd name="connsiteY9" fmla="*/ 1975930 h 2786761"/>
              <a:gd name="connsiteX10" fmla="*/ 1238040 w 1973124"/>
              <a:gd name="connsiteY10" fmla="*/ 1970527 h 2786761"/>
              <a:gd name="connsiteX11" fmla="*/ 680015 w 1973124"/>
              <a:gd name="connsiteY11" fmla="*/ 1091225 h 2786761"/>
              <a:gd name="connsiteX12" fmla="*/ 676399 w 1973124"/>
              <a:gd name="connsiteY12" fmla="*/ 1099593 h 2786761"/>
              <a:gd name="connsiteX13" fmla="*/ 676171 w 1973124"/>
              <a:gd name="connsiteY13" fmla="*/ 1099233 h 2786761"/>
              <a:gd name="connsiteX14" fmla="*/ 619390 w 1973124"/>
              <a:gd name="connsiteY14" fmla="*/ 1230650 h 2786761"/>
              <a:gd name="connsiteX15" fmla="*/ 0 w 1973124"/>
              <a:gd name="connsiteY15" fmla="*/ 0 h 2786761"/>
              <a:gd name="connsiteX16" fmla="*/ 1017383 w 1973124"/>
              <a:gd name="connsiteY16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1238040 w 1973124"/>
              <a:gd name="connsiteY9" fmla="*/ 1970527 h 2786761"/>
              <a:gd name="connsiteX10" fmla="*/ 680015 w 1973124"/>
              <a:gd name="connsiteY10" fmla="*/ 1091225 h 2786761"/>
              <a:gd name="connsiteX11" fmla="*/ 676399 w 1973124"/>
              <a:gd name="connsiteY11" fmla="*/ 1099593 h 2786761"/>
              <a:gd name="connsiteX12" fmla="*/ 676171 w 1973124"/>
              <a:gd name="connsiteY12" fmla="*/ 1099233 h 2786761"/>
              <a:gd name="connsiteX13" fmla="*/ 619390 w 1973124"/>
              <a:gd name="connsiteY13" fmla="*/ 1230650 h 2786761"/>
              <a:gd name="connsiteX14" fmla="*/ 0 w 1973124"/>
              <a:gd name="connsiteY14" fmla="*/ 0 h 2786761"/>
              <a:gd name="connsiteX15" fmla="*/ 1017383 w 1973124"/>
              <a:gd name="connsiteY15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680015 w 1973124"/>
              <a:gd name="connsiteY9" fmla="*/ 1091225 h 2786761"/>
              <a:gd name="connsiteX10" fmla="*/ 676399 w 1973124"/>
              <a:gd name="connsiteY10" fmla="*/ 1099593 h 2786761"/>
              <a:gd name="connsiteX11" fmla="*/ 676171 w 1973124"/>
              <a:gd name="connsiteY11" fmla="*/ 1099233 h 2786761"/>
              <a:gd name="connsiteX12" fmla="*/ 619390 w 1973124"/>
              <a:gd name="connsiteY12" fmla="*/ 1230650 h 2786761"/>
              <a:gd name="connsiteX13" fmla="*/ 0 w 1973124"/>
              <a:gd name="connsiteY13" fmla="*/ 0 h 2786761"/>
              <a:gd name="connsiteX14" fmla="*/ 1017383 w 1973124"/>
              <a:gd name="connsiteY14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953526 w 1973124"/>
              <a:gd name="connsiteY2" fmla="*/ 1980230 h 2786761"/>
              <a:gd name="connsiteX3" fmla="*/ 1953526 w 1973124"/>
              <a:gd name="connsiteY3" fmla="*/ 2145345 h 2786761"/>
              <a:gd name="connsiteX4" fmla="*/ 1621859 w 1973124"/>
              <a:gd name="connsiteY4" fmla="*/ 2750772 h 2786761"/>
              <a:gd name="connsiteX5" fmla="*/ 1595729 w 1973124"/>
              <a:gd name="connsiteY5" fmla="*/ 2786761 h 2786761"/>
              <a:gd name="connsiteX6" fmla="*/ 1641772 w 1973124"/>
              <a:gd name="connsiteY6" fmla="*/ 2615786 h 2786761"/>
              <a:gd name="connsiteX7" fmla="*/ 1235705 w 1973124"/>
              <a:gd name="connsiteY7" fmla="*/ 1975930 h 2786761"/>
              <a:gd name="connsiteX8" fmla="*/ 680015 w 1973124"/>
              <a:gd name="connsiteY8" fmla="*/ 1091225 h 2786761"/>
              <a:gd name="connsiteX9" fmla="*/ 676399 w 1973124"/>
              <a:gd name="connsiteY9" fmla="*/ 1099593 h 2786761"/>
              <a:gd name="connsiteX10" fmla="*/ 676171 w 1973124"/>
              <a:gd name="connsiteY10" fmla="*/ 1099233 h 2786761"/>
              <a:gd name="connsiteX11" fmla="*/ 619390 w 1973124"/>
              <a:gd name="connsiteY11" fmla="*/ 1230650 h 2786761"/>
              <a:gd name="connsiteX12" fmla="*/ 0 w 1973124"/>
              <a:gd name="connsiteY12" fmla="*/ 0 h 2786761"/>
              <a:gd name="connsiteX13" fmla="*/ 1017383 w 1973124"/>
              <a:gd name="connsiteY13" fmla="*/ 309509 h 278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73124" h="2786761">
                <a:moveTo>
                  <a:pt x="1017383" y="309509"/>
                </a:moveTo>
                <a:lnTo>
                  <a:pt x="969191" y="421047"/>
                </a:lnTo>
                <a:lnTo>
                  <a:pt x="1953526" y="1980230"/>
                </a:lnTo>
                <a:cubicBezTo>
                  <a:pt x="1979657" y="2026801"/>
                  <a:pt x="1979657" y="2100891"/>
                  <a:pt x="1953526" y="2145345"/>
                </a:cubicBezTo>
                <a:lnTo>
                  <a:pt x="1621859" y="2750772"/>
                </a:lnTo>
                <a:cubicBezTo>
                  <a:pt x="1615830" y="2763475"/>
                  <a:pt x="1619287" y="2727809"/>
                  <a:pt x="1595729" y="2786761"/>
                </a:cubicBezTo>
                <a:cubicBezTo>
                  <a:pt x="1631911" y="2723254"/>
                  <a:pt x="1649498" y="2658463"/>
                  <a:pt x="1641772" y="2615786"/>
                </a:cubicBezTo>
                <a:lnTo>
                  <a:pt x="1235705" y="1975930"/>
                </a:lnTo>
                <a:lnTo>
                  <a:pt x="680015" y="1091225"/>
                </a:lnTo>
                <a:lnTo>
                  <a:pt x="676399" y="1099593"/>
                </a:lnTo>
                <a:lnTo>
                  <a:pt x="676171" y="1099233"/>
                </a:lnTo>
                <a:lnTo>
                  <a:pt x="619390" y="1230650"/>
                </a:lnTo>
                <a:lnTo>
                  <a:pt x="0" y="0"/>
                </a:lnTo>
                <a:lnTo>
                  <a:pt x="1017383" y="309509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2" name="자유형: 도형 47">
            <a:extLst>
              <a:ext uri="{FF2B5EF4-FFF2-40B4-BE49-F238E27FC236}">
                <a16:creationId xmlns:a16="http://schemas.microsoft.com/office/drawing/2014/main" id="{734B2433-BA45-456B-A1EE-C4EE9F26AB6F}"/>
              </a:ext>
            </a:extLst>
          </p:cNvPr>
          <p:cNvSpPr>
            <a:spLocks/>
          </p:cNvSpPr>
          <p:nvPr/>
        </p:nvSpPr>
        <p:spPr bwMode="auto">
          <a:xfrm rot="20197951">
            <a:off x="8805959" y="3170593"/>
            <a:ext cx="1973124" cy="2786761"/>
          </a:xfrm>
          <a:custGeom>
            <a:avLst/>
            <a:gdLst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550990 w 1973124"/>
              <a:gd name="connsiteY5" fmla="*/ 1343267 h 2786761"/>
              <a:gd name="connsiteX6" fmla="*/ 1631419 w 1973124"/>
              <a:gd name="connsiteY6" fmla="*/ 1469698 h 2786761"/>
              <a:gd name="connsiteX7" fmla="*/ 1953526 w 1973124"/>
              <a:gd name="connsiteY7" fmla="*/ 1980230 h 2786761"/>
              <a:gd name="connsiteX8" fmla="*/ 1953526 w 1973124"/>
              <a:gd name="connsiteY8" fmla="*/ 2145345 h 2786761"/>
              <a:gd name="connsiteX9" fmla="*/ 1621859 w 1973124"/>
              <a:gd name="connsiteY9" fmla="*/ 2750772 h 2786761"/>
              <a:gd name="connsiteX10" fmla="*/ 1595729 w 1973124"/>
              <a:gd name="connsiteY10" fmla="*/ 2786761 h 2786761"/>
              <a:gd name="connsiteX11" fmla="*/ 1641772 w 1973124"/>
              <a:gd name="connsiteY11" fmla="*/ 2615786 h 2786761"/>
              <a:gd name="connsiteX12" fmla="*/ 1235705 w 1973124"/>
              <a:gd name="connsiteY12" fmla="*/ 1975930 h 2786761"/>
              <a:gd name="connsiteX13" fmla="*/ 1238040 w 1973124"/>
              <a:gd name="connsiteY13" fmla="*/ 1970527 h 2786761"/>
              <a:gd name="connsiteX14" fmla="*/ 680015 w 1973124"/>
              <a:gd name="connsiteY14" fmla="*/ 1091225 h 2786761"/>
              <a:gd name="connsiteX15" fmla="*/ 676399 w 1973124"/>
              <a:gd name="connsiteY15" fmla="*/ 1099593 h 2786761"/>
              <a:gd name="connsiteX16" fmla="*/ 676171 w 1973124"/>
              <a:gd name="connsiteY16" fmla="*/ 1099233 h 2786761"/>
              <a:gd name="connsiteX17" fmla="*/ 619390 w 1973124"/>
              <a:gd name="connsiteY17" fmla="*/ 1230650 h 2786761"/>
              <a:gd name="connsiteX18" fmla="*/ 0 w 1973124"/>
              <a:gd name="connsiteY18" fmla="*/ 0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631419 w 1973124"/>
              <a:gd name="connsiteY5" fmla="*/ 1469698 h 2786761"/>
              <a:gd name="connsiteX6" fmla="*/ 1953526 w 1973124"/>
              <a:gd name="connsiteY6" fmla="*/ 1980230 h 2786761"/>
              <a:gd name="connsiteX7" fmla="*/ 1953526 w 1973124"/>
              <a:gd name="connsiteY7" fmla="*/ 2145345 h 2786761"/>
              <a:gd name="connsiteX8" fmla="*/ 1621859 w 1973124"/>
              <a:gd name="connsiteY8" fmla="*/ 2750772 h 2786761"/>
              <a:gd name="connsiteX9" fmla="*/ 1595729 w 1973124"/>
              <a:gd name="connsiteY9" fmla="*/ 2786761 h 2786761"/>
              <a:gd name="connsiteX10" fmla="*/ 1641772 w 1973124"/>
              <a:gd name="connsiteY10" fmla="*/ 2615786 h 2786761"/>
              <a:gd name="connsiteX11" fmla="*/ 1235705 w 1973124"/>
              <a:gd name="connsiteY11" fmla="*/ 1975930 h 2786761"/>
              <a:gd name="connsiteX12" fmla="*/ 1238040 w 1973124"/>
              <a:gd name="connsiteY12" fmla="*/ 1970527 h 2786761"/>
              <a:gd name="connsiteX13" fmla="*/ 680015 w 1973124"/>
              <a:gd name="connsiteY13" fmla="*/ 1091225 h 2786761"/>
              <a:gd name="connsiteX14" fmla="*/ 676399 w 1973124"/>
              <a:gd name="connsiteY14" fmla="*/ 1099593 h 2786761"/>
              <a:gd name="connsiteX15" fmla="*/ 676171 w 1973124"/>
              <a:gd name="connsiteY15" fmla="*/ 1099233 h 2786761"/>
              <a:gd name="connsiteX16" fmla="*/ 619390 w 1973124"/>
              <a:gd name="connsiteY16" fmla="*/ 1230650 h 2786761"/>
              <a:gd name="connsiteX17" fmla="*/ 0 w 1973124"/>
              <a:gd name="connsiteY17" fmla="*/ 0 h 2786761"/>
              <a:gd name="connsiteX18" fmla="*/ 1017383 w 1973124"/>
              <a:gd name="connsiteY18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953526 w 1973124"/>
              <a:gd name="connsiteY5" fmla="*/ 1980230 h 2786761"/>
              <a:gd name="connsiteX6" fmla="*/ 1953526 w 1973124"/>
              <a:gd name="connsiteY6" fmla="*/ 2145345 h 2786761"/>
              <a:gd name="connsiteX7" fmla="*/ 1621859 w 1973124"/>
              <a:gd name="connsiteY7" fmla="*/ 2750772 h 2786761"/>
              <a:gd name="connsiteX8" fmla="*/ 1595729 w 1973124"/>
              <a:gd name="connsiteY8" fmla="*/ 2786761 h 2786761"/>
              <a:gd name="connsiteX9" fmla="*/ 1641772 w 1973124"/>
              <a:gd name="connsiteY9" fmla="*/ 2615786 h 2786761"/>
              <a:gd name="connsiteX10" fmla="*/ 1235705 w 1973124"/>
              <a:gd name="connsiteY10" fmla="*/ 1975930 h 2786761"/>
              <a:gd name="connsiteX11" fmla="*/ 1238040 w 1973124"/>
              <a:gd name="connsiteY11" fmla="*/ 1970527 h 2786761"/>
              <a:gd name="connsiteX12" fmla="*/ 680015 w 1973124"/>
              <a:gd name="connsiteY12" fmla="*/ 1091225 h 2786761"/>
              <a:gd name="connsiteX13" fmla="*/ 676399 w 1973124"/>
              <a:gd name="connsiteY13" fmla="*/ 1099593 h 2786761"/>
              <a:gd name="connsiteX14" fmla="*/ 676171 w 1973124"/>
              <a:gd name="connsiteY14" fmla="*/ 1099233 h 2786761"/>
              <a:gd name="connsiteX15" fmla="*/ 619390 w 1973124"/>
              <a:gd name="connsiteY15" fmla="*/ 1230650 h 2786761"/>
              <a:gd name="connsiteX16" fmla="*/ 0 w 1973124"/>
              <a:gd name="connsiteY16" fmla="*/ 0 h 2786761"/>
              <a:gd name="connsiteX17" fmla="*/ 1017383 w 1973124"/>
              <a:gd name="connsiteY17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953526 w 1973124"/>
              <a:gd name="connsiteY4" fmla="*/ 1980230 h 2786761"/>
              <a:gd name="connsiteX5" fmla="*/ 1953526 w 1973124"/>
              <a:gd name="connsiteY5" fmla="*/ 2145345 h 2786761"/>
              <a:gd name="connsiteX6" fmla="*/ 1621859 w 1973124"/>
              <a:gd name="connsiteY6" fmla="*/ 2750772 h 2786761"/>
              <a:gd name="connsiteX7" fmla="*/ 1595729 w 1973124"/>
              <a:gd name="connsiteY7" fmla="*/ 2786761 h 2786761"/>
              <a:gd name="connsiteX8" fmla="*/ 1641772 w 1973124"/>
              <a:gd name="connsiteY8" fmla="*/ 2615786 h 2786761"/>
              <a:gd name="connsiteX9" fmla="*/ 1235705 w 1973124"/>
              <a:gd name="connsiteY9" fmla="*/ 1975930 h 2786761"/>
              <a:gd name="connsiteX10" fmla="*/ 1238040 w 1973124"/>
              <a:gd name="connsiteY10" fmla="*/ 1970527 h 2786761"/>
              <a:gd name="connsiteX11" fmla="*/ 680015 w 1973124"/>
              <a:gd name="connsiteY11" fmla="*/ 1091225 h 2786761"/>
              <a:gd name="connsiteX12" fmla="*/ 676399 w 1973124"/>
              <a:gd name="connsiteY12" fmla="*/ 1099593 h 2786761"/>
              <a:gd name="connsiteX13" fmla="*/ 676171 w 1973124"/>
              <a:gd name="connsiteY13" fmla="*/ 1099233 h 2786761"/>
              <a:gd name="connsiteX14" fmla="*/ 619390 w 1973124"/>
              <a:gd name="connsiteY14" fmla="*/ 1230650 h 2786761"/>
              <a:gd name="connsiteX15" fmla="*/ 0 w 1973124"/>
              <a:gd name="connsiteY15" fmla="*/ 0 h 2786761"/>
              <a:gd name="connsiteX16" fmla="*/ 1017383 w 1973124"/>
              <a:gd name="connsiteY16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1238040 w 1973124"/>
              <a:gd name="connsiteY9" fmla="*/ 1970527 h 2786761"/>
              <a:gd name="connsiteX10" fmla="*/ 680015 w 1973124"/>
              <a:gd name="connsiteY10" fmla="*/ 1091225 h 2786761"/>
              <a:gd name="connsiteX11" fmla="*/ 676399 w 1973124"/>
              <a:gd name="connsiteY11" fmla="*/ 1099593 h 2786761"/>
              <a:gd name="connsiteX12" fmla="*/ 676171 w 1973124"/>
              <a:gd name="connsiteY12" fmla="*/ 1099233 h 2786761"/>
              <a:gd name="connsiteX13" fmla="*/ 619390 w 1973124"/>
              <a:gd name="connsiteY13" fmla="*/ 1230650 h 2786761"/>
              <a:gd name="connsiteX14" fmla="*/ 0 w 1973124"/>
              <a:gd name="connsiteY14" fmla="*/ 0 h 2786761"/>
              <a:gd name="connsiteX15" fmla="*/ 1017383 w 1973124"/>
              <a:gd name="connsiteY15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680015 w 1973124"/>
              <a:gd name="connsiteY9" fmla="*/ 1091225 h 2786761"/>
              <a:gd name="connsiteX10" fmla="*/ 676399 w 1973124"/>
              <a:gd name="connsiteY10" fmla="*/ 1099593 h 2786761"/>
              <a:gd name="connsiteX11" fmla="*/ 676171 w 1973124"/>
              <a:gd name="connsiteY11" fmla="*/ 1099233 h 2786761"/>
              <a:gd name="connsiteX12" fmla="*/ 619390 w 1973124"/>
              <a:gd name="connsiteY12" fmla="*/ 1230650 h 2786761"/>
              <a:gd name="connsiteX13" fmla="*/ 0 w 1973124"/>
              <a:gd name="connsiteY13" fmla="*/ 0 h 2786761"/>
              <a:gd name="connsiteX14" fmla="*/ 1017383 w 1973124"/>
              <a:gd name="connsiteY14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953526 w 1973124"/>
              <a:gd name="connsiteY2" fmla="*/ 1980230 h 2786761"/>
              <a:gd name="connsiteX3" fmla="*/ 1953526 w 1973124"/>
              <a:gd name="connsiteY3" fmla="*/ 2145345 h 2786761"/>
              <a:gd name="connsiteX4" fmla="*/ 1621859 w 1973124"/>
              <a:gd name="connsiteY4" fmla="*/ 2750772 h 2786761"/>
              <a:gd name="connsiteX5" fmla="*/ 1595729 w 1973124"/>
              <a:gd name="connsiteY5" fmla="*/ 2786761 h 2786761"/>
              <a:gd name="connsiteX6" fmla="*/ 1641772 w 1973124"/>
              <a:gd name="connsiteY6" fmla="*/ 2615786 h 2786761"/>
              <a:gd name="connsiteX7" fmla="*/ 1235705 w 1973124"/>
              <a:gd name="connsiteY7" fmla="*/ 1975930 h 2786761"/>
              <a:gd name="connsiteX8" fmla="*/ 680015 w 1973124"/>
              <a:gd name="connsiteY8" fmla="*/ 1091225 h 2786761"/>
              <a:gd name="connsiteX9" fmla="*/ 676399 w 1973124"/>
              <a:gd name="connsiteY9" fmla="*/ 1099593 h 2786761"/>
              <a:gd name="connsiteX10" fmla="*/ 676171 w 1973124"/>
              <a:gd name="connsiteY10" fmla="*/ 1099233 h 2786761"/>
              <a:gd name="connsiteX11" fmla="*/ 619390 w 1973124"/>
              <a:gd name="connsiteY11" fmla="*/ 1230650 h 2786761"/>
              <a:gd name="connsiteX12" fmla="*/ 0 w 1973124"/>
              <a:gd name="connsiteY12" fmla="*/ 0 h 2786761"/>
              <a:gd name="connsiteX13" fmla="*/ 1017383 w 1973124"/>
              <a:gd name="connsiteY13" fmla="*/ 309509 h 278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73124" h="2786761">
                <a:moveTo>
                  <a:pt x="1017383" y="309509"/>
                </a:moveTo>
                <a:lnTo>
                  <a:pt x="969191" y="421047"/>
                </a:lnTo>
                <a:lnTo>
                  <a:pt x="1953526" y="1980230"/>
                </a:lnTo>
                <a:cubicBezTo>
                  <a:pt x="1979657" y="2026801"/>
                  <a:pt x="1979657" y="2100891"/>
                  <a:pt x="1953526" y="2145345"/>
                </a:cubicBezTo>
                <a:lnTo>
                  <a:pt x="1621859" y="2750772"/>
                </a:lnTo>
                <a:cubicBezTo>
                  <a:pt x="1615830" y="2763475"/>
                  <a:pt x="1619287" y="2727809"/>
                  <a:pt x="1595729" y="2786761"/>
                </a:cubicBezTo>
                <a:cubicBezTo>
                  <a:pt x="1631911" y="2723254"/>
                  <a:pt x="1649498" y="2658463"/>
                  <a:pt x="1641772" y="2615786"/>
                </a:cubicBezTo>
                <a:lnTo>
                  <a:pt x="1235705" y="1975930"/>
                </a:lnTo>
                <a:lnTo>
                  <a:pt x="680015" y="1091225"/>
                </a:lnTo>
                <a:lnTo>
                  <a:pt x="676399" y="1099593"/>
                </a:lnTo>
                <a:lnTo>
                  <a:pt x="676171" y="1099233"/>
                </a:lnTo>
                <a:lnTo>
                  <a:pt x="619390" y="1230650"/>
                </a:lnTo>
                <a:lnTo>
                  <a:pt x="0" y="0"/>
                </a:lnTo>
                <a:lnTo>
                  <a:pt x="1017383" y="30950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8EC043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5F550D-5B90-4E01-84B8-C2CCD5AE1448}"/>
              </a:ext>
            </a:extLst>
          </p:cNvPr>
          <p:cNvSpPr txBox="1"/>
          <p:nvPr/>
        </p:nvSpPr>
        <p:spPr>
          <a:xfrm rot="2040000">
            <a:off x="9509281" y="2370779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01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C53517-DD9E-4372-9D9A-FDDCDBC133EE}"/>
              </a:ext>
            </a:extLst>
          </p:cNvPr>
          <p:cNvSpPr txBox="1"/>
          <p:nvPr/>
        </p:nvSpPr>
        <p:spPr>
          <a:xfrm rot="2040000">
            <a:off x="9509281" y="3364909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02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13A163-F930-4727-B536-151F4DCEF110}"/>
              </a:ext>
            </a:extLst>
          </p:cNvPr>
          <p:cNvSpPr txBox="1"/>
          <p:nvPr/>
        </p:nvSpPr>
        <p:spPr>
          <a:xfrm rot="2040000">
            <a:off x="9509281" y="4359039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03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9F991391-CFF3-42B6-A139-A23E2F99C5CE}"/>
              </a:ext>
            </a:extLst>
          </p:cNvPr>
          <p:cNvSpPr/>
          <p:nvPr/>
        </p:nvSpPr>
        <p:spPr>
          <a:xfrm rot="2700000">
            <a:off x="1245277" y="312103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BE561B9E-1E2E-4597-BA3B-427161F5B364}"/>
              </a:ext>
            </a:extLst>
          </p:cNvPr>
          <p:cNvSpPr/>
          <p:nvPr/>
        </p:nvSpPr>
        <p:spPr>
          <a:xfrm>
            <a:off x="1213507" y="202810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5">
            <a:extLst>
              <a:ext uri="{FF2B5EF4-FFF2-40B4-BE49-F238E27FC236}">
                <a16:creationId xmlns:a16="http://schemas.microsoft.com/office/drawing/2014/main" id="{9F8F3E14-0979-4210-AC35-8BC71637CE2E}"/>
              </a:ext>
            </a:extLst>
          </p:cNvPr>
          <p:cNvSpPr/>
          <p:nvPr/>
        </p:nvSpPr>
        <p:spPr>
          <a:xfrm flipH="1">
            <a:off x="1179258" y="435210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11">
            <a:extLst>
              <a:ext uri="{FF2B5EF4-FFF2-40B4-BE49-F238E27FC236}">
                <a16:creationId xmlns:a16="http://schemas.microsoft.com/office/drawing/2014/main" id="{39692A08-F373-44DA-8FE2-F8613D04A4D0}"/>
              </a:ext>
            </a:extLst>
          </p:cNvPr>
          <p:cNvSpPr>
            <a:spLocks noChangeAspect="1"/>
          </p:cNvSpPr>
          <p:nvPr/>
        </p:nvSpPr>
        <p:spPr>
          <a:xfrm rot="9900000">
            <a:off x="1205513" y="547755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자유형: 도형 48">
            <a:extLst>
              <a:ext uri="{FF2B5EF4-FFF2-40B4-BE49-F238E27FC236}">
                <a16:creationId xmlns:a16="http://schemas.microsoft.com/office/drawing/2014/main" id="{43DD4483-CF64-465D-9230-487E90203DCB}"/>
              </a:ext>
            </a:extLst>
          </p:cNvPr>
          <p:cNvSpPr>
            <a:spLocks/>
          </p:cNvSpPr>
          <p:nvPr/>
        </p:nvSpPr>
        <p:spPr bwMode="auto">
          <a:xfrm rot="20197951">
            <a:off x="8805959" y="4164056"/>
            <a:ext cx="1973124" cy="2786761"/>
          </a:xfrm>
          <a:custGeom>
            <a:avLst/>
            <a:gdLst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550990 w 1973124"/>
              <a:gd name="connsiteY5" fmla="*/ 1343267 h 2786761"/>
              <a:gd name="connsiteX6" fmla="*/ 1631419 w 1973124"/>
              <a:gd name="connsiteY6" fmla="*/ 1469698 h 2786761"/>
              <a:gd name="connsiteX7" fmla="*/ 1953526 w 1973124"/>
              <a:gd name="connsiteY7" fmla="*/ 1980230 h 2786761"/>
              <a:gd name="connsiteX8" fmla="*/ 1953526 w 1973124"/>
              <a:gd name="connsiteY8" fmla="*/ 2145345 h 2786761"/>
              <a:gd name="connsiteX9" fmla="*/ 1621859 w 1973124"/>
              <a:gd name="connsiteY9" fmla="*/ 2750772 h 2786761"/>
              <a:gd name="connsiteX10" fmla="*/ 1595729 w 1973124"/>
              <a:gd name="connsiteY10" fmla="*/ 2786761 h 2786761"/>
              <a:gd name="connsiteX11" fmla="*/ 1641772 w 1973124"/>
              <a:gd name="connsiteY11" fmla="*/ 2615786 h 2786761"/>
              <a:gd name="connsiteX12" fmla="*/ 1235705 w 1973124"/>
              <a:gd name="connsiteY12" fmla="*/ 1975930 h 2786761"/>
              <a:gd name="connsiteX13" fmla="*/ 1238040 w 1973124"/>
              <a:gd name="connsiteY13" fmla="*/ 1970527 h 2786761"/>
              <a:gd name="connsiteX14" fmla="*/ 680015 w 1973124"/>
              <a:gd name="connsiteY14" fmla="*/ 1091225 h 2786761"/>
              <a:gd name="connsiteX15" fmla="*/ 676399 w 1973124"/>
              <a:gd name="connsiteY15" fmla="*/ 1099593 h 2786761"/>
              <a:gd name="connsiteX16" fmla="*/ 676171 w 1973124"/>
              <a:gd name="connsiteY16" fmla="*/ 1099233 h 2786761"/>
              <a:gd name="connsiteX17" fmla="*/ 619390 w 1973124"/>
              <a:gd name="connsiteY17" fmla="*/ 1230650 h 2786761"/>
              <a:gd name="connsiteX18" fmla="*/ 0 w 1973124"/>
              <a:gd name="connsiteY18" fmla="*/ 0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631419 w 1973124"/>
              <a:gd name="connsiteY5" fmla="*/ 1469698 h 2786761"/>
              <a:gd name="connsiteX6" fmla="*/ 1953526 w 1973124"/>
              <a:gd name="connsiteY6" fmla="*/ 1980230 h 2786761"/>
              <a:gd name="connsiteX7" fmla="*/ 1953526 w 1973124"/>
              <a:gd name="connsiteY7" fmla="*/ 2145345 h 2786761"/>
              <a:gd name="connsiteX8" fmla="*/ 1621859 w 1973124"/>
              <a:gd name="connsiteY8" fmla="*/ 2750772 h 2786761"/>
              <a:gd name="connsiteX9" fmla="*/ 1595729 w 1973124"/>
              <a:gd name="connsiteY9" fmla="*/ 2786761 h 2786761"/>
              <a:gd name="connsiteX10" fmla="*/ 1641772 w 1973124"/>
              <a:gd name="connsiteY10" fmla="*/ 2615786 h 2786761"/>
              <a:gd name="connsiteX11" fmla="*/ 1235705 w 1973124"/>
              <a:gd name="connsiteY11" fmla="*/ 1975930 h 2786761"/>
              <a:gd name="connsiteX12" fmla="*/ 1238040 w 1973124"/>
              <a:gd name="connsiteY12" fmla="*/ 1970527 h 2786761"/>
              <a:gd name="connsiteX13" fmla="*/ 680015 w 1973124"/>
              <a:gd name="connsiteY13" fmla="*/ 1091225 h 2786761"/>
              <a:gd name="connsiteX14" fmla="*/ 676399 w 1973124"/>
              <a:gd name="connsiteY14" fmla="*/ 1099593 h 2786761"/>
              <a:gd name="connsiteX15" fmla="*/ 676171 w 1973124"/>
              <a:gd name="connsiteY15" fmla="*/ 1099233 h 2786761"/>
              <a:gd name="connsiteX16" fmla="*/ 619390 w 1973124"/>
              <a:gd name="connsiteY16" fmla="*/ 1230650 h 2786761"/>
              <a:gd name="connsiteX17" fmla="*/ 0 w 1973124"/>
              <a:gd name="connsiteY17" fmla="*/ 0 h 2786761"/>
              <a:gd name="connsiteX18" fmla="*/ 1017383 w 1973124"/>
              <a:gd name="connsiteY18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953526 w 1973124"/>
              <a:gd name="connsiteY5" fmla="*/ 1980230 h 2786761"/>
              <a:gd name="connsiteX6" fmla="*/ 1953526 w 1973124"/>
              <a:gd name="connsiteY6" fmla="*/ 2145345 h 2786761"/>
              <a:gd name="connsiteX7" fmla="*/ 1621859 w 1973124"/>
              <a:gd name="connsiteY7" fmla="*/ 2750772 h 2786761"/>
              <a:gd name="connsiteX8" fmla="*/ 1595729 w 1973124"/>
              <a:gd name="connsiteY8" fmla="*/ 2786761 h 2786761"/>
              <a:gd name="connsiteX9" fmla="*/ 1641772 w 1973124"/>
              <a:gd name="connsiteY9" fmla="*/ 2615786 h 2786761"/>
              <a:gd name="connsiteX10" fmla="*/ 1235705 w 1973124"/>
              <a:gd name="connsiteY10" fmla="*/ 1975930 h 2786761"/>
              <a:gd name="connsiteX11" fmla="*/ 1238040 w 1973124"/>
              <a:gd name="connsiteY11" fmla="*/ 1970527 h 2786761"/>
              <a:gd name="connsiteX12" fmla="*/ 680015 w 1973124"/>
              <a:gd name="connsiteY12" fmla="*/ 1091225 h 2786761"/>
              <a:gd name="connsiteX13" fmla="*/ 676399 w 1973124"/>
              <a:gd name="connsiteY13" fmla="*/ 1099593 h 2786761"/>
              <a:gd name="connsiteX14" fmla="*/ 676171 w 1973124"/>
              <a:gd name="connsiteY14" fmla="*/ 1099233 h 2786761"/>
              <a:gd name="connsiteX15" fmla="*/ 619390 w 1973124"/>
              <a:gd name="connsiteY15" fmla="*/ 1230650 h 2786761"/>
              <a:gd name="connsiteX16" fmla="*/ 0 w 1973124"/>
              <a:gd name="connsiteY16" fmla="*/ 0 h 2786761"/>
              <a:gd name="connsiteX17" fmla="*/ 1017383 w 1973124"/>
              <a:gd name="connsiteY17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953526 w 1973124"/>
              <a:gd name="connsiteY4" fmla="*/ 1980230 h 2786761"/>
              <a:gd name="connsiteX5" fmla="*/ 1953526 w 1973124"/>
              <a:gd name="connsiteY5" fmla="*/ 2145345 h 2786761"/>
              <a:gd name="connsiteX6" fmla="*/ 1621859 w 1973124"/>
              <a:gd name="connsiteY6" fmla="*/ 2750772 h 2786761"/>
              <a:gd name="connsiteX7" fmla="*/ 1595729 w 1973124"/>
              <a:gd name="connsiteY7" fmla="*/ 2786761 h 2786761"/>
              <a:gd name="connsiteX8" fmla="*/ 1641772 w 1973124"/>
              <a:gd name="connsiteY8" fmla="*/ 2615786 h 2786761"/>
              <a:gd name="connsiteX9" fmla="*/ 1235705 w 1973124"/>
              <a:gd name="connsiteY9" fmla="*/ 1975930 h 2786761"/>
              <a:gd name="connsiteX10" fmla="*/ 1238040 w 1973124"/>
              <a:gd name="connsiteY10" fmla="*/ 1970527 h 2786761"/>
              <a:gd name="connsiteX11" fmla="*/ 680015 w 1973124"/>
              <a:gd name="connsiteY11" fmla="*/ 1091225 h 2786761"/>
              <a:gd name="connsiteX12" fmla="*/ 676399 w 1973124"/>
              <a:gd name="connsiteY12" fmla="*/ 1099593 h 2786761"/>
              <a:gd name="connsiteX13" fmla="*/ 676171 w 1973124"/>
              <a:gd name="connsiteY13" fmla="*/ 1099233 h 2786761"/>
              <a:gd name="connsiteX14" fmla="*/ 619390 w 1973124"/>
              <a:gd name="connsiteY14" fmla="*/ 1230650 h 2786761"/>
              <a:gd name="connsiteX15" fmla="*/ 0 w 1973124"/>
              <a:gd name="connsiteY15" fmla="*/ 0 h 2786761"/>
              <a:gd name="connsiteX16" fmla="*/ 1017383 w 1973124"/>
              <a:gd name="connsiteY16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1238040 w 1973124"/>
              <a:gd name="connsiteY9" fmla="*/ 1970527 h 2786761"/>
              <a:gd name="connsiteX10" fmla="*/ 680015 w 1973124"/>
              <a:gd name="connsiteY10" fmla="*/ 1091225 h 2786761"/>
              <a:gd name="connsiteX11" fmla="*/ 676399 w 1973124"/>
              <a:gd name="connsiteY11" fmla="*/ 1099593 h 2786761"/>
              <a:gd name="connsiteX12" fmla="*/ 676171 w 1973124"/>
              <a:gd name="connsiteY12" fmla="*/ 1099233 h 2786761"/>
              <a:gd name="connsiteX13" fmla="*/ 619390 w 1973124"/>
              <a:gd name="connsiteY13" fmla="*/ 1230650 h 2786761"/>
              <a:gd name="connsiteX14" fmla="*/ 0 w 1973124"/>
              <a:gd name="connsiteY14" fmla="*/ 0 h 2786761"/>
              <a:gd name="connsiteX15" fmla="*/ 1017383 w 1973124"/>
              <a:gd name="connsiteY15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680015 w 1973124"/>
              <a:gd name="connsiteY9" fmla="*/ 1091225 h 2786761"/>
              <a:gd name="connsiteX10" fmla="*/ 676399 w 1973124"/>
              <a:gd name="connsiteY10" fmla="*/ 1099593 h 2786761"/>
              <a:gd name="connsiteX11" fmla="*/ 676171 w 1973124"/>
              <a:gd name="connsiteY11" fmla="*/ 1099233 h 2786761"/>
              <a:gd name="connsiteX12" fmla="*/ 619390 w 1973124"/>
              <a:gd name="connsiteY12" fmla="*/ 1230650 h 2786761"/>
              <a:gd name="connsiteX13" fmla="*/ 0 w 1973124"/>
              <a:gd name="connsiteY13" fmla="*/ 0 h 2786761"/>
              <a:gd name="connsiteX14" fmla="*/ 1017383 w 1973124"/>
              <a:gd name="connsiteY14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953526 w 1973124"/>
              <a:gd name="connsiteY2" fmla="*/ 1980230 h 2786761"/>
              <a:gd name="connsiteX3" fmla="*/ 1953526 w 1973124"/>
              <a:gd name="connsiteY3" fmla="*/ 2145345 h 2786761"/>
              <a:gd name="connsiteX4" fmla="*/ 1621859 w 1973124"/>
              <a:gd name="connsiteY4" fmla="*/ 2750772 h 2786761"/>
              <a:gd name="connsiteX5" fmla="*/ 1595729 w 1973124"/>
              <a:gd name="connsiteY5" fmla="*/ 2786761 h 2786761"/>
              <a:gd name="connsiteX6" fmla="*/ 1641772 w 1973124"/>
              <a:gd name="connsiteY6" fmla="*/ 2615786 h 2786761"/>
              <a:gd name="connsiteX7" fmla="*/ 1235705 w 1973124"/>
              <a:gd name="connsiteY7" fmla="*/ 1975930 h 2786761"/>
              <a:gd name="connsiteX8" fmla="*/ 680015 w 1973124"/>
              <a:gd name="connsiteY8" fmla="*/ 1091225 h 2786761"/>
              <a:gd name="connsiteX9" fmla="*/ 676399 w 1973124"/>
              <a:gd name="connsiteY9" fmla="*/ 1099593 h 2786761"/>
              <a:gd name="connsiteX10" fmla="*/ 676171 w 1973124"/>
              <a:gd name="connsiteY10" fmla="*/ 1099233 h 2786761"/>
              <a:gd name="connsiteX11" fmla="*/ 619390 w 1973124"/>
              <a:gd name="connsiteY11" fmla="*/ 1230650 h 2786761"/>
              <a:gd name="connsiteX12" fmla="*/ 0 w 1973124"/>
              <a:gd name="connsiteY12" fmla="*/ 0 h 2786761"/>
              <a:gd name="connsiteX13" fmla="*/ 1017383 w 1973124"/>
              <a:gd name="connsiteY13" fmla="*/ 309509 h 278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73124" h="2786761">
                <a:moveTo>
                  <a:pt x="1017383" y="309509"/>
                </a:moveTo>
                <a:lnTo>
                  <a:pt x="969191" y="421047"/>
                </a:lnTo>
                <a:lnTo>
                  <a:pt x="1953526" y="1980230"/>
                </a:lnTo>
                <a:cubicBezTo>
                  <a:pt x="1979657" y="2026801"/>
                  <a:pt x="1979657" y="2100891"/>
                  <a:pt x="1953526" y="2145345"/>
                </a:cubicBezTo>
                <a:lnTo>
                  <a:pt x="1621859" y="2750772"/>
                </a:lnTo>
                <a:cubicBezTo>
                  <a:pt x="1615830" y="2763475"/>
                  <a:pt x="1619287" y="2727809"/>
                  <a:pt x="1595729" y="2786761"/>
                </a:cubicBezTo>
                <a:cubicBezTo>
                  <a:pt x="1631911" y="2723254"/>
                  <a:pt x="1649498" y="2658463"/>
                  <a:pt x="1641772" y="2615786"/>
                </a:cubicBezTo>
                <a:lnTo>
                  <a:pt x="1235705" y="1975930"/>
                </a:lnTo>
                <a:lnTo>
                  <a:pt x="680015" y="1091225"/>
                </a:lnTo>
                <a:lnTo>
                  <a:pt x="676399" y="1099593"/>
                </a:lnTo>
                <a:lnTo>
                  <a:pt x="676171" y="1099233"/>
                </a:lnTo>
                <a:lnTo>
                  <a:pt x="619390" y="1230650"/>
                </a:lnTo>
                <a:lnTo>
                  <a:pt x="0" y="0"/>
                </a:lnTo>
                <a:lnTo>
                  <a:pt x="1017383" y="30950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98000">
                <a:schemeClr val="accent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C2BA50-BB9C-411E-B519-A5537FF9D52E}"/>
              </a:ext>
            </a:extLst>
          </p:cNvPr>
          <p:cNvSpPr txBox="1"/>
          <p:nvPr/>
        </p:nvSpPr>
        <p:spPr>
          <a:xfrm rot="2040000">
            <a:off x="9509281" y="5353169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04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Hexagon 1">
            <a:extLst>
              <a:ext uri="{FF2B5EF4-FFF2-40B4-BE49-F238E27FC236}">
                <a16:creationId xmlns:a16="http://schemas.microsoft.com/office/drawing/2014/main" id="{4DB916CD-BBB6-471E-9DA4-F4D9F787C3FE}"/>
              </a:ext>
            </a:extLst>
          </p:cNvPr>
          <p:cNvSpPr/>
          <p:nvPr/>
        </p:nvSpPr>
        <p:spPr>
          <a:xfrm flipH="1" flipV="1">
            <a:off x="10088695" y="6515550"/>
            <a:ext cx="815480" cy="318294"/>
          </a:xfrm>
          <a:custGeom>
            <a:avLst/>
            <a:gdLst>
              <a:gd name="connsiteX0" fmla="*/ 0 w 713024"/>
              <a:gd name="connsiteY0" fmla="*/ 277692 h 555383"/>
              <a:gd name="connsiteX1" fmla="*/ 138846 w 713024"/>
              <a:gd name="connsiteY1" fmla="*/ 0 h 555383"/>
              <a:gd name="connsiteX2" fmla="*/ 574178 w 713024"/>
              <a:gd name="connsiteY2" fmla="*/ 0 h 555383"/>
              <a:gd name="connsiteX3" fmla="*/ 713024 w 713024"/>
              <a:gd name="connsiteY3" fmla="*/ 277692 h 555383"/>
              <a:gd name="connsiteX4" fmla="*/ 574178 w 713024"/>
              <a:gd name="connsiteY4" fmla="*/ 555383 h 555383"/>
              <a:gd name="connsiteX5" fmla="*/ 138846 w 713024"/>
              <a:gd name="connsiteY5" fmla="*/ 555383 h 555383"/>
              <a:gd name="connsiteX6" fmla="*/ 0 w 713024"/>
              <a:gd name="connsiteY6" fmla="*/ 277692 h 555383"/>
              <a:gd name="connsiteX0" fmla="*/ 0 w 713024"/>
              <a:gd name="connsiteY0" fmla="*/ 277692 h 555383"/>
              <a:gd name="connsiteX1" fmla="*/ 138846 w 713024"/>
              <a:gd name="connsiteY1" fmla="*/ 0 h 555383"/>
              <a:gd name="connsiteX2" fmla="*/ 574178 w 713024"/>
              <a:gd name="connsiteY2" fmla="*/ 0 h 555383"/>
              <a:gd name="connsiteX3" fmla="*/ 713024 w 713024"/>
              <a:gd name="connsiteY3" fmla="*/ 277692 h 555383"/>
              <a:gd name="connsiteX4" fmla="*/ 574178 w 713024"/>
              <a:gd name="connsiteY4" fmla="*/ 555383 h 555383"/>
              <a:gd name="connsiteX5" fmla="*/ 231715 w 713024"/>
              <a:gd name="connsiteY5" fmla="*/ 555383 h 555383"/>
              <a:gd name="connsiteX6" fmla="*/ 0 w 713024"/>
              <a:gd name="connsiteY6" fmla="*/ 277692 h 555383"/>
              <a:gd name="connsiteX0" fmla="*/ 0 w 713024"/>
              <a:gd name="connsiteY0" fmla="*/ 277692 h 555383"/>
              <a:gd name="connsiteX1" fmla="*/ 138846 w 713024"/>
              <a:gd name="connsiteY1" fmla="*/ 0 h 555383"/>
              <a:gd name="connsiteX2" fmla="*/ 574178 w 713024"/>
              <a:gd name="connsiteY2" fmla="*/ 0 h 555383"/>
              <a:gd name="connsiteX3" fmla="*/ 713024 w 713024"/>
              <a:gd name="connsiteY3" fmla="*/ 277692 h 555383"/>
              <a:gd name="connsiteX4" fmla="*/ 490834 w 713024"/>
              <a:gd name="connsiteY4" fmla="*/ 553001 h 555383"/>
              <a:gd name="connsiteX5" fmla="*/ 231715 w 713024"/>
              <a:gd name="connsiteY5" fmla="*/ 555383 h 555383"/>
              <a:gd name="connsiteX6" fmla="*/ 0 w 713024"/>
              <a:gd name="connsiteY6" fmla="*/ 277692 h 555383"/>
              <a:gd name="connsiteX0" fmla="*/ 0 w 713024"/>
              <a:gd name="connsiteY0" fmla="*/ 277692 h 555383"/>
              <a:gd name="connsiteX1" fmla="*/ 217427 w 713024"/>
              <a:gd name="connsiteY1" fmla="*/ 0 h 555383"/>
              <a:gd name="connsiteX2" fmla="*/ 574178 w 713024"/>
              <a:gd name="connsiteY2" fmla="*/ 0 h 555383"/>
              <a:gd name="connsiteX3" fmla="*/ 713024 w 713024"/>
              <a:gd name="connsiteY3" fmla="*/ 277692 h 555383"/>
              <a:gd name="connsiteX4" fmla="*/ 490834 w 713024"/>
              <a:gd name="connsiteY4" fmla="*/ 553001 h 555383"/>
              <a:gd name="connsiteX5" fmla="*/ 231715 w 713024"/>
              <a:gd name="connsiteY5" fmla="*/ 555383 h 555383"/>
              <a:gd name="connsiteX6" fmla="*/ 0 w 713024"/>
              <a:gd name="connsiteY6" fmla="*/ 277692 h 555383"/>
              <a:gd name="connsiteX0" fmla="*/ 0 w 713024"/>
              <a:gd name="connsiteY0" fmla="*/ 277692 h 555383"/>
              <a:gd name="connsiteX1" fmla="*/ 217427 w 713024"/>
              <a:gd name="connsiteY1" fmla="*/ 0 h 555383"/>
              <a:gd name="connsiteX2" fmla="*/ 478928 w 713024"/>
              <a:gd name="connsiteY2" fmla="*/ 7144 h 555383"/>
              <a:gd name="connsiteX3" fmla="*/ 713024 w 713024"/>
              <a:gd name="connsiteY3" fmla="*/ 277692 h 555383"/>
              <a:gd name="connsiteX4" fmla="*/ 490834 w 713024"/>
              <a:gd name="connsiteY4" fmla="*/ 553001 h 555383"/>
              <a:gd name="connsiteX5" fmla="*/ 231715 w 713024"/>
              <a:gd name="connsiteY5" fmla="*/ 555383 h 555383"/>
              <a:gd name="connsiteX6" fmla="*/ 0 w 713024"/>
              <a:gd name="connsiteY6" fmla="*/ 277692 h 555383"/>
              <a:gd name="connsiteX0" fmla="*/ 0 w 713024"/>
              <a:gd name="connsiteY0" fmla="*/ 277692 h 555383"/>
              <a:gd name="connsiteX1" fmla="*/ 217427 w 713024"/>
              <a:gd name="connsiteY1" fmla="*/ 0 h 555383"/>
              <a:gd name="connsiteX2" fmla="*/ 486072 w 713024"/>
              <a:gd name="connsiteY2" fmla="*/ 0 h 555383"/>
              <a:gd name="connsiteX3" fmla="*/ 713024 w 713024"/>
              <a:gd name="connsiteY3" fmla="*/ 277692 h 555383"/>
              <a:gd name="connsiteX4" fmla="*/ 490834 w 713024"/>
              <a:gd name="connsiteY4" fmla="*/ 553001 h 555383"/>
              <a:gd name="connsiteX5" fmla="*/ 231715 w 713024"/>
              <a:gd name="connsiteY5" fmla="*/ 555383 h 555383"/>
              <a:gd name="connsiteX6" fmla="*/ 0 w 713024"/>
              <a:gd name="connsiteY6" fmla="*/ 277692 h 55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024" h="555383">
                <a:moveTo>
                  <a:pt x="0" y="277692"/>
                </a:moveTo>
                <a:lnTo>
                  <a:pt x="217427" y="0"/>
                </a:lnTo>
                <a:lnTo>
                  <a:pt x="486072" y="0"/>
                </a:lnTo>
                <a:lnTo>
                  <a:pt x="713024" y="277692"/>
                </a:lnTo>
                <a:lnTo>
                  <a:pt x="490834" y="553001"/>
                </a:lnTo>
                <a:lnTo>
                  <a:pt x="231715" y="555383"/>
                </a:lnTo>
                <a:lnTo>
                  <a:pt x="0" y="277692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" sy="9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622D78A-F3EF-4778-80D3-77AA528429EC}"/>
              </a:ext>
            </a:extLst>
          </p:cNvPr>
          <p:cNvSpPr/>
          <p:nvPr/>
        </p:nvSpPr>
        <p:spPr>
          <a:xfrm rot="10800000">
            <a:off x="10383550" y="6612937"/>
            <a:ext cx="225768" cy="1235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831749-47ED-4B1D-822C-821C2833F86A}"/>
              </a:ext>
            </a:extLst>
          </p:cNvPr>
          <p:cNvSpPr/>
          <p:nvPr/>
        </p:nvSpPr>
        <p:spPr>
          <a:xfrm>
            <a:off x="4032000" y="0"/>
            <a:ext cx="4128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BD7D3E9-194D-4A3D-9826-F2458533B950}"/>
              </a:ext>
            </a:extLst>
          </p:cNvPr>
          <p:cNvSpPr txBox="1">
            <a:spLocks/>
          </p:cNvSpPr>
          <p:nvPr/>
        </p:nvSpPr>
        <p:spPr>
          <a:xfrm>
            <a:off x="4759051" y="948503"/>
            <a:ext cx="2673901" cy="155391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Portfolio Presentation Designed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42BF0-0B17-4E57-940A-6CE81C90668D}"/>
              </a:ext>
            </a:extLst>
          </p:cNvPr>
          <p:cNvSpPr txBox="1"/>
          <p:nvPr/>
        </p:nvSpPr>
        <p:spPr>
          <a:xfrm>
            <a:off x="4799857" y="4147629"/>
            <a:ext cx="259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18363AD-7397-4A4B-A163-FE5A5DBD7EC5}"/>
              </a:ext>
            </a:extLst>
          </p:cNvPr>
          <p:cNvSpPr/>
          <p:nvPr/>
        </p:nvSpPr>
        <p:spPr>
          <a:xfrm>
            <a:off x="5688290" y="2815816"/>
            <a:ext cx="815419" cy="1226367"/>
          </a:xfrm>
          <a:custGeom>
            <a:avLst/>
            <a:gdLst>
              <a:gd name="connsiteX0" fmla="*/ 1382768 w 2520742"/>
              <a:gd name="connsiteY0" fmla="*/ 3791123 h 3791122"/>
              <a:gd name="connsiteX1" fmla="*/ 1142742 w 2520742"/>
              <a:gd name="connsiteY1" fmla="*/ 3791123 h 3791122"/>
              <a:gd name="connsiteX2" fmla="*/ 1137277 w 2520742"/>
              <a:gd name="connsiteY2" fmla="*/ 3788846 h 3791122"/>
              <a:gd name="connsiteX3" fmla="*/ 1009293 w 2520742"/>
              <a:gd name="connsiteY3" fmla="*/ 3668605 h 3791122"/>
              <a:gd name="connsiteX4" fmla="*/ 976500 w 2520742"/>
              <a:gd name="connsiteY4" fmla="*/ 3640822 h 3791122"/>
              <a:gd name="connsiteX5" fmla="*/ 775188 w 2520742"/>
              <a:gd name="connsiteY5" fmla="*/ 3416282 h 3791122"/>
              <a:gd name="connsiteX6" fmla="*/ 771545 w 2520742"/>
              <a:gd name="connsiteY6" fmla="*/ 3403073 h 3791122"/>
              <a:gd name="connsiteX7" fmla="*/ 741029 w 2520742"/>
              <a:gd name="connsiteY7" fmla="*/ 3200395 h 3791122"/>
              <a:gd name="connsiteX8" fmla="*/ 737841 w 2520742"/>
              <a:gd name="connsiteY8" fmla="*/ 3138908 h 3791122"/>
              <a:gd name="connsiteX9" fmla="*/ 738752 w 2520742"/>
              <a:gd name="connsiteY9" fmla="*/ 2954448 h 3791122"/>
              <a:gd name="connsiteX10" fmla="*/ 739207 w 2520742"/>
              <a:gd name="connsiteY10" fmla="*/ 2936230 h 3791122"/>
              <a:gd name="connsiteX11" fmla="*/ 742395 w 2520742"/>
              <a:gd name="connsiteY11" fmla="*/ 2717155 h 3791122"/>
              <a:gd name="connsiteX12" fmla="*/ 742851 w 2520742"/>
              <a:gd name="connsiteY12" fmla="*/ 2696204 h 3791122"/>
              <a:gd name="connsiteX13" fmla="*/ 702771 w 2520742"/>
              <a:gd name="connsiteY13" fmla="*/ 2615588 h 3791122"/>
              <a:gd name="connsiteX14" fmla="*/ 645383 w 2520742"/>
              <a:gd name="connsiteY14" fmla="*/ 2476218 h 3791122"/>
              <a:gd name="connsiteX15" fmla="*/ 460467 w 2520742"/>
              <a:gd name="connsiteY15" fmla="*/ 2217063 h 3791122"/>
              <a:gd name="connsiteX16" fmla="*/ 266442 w 2520742"/>
              <a:gd name="connsiteY16" fmla="*/ 2001632 h 3791122"/>
              <a:gd name="connsiteX17" fmla="*/ 8198 w 2520742"/>
              <a:gd name="connsiteY17" fmla="*/ 1384487 h 3791122"/>
              <a:gd name="connsiteX18" fmla="*/ 0 w 2520742"/>
              <a:gd name="connsiteY18" fmla="*/ 1303871 h 3791122"/>
              <a:gd name="connsiteX19" fmla="*/ 0 w 2520742"/>
              <a:gd name="connsiteY19" fmla="*/ 1185453 h 3791122"/>
              <a:gd name="connsiteX20" fmla="*/ 2277 w 2520742"/>
              <a:gd name="connsiteY20" fmla="*/ 1172700 h 3791122"/>
              <a:gd name="connsiteX21" fmla="*/ 165331 w 2520742"/>
              <a:gd name="connsiteY21" fmla="*/ 622052 h 3791122"/>
              <a:gd name="connsiteX22" fmla="*/ 930499 w 2520742"/>
              <a:gd name="connsiteY22" fmla="*/ 38611 h 3791122"/>
              <a:gd name="connsiteX23" fmla="*/ 1477048 w 2520742"/>
              <a:gd name="connsiteY23" fmla="*/ 16294 h 3791122"/>
              <a:gd name="connsiteX24" fmla="*/ 2093281 w 2520742"/>
              <a:gd name="connsiteY24" fmla="*/ 298677 h 3791122"/>
              <a:gd name="connsiteX25" fmla="*/ 2513669 w 2520742"/>
              <a:gd name="connsiteY25" fmla="*/ 1388131 h 3791122"/>
              <a:gd name="connsiteX26" fmla="*/ 2264078 w 2520742"/>
              <a:gd name="connsiteY26" fmla="*/ 1993434 h 3791122"/>
              <a:gd name="connsiteX27" fmla="*/ 2075519 w 2520742"/>
              <a:gd name="connsiteY27" fmla="*/ 2202033 h 3791122"/>
              <a:gd name="connsiteX28" fmla="*/ 1829116 w 2520742"/>
              <a:gd name="connsiteY28" fmla="*/ 2589627 h 3791122"/>
              <a:gd name="connsiteX29" fmla="*/ 1779927 w 2520742"/>
              <a:gd name="connsiteY29" fmla="*/ 2695293 h 3791122"/>
              <a:gd name="connsiteX30" fmla="*/ 1780382 w 2520742"/>
              <a:gd name="connsiteY30" fmla="*/ 2718521 h 3791122"/>
              <a:gd name="connsiteX31" fmla="*/ 1784481 w 2520742"/>
              <a:gd name="connsiteY31" fmla="*/ 2932131 h 3791122"/>
              <a:gd name="connsiteX32" fmla="*/ 1783571 w 2520742"/>
              <a:gd name="connsiteY32" fmla="*/ 2955814 h 3791122"/>
              <a:gd name="connsiteX33" fmla="*/ 1783115 w 2520742"/>
              <a:gd name="connsiteY33" fmla="*/ 3141186 h 3791122"/>
              <a:gd name="connsiteX34" fmla="*/ 1780382 w 2520742"/>
              <a:gd name="connsiteY34" fmla="*/ 3197207 h 3791122"/>
              <a:gd name="connsiteX35" fmla="*/ 1750778 w 2520742"/>
              <a:gd name="connsiteY35" fmla="*/ 3402618 h 3791122"/>
              <a:gd name="connsiteX36" fmla="*/ 1747134 w 2520742"/>
              <a:gd name="connsiteY36" fmla="*/ 3415826 h 3791122"/>
              <a:gd name="connsiteX37" fmla="*/ 1543089 w 2520742"/>
              <a:gd name="connsiteY37" fmla="*/ 3640367 h 3791122"/>
              <a:gd name="connsiteX38" fmla="*/ 1512574 w 2520742"/>
              <a:gd name="connsiteY38" fmla="*/ 3667239 h 3791122"/>
              <a:gd name="connsiteX39" fmla="*/ 1399620 w 2520742"/>
              <a:gd name="connsiteY39" fmla="*/ 3786568 h 3791122"/>
              <a:gd name="connsiteX40" fmla="*/ 1382768 w 2520742"/>
              <a:gd name="connsiteY40" fmla="*/ 3791123 h 3791122"/>
              <a:gd name="connsiteX41" fmla="*/ 1561307 w 2520742"/>
              <a:gd name="connsiteY41" fmla="*/ 1757051 h 3791122"/>
              <a:gd name="connsiteX42" fmla="*/ 1573149 w 2520742"/>
              <a:gd name="connsiteY42" fmla="*/ 1704218 h 3791122"/>
              <a:gd name="connsiteX43" fmla="*/ 1716163 w 2520742"/>
              <a:gd name="connsiteY43" fmla="*/ 1844499 h 3791122"/>
              <a:gd name="connsiteX44" fmla="*/ 1791313 w 2520742"/>
              <a:gd name="connsiteY44" fmla="*/ 1818083 h 3791122"/>
              <a:gd name="connsiteX45" fmla="*/ 1839136 w 2520742"/>
              <a:gd name="connsiteY45" fmla="*/ 1725169 h 3791122"/>
              <a:gd name="connsiteX46" fmla="*/ 1785848 w 2520742"/>
              <a:gd name="connsiteY46" fmla="*/ 1624969 h 3791122"/>
              <a:gd name="connsiteX47" fmla="*/ 1744857 w 2520742"/>
              <a:gd name="connsiteY47" fmla="*/ 1595364 h 3791122"/>
              <a:gd name="connsiteX48" fmla="*/ 1748956 w 2520742"/>
              <a:gd name="connsiteY48" fmla="*/ 1542075 h 3791122"/>
              <a:gd name="connsiteX49" fmla="*/ 1650577 w 2520742"/>
              <a:gd name="connsiteY49" fmla="*/ 1467381 h 3791122"/>
              <a:gd name="connsiteX50" fmla="*/ 1572238 w 2520742"/>
              <a:gd name="connsiteY50" fmla="*/ 1504728 h 3791122"/>
              <a:gd name="connsiteX51" fmla="*/ 1540812 w 2520742"/>
              <a:gd name="connsiteY51" fmla="*/ 1486054 h 3791122"/>
              <a:gd name="connsiteX52" fmla="*/ 1470671 w 2520742"/>
              <a:gd name="connsiteY52" fmla="*/ 1474668 h 3791122"/>
              <a:gd name="connsiteX53" fmla="*/ 1369560 w 2520742"/>
              <a:gd name="connsiteY53" fmla="*/ 1547086 h 3791122"/>
              <a:gd name="connsiteX54" fmla="*/ 1383679 w 2520742"/>
              <a:gd name="connsiteY54" fmla="*/ 1800775 h 3791122"/>
              <a:gd name="connsiteX55" fmla="*/ 1411917 w 2520742"/>
              <a:gd name="connsiteY55" fmla="*/ 1838123 h 3791122"/>
              <a:gd name="connsiteX56" fmla="*/ 1352253 w 2520742"/>
              <a:gd name="connsiteY56" fmla="*/ 1940145 h 3791122"/>
              <a:gd name="connsiteX57" fmla="*/ 1368194 w 2520742"/>
              <a:gd name="connsiteY57" fmla="*/ 2159675 h 3791122"/>
              <a:gd name="connsiteX58" fmla="*/ 1528970 w 2520742"/>
              <a:gd name="connsiteY58" fmla="*/ 2227539 h 3791122"/>
              <a:gd name="connsiteX59" fmla="*/ 1645112 w 2520742"/>
              <a:gd name="connsiteY59" fmla="*/ 2163319 h 3791122"/>
              <a:gd name="connsiteX60" fmla="*/ 1666063 w 2520742"/>
              <a:gd name="connsiteY60" fmla="*/ 2159220 h 3791122"/>
              <a:gd name="connsiteX61" fmla="*/ 1721628 w 2520742"/>
              <a:gd name="connsiteY61" fmla="*/ 2173795 h 3791122"/>
              <a:gd name="connsiteX62" fmla="*/ 1866919 w 2520742"/>
              <a:gd name="connsiteY62" fmla="*/ 2113674 h 3791122"/>
              <a:gd name="connsiteX63" fmla="*/ 1891969 w 2520742"/>
              <a:gd name="connsiteY63" fmla="*/ 2032603 h 3791122"/>
              <a:gd name="connsiteX64" fmla="*/ 1891969 w 2520742"/>
              <a:gd name="connsiteY64" fmla="*/ 1965195 h 3791122"/>
              <a:gd name="connsiteX65" fmla="*/ 1931139 w 2520742"/>
              <a:gd name="connsiteY65" fmla="*/ 1971572 h 3791122"/>
              <a:gd name="connsiteX66" fmla="*/ 2122431 w 2520742"/>
              <a:gd name="connsiteY66" fmla="*/ 1813528 h 3791122"/>
              <a:gd name="connsiteX67" fmla="*/ 2116054 w 2520742"/>
              <a:gd name="connsiteY67" fmla="*/ 1712872 h 3791122"/>
              <a:gd name="connsiteX68" fmla="*/ 2116054 w 2520742"/>
              <a:gd name="connsiteY68" fmla="*/ 1712872 h 3791122"/>
              <a:gd name="connsiteX69" fmla="*/ 2124253 w 2520742"/>
              <a:gd name="connsiteY69" fmla="*/ 1709684 h 3791122"/>
              <a:gd name="connsiteX70" fmla="*/ 2252236 w 2520742"/>
              <a:gd name="connsiteY70" fmla="*/ 1617681 h 3791122"/>
              <a:gd name="connsiteX71" fmla="*/ 2280019 w 2520742"/>
              <a:gd name="connsiteY71" fmla="*/ 1238741 h 3791122"/>
              <a:gd name="connsiteX72" fmla="*/ 2123797 w 2520742"/>
              <a:gd name="connsiteY72" fmla="*/ 1150382 h 3791122"/>
              <a:gd name="connsiteX73" fmla="*/ 2015854 w 2520742"/>
              <a:gd name="connsiteY73" fmla="*/ 1284287 h 3791122"/>
              <a:gd name="connsiteX74" fmla="*/ 2029973 w 2520742"/>
              <a:gd name="connsiteY74" fmla="*/ 1335298 h 3791122"/>
              <a:gd name="connsiteX75" fmla="*/ 1925673 w 2520742"/>
              <a:gd name="connsiteY75" fmla="*/ 1309337 h 3791122"/>
              <a:gd name="connsiteX76" fmla="*/ 1784481 w 2520742"/>
              <a:gd name="connsiteY76" fmla="*/ 1359893 h 3791122"/>
              <a:gd name="connsiteX77" fmla="*/ 1753055 w 2520742"/>
              <a:gd name="connsiteY77" fmla="*/ 1423201 h 3791122"/>
              <a:gd name="connsiteX78" fmla="*/ 1758520 w 2520742"/>
              <a:gd name="connsiteY78" fmla="*/ 1441875 h 3791122"/>
              <a:gd name="connsiteX79" fmla="*/ 1807710 w 2520742"/>
              <a:gd name="connsiteY79" fmla="*/ 1548452 h 3791122"/>
              <a:gd name="connsiteX80" fmla="*/ 1823651 w 2520742"/>
              <a:gd name="connsiteY80" fmla="*/ 1580789 h 3791122"/>
              <a:gd name="connsiteX81" fmla="*/ 1888781 w 2520742"/>
              <a:gd name="connsiteY81" fmla="*/ 1767527 h 3791122"/>
              <a:gd name="connsiteX82" fmla="*/ 1743035 w 2520742"/>
              <a:gd name="connsiteY82" fmla="*/ 1895966 h 3791122"/>
              <a:gd name="connsiteX83" fmla="*/ 1710697 w 2520742"/>
              <a:gd name="connsiteY83" fmla="*/ 1926026 h 3791122"/>
              <a:gd name="connsiteX84" fmla="*/ 1588179 w 2520742"/>
              <a:gd name="connsiteY84" fmla="*/ 2056287 h 3791122"/>
              <a:gd name="connsiteX85" fmla="*/ 1568595 w 2520742"/>
              <a:gd name="connsiteY85" fmla="*/ 2005275 h 3791122"/>
              <a:gd name="connsiteX86" fmla="*/ 1662874 w 2520742"/>
              <a:gd name="connsiteY86" fmla="*/ 1871371 h 3791122"/>
              <a:gd name="connsiteX87" fmla="*/ 1561307 w 2520742"/>
              <a:gd name="connsiteY87" fmla="*/ 1757051 h 3791122"/>
              <a:gd name="connsiteX88" fmla="*/ 776555 w 2520742"/>
              <a:gd name="connsiteY88" fmla="*/ 1591265 h 3791122"/>
              <a:gd name="connsiteX89" fmla="*/ 709602 w 2520742"/>
              <a:gd name="connsiteY89" fmla="*/ 1654118 h 3791122"/>
              <a:gd name="connsiteX90" fmla="*/ 685919 w 2520742"/>
              <a:gd name="connsiteY90" fmla="*/ 1756596 h 3791122"/>
              <a:gd name="connsiteX91" fmla="*/ 805248 w 2520742"/>
              <a:gd name="connsiteY91" fmla="*/ 1843133 h 3791122"/>
              <a:gd name="connsiteX92" fmla="*/ 949173 w 2520742"/>
              <a:gd name="connsiteY92" fmla="*/ 1705585 h 3791122"/>
              <a:gd name="connsiteX93" fmla="*/ 960104 w 2520742"/>
              <a:gd name="connsiteY93" fmla="*/ 1756140 h 3791122"/>
              <a:gd name="connsiteX94" fmla="*/ 858992 w 2520742"/>
              <a:gd name="connsiteY94" fmla="*/ 1861806 h 3791122"/>
              <a:gd name="connsiteX95" fmla="*/ 953272 w 2520742"/>
              <a:gd name="connsiteY95" fmla="*/ 2004820 h 3791122"/>
              <a:gd name="connsiteX96" fmla="*/ 933232 w 2520742"/>
              <a:gd name="connsiteY96" fmla="*/ 2055376 h 3791122"/>
              <a:gd name="connsiteX97" fmla="*/ 804338 w 2520742"/>
              <a:gd name="connsiteY97" fmla="*/ 1901431 h 3791122"/>
              <a:gd name="connsiteX98" fmla="*/ 746494 w 2520742"/>
              <a:gd name="connsiteY98" fmla="*/ 1885946 h 3791122"/>
              <a:gd name="connsiteX99" fmla="*/ 627165 w 2520742"/>
              <a:gd name="connsiteY99" fmla="*/ 1711050 h 3791122"/>
              <a:gd name="connsiteX100" fmla="*/ 703681 w 2520742"/>
              <a:gd name="connsiteY100" fmla="*/ 1573502 h 3791122"/>
              <a:gd name="connsiteX101" fmla="*/ 712791 w 2520742"/>
              <a:gd name="connsiteY101" fmla="*/ 1557561 h 3791122"/>
              <a:gd name="connsiteX102" fmla="*/ 764257 w 2520742"/>
              <a:gd name="connsiteY102" fmla="*/ 1438231 h 3791122"/>
              <a:gd name="connsiteX103" fmla="*/ 768812 w 2520742"/>
              <a:gd name="connsiteY103" fmla="*/ 1426389 h 3791122"/>
              <a:gd name="connsiteX104" fmla="*/ 716890 w 2520742"/>
              <a:gd name="connsiteY104" fmla="*/ 1337120 h 3791122"/>
              <a:gd name="connsiteX105" fmla="*/ 578431 w 2520742"/>
              <a:gd name="connsiteY105" fmla="*/ 1310248 h 3791122"/>
              <a:gd name="connsiteX106" fmla="*/ 490527 w 2520742"/>
              <a:gd name="connsiteY106" fmla="*/ 1335298 h 3791122"/>
              <a:gd name="connsiteX107" fmla="*/ 503736 w 2520742"/>
              <a:gd name="connsiteY107" fmla="*/ 1290208 h 3791122"/>
              <a:gd name="connsiteX108" fmla="*/ 373930 w 2520742"/>
              <a:gd name="connsiteY108" fmla="*/ 1148561 h 3791122"/>
              <a:gd name="connsiteX109" fmla="*/ 227729 w 2520742"/>
              <a:gd name="connsiteY109" fmla="*/ 1266524 h 3791122"/>
              <a:gd name="connsiteX110" fmla="*/ 209966 w 2520742"/>
              <a:gd name="connsiteY110" fmla="*/ 1483777 h 3791122"/>
              <a:gd name="connsiteX111" fmla="*/ 379851 w 2520742"/>
              <a:gd name="connsiteY111" fmla="*/ 1701030 h 3791122"/>
              <a:gd name="connsiteX112" fmla="*/ 408090 w 2520742"/>
              <a:gd name="connsiteY112" fmla="*/ 1711961 h 3791122"/>
              <a:gd name="connsiteX113" fmla="*/ 398981 w 2520742"/>
              <a:gd name="connsiteY113" fmla="*/ 1763883 h 3791122"/>
              <a:gd name="connsiteX114" fmla="*/ 398525 w 2520742"/>
              <a:gd name="connsiteY114" fmla="*/ 1817172 h 3791122"/>
              <a:gd name="connsiteX115" fmla="*/ 564312 w 2520742"/>
              <a:gd name="connsiteY115" fmla="*/ 1971116 h 3791122"/>
              <a:gd name="connsiteX116" fmla="*/ 629442 w 2520742"/>
              <a:gd name="connsiteY116" fmla="*/ 1963829 h 3791122"/>
              <a:gd name="connsiteX117" fmla="*/ 628531 w 2520742"/>
              <a:gd name="connsiteY117" fmla="*/ 1979314 h 3791122"/>
              <a:gd name="connsiteX118" fmla="*/ 633086 w 2520742"/>
              <a:gd name="connsiteY118" fmla="*/ 2057198 h 3791122"/>
              <a:gd name="connsiteX119" fmla="*/ 745128 w 2520742"/>
              <a:gd name="connsiteY119" fmla="*/ 2171517 h 3791122"/>
              <a:gd name="connsiteX120" fmla="*/ 853982 w 2520742"/>
              <a:gd name="connsiteY120" fmla="*/ 2157398 h 3791122"/>
              <a:gd name="connsiteX121" fmla="*/ 877211 w 2520742"/>
              <a:gd name="connsiteY121" fmla="*/ 2162408 h 3791122"/>
              <a:gd name="connsiteX122" fmla="*/ 936876 w 2520742"/>
              <a:gd name="connsiteY122" fmla="*/ 2205677 h 3791122"/>
              <a:gd name="connsiteX123" fmla="*/ 1034799 w 2520742"/>
              <a:gd name="connsiteY123" fmla="*/ 2227539 h 3791122"/>
              <a:gd name="connsiteX124" fmla="*/ 1174169 w 2520742"/>
              <a:gd name="connsiteY124" fmla="*/ 2118684 h 3791122"/>
              <a:gd name="connsiteX125" fmla="*/ 1151851 w 2520742"/>
              <a:gd name="connsiteY125" fmla="*/ 1903253 h 3791122"/>
              <a:gd name="connsiteX126" fmla="*/ 1106761 w 2520742"/>
              <a:gd name="connsiteY126" fmla="*/ 1838123 h 3791122"/>
              <a:gd name="connsiteX127" fmla="*/ 1116326 w 2520742"/>
              <a:gd name="connsiteY127" fmla="*/ 1826736 h 3791122"/>
              <a:gd name="connsiteX128" fmla="*/ 1181912 w 2520742"/>
              <a:gd name="connsiteY128" fmla="*/ 1665504 h 3791122"/>
              <a:gd name="connsiteX129" fmla="*/ 1120880 w 2520742"/>
              <a:gd name="connsiteY129" fmla="*/ 1507916 h 3791122"/>
              <a:gd name="connsiteX130" fmla="*/ 966025 w 2520742"/>
              <a:gd name="connsiteY130" fmla="*/ 1491520 h 3791122"/>
              <a:gd name="connsiteX131" fmla="*/ 947807 w 2520742"/>
              <a:gd name="connsiteY131" fmla="*/ 1503817 h 3791122"/>
              <a:gd name="connsiteX132" fmla="*/ 878122 w 2520742"/>
              <a:gd name="connsiteY132" fmla="*/ 1466925 h 3791122"/>
              <a:gd name="connsiteX133" fmla="*/ 772456 w 2520742"/>
              <a:gd name="connsiteY133" fmla="*/ 1542531 h 3791122"/>
              <a:gd name="connsiteX134" fmla="*/ 776555 w 2520742"/>
              <a:gd name="connsiteY134" fmla="*/ 1591265 h 3791122"/>
              <a:gd name="connsiteX135" fmla="*/ 1617784 w 2520742"/>
              <a:gd name="connsiteY135" fmla="*/ 559199 h 3791122"/>
              <a:gd name="connsiteX136" fmla="*/ 1705687 w 2520742"/>
              <a:gd name="connsiteY136" fmla="*/ 673974 h 3791122"/>
              <a:gd name="connsiteX137" fmla="*/ 1827294 w 2520742"/>
              <a:gd name="connsiteY137" fmla="*/ 661677 h 3791122"/>
              <a:gd name="connsiteX138" fmla="*/ 1961199 w 2520742"/>
              <a:gd name="connsiteY138" fmla="*/ 534149 h 3791122"/>
              <a:gd name="connsiteX139" fmla="*/ 1931594 w 2520742"/>
              <a:gd name="connsiteY139" fmla="*/ 391591 h 3791122"/>
              <a:gd name="connsiteX140" fmla="*/ 1797690 w 2520742"/>
              <a:gd name="connsiteY140" fmla="*/ 358798 h 3791122"/>
              <a:gd name="connsiteX141" fmla="*/ 1781293 w 2520742"/>
              <a:gd name="connsiteY141" fmla="*/ 351966 h 3791122"/>
              <a:gd name="connsiteX142" fmla="*/ 1686103 w 2520742"/>
              <a:gd name="connsiteY142" fmla="*/ 245389 h 3791122"/>
              <a:gd name="connsiteX143" fmla="*/ 1579981 w 2520742"/>
              <a:gd name="connsiteY143" fmla="*/ 201210 h 3791122"/>
              <a:gd name="connsiteX144" fmla="*/ 1431958 w 2520742"/>
              <a:gd name="connsiteY144" fmla="*/ 279093 h 3791122"/>
              <a:gd name="connsiteX145" fmla="*/ 1404630 w 2520742"/>
              <a:gd name="connsiteY145" fmla="*/ 566031 h 3791122"/>
              <a:gd name="connsiteX146" fmla="*/ 1449265 w 2520742"/>
              <a:gd name="connsiteY146" fmla="*/ 651657 h 3791122"/>
              <a:gd name="connsiteX147" fmla="*/ 1373659 w 2520742"/>
              <a:gd name="connsiteY147" fmla="*/ 859345 h 3791122"/>
              <a:gd name="connsiteX148" fmla="*/ 1480236 w 2520742"/>
              <a:gd name="connsiteY148" fmla="*/ 1056103 h 3791122"/>
              <a:gd name="connsiteX149" fmla="*/ 1411462 w 2520742"/>
              <a:gd name="connsiteY149" fmla="*/ 1434588 h 3791122"/>
              <a:gd name="connsiteX150" fmla="*/ 1415561 w 2520742"/>
              <a:gd name="connsiteY150" fmla="*/ 1434132 h 3791122"/>
              <a:gd name="connsiteX151" fmla="*/ 1568139 w 2520742"/>
              <a:gd name="connsiteY151" fmla="*/ 1434588 h 3791122"/>
              <a:gd name="connsiteX152" fmla="*/ 1578615 w 2520742"/>
              <a:gd name="connsiteY152" fmla="*/ 1433221 h 3791122"/>
              <a:gd name="connsiteX153" fmla="*/ 1698400 w 2520742"/>
              <a:gd name="connsiteY153" fmla="*/ 1409537 h 3791122"/>
              <a:gd name="connsiteX154" fmla="*/ 1957555 w 2520742"/>
              <a:gd name="connsiteY154" fmla="*/ 1255593 h 3791122"/>
              <a:gd name="connsiteX155" fmla="*/ 1978506 w 2520742"/>
              <a:gd name="connsiteY155" fmla="*/ 1171333 h 3791122"/>
              <a:gd name="connsiteX156" fmla="*/ 1912009 w 2520742"/>
              <a:gd name="connsiteY156" fmla="*/ 1150382 h 3791122"/>
              <a:gd name="connsiteX157" fmla="*/ 1848701 w 2520742"/>
              <a:gd name="connsiteY157" fmla="*/ 1113035 h 3791122"/>
              <a:gd name="connsiteX158" fmla="*/ 1637824 w 2520742"/>
              <a:gd name="connsiteY158" fmla="*/ 1144006 h 3791122"/>
              <a:gd name="connsiteX159" fmla="*/ 1543089 w 2520742"/>
              <a:gd name="connsiteY159" fmla="*/ 1234642 h 3791122"/>
              <a:gd name="connsiteX160" fmla="*/ 1522593 w 2520742"/>
              <a:gd name="connsiteY160" fmla="*/ 1184542 h 3791122"/>
              <a:gd name="connsiteX161" fmla="*/ 1600021 w 2520742"/>
              <a:gd name="connsiteY161" fmla="*/ 1072044 h 3791122"/>
              <a:gd name="connsiteX162" fmla="*/ 1542634 w 2520742"/>
              <a:gd name="connsiteY162" fmla="*/ 948159 h 3791122"/>
              <a:gd name="connsiteX163" fmla="*/ 1573605 w 2520742"/>
              <a:gd name="connsiteY163" fmla="*/ 903069 h 3791122"/>
              <a:gd name="connsiteX164" fmla="*/ 1585447 w 2520742"/>
              <a:gd name="connsiteY164" fmla="*/ 911267 h 3791122"/>
              <a:gd name="connsiteX165" fmla="*/ 1655587 w 2520742"/>
              <a:gd name="connsiteY165" fmla="*/ 1071588 h 3791122"/>
              <a:gd name="connsiteX166" fmla="*/ 1661508 w 2520742"/>
              <a:gd name="connsiteY166" fmla="*/ 1090717 h 3791122"/>
              <a:gd name="connsiteX167" fmla="*/ 1809076 w 2520742"/>
              <a:gd name="connsiteY167" fmla="*/ 1074321 h 3791122"/>
              <a:gd name="connsiteX168" fmla="*/ 1811809 w 2520742"/>
              <a:gd name="connsiteY168" fmla="*/ 1054281 h 3791122"/>
              <a:gd name="connsiteX169" fmla="*/ 1800878 w 2520742"/>
              <a:gd name="connsiteY169" fmla="*/ 963189 h 3791122"/>
              <a:gd name="connsiteX170" fmla="*/ 1794502 w 2520742"/>
              <a:gd name="connsiteY170" fmla="*/ 948159 h 3791122"/>
              <a:gd name="connsiteX171" fmla="*/ 1733470 w 2520742"/>
              <a:gd name="connsiteY171" fmla="*/ 790116 h 3791122"/>
              <a:gd name="connsiteX172" fmla="*/ 1748045 w 2520742"/>
              <a:gd name="connsiteY172" fmla="*/ 733184 h 3791122"/>
              <a:gd name="connsiteX173" fmla="*/ 1645567 w 2520742"/>
              <a:gd name="connsiteY173" fmla="*/ 704945 h 3791122"/>
              <a:gd name="connsiteX174" fmla="*/ 1563129 w 2520742"/>
              <a:gd name="connsiteY174" fmla="*/ 573318 h 3791122"/>
              <a:gd name="connsiteX175" fmla="*/ 1543089 w 2520742"/>
              <a:gd name="connsiteY175" fmla="*/ 542803 h 3791122"/>
              <a:gd name="connsiteX176" fmla="*/ 1453820 w 2520742"/>
              <a:gd name="connsiteY176" fmla="*/ 433948 h 3791122"/>
              <a:gd name="connsiteX177" fmla="*/ 1506197 w 2520742"/>
              <a:gd name="connsiteY177" fmla="*/ 421651 h 3791122"/>
              <a:gd name="connsiteX178" fmla="*/ 1597289 w 2520742"/>
              <a:gd name="connsiteY178" fmla="*/ 501356 h 3791122"/>
              <a:gd name="connsiteX179" fmla="*/ 1711608 w 2520742"/>
              <a:gd name="connsiteY179" fmla="*/ 453077 h 3791122"/>
              <a:gd name="connsiteX180" fmla="*/ 1752599 w 2520742"/>
              <a:gd name="connsiteY180" fmla="*/ 489514 h 3791122"/>
              <a:gd name="connsiteX181" fmla="*/ 1617784 w 2520742"/>
              <a:gd name="connsiteY181" fmla="*/ 559199 h 3791122"/>
              <a:gd name="connsiteX182" fmla="*/ 1068047 w 2520742"/>
              <a:gd name="connsiteY182" fmla="*/ 433948 h 3791122"/>
              <a:gd name="connsiteX183" fmla="*/ 975134 w 2520742"/>
              <a:gd name="connsiteY183" fmla="*/ 544624 h 3791122"/>
              <a:gd name="connsiteX184" fmla="*/ 959193 w 2520742"/>
              <a:gd name="connsiteY184" fmla="*/ 566942 h 3791122"/>
              <a:gd name="connsiteX185" fmla="*/ 818457 w 2520742"/>
              <a:gd name="connsiteY185" fmla="*/ 726807 h 3791122"/>
              <a:gd name="connsiteX186" fmla="*/ 772000 w 2520742"/>
              <a:gd name="connsiteY186" fmla="*/ 734095 h 3791122"/>
              <a:gd name="connsiteX187" fmla="*/ 775644 w 2520742"/>
              <a:gd name="connsiteY187" fmla="*/ 744570 h 3791122"/>
              <a:gd name="connsiteX188" fmla="*/ 723722 w 2520742"/>
              <a:gd name="connsiteY188" fmla="*/ 949981 h 3791122"/>
              <a:gd name="connsiteX189" fmla="*/ 719622 w 2520742"/>
              <a:gd name="connsiteY189" fmla="*/ 962279 h 3791122"/>
              <a:gd name="connsiteX190" fmla="*/ 709147 w 2520742"/>
              <a:gd name="connsiteY190" fmla="*/ 1056103 h 3791122"/>
              <a:gd name="connsiteX191" fmla="*/ 710969 w 2520742"/>
              <a:gd name="connsiteY191" fmla="*/ 1071588 h 3791122"/>
              <a:gd name="connsiteX192" fmla="*/ 859903 w 2520742"/>
              <a:gd name="connsiteY192" fmla="*/ 1090262 h 3791122"/>
              <a:gd name="connsiteX193" fmla="*/ 865824 w 2520742"/>
              <a:gd name="connsiteY193" fmla="*/ 1077054 h 3791122"/>
              <a:gd name="connsiteX194" fmla="*/ 870834 w 2520742"/>
              <a:gd name="connsiteY194" fmla="*/ 1014201 h 3791122"/>
              <a:gd name="connsiteX195" fmla="*/ 947351 w 2520742"/>
              <a:gd name="connsiteY195" fmla="*/ 902614 h 3791122"/>
              <a:gd name="connsiteX196" fmla="*/ 978322 w 2520742"/>
              <a:gd name="connsiteY196" fmla="*/ 947704 h 3791122"/>
              <a:gd name="connsiteX197" fmla="*/ 920935 w 2520742"/>
              <a:gd name="connsiteY197" fmla="*/ 1070677 h 3791122"/>
              <a:gd name="connsiteX198" fmla="*/ 998362 w 2520742"/>
              <a:gd name="connsiteY198" fmla="*/ 1184086 h 3791122"/>
              <a:gd name="connsiteX199" fmla="*/ 977867 w 2520742"/>
              <a:gd name="connsiteY199" fmla="*/ 1234186 h 3791122"/>
              <a:gd name="connsiteX200" fmla="*/ 883132 w 2520742"/>
              <a:gd name="connsiteY200" fmla="*/ 1143550 h 3791122"/>
              <a:gd name="connsiteX201" fmla="*/ 669978 w 2520742"/>
              <a:gd name="connsiteY201" fmla="*/ 1110758 h 3791122"/>
              <a:gd name="connsiteX202" fmla="*/ 542450 w 2520742"/>
              <a:gd name="connsiteY202" fmla="*/ 1169512 h 3791122"/>
              <a:gd name="connsiteX203" fmla="*/ 564312 w 2520742"/>
              <a:gd name="connsiteY203" fmla="*/ 1256504 h 3791122"/>
              <a:gd name="connsiteX204" fmla="*/ 725088 w 2520742"/>
              <a:gd name="connsiteY204" fmla="*/ 1277000 h 3791122"/>
              <a:gd name="connsiteX205" fmla="*/ 822556 w 2520742"/>
              <a:gd name="connsiteY205" fmla="*/ 1408627 h 3791122"/>
              <a:gd name="connsiteX206" fmla="*/ 943707 w 2520742"/>
              <a:gd name="connsiteY206" fmla="*/ 1432766 h 3791122"/>
              <a:gd name="connsiteX207" fmla="*/ 958282 w 2520742"/>
              <a:gd name="connsiteY207" fmla="*/ 1432310 h 3791122"/>
              <a:gd name="connsiteX208" fmla="*/ 1024323 w 2520742"/>
              <a:gd name="connsiteY208" fmla="*/ 1420013 h 3791122"/>
              <a:gd name="connsiteX209" fmla="*/ 1113137 w 2520742"/>
              <a:gd name="connsiteY209" fmla="*/ 1430944 h 3791122"/>
              <a:gd name="connsiteX210" fmla="*/ 1151851 w 2520742"/>
              <a:gd name="connsiteY210" fmla="*/ 1273356 h 3791122"/>
              <a:gd name="connsiteX211" fmla="*/ 1042086 w 2520742"/>
              <a:gd name="connsiteY211" fmla="*/ 1055647 h 3791122"/>
              <a:gd name="connsiteX212" fmla="*/ 1072602 w 2520742"/>
              <a:gd name="connsiteY212" fmla="*/ 649379 h 3791122"/>
              <a:gd name="connsiteX213" fmla="*/ 1114048 w 2520742"/>
              <a:gd name="connsiteY213" fmla="*/ 569219 h 3791122"/>
              <a:gd name="connsiteX214" fmla="*/ 1095830 w 2520742"/>
              <a:gd name="connsiteY214" fmla="*/ 284103 h 3791122"/>
              <a:gd name="connsiteX215" fmla="*/ 995630 w 2520742"/>
              <a:gd name="connsiteY215" fmla="*/ 206220 h 3791122"/>
              <a:gd name="connsiteX216" fmla="*/ 860359 w 2520742"/>
              <a:gd name="connsiteY216" fmla="*/ 231725 h 3791122"/>
              <a:gd name="connsiteX217" fmla="*/ 741029 w 2520742"/>
              <a:gd name="connsiteY217" fmla="*/ 351510 h 3791122"/>
              <a:gd name="connsiteX218" fmla="*/ 721900 w 2520742"/>
              <a:gd name="connsiteY218" fmla="*/ 357887 h 3791122"/>
              <a:gd name="connsiteX219" fmla="*/ 631264 w 2520742"/>
              <a:gd name="connsiteY219" fmla="*/ 361986 h 3791122"/>
              <a:gd name="connsiteX220" fmla="*/ 579342 w 2520742"/>
              <a:gd name="connsiteY220" fmla="*/ 570585 h 3791122"/>
              <a:gd name="connsiteX221" fmla="*/ 772000 w 2520742"/>
              <a:gd name="connsiteY221" fmla="*/ 678984 h 3791122"/>
              <a:gd name="connsiteX222" fmla="*/ 904538 w 2520742"/>
              <a:gd name="connsiteY222" fmla="*/ 560565 h 3791122"/>
              <a:gd name="connsiteX223" fmla="*/ 769723 w 2520742"/>
              <a:gd name="connsiteY223" fmla="*/ 489059 h 3791122"/>
              <a:gd name="connsiteX224" fmla="*/ 809347 w 2520742"/>
              <a:gd name="connsiteY224" fmla="*/ 454444 h 3791122"/>
              <a:gd name="connsiteX225" fmla="*/ 1016581 w 2520742"/>
              <a:gd name="connsiteY225" fmla="*/ 422562 h 3791122"/>
              <a:gd name="connsiteX226" fmla="*/ 1068047 w 2520742"/>
              <a:gd name="connsiteY226" fmla="*/ 433948 h 3791122"/>
              <a:gd name="connsiteX227" fmla="*/ 637185 w 2520742"/>
              <a:gd name="connsiteY227" fmla="*/ 921743 h 3791122"/>
              <a:gd name="connsiteX228" fmla="*/ 676354 w 2520742"/>
              <a:gd name="connsiteY228" fmla="*/ 912178 h 3791122"/>
              <a:gd name="connsiteX229" fmla="*/ 736019 w 2520742"/>
              <a:gd name="connsiteY229" fmla="*/ 791938 h 3791122"/>
              <a:gd name="connsiteX230" fmla="*/ 671799 w 2520742"/>
              <a:gd name="connsiteY230" fmla="*/ 712688 h 3791122"/>
              <a:gd name="connsiteX231" fmla="*/ 514667 w 2520742"/>
              <a:gd name="connsiteY231" fmla="*/ 565120 h 3791122"/>
              <a:gd name="connsiteX232" fmla="*/ 506468 w 2520742"/>
              <a:gd name="connsiteY232" fmla="*/ 546902 h 3791122"/>
              <a:gd name="connsiteX233" fmla="*/ 383040 w 2520742"/>
              <a:gd name="connsiteY233" fmla="*/ 655756 h 3791122"/>
              <a:gd name="connsiteX234" fmla="*/ 423120 w 2520742"/>
              <a:gd name="connsiteY234" fmla="*/ 810156 h 3791122"/>
              <a:gd name="connsiteX235" fmla="*/ 431773 w 2520742"/>
              <a:gd name="connsiteY235" fmla="*/ 821998 h 3791122"/>
              <a:gd name="connsiteX236" fmla="*/ 242759 w 2520742"/>
              <a:gd name="connsiteY236" fmla="*/ 970932 h 3791122"/>
              <a:gd name="connsiteX237" fmla="*/ 275552 w 2520742"/>
              <a:gd name="connsiteY237" fmla="*/ 1126699 h 3791122"/>
              <a:gd name="connsiteX238" fmla="*/ 465933 w 2520742"/>
              <a:gd name="connsiteY238" fmla="*/ 1108025 h 3791122"/>
              <a:gd name="connsiteX239" fmla="*/ 640373 w 2520742"/>
              <a:gd name="connsiteY239" fmla="*/ 1064301 h 3791122"/>
              <a:gd name="connsiteX240" fmla="*/ 659502 w 2520742"/>
              <a:gd name="connsiteY240" fmla="*/ 955447 h 3791122"/>
              <a:gd name="connsiteX241" fmla="*/ 637185 w 2520742"/>
              <a:gd name="connsiteY241" fmla="*/ 921743 h 3791122"/>
              <a:gd name="connsiteX242" fmla="*/ 2016309 w 2520742"/>
              <a:gd name="connsiteY242" fmla="*/ 546902 h 3791122"/>
              <a:gd name="connsiteX243" fmla="*/ 2013121 w 2520742"/>
              <a:gd name="connsiteY243" fmla="*/ 552823 h 3791122"/>
              <a:gd name="connsiteX244" fmla="*/ 1842325 w 2520742"/>
              <a:gd name="connsiteY244" fmla="*/ 715876 h 3791122"/>
              <a:gd name="connsiteX245" fmla="*/ 1800878 w 2520742"/>
              <a:gd name="connsiteY245" fmla="*/ 751402 h 3791122"/>
              <a:gd name="connsiteX246" fmla="*/ 1785848 w 2520742"/>
              <a:gd name="connsiteY246" fmla="*/ 829741 h 3791122"/>
              <a:gd name="connsiteX247" fmla="*/ 1851434 w 2520742"/>
              <a:gd name="connsiteY247" fmla="*/ 913545 h 3791122"/>
              <a:gd name="connsiteX248" fmla="*/ 1886504 w 2520742"/>
              <a:gd name="connsiteY248" fmla="*/ 920376 h 3791122"/>
              <a:gd name="connsiteX249" fmla="*/ 1880127 w 2520742"/>
              <a:gd name="connsiteY249" fmla="*/ 929030 h 3791122"/>
              <a:gd name="connsiteX250" fmla="*/ 1853711 w 2520742"/>
              <a:gd name="connsiteY250" fmla="*/ 990517 h 3791122"/>
              <a:gd name="connsiteX251" fmla="*/ 1910643 w 2520742"/>
              <a:gd name="connsiteY251" fmla="*/ 1085252 h 3791122"/>
              <a:gd name="connsiteX252" fmla="*/ 2071419 w 2520742"/>
              <a:gd name="connsiteY252" fmla="*/ 1104381 h 3791122"/>
              <a:gd name="connsiteX253" fmla="*/ 2237206 w 2520742"/>
              <a:gd name="connsiteY253" fmla="*/ 1121689 h 3791122"/>
              <a:gd name="connsiteX254" fmla="*/ 2248137 w 2520742"/>
              <a:gd name="connsiteY254" fmla="*/ 1126243 h 3791122"/>
              <a:gd name="connsiteX255" fmla="*/ 2276831 w 2520742"/>
              <a:gd name="connsiteY255" fmla="*/ 958635 h 3791122"/>
              <a:gd name="connsiteX256" fmla="*/ 2092371 w 2520742"/>
              <a:gd name="connsiteY256" fmla="*/ 821998 h 3791122"/>
              <a:gd name="connsiteX257" fmla="*/ 2092371 w 2520742"/>
              <a:gd name="connsiteY257" fmla="*/ 820176 h 3791122"/>
              <a:gd name="connsiteX258" fmla="*/ 2096925 w 2520742"/>
              <a:gd name="connsiteY258" fmla="*/ 814255 h 3791122"/>
              <a:gd name="connsiteX259" fmla="*/ 2142471 w 2520742"/>
              <a:gd name="connsiteY259" fmla="*/ 691737 h 3791122"/>
              <a:gd name="connsiteX260" fmla="*/ 2016309 w 2520742"/>
              <a:gd name="connsiteY260" fmla="*/ 546902 h 379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2520742" h="3791122">
                <a:moveTo>
                  <a:pt x="1382768" y="3791123"/>
                </a:moveTo>
                <a:cubicBezTo>
                  <a:pt x="1302608" y="3791123"/>
                  <a:pt x="1222903" y="3791123"/>
                  <a:pt x="1142742" y="3791123"/>
                </a:cubicBezTo>
                <a:cubicBezTo>
                  <a:pt x="1140920" y="3790212"/>
                  <a:pt x="1139099" y="3789301"/>
                  <a:pt x="1137277" y="3788846"/>
                </a:cubicBezTo>
                <a:cubicBezTo>
                  <a:pt x="1068047" y="3779281"/>
                  <a:pt x="1022957" y="3736923"/>
                  <a:pt x="1009293" y="3668605"/>
                </a:cubicBezTo>
                <a:cubicBezTo>
                  <a:pt x="1003828" y="3642644"/>
                  <a:pt x="1003828" y="3642644"/>
                  <a:pt x="976500" y="3640822"/>
                </a:cubicBezTo>
                <a:cubicBezTo>
                  <a:pt x="855804" y="3633079"/>
                  <a:pt x="769723" y="3536522"/>
                  <a:pt x="775188" y="3416282"/>
                </a:cubicBezTo>
                <a:cubicBezTo>
                  <a:pt x="775188" y="3411727"/>
                  <a:pt x="774277" y="3406262"/>
                  <a:pt x="771545" y="3403073"/>
                </a:cubicBezTo>
                <a:cubicBezTo>
                  <a:pt x="715979" y="3342498"/>
                  <a:pt x="711880" y="3272813"/>
                  <a:pt x="741029" y="3200395"/>
                </a:cubicBezTo>
                <a:cubicBezTo>
                  <a:pt x="750594" y="3176711"/>
                  <a:pt x="750594" y="3161681"/>
                  <a:pt x="737841" y="3138908"/>
                </a:cubicBezTo>
                <a:cubicBezTo>
                  <a:pt x="704137" y="3078333"/>
                  <a:pt x="709602" y="3015935"/>
                  <a:pt x="738752" y="2954448"/>
                </a:cubicBezTo>
                <a:cubicBezTo>
                  <a:pt x="741029" y="2949438"/>
                  <a:pt x="741940" y="2940784"/>
                  <a:pt x="739207" y="2936230"/>
                </a:cubicBezTo>
                <a:cubicBezTo>
                  <a:pt x="693661" y="2862446"/>
                  <a:pt x="697760" y="2789573"/>
                  <a:pt x="742395" y="2717155"/>
                </a:cubicBezTo>
                <a:cubicBezTo>
                  <a:pt x="747405" y="2709412"/>
                  <a:pt x="746950" y="2704402"/>
                  <a:pt x="742851" y="2696204"/>
                </a:cubicBezTo>
                <a:cubicBezTo>
                  <a:pt x="728732" y="2669787"/>
                  <a:pt x="714612" y="2642915"/>
                  <a:pt x="702771" y="2615588"/>
                </a:cubicBezTo>
                <a:cubicBezTo>
                  <a:pt x="682730" y="2569587"/>
                  <a:pt x="666789" y="2521764"/>
                  <a:pt x="645383" y="2476218"/>
                </a:cubicBezTo>
                <a:cubicBezTo>
                  <a:pt x="599382" y="2378750"/>
                  <a:pt x="531974" y="2296313"/>
                  <a:pt x="460467" y="2217063"/>
                </a:cubicBezTo>
                <a:cubicBezTo>
                  <a:pt x="395792" y="2145101"/>
                  <a:pt x="327929" y="2076327"/>
                  <a:pt x="266442" y="2001632"/>
                </a:cubicBezTo>
                <a:cubicBezTo>
                  <a:pt x="117963" y="1822637"/>
                  <a:pt x="33248" y="1615860"/>
                  <a:pt x="8198" y="1384487"/>
                </a:cubicBezTo>
                <a:cubicBezTo>
                  <a:pt x="5465" y="1357615"/>
                  <a:pt x="2733" y="1330743"/>
                  <a:pt x="0" y="1303871"/>
                </a:cubicBezTo>
                <a:cubicBezTo>
                  <a:pt x="0" y="1264247"/>
                  <a:pt x="0" y="1225077"/>
                  <a:pt x="0" y="1185453"/>
                </a:cubicBezTo>
                <a:cubicBezTo>
                  <a:pt x="911" y="1181354"/>
                  <a:pt x="1822" y="1176799"/>
                  <a:pt x="2277" y="1172700"/>
                </a:cubicBezTo>
                <a:cubicBezTo>
                  <a:pt x="14119" y="976398"/>
                  <a:pt x="66952" y="791938"/>
                  <a:pt x="165331" y="622052"/>
                </a:cubicBezTo>
                <a:cubicBezTo>
                  <a:pt x="339316" y="321906"/>
                  <a:pt x="592550" y="123782"/>
                  <a:pt x="930499" y="38611"/>
                </a:cubicBezTo>
                <a:cubicBezTo>
                  <a:pt x="1110860" y="-6934"/>
                  <a:pt x="1293954" y="-9212"/>
                  <a:pt x="1477048" y="16294"/>
                </a:cubicBezTo>
                <a:cubicBezTo>
                  <a:pt x="1710242" y="48631"/>
                  <a:pt x="1918841" y="140634"/>
                  <a:pt x="2093281" y="298677"/>
                </a:cubicBezTo>
                <a:cubicBezTo>
                  <a:pt x="2414379" y="590626"/>
                  <a:pt x="2555115" y="955902"/>
                  <a:pt x="2513669" y="1388131"/>
                </a:cubicBezTo>
                <a:cubicBezTo>
                  <a:pt x="2491806" y="1614038"/>
                  <a:pt x="2406181" y="1816716"/>
                  <a:pt x="2264078" y="1993434"/>
                </a:cubicBezTo>
                <a:cubicBezTo>
                  <a:pt x="2205324" y="2066307"/>
                  <a:pt x="2140194" y="2134170"/>
                  <a:pt x="2075519" y="2202033"/>
                </a:cubicBezTo>
                <a:cubicBezTo>
                  <a:pt x="1967575" y="2314986"/>
                  <a:pt x="1880583" y="2440693"/>
                  <a:pt x="1829116" y="2589627"/>
                </a:cubicBezTo>
                <a:cubicBezTo>
                  <a:pt x="1816363" y="2626064"/>
                  <a:pt x="1797234" y="2660678"/>
                  <a:pt x="1779927" y="2695293"/>
                </a:cubicBezTo>
                <a:cubicBezTo>
                  <a:pt x="1775372" y="2704402"/>
                  <a:pt x="1774917" y="2709868"/>
                  <a:pt x="1780382" y="2718521"/>
                </a:cubicBezTo>
                <a:cubicBezTo>
                  <a:pt x="1823195" y="2788662"/>
                  <a:pt x="1827750" y="2860168"/>
                  <a:pt x="1784481" y="2932131"/>
                </a:cubicBezTo>
                <a:cubicBezTo>
                  <a:pt x="1779016" y="2941240"/>
                  <a:pt x="1779016" y="2946705"/>
                  <a:pt x="1783571" y="2955814"/>
                </a:cubicBezTo>
                <a:cubicBezTo>
                  <a:pt x="1813631" y="3017757"/>
                  <a:pt x="1818185" y="3081065"/>
                  <a:pt x="1783115" y="3141186"/>
                </a:cubicBezTo>
                <a:cubicBezTo>
                  <a:pt x="1770818" y="3162137"/>
                  <a:pt x="1771729" y="3175800"/>
                  <a:pt x="1780382" y="3197207"/>
                </a:cubicBezTo>
                <a:cubicBezTo>
                  <a:pt x="1809987" y="3270536"/>
                  <a:pt x="1807254" y="3340676"/>
                  <a:pt x="1750778" y="3402618"/>
                </a:cubicBezTo>
                <a:cubicBezTo>
                  <a:pt x="1748045" y="3405806"/>
                  <a:pt x="1746679" y="3411727"/>
                  <a:pt x="1747134" y="3415826"/>
                </a:cubicBezTo>
                <a:cubicBezTo>
                  <a:pt x="1756699" y="3511928"/>
                  <a:pt x="1682004" y="3631257"/>
                  <a:pt x="1543089" y="3640367"/>
                </a:cubicBezTo>
                <a:cubicBezTo>
                  <a:pt x="1517584" y="3642188"/>
                  <a:pt x="1517584" y="3642188"/>
                  <a:pt x="1512574" y="3667239"/>
                </a:cubicBezTo>
                <a:cubicBezTo>
                  <a:pt x="1499365" y="3730092"/>
                  <a:pt x="1462929" y="3770627"/>
                  <a:pt x="1399620" y="3786568"/>
                </a:cubicBezTo>
                <a:cubicBezTo>
                  <a:pt x="1394155" y="3788390"/>
                  <a:pt x="1388234" y="3789757"/>
                  <a:pt x="1382768" y="3791123"/>
                </a:cubicBezTo>
                <a:close/>
                <a:moveTo>
                  <a:pt x="1561307" y="1757051"/>
                </a:moveTo>
                <a:cubicBezTo>
                  <a:pt x="1565407" y="1739289"/>
                  <a:pt x="1569050" y="1721981"/>
                  <a:pt x="1573149" y="1704218"/>
                </a:cubicBezTo>
                <a:cubicBezTo>
                  <a:pt x="1649666" y="1722892"/>
                  <a:pt x="1697034" y="1768893"/>
                  <a:pt x="1716163" y="1844499"/>
                </a:cubicBezTo>
                <a:cubicBezTo>
                  <a:pt x="1743946" y="1841311"/>
                  <a:pt x="1769451" y="1833568"/>
                  <a:pt x="1791313" y="1818083"/>
                </a:cubicBezTo>
                <a:cubicBezTo>
                  <a:pt x="1823195" y="1795765"/>
                  <a:pt x="1840503" y="1765249"/>
                  <a:pt x="1839136" y="1725169"/>
                </a:cubicBezTo>
                <a:cubicBezTo>
                  <a:pt x="1837314" y="1683267"/>
                  <a:pt x="1816363" y="1651385"/>
                  <a:pt x="1785848" y="1624969"/>
                </a:cubicBezTo>
                <a:cubicBezTo>
                  <a:pt x="1773095" y="1614038"/>
                  <a:pt x="1758065" y="1604929"/>
                  <a:pt x="1744857" y="1595364"/>
                </a:cubicBezTo>
                <a:cubicBezTo>
                  <a:pt x="1746223" y="1577146"/>
                  <a:pt x="1749411" y="1559838"/>
                  <a:pt x="1748956" y="1542075"/>
                </a:cubicBezTo>
                <a:cubicBezTo>
                  <a:pt x="1747134" y="1483322"/>
                  <a:pt x="1707054" y="1451440"/>
                  <a:pt x="1650577" y="1467381"/>
                </a:cubicBezTo>
                <a:cubicBezTo>
                  <a:pt x="1623705" y="1475123"/>
                  <a:pt x="1599566" y="1491520"/>
                  <a:pt x="1572238" y="1504728"/>
                </a:cubicBezTo>
                <a:cubicBezTo>
                  <a:pt x="1564496" y="1500174"/>
                  <a:pt x="1553109" y="1491975"/>
                  <a:pt x="1540812" y="1486054"/>
                </a:cubicBezTo>
                <a:cubicBezTo>
                  <a:pt x="1518950" y="1475123"/>
                  <a:pt x="1495266" y="1470569"/>
                  <a:pt x="1470671" y="1474668"/>
                </a:cubicBezTo>
                <a:cubicBezTo>
                  <a:pt x="1425126" y="1482411"/>
                  <a:pt x="1391877" y="1508372"/>
                  <a:pt x="1369560" y="1547086"/>
                </a:cubicBezTo>
                <a:cubicBezTo>
                  <a:pt x="1319915" y="1634078"/>
                  <a:pt x="1331301" y="1718793"/>
                  <a:pt x="1383679" y="1800775"/>
                </a:cubicBezTo>
                <a:cubicBezTo>
                  <a:pt x="1392788" y="1815350"/>
                  <a:pt x="1404175" y="1828103"/>
                  <a:pt x="1411917" y="1838123"/>
                </a:cubicBezTo>
                <a:cubicBezTo>
                  <a:pt x="1390966" y="1873193"/>
                  <a:pt x="1367283" y="1904619"/>
                  <a:pt x="1352253" y="1940145"/>
                </a:cubicBezTo>
                <a:cubicBezTo>
                  <a:pt x="1319915" y="2015295"/>
                  <a:pt x="1319915" y="2090446"/>
                  <a:pt x="1368194" y="2159675"/>
                </a:cubicBezTo>
                <a:cubicBezTo>
                  <a:pt x="1406907" y="2214786"/>
                  <a:pt x="1461107" y="2239380"/>
                  <a:pt x="1528970" y="2227539"/>
                </a:cubicBezTo>
                <a:cubicBezTo>
                  <a:pt x="1574516" y="2219796"/>
                  <a:pt x="1611863" y="2195201"/>
                  <a:pt x="1645112" y="2163319"/>
                </a:cubicBezTo>
                <a:cubicBezTo>
                  <a:pt x="1651943" y="2156943"/>
                  <a:pt x="1656953" y="2156032"/>
                  <a:pt x="1666063" y="2159220"/>
                </a:cubicBezTo>
                <a:cubicBezTo>
                  <a:pt x="1684281" y="2165141"/>
                  <a:pt x="1702955" y="2170151"/>
                  <a:pt x="1721628" y="2173795"/>
                </a:cubicBezTo>
                <a:cubicBezTo>
                  <a:pt x="1782204" y="2184270"/>
                  <a:pt x="1837770" y="2161497"/>
                  <a:pt x="1866919" y="2113674"/>
                </a:cubicBezTo>
                <a:cubicBezTo>
                  <a:pt x="1882405" y="2089080"/>
                  <a:pt x="1890603" y="2061752"/>
                  <a:pt x="1891969" y="2032603"/>
                </a:cubicBezTo>
                <a:cubicBezTo>
                  <a:pt x="1892880" y="2010286"/>
                  <a:pt x="1891969" y="1987513"/>
                  <a:pt x="1891969" y="1965195"/>
                </a:cubicBezTo>
                <a:cubicBezTo>
                  <a:pt x="1905633" y="1967472"/>
                  <a:pt x="1918386" y="1969750"/>
                  <a:pt x="1931139" y="1971572"/>
                </a:cubicBezTo>
                <a:cubicBezTo>
                  <a:pt x="2033617" y="1986602"/>
                  <a:pt x="2119243" y="1916917"/>
                  <a:pt x="2122431" y="1813528"/>
                </a:cubicBezTo>
                <a:cubicBezTo>
                  <a:pt x="2123342" y="1780735"/>
                  <a:pt x="2118332" y="1747487"/>
                  <a:pt x="2116054" y="1712872"/>
                </a:cubicBezTo>
                <a:cubicBezTo>
                  <a:pt x="2114233" y="1713783"/>
                  <a:pt x="2115143" y="1713327"/>
                  <a:pt x="2116054" y="1712872"/>
                </a:cubicBezTo>
                <a:cubicBezTo>
                  <a:pt x="2118787" y="1711961"/>
                  <a:pt x="2121520" y="1711050"/>
                  <a:pt x="2124253" y="1709684"/>
                </a:cubicBezTo>
                <a:cubicBezTo>
                  <a:pt x="2175264" y="1690555"/>
                  <a:pt x="2218532" y="1660494"/>
                  <a:pt x="2252236" y="1617681"/>
                </a:cubicBezTo>
                <a:cubicBezTo>
                  <a:pt x="2331030" y="1517481"/>
                  <a:pt x="2343783" y="1349417"/>
                  <a:pt x="2280019" y="1238741"/>
                </a:cubicBezTo>
                <a:cubicBezTo>
                  <a:pt x="2245404" y="1178621"/>
                  <a:pt x="2193027" y="1149016"/>
                  <a:pt x="2123797" y="1150382"/>
                </a:cubicBezTo>
                <a:cubicBezTo>
                  <a:pt x="2045003" y="1151749"/>
                  <a:pt x="2000368" y="1206859"/>
                  <a:pt x="2015854" y="1284287"/>
                </a:cubicBezTo>
                <a:cubicBezTo>
                  <a:pt x="2019497" y="1302960"/>
                  <a:pt x="2025874" y="1320723"/>
                  <a:pt x="2029973" y="1335298"/>
                </a:cubicBezTo>
                <a:cubicBezTo>
                  <a:pt x="1996269" y="1326644"/>
                  <a:pt x="1961199" y="1314802"/>
                  <a:pt x="1925673" y="1309337"/>
                </a:cubicBezTo>
                <a:cubicBezTo>
                  <a:pt x="1870563" y="1300683"/>
                  <a:pt x="1819552" y="1312070"/>
                  <a:pt x="1784481" y="1359893"/>
                </a:cubicBezTo>
                <a:cubicBezTo>
                  <a:pt x="1770818" y="1378566"/>
                  <a:pt x="1763075" y="1401795"/>
                  <a:pt x="1753055" y="1423201"/>
                </a:cubicBezTo>
                <a:cubicBezTo>
                  <a:pt x="1749411" y="1430488"/>
                  <a:pt x="1751233" y="1435954"/>
                  <a:pt x="1758520" y="1441875"/>
                </a:cubicBezTo>
                <a:cubicBezTo>
                  <a:pt x="1790858" y="1469658"/>
                  <a:pt x="1807710" y="1506094"/>
                  <a:pt x="1807710" y="1548452"/>
                </a:cubicBezTo>
                <a:cubicBezTo>
                  <a:pt x="1807710" y="1563938"/>
                  <a:pt x="1812720" y="1571680"/>
                  <a:pt x="1823651" y="1580789"/>
                </a:cubicBezTo>
                <a:cubicBezTo>
                  <a:pt x="1882405" y="1629979"/>
                  <a:pt x="1908821" y="1691921"/>
                  <a:pt x="1888781" y="1767527"/>
                </a:cubicBezTo>
                <a:cubicBezTo>
                  <a:pt x="1869196" y="1841311"/>
                  <a:pt x="1815453" y="1880936"/>
                  <a:pt x="1743035" y="1895966"/>
                </a:cubicBezTo>
                <a:cubicBezTo>
                  <a:pt x="1723450" y="1900065"/>
                  <a:pt x="1716163" y="1906441"/>
                  <a:pt x="1710697" y="1926026"/>
                </a:cubicBezTo>
                <a:cubicBezTo>
                  <a:pt x="1692935" y="1989334"/>
                  <a:pt x="1649211" y="2030326"/>
                  <a:pt x="1588179" y="2056287"/>
                </a:cubicBezTo>
                <a:cubicBezTo>
                  <a:pt x="1581348" y="2038524"/>
                  <a:pt x="1574971" y="2022127"/>
                  <a:pt x="1568595" y="2005275"/>
                </a:cubicBezTo>
                <a:cubicBezTo>
                  <a:pt x="1625982" y="1977948"/>
                  <a:pt x="1664241" y="1936501"/>
                  <a:pt x="1662874" y="1871371"/>
                </a:cubicBezTo>
                <a:cubicBezTo>
                  <a:pt x="1661508" y="1807607"/>
                  <a:pt x="1618695" y="1775270"/>
                  <a:pt x="1561307" y="1757051"/>
                </a:cubicBezTo>
                <a:close/>
                <a:moveTo>
                  <a:pt x="776555" y="1591265"/>
                </a:moveTo>
                <a:cubicBezTo>
                  <a:pt x="752871" y="1613127"/>
                  <a:pt x="728732" y="1631345"/>
                  <a:pt x="709602" y="1654118"/>
                </a:cubicBezTo>
                <a:cubicBezTo>
                  <a:pt x="685008" y="1683267"/>
                  <a:pt x="675899" y="1718793"/>
                  <a:pt x="685919" y="1756596"/>
                </a:cubicBezTo>
                <a:cubicBezTo>
                  <a:pt x="698671" y="1805330"/>
                  <a:pt x="750138" y="1842222"/>
                  <a:pt x="805248" y="1843133"/>
                </a:cubicBezTo>
                <a:cubicBezTo>
                  <a:pt x="838041" y="1757507"/>
                  <a:pt x="887686" y="1710139"/>
                  <a:pt x="949173" y="1705585"/>
                </a:cubicBezTo>
                <a:cubicBezTo>
                  <a:pt x="952817" y="1722437"/>
                  <a:pt x="956460" y="1739744"/>
                  <a:pt x="960104" y="1756140"/>
                </a:cubicBezTo>
                <a:cubicBezTo>
                  <a:pt x="891330" y="1784834"/>
                  <a:pt x="862181" y="1813528"/>
                  <a:pt x="858992" y="1861806"/>
                </a:cubicBezTo>
                <a:cubicBezTo>
                  <a:pt x="854438" y="1931947"/>
                  <a:pt x="893607" y="1975671"/>
                  <a:pt x="953272" y="2004820"/>
                </a:cubicBezTo>
                <a:cubicBezTo>
                  <a:pt x="946440" y="2021672"/>
                  <a:pt x="940064" y="2038068"/>
                  <a:pt x="933232" y="2055376"/>
                </a:cubicBezTo>
                <a:cubicBezTo>
                  <a:pt x="862636" y="2024860"/>
                  <a:pt x="818001" y="1974304"/>
                  <a:pt x="804338" y="1901431"/>
                </a:cubicBezTo>
                <a:cubicBezTo>
                  <a:pt x="783386" y="1895966"/>
                  <a:pt x="764713" y="1892322"/>
                  <a:pt x="746494" y="1885946"/>
                </a:cubicBezTo>
                <a:cubicBezTo>
                  <a:pt x="669522" y="1859074"/>
                  <a:pt x="623521" y="1792577"/>
                  <a:pt x="627165" y="1711050"/>
                </a:cubicBezTo>
                <a:cubicBezTo>
                  <a:pt x="629897" y="1653207"/>
                  <a:pt x="659047" y="1609028"/>
                  <a:pt x="703681" y="1573502"/>
                </a:cubicBezTo>
                <a:cubicBezTo>
                  <a:pt x="708236" y="1569858"/>
                  <a:pt x="712791" y="1563027"/>
                  <a:pt x="712791" y="1557561"/>
                </a:cubicBezTo>
                <a:cubicBezTo>
                  <a:pt x="711880" y="1509738"/>
                  <a:pt x="728276" y="1470113"/>
                  <a:pt x="764257" y="1438231"/>
                </a:cubicBezTo>
                <a:cubicBezTo>
                  <a:pt x="766990" y="1435499"/>
                  <a:pt x="769723" y="1429578"/>
                  <a:pt x="768812" y="1426389"/>
                </a:cubicBezTo>
                <a:cubicBezTo>
                  <a:pt x="759703" y="1391775"/>
                  <a:pt x="745128" y="1360348"/>
                  <a:pt x="716890" y="1337120"/>
                </a:cubicBezTo>
                <a:cubicBezTo>
                  <a:pt x="675899" y="1302960"/>
                  <a:pt x="627620" y="1300228"/>
                  <a:pt x="578431" y="1310248"/>
                </a:cubicBezTo>
                <a:cubicBezTo>
                  <a:pt x="548371" y="1316624"/>
                  <a:pt x="519221" y="1327100"/>
                  <a:pt x="490527" y="1335298"/>
                </a:cubicBezTo>
                <a:cubicBezTo>
                  <a:pt x="494627" y="1321179"/>
                  <a:pt x="500092" y="1305693"/>
                  <a:pt x="503736" y="1290208"/>
                </a:cubicBezTo>
                <a:cubicBezTo>
                  <a:pt x="524231" y="1201394"/>
                  <a:pt x="464111" y="1135352"/>
                  <a:pt x="373930" y="1148561"/>
                </a:cubicBezTo>
                <a:cubicBezTo>
                  <a:pt x="302424" y="1159036"/>
                  <a:pt x="256422" y="1203215"/>
                  <a:pt x="227729" y="1266524"/>
                </a:cubicBezTo>
                <a:cubicBezTo>
                  <a:pt x="195847" y="1336664"/>
                  <a:pt x="195391" y="1409993"/>
                  <a:pt x="209966" y="1483777"/>
                </a:cubicBezTo>
                <a:cubicBezTo>
                  <a:pt x="229550" y="1584433"/>
                  <a:pt x="283750" y="1659584"/>
                  <a:pt x="379851" y="1701030"/>
                </a:cubicBezTo>
                <a:cubicBezTo>
                  <a:pt x="389416" y="1705129"/>
                  <a:pt x="398981" y="1708317"/>
                  <a:pt x="408090" y="1711961"/>
                </a:cubicBezTo>
                <a:cubicBezTo>
                  <a:pt x="404901" y="1730179"/>
                  <a:pt x="400802" y="1747031"/>
                  <a:pt x="398981" y="1763883"/>
                </a:cubicBezTo>
                <a:cubicBezTo>
                  <a:pt x="397614" y="1781646"/>
                  <a:pt x="397159" y="1799409"/>
                  <a:pt x="398525" y="1817172"/>
                </a:cubicBezTo>
                <a:cubicBezTo>
                  <a:pt x="404901" y="1908718"/>
                  <a:pt x="473220" y="1972027"/>
                  <a:pt x="564312" y="1971116"/>
                </a:cubicBezTo>
                <a:cubicBezTo>
                  <a:pt x="585718" y="1971116"/>
                  <a:pt x="607125" y="1966562"/>
                  <a:pt x="629442" y="1963829"/>
                </a:cubicBezTo>
                <a:cubicBezTo>
                  <a:pt x="628986" y="1968839"/>
                  <a:pt x="628531" y="1973849"/>
                  <a:pt x="628531" y="1979314"/>
                </a:cubicBezTo>
                <a:cubicBezTo>
                  <a:pt x="629897" y="2005275"/>
                  <a:pt x="628076" y="2031692"/>
                  <a:pt x="633086" y="2057198"/>
                </a:cubicBezTo>
                <a:cubicBezTo>
                  <a:pt x="644472" y="2120506"/>
                  <a:pt x="685463" y="2161953"/>
                  <a:pt x="745128" y="2171517"/>
                </a:cubicBezTo>
                <a:cubicBezTo>
                  <a:pt x="782476" y="2177438"/>
                  <a:pt x="818912" y="2171062"/>
                  <a:pt x="853982" y="2157398"/>
                </a:cubicBezTo>
                <a:cubicBezTo>
                  <a:pt x="864002" y="2153755"/>
                  <a:pt x="869468" y="2156032"/>
                  <a:pt x="877211" y="2162408"/>
                </a:cubicBezTo>
                <a:cubicBezTo>
                  <a:pt x="896340" y="2177894"/>
                  <a:pt x="915925" y="2192924"/>
                  <a:pt x="936876" y="2205677"/>
                </a:cubicBezTo>
                <a:cubicBezTo>
                  <a:pt x="966936" y="2222984"/>
                  <a:pt x="999729" y="2231638"/>
                  <a:pt x="1034799" y="2227539"/>
                </a:cubicBezTo>
                <a:cubicBezTo>
                  <a:pt x="1103117" y="2219796"/>
                  <a:pt x="1148663" y="2180627"/>
                  <a:pt x="1174169" y="2118684"/>
                </a:cubicBezTo>
                <a:cubicBezTo>
                  <a:pt x="1204684" y="2043534"/>
                  <a:pt x="1191476" y="1971572"/>
                  <a:pt x="1151851" y="1903253"/>
                </a:cubicBezTo>
                <a:cubicBezTo>
                  <a:pt x="1138643" y="1880936"/>
                  <a:pt x="1122247" y="1860440"/>
                  <a:pt x="1106761" y="1838123"/>
                </a:cubicBezTo>
                <a:cubicBezTo>
                  <a:pt x="1109494" y="1834935"/>
                  <a:pt x="1113137" y="1830835"/>
                  <a:pt x="1116326" y="1826736"/>
                </a:cubicBezTo>
                <a:cubicBezTo>
                  <a:pt x="1155495" y="1780280"/>
                  <a:pt x="1180090" y="1727447"/>
                  <a:pt x="1181912" y="1665504"/>
                </a:cubicBezTo>
                <a:cubicBezTo>
                  <a:pt x="1183733" y="1604473"/>
                  <a:pt x="1165971" y="1550729"/>
                  <a:pt x="1120880" y="1507916"/>
                </a:cubicBezTo>
                <a:cubicBezTo>
                  <a:pt x="1076701" y="1465559"/>
                  <a:pt x="1017491" y="1459638"/>
                  <a:pt x="966025" y="1491520"/>
                </a:cubicBezTo>
                <a:cubicBezTo>
                  <a:pt x="958737" y="1496074"/>
                  <a:pt x="951450" y="1501084"/>
                  <a:pt x="947807" y="1503817"/>
                </a:cubicBezTo>
                <a:cubicBezTo>
                  <a:pt x="923212" y="1490609"/>
                  <a:pt x="901805" y="1475123"/>
                  <a:pt x="878122" y="1466925"/>
                </a:cubicBezTo>
                <a:cubicBezTo>
                  <a:pt x="818457" y="1445974"/>
                  <a:pt x="772911" y="1479678"/>
                  <a:pt x="772456" y="1542531"/>
                </a:cubicBezTo>
                <a:cubicBezTo>
                  <a:pt x="772911" y="1561205"/>
                  <a:pt x="775188" y="1578057"/>
                  <a:pt x="776555" y="1591265"/>
                </a:cubicBezTo>
                <a:close/>
                <a:moveTo>
                  <a:pt x="1617784" y="559199"/>
                </a:moveTo>
                <a:cubicBezTo>
                  <a:pt x="1614596" y="608388"/>
                  <a:pt x="1655132" y="661221"/>
                  <a:pt x="1705687" y="673974"/>
                </a:cubicBezTo>
                <a:cubicBezTo>
                  <a:pt x="1747589" y="684450"/>
                  <a:pt x="1788125" y="677618"/>
                  <a:pt x="1827294" y="661677"/>
                </a:cubicBezTo>
                <a:cubicBezTo>
                  <a:pt x="1888326" y="636627"/>
                  <a:pt x="1937971" y="597913"/>
                  <a:pt x="1961199" y="534149"/>
                </a:cubicBezTo>
                <a:cubicBezTo>
                  <a:pt x="1980328" y="481316"/>
                  <a:pt x="1969397" y="432582"/>
                  <a:pt x="1931594" y="391591"/>
                </a:cubicBezTo>
                <a:cubicBezTo>
                  <a:pt x="1895158" y="351966"/>
                  <a:pt x="1848701" y="342401"/>
                  <a:pt x="1797690" y="358798"/>
                </a:cubicBezTo>
                <a:cubicBezTo>
                  <a:pt x="1788581" y="361986"/>
                  <a:pt x="1785392" y="357887"/>
                  <a:pt x="1781293" y="351966"/>
                </a:cubicBezTo>
                <a:cubicBezTo>
                  <a:pt x="1753966" y="312341"/>
                  <a:pt x="1724361" y="274994"/>
                  <a:pt x="1686103" y="245389"/>
                </a:cubicBezTo>
                <a:cubicBezTo>
                  <a:pt x="1654676" y="221250"/>
                  <a:pt x="1620517" y="202576"/>
                  <a:pt x="1579981" y="201210"/>
                </a:cubicBezTo>
                <a:cubicBezTo>
                  <a:pt x="1516217" y="198932"/>
                  <a:pt x="1467483" y="228537"/>
                  <a:pt x="1431958" y="279093"/>
                </a:cubicBezTo>
                <a:cubicBezTo>
                  <a:pt x="1368649" y="368818"/>
                  <a:pt x="1365461" y="466286"/>
                  <a:pt x="1404630" y="566031"/>
                </a:cubicBezTo>
                <a:cubicBezTo>
                  <a:pt x="1416472" y="595636"/>
                  <a:pt x="1433779" y="622508"/>
                  <a:pt x="1449265" y="651657"/>
                </a:cubicBezTo>
                <a:cubicBezTo>
                  <a:pt x="1397798" y="709044"/>
                  <a:pt x="1367283" y="777363"/>
                  <a:pt x="1373659" y="859345"/>
                </a:cubicBezTo>
                <a:cubicBezTo>
                  <a:pt x="1380035" y="940417"/>
                  <a:pt x="1421482" y="1003270"/>
                  <a:pt x="1480236" y="1056103"/>
                </a:cubicBezTo>
                <a:cubicBezTo>
                  <a:pt x="1355896" y="1164046"/>
                  <a:pt x="1340866" y="1329832"/>
                  <a:pt x="1411462" y="1434588"/>
                </a:cubicBezTo>
                <a:cubicBezTo>
                  <a:pt x="1412828" y="1434588"/>
                  <a:pt x="1414195" y="1434588"/>
                  <a:pt x="1415561" y="1434132"/>
                </a:cubicBezTo>
                <a:cubicBezTo>
                  <a:pt x="1466572" y="1415458"/>
                  <a:pt x="1517584" y="1413181"/>
                  <a:pt x="1568139" y="1434588"/>
                </a:cubicBezTo>
                <a:cubicBezTo>
                  <a:pt x="1570872" y="1435954"/>
                  <a:pt x="1575882" y="1435043"/>
                  <a:pt x="1578615" y="1433221"/>
                </a:cubicBezTo>
                <a:cubicBezTo>
                  <a:pt x="1615507" y="1409537"/>
                  <a:pt x="1655587" y="1402250"/>
                  <a:pt x="1698400" y="1409537"/>
                </a:cubicBezTo>
                <a:cubicBezTo>
                  <a:pt x="1740758" y="1281099"/>
                  <a:pt x="1830483" y="1234186"/>
                  <a:pt x="1957555" y="1255593"/>
                </a:cubicBezTo>
                <a:cubicBezTo>
                  <a:pt x="1964842" y="1226444"/>
                  <a:pt x="1971674" y="1198205"/>
                  <a:pt x="1978506" y="1171333"/>
                </a:cubicBezTo>
                <a:cubicBezTo>
                  <a:pt x="1957555" y="1164957"/>
                  <a:pt x="1933871" y="1160402"/>
                  <a:pt x="1912009" y="1150382"/>
                </a:cubicBezTo>
                <a:cubicBezTo>
                  <a:pt x="1890148" y="1140362"/>
                  <a:pt x="1870107" y="1125788"/>
                  <a:pt x="1848701" y="1113035"/>
                </a:cubicBezTo>
                <a:cubicBezTo>
                  <a:pt x="1794046" y="1172700"/>
                  <a:pt x="1717529" y="1189552"/>
                  <a:pt x="1637824" y="1144006"/>
                </a:cubicBezTo>
                <a:cubicBezTo>
                  <a:pt x="1616873" y="1184542"/>
                  <a:pt x="1587268" y="1215968"/>
                  <a:pt x="1543089" y="1234642"/>
                </a:cubicBezTo>
                <a:cubicBezTo>
                  <a:pt x="1536257" y="1217790"/>
                  <a:pt x="1529425" y="1201394"/>
                  <a:pt x="1522593" y="1184542"/>
                </a:cubicBezTo>
                <a:cubicBezTo>
                  <a:pt x="1569506" y="1160858"/>
                  <a:pt x="1595011" y="1122599"/>
                  <a:pt x="1600021" y="1072044"/>
                </a:cubicBezTo>
                <a:cubicBezTo>
                  <a:pt x="1605487" y="1020122"/>
                  <a:pt x="1584536" y="979130"/>
                  <a:pt x="1542634" y="948159"/>
                </a:cubicBezTo>
                <a:cubicBezTo>
                  <a:pt x="1553109" y="932674"/>
                  <a:pt x="1563129" y="918099"/>
                  <a:pt x="1573605" y="903069"/>
                </a:cubicBezTo>
                <a:cubicBezTo>
                  <a:pt x="1578159" y="906257"/>
                  <a:pt x="1582258" y="908535"/>
                  <a:pt x="1585447" y="911267"/>
                </a:cubicBezTo>
                <a:cubicBezTo>
                  <a:pt x="1635091" y="953169"/>
                  <a:pt x="1657864" y="1006913"/>
                  <a:pt x="1655587" y="1071588"/>
                </a:cubicBezTo>
                <a:cubicBezTo>
                  <a:pt x="1655132" y="1077965"/>
                  <a:pt x="1656953" y="1087074"/>
                  <a:pt x="1661508" y="1090717"/>
                </a:cubicBezTo>
                <a:cubicBezTo>
                  <a:pt x="1708420" y="1128065"/>
                  <a:pt x="1771729" y="1120778"/>
                  <a:pt x="1809076" y="1074321"/>
                </a:cubicBezTo>
                <a:cubicBezTo>
                  <a:pt x="1814086" y="1067945"/>
                  <a:pt x="1815453" y="1062479"/>
                  <a:pt x="1811809" y="1054281"/>
                </a:cubicBezTo>
                <a:cubicBezTo>
                  <a:pt x="1798601" y="1025132"/>
                  <a:pt x="1795412" y="994616"/>
                  <a:pt x="1800878" y="963189"/>
                </a:cubicBezTo>
                <a:cubicBezTo>
                  <a:pt x="1801789" y="958635"/>
                  <a:pt x="1798145" y="950892"/>
                  <a:pt x="1794502" y="948159"/>
                </a:cubicBezTo>
                <a:cubicBezTo>
                  <a:pt x="1741213" y="908079"/>
                  <a:pt x="1724361" y="853880"/>
                  <a:pt x="1733470" y="790116"/>
                </a:cubicBezTo>
                <a:cubicBezTo>
                  <a:pt x="1736203" y="770987"/>
                  <a:pt x="1743035" y="752313"/>
                  <a:pt x="1748045" y="733184"/>
                </a:cubicBezTo>
                <a:cubicBezTo>
                  <a:pt x="1712064" y="731362"/>
                  <a:pt x="1676994" y="724074"/>
                  <a:pt x="1645567" y="704945"/>
                </a:cubicBezTo>
                <a:cubicBezTo>
                  <a:pt x="1596378" y="674885"/>
                  <a:pt x="1569506" y="630250"/>
                  <a:pt x="1563129" y="573318"/>
                </a:cubicBezTo>
                <a:cubicBezTo>
                  <a:pt x="1561307" y="558744"/>
                  <a:pt x="1558575" y="549634"/>
                  <a:pt x="1543089" y="542803"/>
                </a:cubicBezTo>
                <a:cubicBezTo>
                  <a:pt x="1496177" y="522307"/>
                  <a:pt x="1467483" y="484959"/>
                  <a:pt x="1453820" y="433948"/>
                </a:cubicBezTo>
                <a:cubicBezTo>
                  <a:pt x="1472038" y="429849"/>
                  <a:pt x="1488890" y="425750"/>
                  <a:pt x="1506197" y="421651"/>
                </a:cubicBezTo>
                <a:cubicBezTo>
                  <a:pt x="1519405" y="469018"/>
                  <a:pt x="1549010" y="497257"/>
                  <a:pt x="1597289" y="501356"/>
                </a:cubicBezTo>
                <a:cubicBezTo>
                  <a:pt x="1643290" y="505455"/>
                  <a:pt x="1680182" y="485415"/>
                  <a:pt x="1711608" y="453077"/>
                </a:cubicBezTo>
                <a:cubicBezTo>
                  <a:pt x="1725727" y="465375"/>
                  <a:pt x="1738936" y="477217"/>
                  <a:pt x="1752599" y="489514"/>
                </a:cubicBezTo>
                <a:cubicBezTo>
                  <a:pt x="1715707" y="530505"/>
                  <a:pt x="1671528" y="554189"/>
                  <a:pt x="1617784" y="559199"/>
                </a:cubicBezTo>
                <a:close/>
                <a:moveTo>
                  <a:pt x="1068047" y="433948"/>
                </a:moveTo>
                <a:cubicBezTo>
                  <a:pt x="1053928" y="486781"/>
                  <a:pt x="1023412" y="523673"/>
                  <a:pt x="975134" y="544624"/>
                </a:cubicBezTo>
                <a:cubicBezTo>
                  <a:pt x="963748" y="549634"/>
                  <a:pt x="960104" y="555555"/>
                  <a:pt x="959193" y="566942"/>
                </a:cubicBezTo>
                <a:cubicBezTo>
                  <a:pt x="952817" y="648013"/>
                  <a:pt x="898617" y="709500"/>
                  <a:pt x="818457" y="726807"/>
                </a:cubicBezTo>
                <a:cubicBezTo>
                  <a:pt x="803427" y="729995"/>
                  <a:pt x="787941" y="731817"/>
                  <a:pt x="772000" y="734095"/>
                </a:cubicBezTo>
                <a:cubicBezTo>
                  <a:pt x="773366" y="738194"/>
                  <a:pt x="774733" y="741382"/>
                  <a:pt x="775644" y="744570"/>
                </a:cubicBezTo>
                <a:cubicBezTo>
                  <a:pt x="806615" y="821998"/>
                  <a:pt x="787486" y="908535"/>
                  <a:pt x="723722" y="949981"/>
                </a:cubicBezTo>
                <a:cubicBezTo>
                  <a:pt x="720989" y="951803"/>
                  <a:pt x="719167" y="958635"/>
                  <a:pt x="719622" y="962279"/>
                </a:cubicBezTo>
                <a:cubicBezTo>
                  <a:pt x="725999" y="994616"/>
                  <a:pt x="721900" y="1026043"/>
                  <a:pt x="709147" y="1056103"/>
                </a:cubicBezTo>
                <a:cubicBezTo>
                  <a:pt x="707325" y="1060202"/>
                  <a:pt x="708236" y="1067945"/>
                  <a:pt x="710969" y="1071588"/>
                </a:cubicBezTo>
                <a:cubicBezTo>
                  <a:pt x="746039" y="1119867"/>
                  <a:pt x="813447" y="1128520"/>
                  <a:pt x="859903" y="1090262"/>
                </a:cubicBezTo>
                <a:cubicBezTo>
                  <a:pt x="863091" y="1087529"/>
                  <a:pt x="865369" y="1081608"/>
                  <a:pt x="865824" y="1077054"/>
                </a:cubicBezTo>
                <a:cubicBezTo>
                  <a:pt x="867646" y="1056103"/>
                  <a:pt x="866280" y="1034241"/>
                  <a:pt x="870834" y="1014201"/>
                </a:cubicBezTo>
                <a:cubicBezTo>
                  <a:pt x="881310" y="968199"/>
                  <a:pt x="906360" y="930852"/>
                  <a:pt x="947351" y="902614"/>
                </a:cubicBezTo>
                <a:cubicBezTo>
                  <a:pt x="957827" y="918099"/>
                  <a:pt x="967847" y="932674"/>
                  <a:pt x="978322" y="947704"/>
                </a:cubicBezTo>
                <a:cubicBezTo>
                  <a:pt x="936420" y="978675"/>
                  <a:pt x="915925" y="1019666"/>
                  <a:pt x="920935" y="1070677"/>
                </a:cubicBezTo>
                <a:cubicBezTo>
                  <a:pt x="925945" y="1121689"/>
                  <a:pt x="951906" y="1159947"/>
                  <a:pt x="998362" y="1184086"/>
                </a:cubicBezTo>
                <a:cubicBezTo>
                  <a:pt x="991530" y="1200938"/>
                  <a:pt x="984699" y="1217335"/>
                  <a:pt x="977867" y="1234186"/>
                </a:cubicBezTo>
                <a:cubicBezTo>
                  <a:pt x="933687" y="1215513"/>
                  <a:pt x="904083" y="1183631"/>
                  <a:pt x="883132" y="1143550"/>
                </a:cubicBezTo>
                <a:cubicBezTo>
                  <a:pt x="804338" y="1188641"/>
                  <a:pt x="728276" y="1173611"/>
                  <a:pt x="669978" y="1110758"/>
                </a:cubicBezTo>
                <a:cubicBezTo>
                  <a:pt x="633541" y="1145372"/>
                  <a:pt x="589362" y="1163591"/>
                  <a:pt x="542450" y="1169512"/>
                </a:cubicBezTo>
                <a:cubicBezTo>
                  <a:pt x="549737" y="1198661"/>
                  <a:pt x="557024" y="1226899"/>
                  <a:pt x="564312" y="1256504"/>
                </a:cubicBezTo>
                <a:cubicBezTo>
                  <a:pt x="618511" y="1245118"/>
                  <a:pt x="673621" y="1247850"/>
                  <a:pt x="725088" y="1277000"/>
                </a:cubicBezTo>
                <a:cubicBezTo>
                  <a:pt x="777010" y="1306604"/>
                  <a:pt x="806159" y="1353061"/>
                  <a:pt x="822556" y="1408627"/>
                </a:cubicBezTo>
                <a:cubicBezTo>
                  <a:pt x="869923" y="1403617"/>
                  <a:pt x="900439" y="1406805"/>
                  <a:pt x="943707" y="1432766"/>
                </a:cubicBezTo>
                <a:cubicBezTo>
                  <a:pt x="947351" y="1435043"/>
                  <a:pt x="953727" y="1433221"/>
                  <a:pt x="958282" y="1432310"/>
                </a:cubicBezTo>
                <a:cubicBezTo>
                  <a:pt x="980599" y="1428211"/>
                  <a:pt x="1002461" y="1419558"/>
                  <a:pt x="1024323" y="1420013"/>
                </a:cubicBezTo>
                <a:cubicBezTo>
                  <a:pt x="1053473" y="1420013"/>
                  <a:pt x="1082166" y="1426845"/>
                  <a:pt x="1113137" y="1430944"/>
                </a:cubicBezTo>
                <a:cubicBezTo>
                  <a:pt x="1142287" y="1384487"/>
                  <a:pt x="1155495" y="1330743"/>
                  <a:pt x="1151851" y="1273356"/>
                </a:cubicBezTo>
                <a:cubicBezTo>
                  <a:pt x="1146386" y="1184997"/>
                  <a:pt x="1106761" y="1113490"/>
                  <a:pt x="1042086" y="1055647"/>
                </a:cubicBezTo>
                <a:cubicBezTo>
                  <a:pt x="1165060" y="950437"/>
                  <a:pt x="1192387" y="782373"/>
                  <a:pt x="1072602" y="649379"/>
                </a:cubicBezTo>
                <a:cubicBezTo>
                  <a:pt x="1086721" y="622052"/>
                  <a:pt x="1103117" y="596546"/>
                  <a:pt x="1114048" y="569219"/>
                </a:cubicBezTo>
                <a:cubicBezTo>
                  <a:pt x="1152307" y="471751"/>
                  <a:pt x="1151396" y="375650"/>
                  <a:pt x="1095830" y="284103"/>
                </a:cubicBezTo>
                <a:cubicBezTo>
                  <a:pt x="1072602" y="245844"/>
                  <a:pt x="1039809" y="218062"/>
                  <a:pt x="995630" y="206220"/>
                </a:cubicBezTo>
                <a:cubicBezTo>
                  <a:pt x="946440" y="193011"/>
                  <a:pt x="901805" y="205764"/>
                  <a:pt x="860359" y="231725"/>
                </a:cubicBezTo>
                <a:cubicBezTo>
                  <a:pt x="811169" y="261785"/>
                  <a:pt x="773822" y="304598"/>
                  <a:pt x="741029" y="351510"/>
                </a:cubicBezTo>
                <a:cubicBezTo>
                  <a:pt x="735563" y="359253"/>
                  <a:pt x="731009" y="361075"/>
                  <a:pt x="721900" y="357887"/>
                </a:cubicBezTo>
                <a:cubicBezTo>
                  <a:pt x="691384" y="347411"/>
                  <a:pt x="660868" y="348322"/>
                  <a:pt x="631264" y="361986"/>
                </a:cubicBezTo>
                <a:cubicBezTo>
                  <a:pt x="553381" y="397512"/>
                  <a:pt x="527875" y="496346"/>
                  <a:pt x="579342" y="570585"/>
                </a:cubicBezTo>
                <a:cubicBezTo>
                  <a:pt x="625343" y="637538"/>
                  <a:pt x="691384" y="673519"/>
                  <a:pt x="772000" y="678984"/>
                </a:cubicBezTo>
                <a:cubicBezTo>
                  <a:pt x="845784" y="683994"/>
                  <a:pt x="901805" y="632072"/>
                  <a:pt x="904538" y="560565"/>
                </a:cubicBezTo>
                <a:cubicBezTo>
                  <a:pt x="835309" y="545535"/>
                  <a:pt x="793406" y="523673"/>
                  <a:pt x="769723" y="489059"/>
                </a:cubicBezTo>
                <a:cubicBezTo>
                  <a:pt x="782931" y="477672"/>
                  <a:pt x="796139" y="465830"/>
                  <a:pt x="809347" y="454444"/>
                </a:cubicBezTo>
                <a:cubicBezTo>
                  <a:pt x="878122" y="527772"/>
                  <a:pt x="990619" y="517752"/>
                  <a:pt x="1016581" y="422562"/>
                </a:cubicBezTo>
                <a:cubicBezTo>
                  <a:pt x="1032977" y="425750"/>
                  <a:pt x="1049829" y="429849"/>
                  <a:pt x="1068047" y="433948"/>
                </a:cubicBezTo>
                <a:close/>
                <a:moveTo>
                  <a:pt x="637185" y="921743"/>
                </a:moveTo>
                <a:cubicBezTo>
                  <a:pt x="650848" y="918555"/>
                  <a:pt x="664057" y="917188"/>
                  <a:pt x="676354" y="912178"/>
                </a:cubicBezTo>
                <a:cubicBezTo>
                  <a:pt x="720078" y="894871"/>
                  <a:pt x="746039" y="841582"/>
                  <a:pt x="736019" y="791938"/>
                </a:cubicBezTo>
                <a:cubicBezTo>
                  <a:pt x="728276" y="754590"/>
                  <a:pt x="710058" y="727263"/>
                  <a:pt x="671799" y="712688"/>
                </a:cubicBezTo>
                <a:cubicBezTo>
                  <a:pt x="599382" y="685361"/>
                  <a:pt x="546093" y="636627"/>
                  <a:pt x="514667" y="565120"/>
                </a:cubicBezTo>
                <a:cubicBezTo>
                  <a:pt x="511934" y="558744"/>
                  <a:pt x="509201" y="552823"/>
                  <a:pt x="506468" y="546902"/>
                </a:cubicBezTo>
                <a:cubicBezTo>
                  <a:pt x="437694" y="554644"/>
                  <a:pt x="392149" y="594725"/>
                  <a:pt x="383040" y="655756"/>
                </a:cubicBezTo>
                <a:cubicBezTo>
                  <a:pt x="374386" y="712688"/>
                  <a:pt x="388960" y="764155"/>
                  <a:pt x="423120" y="810156"/>
                </a:cubicBezTo>
                <a:cubicBezTo>
                  <a:pt x="425853" y="813800"/>
                  <a:pt x="428585" y="817899"/>
                  <a:pt x="431773" y="821998"/>
                </a:cubicBezTo>
                <a:cubicBezTo>
                  <a:pt x="334761" y="829741"/>
                  <a:pt x="270997" y="879385"/>
                  <a:pt x="242759" y="970932"/>
                </a:cubicBezTo>
                <a:cubicBezTo>
                  <a:pt x="224996" y="1027864"/>
                  <a:pt x="238204" y="1080242"/>
                  <a:pt x="275552" y="1126699"/>
                </a:cubicBezTo>
                <a:cubicBezTo>
                  <a:pt x="354346" y="1091173"/>
                  <a:pt x="382129" y="1087985"/>
                  <a:pt x="465933" y="1108025"/>
                </a:cubicBezTo>
                <a:cubicBezTo>
                  <a:pt x="531974" y="1123966"/>
                  <a:pt x="590273" y="1109391"/>
                  <a:pt x="640373" y="1064301"/>
                </a:cubicBezTo>
                <a:cubicBezTo>
                  <a:pt x="673621" y="1034696"/>
                  <a:pt x="679998" y="995071"/>
                  <a:pt x="659502" y="955447"/>
                </a:cubicBezTo>
                <a:cubicBezTo>
                  <a:pt x="652215" y="943605"/>
                  <a:pt x="644017" y="932674"/>
                  <a:pt x="637185" y="921743"/>
                </a:cubicBezTo>
                <a:close/>
                <a:moveTo>
                  <a:pt x="2016309" y="546902"/>
                </a:moveTo>
                <a:cubicBezTo>
                  <a:pt x="2015398" y="548723"/>
                  <a:pt x="2014032" y="551001"/>
                  <a:pt x="2013121" y="552823"/>
                </a:cubicBezTo>
                <a:cubicBezTo>
                  <a:pt x="1981239" y="633438"/>
                  <a:pt x="1922485" y="686272"/>
                  <a:pt x="1842325" y="715876"/>
                </a:cubicBezTo>
                <a:cubicBezTo>
                  <a:pt x="1823195" y="722708"/>
                  <a:pt x="1810898" y="735461"/>
                  <a:pt x="1800878" y="751402"/>
                </a:cubicBezTo>
                <a:cubicBezTo>
                  <a:pt x="1785848" y="775541"/>
                  <a:pt x="1781749" y="802413"/>
                  <a:pt x="1785848" y="829741"/>
                </a:cubicBezTo>
                <a:cubicBezTo>
                  <a:pt x="1791769" y="869365"/>
                  <a:pt x="1811809" y="899881"/>
                  <a:pt x="1851434" y="913545"/>
                </a:cubicBezTo>
                <a:cubicBezTo>
                  <a:pt x="1862365" y="917188"/>
                  <a:pt x="1873751" y="918099"/>
                  <a:pt x="1886504" y="920376"/>
                </a:cubicBezTo>
                <a:cubicBezTo>
                  <a:pt x="1884227" y="923565"/>
                  <a:pt x="1881949" y="926297"/>
                  <a:pt x="1880127" y="929030"/>
                </a:cubicBezTo>
                <a:cubicBezTo>
                  <a:pt x="1866464" y="947248"/>
                  <a:pt x="1855077" y="967289"/>
                  <a:pt x="1853711" y="990517"/>
                </a:cubicBezTo>
                <a:cubicBezTo>
                  <a:pt x="1850978" y="1035152"/>
                  <a:pt x="1875117" y="1064301"/>
                  <a:pt x="1910643" y="1085252"/>
                </a:cubicBezTo>
                <a:cubicBezTo>
                  <a:pt x="1961199" y="1114857"/>
                  <a:pt x="2014943" y="1120778"/>
                  <a:pt x="2071419" y="1104381"/>
                </a:cubicBezTo>
                <a:cubicBezTo>
                  <a:pt x="2128807" y="1087529"/>
                  <a:pt x="2184373" y="1092084"/>
                  <a:pt x="2237206" y="1121689"/>
                </a:cubicBezTo>
                <a:cubicBezTo>
                  <a:pt x="2240394" y="1123510"/>
                  <a:pt x="2244038" y="1124877"/>
                  <a:pt x="2248137" y="1126243"/>
                </a:cubicBezTo>
                <a:cubicBezTo>
                  <a:pt x="2288217" y="1074776"/>
                  <a:pt x="2298693" y="1018755"/>
                  <a:pt x="2276831" y="958635"/>
                </a:cubicBezTo>
                <a:cubicBezTo>
                  <a:pt x="2245404" y="873920"/>
                  <a:pt x="2183007" y="827919"/>
                  <a:pt x="2092371" y="821998"/>
                </a:cubicBezTo>
                <a:cubicBezTo>
                  <a:pt x="2092371" y="821087"/>
                  <a:pt x="2092371" y="820176"/>
                  <a:pt x="2092371" y="820176"/>
                </a:cubicBezTo>
                <a:cubicBezTo>
                  <a:pt x="2093737" y="818354"/>
                  <a:pt x="2095103" y="816077"/>
                  <a:pt x="2096925" y="814255"/>
                </a:cubicBezTo>
                <a:cubicBezTo>
                  <a:pt x="2125619" y="778274"/>
                  <a:pt x="2140649" y="737738"/>
                  <a:pt x="2142471" y="691737"/>
                </a:cubicBezTo>
                <a:cubicBezTo>
                  <a:pt x="2145204" y="611121"/>
                  <a:pt x="2096470" y="554644"/>
                  <a:pt x="2016309" y="546902"/>
                </a:cubicBezTo>
                <a:close/>
              </a:path>
            </a:pathLst>
          </a:custGeom>
          <a:solidFill>
            <a:schemeClr val="bg1"/>
          </a:solidFill>
          <a:ln w="4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B907C-41DB-43A9-B7BF-5A7090DC575E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9ACCF14-898B-4384-9977-8B603AE4F23F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52C732-AE21-48AB-B323-9CAF029E1455}"/>
              </a:ext>
            </a:extLst>
          </p:cNvPr>
          <p:cNvGrpSpPr/>
          <p:nvPr/>
        </p:nvGrpSpPr>
        <p:grpSpPr>
          <a:xfrm flipH="1">
            <a:off x="3628070" y="1816928"/>
            <a:ext cx="7441805" cy="4801543"/>
            <a:chOff x="1070741" y="2355612"/>
            <a:chExt cx="3613027" cy="2331169"/>
          </a:xfrm>
        </p:grpSpPr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1D023E79-B96C-4428-86FE-C516A7D56F64}"/>
                </a:ext>
              </a:extLst>
            </p:cNvPr>
            <p:cNvSpPr/>
            <p:nvPr/>
          </p:nvSpPr>
          <p:spPr>
            <a:xfrm>
              <a:off x="2216184" y="2716811"/>
              <a:ext cx="2467584" cy="1722768"/>
            </a:xfrm>
            <a:custGeom>
              <a:avLst/>
              <a:gdLst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141514 w 4637314"/>
                <a:gd name="connsiteY4" fmla="*/ 304800 h 2906486"/>
                <a:gd name="connsiteX5" fmla="*/ 0 w 4637314"/>
                <a:gd name="connsiteY5" fmla="*/ 468086 h 2906486"/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0 w 4637314"/>
                <a:gd name="connsiteY0" fmla="*/ 468086 h 2906486"/>
                <a:gd name="connsiteX1" fmla="*/ 13507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13023 w 4650337"/>
                <a:gd name="connsiteY0" fmla="*/ 468086 h 2915120"/>
                <a:gd name="connsiteX1" fmla="*/ 626 w 4650337"/>
                <a:gd name="connsiteY1" fmla="*/ 2915120 h 2915120"/>
                <a:gd name="connsiteX2" fmla="*/ 4650337 w 4650337"/>
                <a:gd name="connsiteY2" fmla="*/ 2862943 h 2915120"/>
                <a:gd name="connsiteX3" fmla="*/ 742366 w 4650337"/>
                <a:gd name="connsiteY3" fmla="*/ 0 h 2915120"/>
                <a:gd name="connsiteX4" fmla="*/ 13023 w 4650337"/>
                <a:gd name="connsiteY4" fmla="*/ 468086 h 2915120"/>
                <a:gd name="connsiteX0" fmla="*/ 13023 w 4417204"/>
                <a:gd name="connsiteY0" fmla="*/ 468086 h 2915120"/>
                <a:gd name="connsiteX1" fmla="*/ 626 w 4417204"/>
                <a:gd name="connsiteY1" fmla="*/ 2915120 h 2915120"/>
                <a:gd name="connsiteX2" fmla="*/ 4417204 w 4417204"/>
                <a:gd name="connsiteY2" fmla="*/ 2871577 h 2915120"/>
                <a:gd name="connsiteX3" fmla="*/ 742366 w 4417204"/>
                <a:gd name="connsiteY3" fmla="*/ 0 h 2915120"/>
                <a:gd name="connsiteX4" fmla="*/ 13023 w 4417204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5437" h="2915120">
                  <a:moveTo>
                    <a:pt x="13023" y="468086"/>
                  </a:moveTo>
                  <a:cubicBezTo>
                    <a:pt x="17525" y="1280886"/>
                    <a:pt x="-3876" y="2102320"/>
                    <a:pt x="626" y="2915120"/>
                  </a:cubicBezTo>
                  <a:lnTo>
                    <a:pt x="4175437" y="2897481"/>
                  </a:lnTo>
                  <a:lnTo>
                    <a:pt x="742366" y="0"/>
                  </a:lnTo>
                  <a:lnTo>
                    <a:pt x="13023" y="4680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27000">
                  <a:schemeClr val="bg1">
                    <a:alpha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45E27E5-820C-4ADB-AB21-147DA85CD83F}"/>
                </a:ext>
              </a:extLst>
            </p:cNvPr>
            <p:cNvGrpSpPr/>
            <p:nvPr/>
          </p:nvGrpSpPr>
          <p:grpSpPr>
            <a:xfrm rot="3660000">
              <a:off x="1772640" y="2273771"/>
              <a:ext cx="112390" cy="1065317"/>
              <a:chOff x="1039691" y="2468855"/>
              <a:chExt cx="190176" cy="180263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AD73076-E5E3-467A-AB34-1F6AF6AE9854}"/>
                  </a:ext>
                </a:extLst>
              </p:cNvPr>
              <p:cNvSpPr/>
              <p:nvPr/>
            </p:nvSpPr>
            <p:spPr>
              <a:xfrm>
                <a:off x="1039691" y="2471295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555A340-BD75-4994-945D-931CAA5FCFF5}"/>
                  </a:ext>
                </a:extLst>
              </p:cNvPr>
              <p:cNvSpPr/>
              <p:nvPr/>
            </p:nvSpPr>
            <p:spPr>
              <a:xfrm>
                <a:off x="1157859" y="2468855"/>
                <a:ext cx="72008" cy="1800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3DF7A73-6B08-4CBC-B989-80002628EF16}"/>
                </a:ext>
              </a:extLst>
            </p:cNvPr>
            <p:cNvGrpSpPr/>
            <p:nvPr/>
          </p:nvGrpSpPr>
          <p:grpSpPr>
            <a:xfrm>
              <a:off x="1314845" y="3097544"/>
              <a:ext cx="136170" cy="1065354"/>
              <a:chOff x="1093356" y="2490394"/>
              <a:chExt cx="230413" cy="180270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5AB3EB-5D04-4EB8-8D7D-D60BC75E870C}"/>
                  </a:ext>
                </a:extLst>
              </p:cNvPr>
              <p:cNvSpPr/>
              <p:nvPr/>
            </p:nvSpPr>
            <p:spPr>
              <a:xfrm>
                <a:off x="1093356" y="2492897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F14F28-307C-4E73-B0CD-B7DC3E25CDBE}"/>
                  </a:ext>
                </a:extLst>
              </p:cNvPr>
              <p:cNvSpPr/>
              <p:nvPr/>
            </p:nvSpPr>
            <p:spPr>
              <a:xfrm>
                <a:off x="1251762" y="2490394"/>
                <a:ext cx="72007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3B7633C-36FC-41A1-B4FB-9F3BFA42582B}"/>
                </a:ext>
              </a:extLst>
            </p:cNvPr>
            <p:cNvGrpSpPr/>
            <p:nvPr/>
          </p:nvGrpSpPr>
          <p:grpSpPr>
            <a:xfrm>
              <a:off x="1243434" y="2957732"/>
              <a:ext cx="279625" cy="279625"/>
              <a:chOff x="3275856" y="4077072"/>
              <a:chExt cx="504056" cy="50405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A9EC6C2-C91D-4E27-A1D9-98299FA78780}"/>
                  </a:ext>
                </a:extLst>
              </p:cNvPr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694EA01-1969-4479-A0DF-C85E6E6C76C0}"/>
                  </a:ext>
                </a:extLst>
              </p:cNvPr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8" name="Rounded Rectangle 14">
              <a:extLst>
                <a:ext uri="{FF2B5EF4-FFF2-40B4-BE49-F238E27FC236}">
                  <a16:creationId xmlns:a16="http://schemas.microsoft.com/office/drawing/2014/main" id="{56F153D7-B64E-4B23-85DF-BF50BE88EA57}"/>
                </a:ext>
              </a:extLst>
            </p:cNvPr>
            <p:cNvSpPr/>
            <p:nvPr/>
          </p:nvSpPr>
          <p:spPr>
            <a:xfrm rot="19957432">
              <a:off x="2045380" y="2355612"/>
              <a:ext cx="598917" cy="568478"/>
            </a:xfrm>
            <a:custGeom>
              <a:avLst/>
              <a:gdLst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917" h="568478">
                  <a:moveTo>
                    <a:pt x="298603" y="2"/>
                  </a:moveTo>
                  <a:cubicBezTo>
                    <a:pt x="324583" y="-145"/>
                    <a:pt x="350602" y="6408"/>
                    <a:pt x="373918" y="19676"/>
                  </a:cubicBezTo>
                  <a:cubicBezTo>
                    <a:pt x="421176" y="46569"/>
                    <a:pt x="449886" y="96804"/>
                    <a:pt x="448829" y="150752"/>
                  </a:cubicBezTo>
                  <a:lnTo>
                    <a:pt x="446328" y="150767"/>
                  </a:lnTo>
                  <a:lnTo>
                    <a:pt x="446328" y="252762"/>
                  </a:lnTo>
                  <a:lnTo>
                    <a:pt x="446478" y="252762"/>
                  </a:lnTo>
                  <a:lnTo>
                    <a:pt x="598917" y="565068"/>
                  </a:lnTo>
                  <a:lnTo>
                    <a:pt x="0" y="568478"/>
                  </a:lnTo>
                  <a:lnTo>
                    <a:pt x="142510" y="252762"/>
                  </a:lnTo>
                  <a:lnTo>
                    <a:pt x="143217" y="252762"/>
                  </a:lnTo>
                  <a:lnTo>
                    <a:pt x="143217" y="134244"/>
                  </a:lnTo>
                  <a:cubicBezTo>
                    <a:pt x="143445" y="138297"/>
                    <a:pt x="164730" y="39613"/>
                    <a:pt x="223520" y="20528"/>
                  </a:cubicBezTo>
                  <a:cubicBezTo>
                    <a:pt x="249418" y="-1846"/>
                    <a:pt x="272623" y="149"/>
                    <a:pt x="298603" y="2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2CD8A0B8-7167-4926-980F-890DCAFC4E3B}"/>
                </a:ext>
              </a:extLst>
            </p:cNvPr>
            <p:cNvSpPr/>
            <p:nvPr/>
          </p:nvSpPr>
          <p:spPr>
            <a:xfrm rot="2700000">
              <a:off x="1070741" y="4062402"/>
              <a:ext cx="624379" cy="624379"/>
            </a:xfrm>
            <a:prstGeom prst="diagStrip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1261D0-49A3-4283-A515-ABCB04AA4F05}"/>
              </a:ext>
            </a:extLst>
          </p:cNvPr>
          <p:cNvGrpSpPr/>
          <p:nvPr/>
        </p:nvGrpSpPr>
        <p:grpSpPr>
          <a:xfrm>
            <a:off x="6327040" y="4165068"/>
            <a:ext cx="2122406" cy="1866023"/>
            <a:chOff x="3983887" y="4061275"/>
            <a:chExt cx="2122406" cy="186602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CB1A700-9718-4922-9D48-757BFE050666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Freeform 15">
                <a:extLst>
                  <a:ext uri="{FF2B5EF4-FFF2-40B4-BE49-F238E27FC236}">
                    <a16:creationId xmlns:a16="http://schemas.microsoft.com/office/drawing/2014/main" id="{A32F03F3-C78A-4AC1-8F31-AF80BB77DC0D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31" name="Rectangle 22">
                <a:extLst>
                  <a:ext uri="{FF2B5EF4-FFF2-40B4-BE49-F238E27FC236}">
                    <a16:creationId xmlns:a16="http://schemas.microsoft.com/office/drawing/2014/main" id="{7FFDD6D9-B3D7-419C-A7BA-1BF390C5FEB9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D968CC3-B0F4-4FCC-9814-99C41EE42213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Freeform 18">
                <a:extLst>
                  <a:ext uri="{FF2B5EF4-FFF2-40B4-BE49-F238E27FC236}">
                    <a16:creationId xmlns:a16="http://schemas.microsoft.com/office/drawing/2014/main" id="{7E6CDDC2-AD7C-44B0-AF6B-2DDC182D6E69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" name="Freeform 19">
                <a:extLst>
                  <a:ext uri="{FF2B5EF4-FFF2-40B4-BE49-F238E27FC236}">
                    <a16:creationId xmlns:a16="http://schemas.microsoft.com/office/drawing/2014/main" id="{4F4E4007-7FBE-4804-848B-C995E635A46E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00B1EF6-F0C4-4540-8FDC-FD7569F487FC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0624BE7F-B0CE-4FCC-AD3A-1A1E33DEDB95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7" name="Rectangle 22">
                <a:extLst>
                  <a:ext uri="{FF2B5EF4-FFF2-40B4-BE49-F238E27FC236}">
                    <a16:creationId xmlns:a16="http://schemas.microsoft.com/office/drawing/2014/main" id="{BE3B4F16-43A4-4DB6-B58F-3AB723658B81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0FD73CE-4098-45EF-9477-EC2198726973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EA40E29A-CC4C-4F2C-B9D6-E3E26ED033A8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5" name="Rectangle 22">
                <a:extLst>
                  <a:ext uri="{FF2B5EF4-FFF2-40B4-BE49-F238E27FC236}">
                    <a16:creationId xmlns:a16="http://schemas.microsoft.com/office/drawing/2014/main" id="{DD70DC6C-6C62-4E07-AD06-786975A72F54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9368E8B-4A3A-4DE1-8E9F-7150562AE5A7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997CFB6E-9F79-49E6-A553-353307B96A81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1AEBC285-30F9-4AE2-AE83-88C8D006A8E7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37216E-8D76-4BB0-95E8-4AF0899F57BD}"/>
              </a:ext>
            </a:extLst>
          </p:cNvPr>
          <p:cNvGrpSpPr/>
          <p:nvPr/>
        </p:nvGrpSpPr>
        <p:grpSpPr>
          <a:xfrm>
            <a:off x="1615288" y="2923062"/>
            <a:ext cx="3529630" cy="708252"/>
            <a:chOff x="7164288" y="856926"/>
            <a:chExt cx="1439711" cy="70825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6A8A46-3D62-48F4-9DB7-74AD1D19D37C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D49A08-E328-42D1-A062-AB6BFDB65C24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1949DE-B51E-4305-9EBC-4BB4A6F4637B}"/>
              </a:ext>
            </a:extLst>
          </p:cNvPr>
          <p:cNvGrpSpPr/>
          <p:nvPr/>
        </p:nvGrpSpPr>
        <p:grpSpPr>
          <a:xfrm>
            <a:off x="1615288" y="5374537"/>
            <a:ext cx="3529630" cy="708252"/>
            <a:chOff x="7164288" y="856926"/>
            <a:chExt cx="1439711" cy="70825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F2A942-9740-408A-8775-63E725B983F7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13E378-BD7F-47E6-A33D-BC3E316FCB5D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A8B5DF-8B21-4711-914B-CC2C5A8A2D68}"/>
              </a:ext>
            </a:extLst>
          </p:cNvPr>
          <p:cNvGrpSpPr/>
          <p:nvPr/>
        </p:nvGrpSpPr>
        <p:grpSpPr>
          <a:xfrm>
            <a:off x="1615288" y="3740220"/>
            <a:ext cx="3529630" cy="708252"/>
            <a:chOff x="7164288" y="856926"/>
            <a:chExt cx="1439711" cy="70825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96563B-1D3F-46E0-9A1C-5AAB06EC7D28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4D8B44-A562-4B5B-BFF4-BAFA4A663FC0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6688AC5-6247-4431-809B-99B1BC26D68F}"/>
              </a:ext>
            </a:extLst>
          </p:cNvPr>
          <p:cNvGrpSpPr/>
          <p:nvPr/>
        </p:nvGrpSpPr>
        <p:grpSpPr>
          <a:xfrm>
            <a:off x="1615288" y="4557378"/>
            <a:ext cx="3529630" cy="708252"/>
            <a:chOff x="7164288" y="856926"/>
            <a:chExt cx="1439711" cy="70825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A7DA9FF-38A2-455A-ADA0-2E879212671D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92BE2F-ED0A-49D6-9F34-79EAB0E25989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A4B3498C-F4AE-4565-BE93-4D0C7F8ADB5C}"/>
              </a:ext>
            </a:extLst>
          </p:cNvPr>
          <p:cNvSpPr/>
          <p:nvPr/>
        </p:nvSpPr>
        <p:spPr>
          <a:xfrm>
            <a:off x="944978" y="3022514"/>
            <a:ext cx="509349" cy="5093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6E0A9A3-F09C-4E35-96C1-F2833388F1A2}"/>
              </a:ext>
            </a:extLst>
          </p:cNvPr>
          <p:cNvSpPr/>
          <p:nvPr/>
        </p:nvSpPr>
        <p:spPr>
          <a:xfrm>
            <a:off x="944978" y="3839673"/>
            <a:ext cx="509349" cy="50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9A365E-01DD-4B56-A882-32950D7C44BA}"/>
              </a:ext>
            </a:extLst>
          </p:cNvPr>
          <p:cNvSpPr/>
          <p:nvPr/>
        </p:nvSpPr>
        <p:spPr>
          <a:xfrm>
            <a:off x="944978" y="4656830"/>
            <a:ext cx="509349" cy="5093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8521C55-89DB-4A77-B2AA-F3E8CD1613FE}"/>
              </a:ext>
            </a:extLst>
          </p:cNvPr>
          <p:cNvSpPr/>
          <p:nvPr/>
        </p:nvSpPr>
        <p:spPr>
          <a:xfrm>
            <a:off x="944978" y="5473988"/>
            <a:ext cx="509349" cy="5093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BBFEF9F3-D7F7-44A3-B7F3-ED191AE52D62}"/>
              </a:ext>
            </a:extLst>
          </p:cNvPr>
          <p:cNvSpPr/>
          <p:nvPr/>
        </p:nvSpPr>
        <p:spPr>
          <a:xfrm rot="18900000">
            <a:off x="1039621" y="3153010"/>
            <a:ext cx="364559" cy="29284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Oval 21">
            <a:extLst>
              <a:ext uri="{FF2B5EF4-FFF2-40B4-BE49-F238E27FC236}">
                <a16:creationId xmlns:a16="http://schemas.microsoft.com/office/drawing/2014/main" id="{3C3386F9-3CED-4742-A8FE-7442B0DF8EF4}"/>
              </a:ext>
            </a:extLst>
          </p:cNvPr>
          <p:cNvSpPr/>
          <p:nvPr/>
        </p:nvSpPr>
        <p:spPr>
          <a:xfrm>
            <a:off x="1046643" y="5580166"/>
            <a:ext cx="296647" cy="296990"/>
          </a:xfrm>
          <a:custGeom>
            <a:avLst/>
            <a:gdLst/>
            <a:ahLst/>
            <a:cxnLst/>
            <a:rect l="l" t="t" r="r" b="b"/>
            <a:pathLst>
              <a:path w="3975208" h="3979806">
                <a:moveTo>
                  <a:pt x="2049173" y="2050685"/>
                </a:moveTo>
                <a:lnTo>
                  <a:pt x="2525339" y="2050685"/>
                </a:lnTo>
                <a:cubicBezTo>
                  <a:pt x="2501269" y="2092239"/>
                  <a:pt x="2487652" y="2140563"/>
                  <a:pt x="2487652" y="2192066"/>
                </a:cubicBezTo>
                <a:cubicBezTo>
                  <a:pt x="2487652" y="2349996"/>
                  <a:pt x="2615682" y="2478023"/>
                  <a:pt x="2773615" y="2478023"/>
                </a:cubicBezTo>
                <a:cubicBezTo>
                  <a:pt x="2931549" y="2478023"/>
                  <a:pt x="3059579" y="2349996"/>
                  <a:pt x="3059579" y="2192066"/>
                </a:cubicBezTo>
                <a:cubicBezTo>
                  <a:pt x="3059579" y="2140563"/>
                  <a:pt x="3045963" y="2092239"/>
                  <a:pt x="3021893" y="2050685"/>
                </a:cubicBezTo>
                <a:lnTo>
                  <a:pt x="3498055" y="2050685"/>
                </a:lnTo>
                <a:lnTo>
                  <a:pt x="3498055" y="2641745"/>
                </a:lnTo>
                <a:lnTo>
                  <a:pt x="3565582" y="2641745"/>
                </a:lnTo>
                <a:cubicBezTo>
                  <a:pt x="3604012" y="2582980"/>
                  <a:pt x="3670956" y="2546426"/>
                  <a:pt x="3746438" y="2546426"/>
                </a:cubicBezTo>
                <a:cubicBezTo>
                  <a:pt x="3872785" y="2546426"/>
                  <a:pt x="3975208" y="2648847"/>
                  <a:pt x="3975208" y="2775192"/>
                </a:cubicBezTo>
                <a:cubicBezTo>
                  <a:pt x="3975208" y="2901536"/>
                  <a:pt x="3872785" y="3003958"/>
                  <a:pt x="3746438" y="3003958"/>
                </a:cubicBezTo>
                <a:cubicBezTo>
                  <a:pt x="3670956" y="3003958"/>
                  <a:pt x="3604012" y="2967403"/>
                  <a:pt x="3565582" y="2908639"/>
                </a:cubicBezTo>
                <a:lnTo>
                  <a:pt x="3498055" y="2908639"/>
                </a:lnTo>
                <a:lnTo>
                  <a:pt x="3498055" y="3499698"/>
                </a:lnTo>
                <a:lnTo>
                  <a:pt x="3026505" y="3499698"/>
                </a:lnTo>
                <a:cubicBezTo>
                  <a:pt x="3047979" y="3460792"/>
                  <a:pt x="3059579" y="3415963"/>
                  <a:pt x="3059579" y="3368427"/>
                </a:cubicBezTo>
                <a:cubicBezTo>
                  <a:pt x="3059579" y="3210496"/>
                  <a:pt x="2931549" y="3082469"/>
                  <a:pt x="2773615" y="3082469"/>
                </a:cubicBezTo>
                <a:cubicBezTo>
                  <a:pt x="2615682" y="3082469"/>
                  <a:pt x="2487652" y="3210496"/>
                  <a:pt x="2487652" y="3368427"/>
                </a:cubicBezTo>
                <a:cubicBezTo>
                  <a:pt x="2487652" y="3415963"/>
                  <a:pt x="2499253" y="3460792"/>
                  <a:pt x="2520726" y="3499698"/>
                </a:cubicBezTo>
                <a:lnTo>
                  <a:pt x="2049173" y="3499698"/>
                </a:lnTo>
                <a:lnTo>
                  <a:pt x="2049173" y="2908639"/>
                </a:lnTo>
                <a:lnTo>
                  <a:pt x="1950400" y="2908639"/>
                </a:lnTo>
                <a:cubicBezTo>
                  <a:pt x="1911969" y="2967403"/>
                  <a:pt x="1845025" y="3003958"/>
                  <a:pt x="1769544" y="3003958"/>
                </a:cubicBezTo>
                <a:cubicBezTo>
                  <a:pt x="1643197" y="3003958"/>
                  <a:pt x="1540773" y="2901536"/>
                  <a:pt x="1540773" y="2775192"/>
                </a:cubicBezTo>
                <a:cubicBezTo>
                  <a:pt x="1540773" y="2648847"/>
                  <a:pt x="1643197" y="2546426"/>
                  <a:pt x="1769544" y="2546426"/>
                </a:cubicBezTo>
                <a:cubicBezTo>
                  <a:pt x="1845025" y="2546426"/>
                  <a:pt x="1911969" y="2582980"/>
                  <a:pt x="1950400" y="2641745"/>
                </a:cubicBezTo>
                <a:lnTo>
                  <a:pt x="2049173" y="2641745"/>
                </a:lnTo>
                <a:close/>
                <a:moveTo>
                  <a:pt x="1204640" y="1545421"/>
                </a:moveTo>
                <a:cubicBezTo>
                  <a:pt x="1330987" y="1545421"/>
                  <a:pt x="1433411" y="1647843"/>
                  <a:pt x="1433411" y="1774187"/>
                </a:cubicBezTo>
                <a:cubicBezTo>
                  <a:pt x="1433411" y="1849667"/>
                  <a:pt x="1396855" y="1916610"/>
                  <a:pt x="1338089" y="1955039"/>
                </a:cubicBezTo>
                <a:lnTo>
                  <a:pt x="1338089" y="2053811"/>
                </a:lnTo>
                <a:lnTo>
                  <a:pt x="1929161" y="2053811"/>
                </a:lnTo>
                <a:lnTo>
                  <a:pt x="1929161" y="2529967"/>
                </a:lnTo>
                <a:cubicBezTo>
                  <a:pt x="1887606" y="2505897"/>
                  <a:pt x="1839281" y="2492281"/>
                  <a:pt x="1787777" y="2492281"/>
                </a:cubicBezTo>
                <a:cubicBezTo>
                  <a:pt x="1629844" y="2492281"/>
                  <a:pt x="1501814" y="2620308"/>
                  <a:pt x="1501814" y="2778238"/>
                </a:cubicBezTo>
                <a:cubicBezTo>
                  <a:pt x="1501814" y="2936168"/>
                  <a:pt x="1629844" y="3064196"/>
                  <a:pt x="1787777" y="3064196"/>
                </a:cubicBezTo>
                <a:cubicBezTo>
                  <a:pt x="1839281" y="3064196"/>
                  <a:pt x="1887606" y="3050580"/>
                  <a:pt x="1929161" y="3026511"/>
                </a:cubicBezTo>
                <a:lnTo>
                  <a:pt x="1929161" y="3502663"/>
                </a:lnTo>
                <a:lnTo>
                  <a:pt x="1338089" y="3502663"/>
                </a:lnTo>
                <a:lnTo>
                  <a:pt x="1338089" y="3570188"/>
                </a:lnTo>
                <a:cubicBezTo>
                  <a:pt x="1396855" y="3608617"/>
                  <a:pt x="1433411" y="3675560"/>
                  <a:pt x="1433411" y="3751040"/>
                </a:cubicBezTo>
                <a:cubicBezTo>
                  <a:pt x="1433411" y="3877385"/>
                  <a:pt x="1330987" y="3979806"/>
                  <a:pt x="1204640" y="3979806"/>
                </a:cubicBezTo>
                <a:cubicBezTo>
                  <a:pt x="1078293" y="3979806"/>
                  <a:pt x="975869" y="3877385"/>
                  <a:pt x="975869" y="3751040"/>
                </a:cubicBezTo>
                <a:cubicBezTo>
                  <a:pt x="975869" y="3675560"/>
                  <a:pt x="1012425" y="3608617"/>
                  <a:pt x="1071190" y="3570188"/>
                </a:cubicBezTo>
                <a:lnTo>
                  <a:pt x="1071190" y="3502663"/>
                </a:lnTo>
                <a:lnTo>
                  <a:pt x="480119" y="3502663"/>
                </a:lnTo>
                <a:lnTo>
                  <a:pt x="480119" y="3031122"/>
                </a:lnTo>
                <a:cubicBezTo>
                  <a:pt x="519026" y="3052596"/>
                  <a:pt x="563855" y="3064196"/>
                  <a:pt x="611393" y="3064196"/>
                </a:cubicBezTo>
                <a:cubicBezTo>
                  <a:pt x="769326" y="3064196"/>
                  <a:pt x="897356" y="2936168"/>
                  <a:pt x="897356" y="2778238"/>
                </a:cubicBezTo>
                <a:cubicBezTo>
                  <a:pt x="897356" y="2620308"/>
                  <a:pt x="769326" y="2492281"/>
                  <a:pt x="611393" y="2492281"/>
                </a:cubicBezTo>
                <a:cubicBezTo>
                  <a:pt x="563855" y="2492281"/>
                  <a:pt x="519026" y="2503881"/>
                  <a:pt x="480119" y="2525354"/>
                </a:cubicBezTo>
                <a:lnTo>
                  <a:pt x="480119" y="2053811"/>
                </a:lnTo>
                <a:lnTo>
                  <a:pt x="1071190" y="2053811"/>
                </a:lnTo>
                <a:lnTo>
                  <a:pt x="1071190" y="1955039"/>
                </a:lnTo>
                <a:cubicBezTo>
                  <a:pt x="1012425" y="1916610"/>
                  <a:pt x="975869" y="1849667"/>
                  <a:pt x="975869" y="1774187"/>
                </a:cubicBezTo>
                <a:cubicBezTo>
                  <a:pt x="975869" y="1647843"/>
                  <a:pt x="1078293" y="1545421"/>
                  <a:pt x="1204640" y="1545421"/>
                </a:cubicBezTo>
                <a:close/>
                <a:moveTo>
                  <a:pt x="477153" y="467589"/>
                </a:moveTo>
                <a:lnTo>
                  <a:pt x="948703" y="467589"/>
                </a:lnTo>
                <a:cubicBezTo>
                  <a:pt x="927229" y="506495"/>
                  <a:pt x="915629" y="551324"/>
                  <a:pt x="915629" y="598861"/>
                </a:cubicBezTo>
                <a:cubicBezTo>
                  <a:pt x="915629" y="756791"/>
                  <a:pt x="1043659" y="884818"/>
                  <a:pt x="1201593" y="884818"/>
                </a:cubicBezTo>
                <a:cubicBezTo>
                  <a:pt x="1359526" y="884818"/>
                  <a:pt x="1487556" y="756791"/>
                  <a:pt x="1487556" y="598861"/>
                </a:cubicBezTo>
                <a:cubicBezTo>
                  <a:pt x="1487556" y="551324"/>
                  <a:pt x="1475955" y="506495"/>
                  <a:pt x="1454482" y="467589"/>
                </a:cubicBezTo>
                <a:lnTo>
                  <a:pt x="1926034" y="467589"/>
                </a:lnTo>
                <a:lnTo>
                  <a:pt x="1926034" y="1058649"/>
                </a:lnTo>
                <a:lnTo>
                  <a:pt x="2024808" y="1058649"/>
                </a:lnTo>
                <a:cubicBezTo>
                  <a:pt x="2063239" y="999884"/>
                  <a:pt x="2130183" y="963330"/>
                  <a:pt x="2205664" y="963330"/>
                </a:cubicBezTo>
                <a:cubicBezTo>
                  <a:pt x="2332011" y="963330"/>
                  <a:pt x="2434435" y="1065751"/>
                  <a:pt x="2434435" y="1192096"/>
                </a:cubicBezTo>
                <a:cubicBezTo>
                  <a:pt x="2434435" y="1318440"/>
                  <a:pt x="2332011" y="1420862"/>
                  <a:pt x="2205664" y="1420862"/>
                </a:cubicBezTo>
                <a:cubicBezTo>
                  <a:pt x="2130183" y="1420862"/>
                  <a:pt x="2063239" y="1384307"/>
                  <a:pt x="2024808" y="1325543"/>
                </a:cubicBezTo>
                <a:lnTo>
                  <a:pt x="1926034" y="1325543"/>
                </a:lnTo>
                <a:lnTo>
                  <a:pt x="1926034" y="1916602"/>
                </a:lnTo>
                <a:lnTo>
                  <a:pt x="1449869" y="1916602"/>
                </a:lnTo>
                <a:cubicBezTo>
                  <a:pt x="1473939" y="1875048"/>
                  <a:pt x="1487556" y="1826725"/>
                  <a:pt x="1487556" y="1775221"/>
                </a:cubicBezTo>
                <a:cubicBezTo>
                  <a:pt x="1487556" y="1617291"/>
                  <a:pt x="1359526" y="1489264"/>
                  <a:pt x="1201593" y="1489264"/>
                </a:cubicBezTo>
                <a:cubicBezTo>
                  <a:pt x="1043659" y="1489264"/>
                  <a:pt x="915629" y="1617291"/>
                  <a:pt x="915629" y="1775222"/>
                </a:cubicBezTo>
                <a:cubicBezTo>
                  <a:pt x="915629" y="1826725"/>
                  <a:pt x="929245" y="1875048"/>
                  <a:pt x="953315" y="1916602"/>
                </a:cubicBezTo>
                <a:lnTo>
                  <a:pt x="477153" y="1916602"/>
                </a:lnTo>
                <a:lnTo>
                  <a:pt x="477153" y="1325543"/>
                </a:lnTo>
                <a:lnTo>
                  <a:pt x="409627" y="1325543"/>
                </a:lnTo>
                <a:cubicBezTo>
                  <a:pt x="371196" y="1384307"/>
                  <a:pt x="304252" y="1420862"/>
                  <a:pt x="228771" y="1420862"/>
                </a:cubicBezTo>
                <a:cubicBezTo>
                  <a:pt x="102423" y="1420862"/>
                  <a:pt x="0" y="1318440"/>
                  <a:pt x="0" y="1192096"/>
                </a:cubicBezTo>
                <a:cubicBezTo>
                  <a:pt x="0" y="1065751"/>
                  <a:pt x="102423" y="963330"/>
                  <a:pt x="228771" y="963330"/>
                </a:cubicBezTo>
                <a:cubicBezTo>
                  <a:pt x="304252" y="963330"/>
                  <a:pt x="371196" y="999885"/>
                  <a:pt x="409627" y="1058649"/>
                </a:cubicBezTo>
                <a:lnTo>
                  <a:pt x="477153" y="1058649"/>
                </a:lnTo>
                <a:close/>
                <a:moveTo>
                  <a:pt x="2779453" y="0"/>
                </a:moveTo>
                <a:cubicBezTo>
                  <a:pt x="2905800" y="0"/>
                  <a:pt x="3008224" y="102422"/>
                  <a:pt x="3008224" y="228766"/>
                </a:cubicBezTo>
                <a:cubicBezTo>
                  <a:pt x="3008224" y="304246"/>
                  <a:pt x="2971668" y="371189"/>
                  <a:pt x="2912903" y="409618"/>
                </a:cubicBezTo>
                <a:lnTo>
                  <a:pt x="2912903" y="477144"/>
                </a:lnTo>
                <a:lnTo>
                  <a:pt x="3503974" y="477144"/>
                </a:lnTo>
                <a:lnTo>
                  <a:pt x="3503974" y="948684"/>
                </a:lnTo>
                <a:cubicBezTo>
                  <a:pt x="3465067" y="927210"/>
                  <a:pt x="3420238" y="915611"/>
                  <a:pt x="3372700" y="915611"/>
                </a:cubicBezTo>
                <a:cubicBezTo>
                  <a:pt x="3214767" y="915611"/>
                  <a:pt x="3086737" y="1043638"/>
                  <a:pt x="3086737" y="1201568"/>
                </a:cubicBezTo>
                <a:cubicBezTo>
                  <a:pt x="3086737" y="1359498"/>
                  <a:pt x="3214767" y="1487526"/>
                  <a:pt x="3372700" y="1487526"/>
                </a:cubicBezTo>
                <a:cubicBezTo>
                  <a:pt x="3420238" y="1487526"/>
                  <a:pt x="3465067" y="1475925"/>
                  <a:pt x="3503974" y="1454452"/>
                </a:cubicBezTo>
                <a:lnTo>
                  <a:pt x="3503974" y="1925995"/>
                </a:lnTo>
                <a:lnTo>
                  <a:pt x="2912903" y="1925995"/>
                </a:lnTo>
                <a:lnTo>
                  <a:pt x="2912903" y="2024767"/>
                </a:lnTo>
                <a:cubicBezTo>
                  <a:pt x="2971668" y="2063196"/>
                  <a:pt x="3008224" y="2130139"/>
                  <a:pt x="3008224" y="2205619"/>
                </a:cubicBezTo>
                <a:cubicBezTo>
                  <a:pt x="3008224" y="2331964"/>
                  <a:pt x="2905800" y="2434385"/>
                  <a:pt x="2779453" y="2434385"/>
                </a:cubicBezTo>
                <a:cubicBezTo>
                  <a:pt x="2653106" y="2434385"/>
                  <a:pt x="2550683" y="2331964"/>
                  <a:pt x="2550683" y="2205619"/>
                </a:cubicBezTo>
                <a:cubicBezTo>
                  <a:pt x="2550683" y="2130139"/>
                  <a:pt x="2587238" y="2063196"/>
                  <a:pt x="2646004" y="2024767"/>
                </a:cubicBezTo>
                <a:lnTo>
                  <a:pt x="2646004" y="1925995"/>
                </a:lnTo>
                <a:lnTo>
                  <a:pt x="2054932" y="1925995"/>
                </a:lnTo>
                <a:lnTo>
                  <a:pt x="2054932" y="1449840"/>
                </a:lnTo>
                <a:cubicBezTo>
                  <a:pt x="2096487" y="1473909"/>
                  <a:pt x="2144812" y="1487526"/>
                  <a:pt x="2196316" y="1487526"/>
                </a:cubicBezTo>
                <a:cubicBezTo>
                  <a:pt x="2354249" y="1487526"/>
                  <a:pt x="2482279" y="1359498"/>
                  <a:pt x="2482279" y="1201568"/>
                </a:cubicBezTo>
                <a:cubicBezTo>
                  <a:pt x="2482279" y="1043638"/>
                  <a:pt x="2354249" y="915611"/>
                  <a:pt x="2196316" y="915611"/>
                </a:cubicBezTo>
                <a:cubicBezTo>
                  <a:pt x="2144812" y="915611"/>
                  <a:pt x="2096487" y="929227"/>
                  <a:pt x="2054932" y="953296"/>
                </a:cubicBezTo>
                <a:lnTo>
                  <a:pt x="2054932" y="477144"/>
                </a:lnTo>
                <a:lnTo>
                  <a:pt x="2646004" y="477144"/>
                </a:lnTo>
                <a:lnTo>
                  <a:pt x="2646004" y="409618"/>
                </a:lnTo>
                <a:cubicBezTo>
                  <a:pt x="2587238" y="371189"/>
                  <a:pt x="2550683" y="304246"/>
                  <a:pt x="2550683" y="228766"/>
                </a:cubicBezTo>
                <a:cubicBezTo>
                  <a:pt x="2550683" y="102422"/>
                  <a:pt x="2653106" y="0"/>
                  <a:pt x="27794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0" name="Freeform 53">
            <a:extLst>
              <a:ext uri="{FF2B5EF4-FFF2-40B4-BE49-F238E27FC236}">
                <a16:creationId xmlns:a16="http://schemas.microsoft.com/office/drawing/2014/main" id="{20E82CA4-FFFB-4CED-A9AA-7270F6F69FC6}"/>
              </a:ext>
            </a:extLst>
          </p:cNvPr>
          <p:cNvSpPr/>
          <p:nvPr/>
        </p:nvSpPr>
        <p:spPr>
          <a:xfrm flipH="1">
            <a:off x="1066258" y="3977415"/>
            <a:ext cx="293173" cy="251966"/>
          </a:xfrm>
          <a:custGeom>
            <a:avLst/>
            <a:gdLst/>
            <a:ahLst/>
            <a:cxnLst/>
            <a:rect l="l" t="t" r="r" b="b"/>
            <a:pathLst>
              <a:path w="3747318" h="3220630">
                <a:moveTo>
                  <a:pt x="1455638" y="819213"/>
                </a:moveTo>
                <a:cubicBezTo>
                  <a:pt x="1581890" y="819213"/>
                  <a:pt x="1684238" y="921561"/>
                  <a:pt x="1684238" y="1047813"/>
                </a:cubicBezTo>
                <a:cubicBezTo>
                  <a:pt x="1684238" y="1174065"/>
                  <a:pt x="1581890" y="1276413"/>
                  <a:pt x="1455638" y="1276413"/>
                </a:cubicBezTo>
                <a:cubicBezTo>
                  <a:pt x="1329386" y="1276413"/>
                  <a:pt x="1227038" y="1174065"/>
                  <a:pt x="1227038" y="1047813"/>
                </a:cubicBezTo>
                <a:cubicBezTo>
                  <a:pt x="1227038" y="921561"/>
                  <a:pt x="1329386" y="819213"/>
                  <a:pt x="1455638" y="819213"/>
                </a:cubicBezTo>
                <a:close/>
                <a:moveTo>
                  <a:pt x="2235150" y="819213"/>
                </a:moveTo>
                <a:cubicBezTo>
                  <a:pt x="2361402" y="819213"/>
                  <a:pt x="2463750" y="921561"/>
                  <a:pt x="2463750" y="1047813"/>
                </a:cubicBezTo>
                <a:cubicBezTo>
                  <a:pt x="2463750" y="1174065"/>
                  <a:pt x="2361402" y="1276413"/>
                  <a:pt x="2235150" y="1276413"/>
                </a:cubicBezTo>
                <a:cubicBezTo>
                  <a:pt x="2108898" y="1276413"/>
                  <a:pt x="2006550" y="1174065"/>
                  <a:pt x="2006550" y="1047813"/>
                </a:cubicBezTo>
                <a:cubicBezTo>
                  <a:pt x="2006550" y="921561"/>
                  <a:pt x="2108898" y="819213"/>
                  <a:pt x="2235150" y="819213"/>
                </a:cubicBezTo>
                <a:close/>
                <a:moveTo>
                  <a:pt x="3014662" y="819213"/>
                </a:moveTo>
                <a:cubicBezTo>
                  <a:pt x="3140914" y="819213"/>
                  <a:pt x="3243262" y="921561"/>
                  <a:pt x="3243262" y="1047813"/>
                </a:cubicBezTo>
                <a:cubicBezTo>
                  <a:pt x="3243262" y="1174065"/>
                  <a:pt x="3140914" y="1276413"/>
                  <a:pt x="3014662" y="1276413"/>
                </a:cubicBezTo>
                <a:cubicBezTo>
                  <a:pt x="2888410" y="1276413"/>
                  <a:pt x="2786062" y="1174065"/>
                  <a:pt x="2786062" y="1047813"/>
                </a:cubicBezTo>
                <a:cubicBezTo>
                  <a:pt x="2786062" y="921561"/>
                  <a:pt x="2888410" y="819213"/>
                  <a:pt x="3014662" y="819213"/>
                </a:cubicBezTo>
                <a:close/>
                <a:moveTo>
                  <a:pt x="553290" y="667803"/>
                </a:moveTo>
                <a:lnTo>
                  <a:pt x="552034" y="667803"/>
                </a:lnTo>
                <a:lnTo>
                  <a:pt x="454090" y="667803"/>
                </a:lnTo>
                <a:lnTo>
                  <a:pt x="383671" y="667803"/>
                </a:lnTo>
                <a:cubicBezTo>
                  <a:pt x="171775" y="667803"/>
                  <a:pt x="0" y="839578"/>
                  <a:pt x="0" y="1051474"/>
                </a:cubicBezTo>
                <a:lnTo>
                  <a:pt x="0" y="2372364"/>
                </a:lnTo>
                <a:cubicBezTo>
                  <a:pt x="0" y="2584260"/>
                  <a:pt x="171775" y="2756035"/>
                  <a:pt x="383671" y="2756035"/>
                </a:cubicBezTo>
                <a:lnTo>
                  <a:pt x="649047" y="2756035"/>
                </a:lnTo>
                <a:cubicBezTo>
                  <a:pt x="546380" y="2958845"/>
                  <a:pt x="474406" y="3028353"/>
                  <a:pt x="174793" y="3220630"/>
                </a:cubicBezTo>
                <a:cubicBezTo>
                  <a:pt x="650199" y="3174991"/>
                  <a:pt x="1051667" y="3043772"/>
                  <a:pt x="1403830" y="2756035"/>
                </a:cubicBezTo>
                <a:lnTo>
                  <a:pt x="2640665" y="2756035"/>
                </a:lnTo>
                <a:cubicBezTo>
                  <a:pt x="2782226" y="2756035"/>
                  <a:pt x="2905880" y="2679370"/>
                  <a:pt x="2970971" y="2564477"/>
                </a:cubicBezTo>
                <a:cubicBezTo>
                  <a:pt x="2742421" y="2482699"/>
                  <a:pt x="2531569" y="2366318"/>
                  <a:pt x="2334721" y="2205482"/>
                </a:cubicBezTo>
                <a:lnTo>
                  <a:pt x="974103" y="2205482"/>
                </a:lnTo>
                <a:cubicBezTo>
                  <a:pt x="768630" y="2205482"/>
                  <a:pt x="597451" y="2058657"/>
                  <a:pt x="560170" y="1864121"/>
                </a:cubicBezTo>
                <a:lnTo>
                  <a:pt x="553290" y="1852846"/>
                </a:lnTo>
                <a:close/>
                <a:moveTo>
                  <a:pt x="3363647" y="0"/>
                </a:moveTo>
                <a:lnTo>
                  <a:pt x="1106653" y="0"/>
                </a:lnTo>
                <a:cubicBezTo>
                  <a:pt x="894757" y="0"/>
                  <a:pt x="722982" y="171775"/>
                  <a:pt x="722982" y="383671"/>
                </a:cubicBezTo>
                <a:lnTo>
                  <a:pt x="722982" y="1704561"/>
                </a:lnTo>
                <a:cubicBezTo>
                  <a:pt x="722982" y="1916457"/>
                  <a:pt x="894757" y="2088232"/>
                  <a:pt x="1106653" y="2088232"/>
                </a:cubicBezTo>
                <a:lnTo>
                  <a:pt x="2343488" y="2088232"/>
                </a:lnTo>
                <a:cubicBezTo>
                  <a:pt x="2695651" y="2375969"/>
                  <a:pt x="3097119" y="2507188"/>
                  <a:pt x="3572525" y="2552827"/>
                </a:cubicBezTo>
                <a:cubicBezTo>
                  <a:pt x="3272912" y="2360550"/>
                  <a:pt x="3200938" y="2291042"/>
                  <a:pt x="3098271" y="2088232"/>
                </a:cubicBezTo>
                <a:lnTo>
                  <a:pt x="3363647" y="2088232"/>
                </a:lnTo>
                <a:cubicBezTo>
                  <a:pt x="3575543" y="2088232"/>
                  <a:pt x="3747318" y="1916457"/>
                  <a:pt x="3747318" y="1704561"/>
                </a:cubicBezTo>
                <a:lnTo>
                  <a:pt x="3747318" y="383671"/>
                </a:lnTo>
                <a:cubicBezTo>
                  <a:pt x="3747318" y="171775"/>
                  <a:pt x="3575543" y="0"/>
                  <a:pt x="33636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Round Same Side Corner Rectangle 12">
            <a:extLst>
              <a:ext uri="{FF2B5EF4-FFF2-40B4-BE49-F238E27FC236}">
                <a16:creationId xmlns:a16="http://schemas.microsoft.com/office/drawing/2014/main" id="{2D19E0C5-F2BC-432A-A6B6-D7F6D6A08B0F}"/>
              </a:ext>
            </a:extLst>
          </p:cNvPr>
          <p:cNvSpPr/>
          <p:nvPr/>
        </p:nvSpPr>
        <p:spPr>
          <a:xfrm>
            <a:off x="1060140" y="4765164"/>
            <a:ext cx="290424" cy="292682"/>
          </a:xfrm>
          <a:custGeom>
            <a:avLst/>
            <a:gdLst/>
            <a:ahLst/>
            <a:cxnLst/>
            <a:rect l="l" t="t" r="r" b="b"/>
            <a:pathLst>
              <a:path w="3891831" h="3922089">
                <a:moveTo>
                  <a:pt x="1662674" y="3168351"/>
                </a:moveTo>
                <a:lnTo>
                  <a:pt x="1502829" y="3373344"/>
                </a:lnTo>
                <a:lnTo>
                  <a:pt x="2417229" y="3373344"/>
                </a:lnTo>
                <a:lnTo>
                  <a:pt x="2257384" y="3168351"/>
                </a:lnTo>
                <a:close/>
                <a:moveTo>
                  <a:pt x="2523259" y="1171504"/>
                </a:moveTo>
                <a:cubicBezTo>
                  <a:pt x="2532472" y="1171504"/>
                  <a:pt x="2541686" y="1175018"/>
                  <a:pt x="2548715" y="1182047"/>
                </a:cubicBezTo>
                <a:cubicBezTo>
                  <a:pt x="2562774" y="1196106"/>
                  <a:pt x="2562774" y="1218900"/>
                  <a:pt x="2548715" y="1232959"/>
                </a:cubicBezTo>
                <a:lnTo>
                  <a:pt x="2192302" y="1589372"/>
                </a:lnTo>
                <a:cubicBezTo>
                  <a:pt x="2215318" y="1634545"/>
                  <a:pt x="2208007" y="1691005"/>
                  <a:pt x="2170778" y="1729629"/>
                </a:cubicBezTo>
                <a:lnTo>
                  <a:pt x="1842194" y="2070527"/>
                </a:lnTo>
                <a:lnTo>
                  <a:pt x="1840602" y="2068993"/>
                </a:lnTo>
                <a:lnTo>
                  <a:pt x="1839683" y="2070526"/>
                </a:lnTo>
                <a:lnTo>
                  <a:pt x="1772706" y="2003549"/>
                </a:lnTo>
                <a:lnTo>
                  <a:pt x="1671997" y="1906478"/>
                </a:lnTo>
                <a:lnTo>
                  <a:pt x="1671997" y="2304256"/>
                </a:lnTo>
                <a:lnTo>
                  <a:pt x="519869" y="2304256"/>
                </a:lnTo>
                <a:lnTo>
                  <a:pt x="519869" y="1555463"/>
                </a:lnTo>
                <a:cubicBezTo>
                  <a:pt x="519869" y="1430811"/>
                  <a:pt x="620920" y="1329760"/>
                  <a:pt x="745572" y="1329760"/>
                </a:cubicBezTo>
                <a:lnTo>
                  <a:pt x="887110" y="1329760"/>
                </a:lnTo>
                <a:lnTo>
                  <a:pt x="1095933" y="1689800"/>
                </a:lnTo>
                <a:lnTo>
                  <a:pt x="1304756" y="1329760"/>
                </a:lnTo>
                <a:lnTo>
                  <a:pt x="1446294" y="1329760"/>
                </a:lnTo>
                <a:cubicBezTo>
                  <a:pt x="1483655" y="1329760"/>
                  <a:pt x="1518895" y="1338838"/>
                  <a:pt x="1549463" y="1355810"/>
                </a:cubicBezTo>
                <a:lnTo>
                  <a:pt x="1551429" y="1352534"/>
                </a:lnTo>
                <a:lnTo>
                  <a:pt x="1560928" y="1362033"/>
                </a:lnTo>
                <a:cubicBezTo>
                  <a:pt x="1593912" y="1380586"/>
                  <a:pt x="1621171" y="1407846"/>
                  <a:pt x="1639724" y="1440829"/>
                </a:cubicBezTo>
                <a:lnTo>
                  <a:pt x="1875719" y="1676823"/>
                </a:lnTo>
                <a:lnTo>
                  <a:pt x="1991438" y="1556767"/>
                </a:lnTo>
                <a:cubicBezTo>
                  <a:pt x="2032038" y="1514646"/>
                  <a:pt x="2095142" y="1507302"/>
                  <a:pt x="2142374" y="1537477"/>
                </a:cubicBezTo>
                <a:lnTo>
                  <a:pt x="2497803" y="1182047"/>
                </a:lnTo>
                <a:cubicBezTo>
                  <a:pt x="2504833" y="1175018"/>
                  <a:pt x="2514046" y="1171504"/>
                  <a:pt x="2523259" y="1171504"/>
                </a:cubicBezTo>
                <a:close/>
                <a:moveTo>
                  <a:pt x="3270424" y="602451"/>
                </a:moveTo>
                <a:cubicBezTo>
                  <a:pt x="3365959" y="700507"/>
                  <a:pt x="3424268" y="834597"/>
                  <a:pt x="3424268" y="982306"/>
                </a:cubicBezTo>
                <a:lnTo>
                  <a:pt x="2890568" y="982307"/>
                </a:lnTo>
                <a:close/>
                <a:moveTo>
                  <a:pt x="1095932" y="477151"/>
                </a:moveTo>
                <a:cubicBezTo>
                  <a:pt x="1287178" y="477151"/>
                  <a:pt x="1442214" y="632187"/>
                  <a:pt x="1442214" y="823433"/>
                </a:cubicBezTo>
                <a:cubicBezTo>
                  <a:pt x="1442214" y="1014679"/>
                  <a:pt x="1287178" y="1169715"/>
                  <a:pt x="1095932" y="1169715"/>
                </a:cubicBezTo>
                <a:cubicBezTo>
                  <a:pt x="904686" y="1169715"/>
                  <a:pt x="749650" y="1014679"/>
                  <a:pt x="749650" y="823433"/>
                </a:cubicBezTo>
                <a:cubicBezTo>
                  <a:pt x="749650" y="632187"/>
                  <a:pt x="904686" y="477151"/>
                  <a:pt x="1095932" y="477151"/>
                </a:cubicBezTo>
                <a:close/>
                <a:moveTo>
                  <a:pt x="2797293" y="477150"/>
                </a:moveTo>
                <a:cubicBezTo>
                  <a:pt x="2797293" y="660228"/>
                  <a:pt x="2797294" y="843306"/>
                  <a:pt x="2797294" y="1026384"/>
                </a:cubicBezTo>
                <a:lnTo>
                  <a:pt x="3346527" y="1026384"/>
                </a:lnTo>
                <a:cubicBezTo>
                  <a:pt x="3346527" y="1329718"/>
                  <a:pt x="3100627" y="1575618"/>
                  <a:pt x="2797293" y="1575618"/>
                </a:cubicBezTo>
                <a:cubicBezTo>
                  <a:pt x="2647814" y="1575618"/>
                  <a:pt x="2512282" y="1515904"/>
                  <a:pt x="2413635" y="1418636"/>
                </a:cubicBezTo>
                <a:lnTo>
                  <a:pt x="2585415" y="1246856"/>
                </a:lnTo>
                <a:cubicBezTo>
                  <a:pt x="2612360" y="1219912"/>
                  <a:pt x="2612360" y="1176226"/>
                  <a:pt x="2585415" y="1149281"/>
                </a:cubicBezTo>
                <a:cubicBezTo>
                  <a:pt x="2558471" y="1122337"/>
                  <a:pt x="2514785" y="1122337"/>
                  <a:pt x="2487840" y="1149281"/>
                </a:cubicBezTo>
                <a:lnTo>
                  <a:pt x="2328419" y="1308703"/>
                </a:lnTo>
                <a:cubicBezTo>
                  <a:pt x="2276781" y="1227012"/>
                  <a:pt x="2248059" y="1130052"/>
                  <a:pt x="2248059" y="1026384"/>
                </a:cubicBezTo>
                <a:cubicBezTo>
                  <a:pt x="2248059" y="723050"/>
                  <a:pt x="2493959" y="477150"/>
                  <a:pt x="2797293" y="477150"/>
                </a:cubicBezTo>
                <a:close/>
                <a:moveTo>
                  <a:pt x="2842770" y="361048"/>
                </a:moveTo>
                <a:cubicBezTo>
                  <a:pt x="2979660" y="362831"/>
                  <a:pt x="3115706" y="416416"/>
                  <a:pt x="3220152" y="520862"/>
                </a:cubicBezTo>
                <a:lnTo>
                  <a:pt x="2842770" y="898246"/>
                </a:lnTo>
                <a:close/>
                <a:moveTo>
                  <a:pt x="745283" y="252264"/>
                </a:moveTo>
                <a:cubicBezTo>
                  <a:pt x="540043" y="252264"/>
                  <a:pt x="373664" y="418643"/>
                  <a:pt x="373664" y="623883"/>
                </a:cubicBezTo>
                <a:lnTo>
                  <a:pt x="373664" y="2481932"/>
                </a:lnTo>
                <a:lnTo>
                  <a:pt x="3505664" y="2481932"/>
                </a:lnTo>
                <a:lnTo>
                  <a:pt x="3505664" y="623883"/>
                </a:lnTo>
                <a:cubicBezTo>
                  <a:pt x="3505664" y="418643"/>
                  <a:pt x="3339285" y="252264"/>
                  <a:pt x="3134045" y="252264"/>
                </a:cubicBezTo>
                <a:close/>
                <a:moveTo>
                  <a:pt x="561239" y="0"/>
                </a:moveTo>
                <a:lnTo>
                  <a:pt x="3333911" y="0"/>
                </a:lnTo>
                <a:cubicBezTo>
                  <a:pt x="3562371" y="0"/>
                  <a:pt x="3747575" y="185204"/>
                  <a:pt x="3747575" y="413664"/>
                </a:cubicBezTo>
                <a:lnTo>
                  <a:pt x="3747575" y="2481932"/>
                </a:lnTo>
                <a:lnTo>
                  <a:pt x="3751166" y="2481932"/>
                </a:lnTo>
                <a:lnTo>
                  <a:pt x="3891831" y="3528390"/>
                </a:lnTo>
                <a:lnTo>
                  <a:pt x="3891831" y="3528390"/>
                </a:lnTo>
                <a:lnTo>
                  <a:pt x="3891831" y="3528392"/>
                </a:lnTo>
                <a:lnTo>
                  <a:pt x="3891831" y="3725239"/>
                </a:lnTo>
                <a:cubicBezTo>
                  <a:pt x="3891831" y="3833956"/>
                  <a:pt x="3803698" y="3922089"/>
                  <a:pt x="3694981" y="3922089"/>
                </a:cubicBezTo>
                <a:lnTo>
                  <a:pt x="196850" y="3922089"/>
                </a:lnTo>
                <a:cubicBezTo>
                  <a:pt x="88133" y="3922089"/>
                  <a:pt x="0" y="3833956"/>
                  <a:pt x="0" y="3725239"/>
                </a:cubicBezTo>
                <a:cubicBezTo>
                  <a:pt x="0" y="3659623"/>
                  <a:pt x="1" y="3594006"/>
                  <a:pt x="1" y="3528390"/>
                </a:cubicBezTo>
                <a:lnTo>
                  <a:pt x="3399" y="3528390"/>
                </a:lnTo>
                <a:lnTo>
                  <a:pt x="144064" y="2481932"/>
                </a:lnTo>
                <a:lnTo>
                  <a:pt x="147575" y="2481932"/>
                </a:lnTo>
                <a:lnTo>
                  <a:pt x="147575" y="413664"/>
                </a:lnTo>
                <a:cubicBezTo>
                  <a:pt x="147575" y="185204"/>
                  <a:pt x="332779" y="0"/>
                  <a:pt x="5612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E959EA-A450-4F34-B5A5-DDDE60E63EB7}"/>
              </a:ext>
            </a:extLst>
          </p:cNvPr>
          <p:cNvGrpSpPr/>
          <p:nvPr/>
        </p:nvGrpSpPr>
        <p:grpSpPr>
          <a:xfrm>
            <a:off x="3741176" y="2106694"/>
            <a:ext cx="4709648" cy="3723835"/>
            <a:chOff x="2228055" y="1971102"/>
            <a:chExt cx="4575969" cy="3618138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D529821D-A296-4AAB-9557-A7E6BFC89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055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913381" y="1203"/>
                  </a:lnTo>
                  <a:lnTo>
                    <a:pt x="2053042" y="12022"/>
                  </a:lnTo>
                  <a:lnTo>
                    <a:pt x="2185723" y="30056"/>
                  </a:lnTo>
                  <a:lnTo>
                    <a:pt x="2312583" y="56506"/>
                  </a:lnTo>
                  <a:lnTo>
                    <a:pt x="2433624" y="88967"/>
                  </a:lnTo>
                  <a:lnTo>
                    <a:pt x="2545354" y="131046"/>
                  </a:lnTo>
                  <a:lnTo>
                    <a:pt x="2653593" y="176731"/>
                  </a:lnTo>
                  <a:lnTo>
                    <a:pt x="2752521" y="230833"/>
                  </a:lnTo>
                  <a:lnTo>
                    <a:pt x="2763561" y="238103"/>
                  </a:lnTo>
                  <a:lnTo>
                    <a:pt x="2764776" y="236609"/>
                  </a:lnTo>
                  <a:cubicBezTo>
                    <a:pt x="3318761" y="687035"/>
                    <a:pt x="3404939" y="1500322"/>
                    <a:pt x="2957653" y="2056846"/>
                  </a:cubicBezTo>
                  <a:lnTo>
                    <a:pt x="2794867" y="1926012"/>
                  </a:lnTo>
                  <a:cubicBezTo>
                    <a:pt x="3170184" y="1459033"/>
                    <a:pt x="3097872" y="776605"/>
                    <a:pt x="2633024" y="398652"/>
                  </a:cubicBezTo>
                  <a:lnTo>
                    <a:pt x="2635535" y="395564"/>
                  </a:lnTo>
                  <a:cubicBezTo>
                    <a:pt x="2458856" y="294299"/>
                    <a:pt x="2250796" y="159602"/>
                    <a:pt x="1912553" y="162771"/>
                  </a:cubicBezTo>
                  <a:cubicBezTo>
                    <a:pt x="1018501" y="171149"/>
                    <a:pt x="651082" y="745769"/>
                    <a:pt x="651082" y="1464934"/>
                  </a:cubicBezTo>
                  <a:cubicBezTo>
                    <a:pt x="651082" y="2065638"/>
                    <a:pt x="1045124" y="2571338"/>
                    <a:pt x="1581345" y="2720212"/>
                  </a:cubicBezTo>
                  <a:cubicBezTo>
                    <a:pt x="2189761" y="2865156"/>
                    <a:pt x="2916596" y="3085457"/>
                    <a:pt x="3019039" y="3381117"/>
                  </a:cubicBezTo>
                  <a:lnTo>
                    <a:pt x="3030682" y="3420409"/>
                  </a:lnTo>
                  <a:lnTo>
                    <a:pt x="3049304" y="3486532"/>
                  </a:lnTo>
                  <a:lnTo>
                    <a:pt x="3067926" y="3553859"/>
                  </a:lnTo>
                  <a:lnTo>
                    <a:pt x="3088874" y="3615173"/>
                  </a:lnTo>
                  <a:lnTo>
                    <a:pt x="3090086" y="3618138"/>
                  </a:lnTo>
                  <a:lnTo>
                    <a:pt x="1487028" y="3618138"/>
                  </a:lnTo>
                  <a:lnTo>
                    <a:pt x="1482754" y="3594736"/>
                  </a:lnTo>
                  <a:lnTo>
                    <a:pt x="1471115" y="3529813"/>
                  </a:lnTo>
                  <a:lnTo>
                    <a:pt x="1458312" y="3466094"/>
                  </a:lnTo>
                  <a:lnTo>
                    <a:pt x="1443182" y="3404780"/>
                  </a:lnTo>
                  <a:lnTo>
                    <a:pt x="1428052" y="3345869"/>
                  </a:lnTo>
                  <a:lnTo>
                    <a:pt x="1409430" y="3294173"/>
                  </a:lnTo>
                  <a:lnTo>
                    <a:pt x="1389645" y="3249689"/>
                  </a:lnTo>
                  <a:lnTo>
                    <a:pt x="1368696" y="3214824"/>
                  </a:lnTo>
                  <a:lnTo>
                    <a:pt x="1345419" y="3193183"/>
                  </a:lnTo>
                  <a:lnTo>
                    <a:pt x="1319814" y="3182363"/>
                  </a:lnTo>
                  <a:lnTo>
                    <a:pt x="1290717" y="3177554"/>
                  </a:lnTo>
                  <a:lnTo>
                    <a:pt x="1256965" y="3179958"/>
                  </a:lnTo>
                  <a:lnTo>
                    <a:pt x="1223213" y="3184767"/>
                  </a:lnTo>
                  <a:lnTo>
                    <a:pt x="1191790" y="3193183"/>
                  </a:lnTo>
                  <a:lnTo>
                    <a:pt x="1161529" y="3201598"/>
                  </a:lnTo>
                  <a:lnTo>
                    <a:pt x="1133597" y="3210015"/>
                  </a:lnTo>
                  <a:lnTo>
                    <a:pt x="1112647" y="3217228"/>
                  </a:lnTo>
                  <a:lnTo>
                    <a:pt x="1062602" y="3234059"/>
                  </a:lnTo>
                  <a:lnTo>
                    <a:pt x="1005573" y="3249689"/>
                  </a:lnTo>
                  <a:lnTo>
                    <a:pt x="941560" y="3262914"/>
                  </a:lnTo>
                  <a:lnTo>
                    <a:pt x="874056" y="3271330"/>
                  </a:lnTo>
                  <a:lnTo>
                    <a:pt x="806552" y="3278543"/>
                  </a:lnTo>
                  <a:lnTo>
                    <a:pt x="737886" y="3280948"/>
                  </a:lnTo>
                  <a:lnTo>
                    <a:pt x="672709" y="3276139"/>
                  </a:lnTo>
                  <a:lnTo>
                    <a:pt x="611025" y="3265318"/>
                  </a:lnTo>
                  <a:lnTo>
                    <a:pt x="577273" y="3256902"/>
                  </a:lnTo>
                  <a:lnTo>
                    <a:pt x="543521" y="3241274"/>
                  </a:lnTo>
                  <a:lnTo>
                    <a:pt x="509769" y="3223240"/>
                  </a:lnTo>
                  <a:lnTo>
                    <a:pt x="480674" y="3201598"/>
                  </a:lnTo>
                  <a:lnTo>
                    <a:pt x="450413" y="3175149"/>
                  </a:lnTo>
                  <a:lnTo>
                    <a:pt x="427136" y="3147498"/>
                  </a:lnTo>
                  <a:lnTo>
                    <a:pt x="410841" y="3112633"/>
                  </a:lnTo>
                  <a:lnTo>
                    <a:pt x="398039" y="3072958"/>
                  </a:lnTo>
                  <a:lnTo>
                    <a:pt x="393384" y="3029676"/>
                  </a:lnTo>
                  <a:lnTo>
                    <a:pt x="398039" y="2981586"/>
                  </a:lnTo>
                  <a:lnTo>
                    <a:pt x="403859" y="2947924"/>
                  </a:lnTo>
                  <a:lnTo>
                    <a:pt x="412006" y="2910653"/>
                  </a:lnTo>
                  <a:lnTo>
                    <a:pt x="421316" y="2872182"/>
                  </a:lnTo>
                  <a:lnTo>
                    <a:pt x="424808" y="2834911"/>
                  </a:lnTo>
                  <a:lnTo>
                    <a:pt x="424808" y="2795237"/>
                  </a:lnTo>
                  <a:lnTo>
                    <a:pt x="414333" y="2760372"/>
                  </a:lnTo>
                  <a:lnTo>
                    <a:pt x="403859" y="2741136"/>
                  </a:lnTo>
                  <a:lnTo>
                    <a:pt x="385236" y="2723102"/>
                  </a:lnTo>
                  <a:lnTo>
                    <a:pt x="365452" y="2709877"/>
                  </a:lnTo>
                  <a:lnTo>
                    <a:pt x="344502" y="2699057"/>
                  </a:lnTo>
                  <a:lnTo>
                    <a:pt x="323552" y="2683427"/>
                  </a:lnTo>
                  <a:lnTo>
                    <a:pt x="307259" y="2666596"/>
                  </a:lnTo>
                  <a:lnTo>
                    <a:pt x="294455" y="2644956"/>
                  </a:lnTo>
                  <a:lnTo>
                    <a:pt x="289800" y="2620911"/>
                  </a:lnTo>
                  <a:lnTo>
                    <a:pt x="292128" y="2596866"/>
                  </a:lnTo>
                  <a:lnTo>
                    <a:pt x="300275" y="2574023"/>
                  </a:lnTo>
                  <a:lnTo>
                    <a:pt x="310750" y="2554786"/>
                  </a:lnTo>
                  <a:lnTo>
                    <a:pt x="317733" y="2535551"/>
                  </a:lnTo>
                  <a:lnTo>
                    <a:pt x="283982" y="2511505"/>
                  </a:lnTo>
                  <a:lnTo>
                    <a:pt x="260703" y="2487461"/>
                  </a:lnTo>
                  <a:lnTo>
                    <a:pt x="247901" y="2463416"/>
                  </a:lnTo>
                  <a:lnTo>
                    <a:pt x="245574" y="2436966"/>
                  </a:lnTo>
                  <a:lnTo>
                    <a:pt x="249066" y="2412922"/>
                  </a:lnTo>
                  <a:lnTo>
                    <a:pt x="258376" y="2386471"/>
                  </a:lnTo>
                  <a:lnTo>
                    <a:pt x="271178" y="2360023"/>
                  </a:lnTo>
                  <a:lnTo>
                    <a:pt x="285145" y="2333572"/>
                  </a:lnTo>
                  <a:lnTo>
                    <a:pt x="297948" y="2305921"/>
                  </a:lnTo>
                  <a:lnTo>
                    <a:pt x="310750" y="2279471"/>
                  </a:lnTo>
                  <a:lnTo>
                    <a:pt x="317733" y="2250617"/>
                  </a:lnTo>
                  <a:lnTo>
                    <a:pt x="294455" y="2228976"/>
                  </a:lnTo>
                  <a:lnTo>
                    <a:pt x="261868" y="2212145"/>
                  </a:lnTo>
                  <a:lnTo>
                    <a:pt x="225789" y="2196515"/>
                  </a:lnTo>
                  <a:lnTo>
                    <a:pt x="188545" y="2183290"/>
                  </a:lnTo>
                  <a:lnTo>
                    <a:pt x="150138" y="2170066"/>
                  </a:lnTo>
                  <a:lnTo>
                    <a:pt x="111731" y="2156841"/>
                  </a:lnTo>
                  <a:lnTo>
                    <a:pt x="75651" y="2141212"/>
                  </a:lnTo>
                  <a:lnTo>
                    <a:pt x="46554" y="2124381"/>
                  </a:lnTo>
                  <a:lnTo>
                    <a:pt x="20950" y="2100335"/>
                  </a:lnTo>
                  <a:lnTo>
                    <a:pt x="5820" y="2071482"/>
                  </a:lnTo>
                  <a:lnTo>
                    <a:pt x="0" y="2041425"/>
                  </a:lnTo>
                  <a:lnTo>
                    <a:pt x="4656" y="2012571"/>
                  </a:lnTo>
                  <a:lnTo>
                    <a:pt x="15130" y="1986122"/>
                  </a:lnTo>
                  <a:lnTo>
                    <a:pt x="31424" y="1964481"/>
                  </a:lnTo>
                  <a:lnTo>
                    <a:pt x="51209" y="1942841"/>
                  </a:lnTo>
                  <a:lnTo>
                    <a:pt x="69831" y="1924807"/>
                  </a:lnTo>
                  <a:lnTo>
                    <a:pt x="84961" y="1910380"/>
                  </a:lnTo>
                  <a:lnTo>
                    <a:pt x="129188" y="1857481"/>
                  </a:lnTo>
                  <a:lnTo>
                    <a:pt x="175742" y="1809391"/>
                  </a:lnTo>
                  <a:lnTo>
                    <a:pt x="222297" y="1761301"/>
                  </a:lnTo>
                  <a:lnTo>
                    <a:pt x="266523" y="1708402"/>
                  </a:lnTo>
                  <a:lnTo>
                    <a:pt x="308423" y="1656704"/>
                  </a:lnTo>
                  <a:lnTo>
                    <a:pt x="346829" y="1597795"/>
                  </a:lnTo>
                  <a:lnTo>
                    <a:pt x="378254" y="1534075"/>
                  </a:lnTo>
                  <a:lnTo>
                    <a:pt x="395711" y="1481176"/>
                  </a:lnTo>
                  <a:lnTo>
                    <a:pt x="401531" y="1429479"/>
                  </a:lnTo>
                  <a:lnTo>
                    <a:pt x="401531" y="1374175"/>
                  </a:lnTo>
                  <a:cubicBezTo>
                    <a:pt x="401143" y="1354538"/>
                    <a:pt x="400754" y="1334901"/>
                    <a:pt x="400367" y="1315264"/>
                  </a:cubicBezTo>
                  <a:lnTo>
                    <a:pt x="398039" y="1256355"/>
                  </a:lnTo>
                  <a:lnTo>
                    <a:pt x="400367" y="1192635"/>
                  </a:lnTo>
                  <a:lnTo>
                    <a:pt x="406186" y="1125309"/>
                  </a:lnTo>
                  <a:lnTo>
                    <a:pt x="471362" y="847589"/>
                  </a:lnTo>
                  <a:lnTo>
                    <a:pt x="512097" y="746600"/>
                  </a:lnTo>
                  <a:lnTo>
                    <a:pt x="560979" y="652824"/>
                  </a:lnTo>
                  <a:lnTo>
                    <a:pt x="618008" y="565059"/>
                  </a:lnTo>
                  <a:lnTo>
                    <a:pt x="683184" y="482103"/>
                  </a:lnTo>
                  <a:lnTo>
                    <a:pt x="755343" y="406361"/>
                  </a:lnTo>
                  <a:lnTo>
                    <a:pt x="833322" y="336631"/>
                  </a:lnTo>
                  <a:lnTo>
                    <a:pt x="918283" y="272912"/>
                  </a:lnTo>
                  <a:lnTo>
                    <a:pt x="1006736" y="216405"/>
                  </a:lnTo>
                  <a:lnTo>
                    <a:pt x="1102172" y="165911"/>
                  </a:lnTo>
                  <a:lnTo>
                    <a:pt x="1199936" y="123832"/>
                  </a:lnTo>
                  <a:lnTo>
                    <a:pt x="1298864" y="86563"/>
                  </a:lnTo>
                  <a:lnTo>
                    <a:pt x="1631727" y="108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6021DAB-8C67-4A52-851F-FAD0C681A067}"/>
                </a:ext>
              </a:extLst>
            </p:cNvPr>
            <p:cNvGrpSpPr/>
            <p:nvPr/>
          </p:nvGrpSpPr>
          <p:grpSpPr>
            <a:xfrm>
              <a:off x="4023554" y="4019367"/>
              <a:ext cx="1008112" cy="734938"/>
              <a:chOff x="3509379" y="4293096"/>
              <a:chExt cx="1008112" cy="734938"/>
            </a:xfrm>
          </p:grpSpPr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D9788370-318A-48CE-AC46-9D12308F7092}"/>
                  </a:ext>
                </a:extLst>
              </p:cNvPr>
              <p:cNvSpPr/>
              <p:nvPr/>
            </p:nvSpPr>
            <p:spPr>
              <a:xfrm>
                <a:off x="3509379" y="4293096"/>
                <a:ext cx="1008112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Rounded Rectangle 13">
                <a:extLst>
                  <a:ext uri="{FF2B5EF4-FFF2-40B4-BE49-F238E27FC236}">
                    <a16:creationId xmlns:a16="http://schemas.microsoft.com/office/drawing/2014/main" id="{6D0C631F-E383-4610-928B-18AD17874FC6}"/>
                  </a:ext>
                </a:extLst>
              </p:cNvPr>
              <p:cNvSpPr/>
              <p:nvPr/>
            </p:nvSpPr>
            <p:spPr>
              <a:xfrm>
                <a:off x="3581435" y="4537695"/>
                <a:ext cx="864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2CA869CF-1116-4AA7-AFA8-5AE3CF71E657}"/>
                  </a:ext>
                </a:extLst>
              </p:cNvPr>
              <p:cNvSpPr/>
              <p:nvPr/>
            </p:nvSpPr>
            <p:spPr>
              <a:xfrm>
                <a:off x="3766973" y="4535109"/>
                <a:ext cx="492925" cy="492925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76F21DF1-89EE-448C-A871-3F00F77B2C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60064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631727" y="10821"/>
                  </a:lnTo>
                  <a:lnTo>
                    <a:pt x="1298864" y="86563"/>
                  </a:lnTo>
                  <a:lnTo>
                    <a:pt x="1199936" y="123832"/>
                  </a:lnTo>
                  <a:lnTo>
                    <a:pt x="1102172" y="165911"/>
                  </a:lnTo>
                  <a:lnTo>
                    <a:pt x="1006736" y="216405"/>
                  </a:lnTo>
                  <a:lnTo>
                    <a:pt x="918283" y="272912"/>
                  </a:lnTo>
                  <a:lnTo>
                    <a:pt x="833322" y="336631"/>
                  </a:lnTo>
                  <a:lnTo>
                    <a:pt x="755343" y="406361"/>
                  </a:lnTo>
                  <a:lnTo>
                    <a:pt x="683184" y="482103"/>
                  </a:lnTo>
                  <a:lnTo>
                    <a:pt x="618008" y="565059"/>
                  </a:lnTo>
                  <a:lnTo>
                    <a:pt x="560979" y="652824"/>
                  </a:lnTo>
                  <a:lnTo>
                    <a:pt x="512097" y="746600"/>
                  </a:lnTo>
                  <a:lnTo>
                    <a:pt x="471362" y="847589"/>
                  </a:lnTo>
                  <a:lnTo>
                    <a:pt x="406186" y="1125309"/>
                  </a:lnTo>
                  <a:lnTo>
                    <a:pt x="400367" y="1192635"/>
                  </a:lnTo>
                  <a:lnTo>
                    <a:pt x="398039" y="1256355"/>
                  </a:lnTo>
                  <a:lnTo>
                    <a:pt x="400367" y="1315264"/>
                  </a:lnTo>
                  <a:cubicBezTo>
                    <a:pt x="400754" y="1334901"/>
                    <a:pt x="401143" y="1354538"/>
                    <a:pt x="401531" y="1374175"/>
                  </a:cubicBezTo>
                  <a:lnTo>
                    <a:pt x="401531" y="1429479"/>
                  </a:lnTo>
                  <a:lnTo>
                    <a:pt x="395711" y="1481176"/>
                  </a:lnTo>
                  <a:lnTo>
                    <a:pt x="378254" y="1534075"/>
                  </a:lnTo>
                  <a:lnTo>
                    <a:pt x="346829" y="1597795"/>
                  </a:lnTo>
                  <a:lnTo>
                    <a:pt x="308423" y="1656704"/>
                  </a:lnTo>
                  <a:lnTo>
                    <a:pt x="266523" y="1708402"/>
                  </a:lnTo>
                  <a:lnTo>
                    <a:pt x="222297" y="1761301"/>
                  </a:lnTo>
                  <a:lnTo>
                    <a:pt x="175742" y="1809391"/>
                  </a:lnTo>
                  <a:lnTo>
                    <a:pt x="129188" y="1857481"/>
                  </a:lnTo>
                  <a:lnTo>
                    <a:pt x="84961" y="1910380"/>
                  </a:lnTo>
                  <a:lnTo>
                    <a:pt x="69831" y="1924807"/>
                  </a:lnTo>
                  <a:lnTo>
                    <a:pt x="51209" y="1942841"/>
                  </a:lnTo>
                  <a:lnTo>
                    <a:pt x="31424" y="1964481"/>
                  </a:lnTo>
                  <a:lnTo>
                    <a:pt x="15130" y="1986122"/>
                  </a:lnTo>
                  <a:lnTo>
                    <a:pt x="4656" y="2012571"/>
                  </a:lnTo>
                  <a:lnTo>
                    <a:pt x="0" y="2041425"/>
                  </a:lnTo>
                  <a:lnTo>
                    <a:pt x="5820" y="2071482"/>
                  </a:lnTo>
                  <a:lnTo>
                    <a:pt x="20950" y="2100335"/>
                  </a:lnTo>
                  <a:lnTo>
                    <a:pt x="46554" y="2124381"/>
                  </a:lnTo>
                  <a:lnTo>
                    <a:pt x="75651" y="2141212"/>
                  </a:lnTo>
                  <a:lnTo>
                    <a:pt x="111731" y="2156841"/>
                  </a:lnTo>
                  <a:lnTo>
                    <a:pt x="150138" y="2170066"/>
                  </a:lnTo>
                  <a:lnTo>
                    <a:pt x="188545" y="2183290"/>
                  </a:lnTo>
                  <a:lnTo>
                    <a:pt x="225789" y="2196515"/>
                  </a:lnTo>
                  <a:lnTo>
                    <a:pt x="261868" y="2212145"/>
                  </a:lnTo>
                  <a:lnTo>
                    <a:pt x="294455" y="2228976"/>
                  </a:lnTo>
                  <a:lnTo>
                    <a:pt x="317733" y="2250617"/>
                  </a:lnTo>
                  <a:lnTo>
                    <a:pt x="310750" y="2279471"/>
                  </a:lnTo>
                  <a:lnTo>
                    <a:pt x="297948" y="2305921"/>
                  </a:lnTo>
                  <a:lnTo>
                    <a:pt x="285145" y="2333572"/>
                  </a:lnTo>
                  <a:lnTo>
                    <a:pt x="271178" y="2360023"/>
                  </a:lnTo>
                  <a:lnTo>
                    <a:pt x="258376" y="2386471"/>
                  </a:lnTo>
                  <a:lnTo>
                    <a:pt x="249066" y="2412922"/>
                  </a:lnTo>
                  <a:lnTo>
                    <a:pt x="245574" y="2436966"/>
                  </a:lnTo>
                  <a:lnTo>
                    <a:pt x="247901" y="2463416"/>
                  </a:lnTo>
                  <a:lnTo>
                    <a:pt x="260703" y="2487461"/>
                  </a:lnTo>
                  <a:lnTo>
                    <a:pt x="283982" y="2511505"/>
                  </a:lnTo>
                  <a:lnTo>
                    <a:pt x="317733" y="2535551"/>
                  </a:lnTo>
                  <a:lnTo>
                    <a:pt x="310750" y="2554786"/>
                  </a:lnTo>
                  <a:lnTo>
                    <a:pt x="300275" y="2574023"/>
                  </a:lnTo>
                  <a:lnTo>
                    <a:pt x="292128" y="2596866"/>
                  </a:lnTo>
                  <a:lnTo>
                    <a:pt x="289800" y="2620911"/>
                  </a:lnTo>
                  <a:lnTo>
                    <a:pt x="294455" y="2644956"/>
                  </a:lnTo>
                  <a:lnTo>
                    <a:pt x="307259" y="2666596"/>
                  </a:lnTo>
                  <a:lnTo>
                    <a:pt x="323552" y="2683427"/>
                  </a:lnTo>
                  <a:lnTo>
                    <a:pt x="344502" y="2699057"/>
                  </a:lnTo>
                  <a:lnTo>
                    <a:pt x="365452" y="2709877"/>
                  </a:lnTo>
                  <a:lnTo>
                    <a:pt x="385236" y="2723102"/>
                  </a:lnTo>
                  <a:lnTo>
                    <a:pt x="403859" y="2741136"/>
                  </a:lnTo>
                  <a:lnTo>
                    <a:pt x="414333" y="2760372"/>
                  </a:lnTo>
                  <a:lnTo>
                    <a:pt x="424808" y="2795237"/>
                  </a:lnTo>
                  <a:lnTo>
                    <a:pt x="424808" y="2834911"/>
                  </a:lnTo>
                  <a:lnTo>
                    <a:pt x="421316" y="2872182"/>
                  </a:lnTo>
                  <a:lnTo>
                    <a:pt x="412006" y="2910653"/>
                  </a:lnTo>
                  <a:lnTo>
                    <a:pt x="403859" y="2947924"/>
                  </a:lnTo>
                  <a:lnTo>
                    <a:pt x="398039" y="2981586"/>
                  </a:lnTo>
                  <a:lnTo>
                    <a:pt x="393384" y="3029676"/>
                  </a:lnTo>
                  <a:lnTo>
                    <a:pt x="398039" y="3072958"/>
                  </a:lnTo>
                  <a:lnTo>
                    <a:pt x="410841" y="3112633"/>
                  </a:lnTo>
                  <a:lnTo>
                    <a:pt x="427136" y="3147498"/>
                  </a:lnTo>
                  <a:lnTo>
                    <a:pt x="450413" y="3175149"/>
                  </a:lnTo>
                  <a:lnTo>
                    <a:pt x="480674" y="3201598"/>
                  </a:lnTo>
                  <a:lnTo>
                    <a:pt x="509769" y="3223240"/>
                  </a:lnTo>
                  <a:lnTo>
                    <a:pt x="543521" y="3241274"/>
                  </a:lnTo>
                  <a:lnTo>
                    <a:pt x="577273" y="3256902"/>
                  </a:lnTo>
                  <a:lnTo>
                    <a:pt x="611025" y="3265318"/>
                  </a:lnTo>
                  <a:lnTo>
                    <a:pt x="672709" y="3276139"/>
                  </a:lnTo>
                  <a:lnTo>
                    <a:pt x="737886" y="3280948"/>
                  </a:lnTo>
                  <a:lnTo>
                    <a:pt x="806552" y="3278543"/>
                  </a:lnTo>
                  <a:lnTo>
                    <a:pt x="874056" y="3271330"/>
                  </a:lnTo>
                  <a:lnTo>
                    <a:pt x="941560" y="3262914"/>
                  </a:lnTo>
                  <a:lnTo>
                    <a:pt x="1005573" y="3249689"/>
                  </a:lnTo>
                  <a:lnTo>
                    <a:pt x="1062602" y="3234059"/>
                  </a:lnTo>
                  <a:lnTo>
                    <a:pt x="1112647" y="3217228"/>
                  </a:lnTo>
                  <a:lnTo>
                    <a:pt x="1133597" y="3210015"/>
                  </a:lnTo>
                  <a:lnTo>
                    <a:pt x="1161529" y="3201598"/>
                  </a:lnTo>
                  <a:lnTo>
                    <a:pt x="1191790" y="3193183"/>
                  </a:lnTo>
                  <a:lnTo>
                    <a:pt x="1223213" y="3184767"/>
                  </a:lnTo>
                  <a:lnTo>
                    <a:pt x="1256965" y="3179958"/>
                  </a:lnTo>
                  <a:lnTo>
                    <a:pt x="1290717" y="3177554"/>
                  </a:lnTo>
                  <a:lnTo>
                    <a:pt x="1319814" y="3182363"/>
                  </a:lnTo>
                  <a:lnTo>
                    <a:pt x="1345419" y="3193183"/>
                  </a:lnTo>
                  <a:lnTo>
                    <a:pt x="1368696" y="3214824"/>
                  </a:lnTo>
                  <a:lnTo>
                    <a:pt x="1389645" y="3249689"/>
                  </a:lnTo>
                  <a:lnTo>
                    <a:pt x="1409430" y="3294173"/>
                  </a:lnTo>
                  <a:lnTo>
                    <a:pt x="1428052" y="3345869"/>
                  </a:lnTo>
                  <a:lnTo>
                    <a:pt x="1443182" y="3404780"/>
                  </a:lnTo>
                  <a:lnTo>
                    <a:pt x="1458312" y="3466094"/>
                  </a:lnTo>
                  <a:lnTo>
                    <a:pt x="1471115" y="3529813"/>
                  </a:lnTo>
                  <a:lnTo>
                    <a:pt x="1482754" y="3594736"/>
                  </a:lnTo>
                  <a:lnTo>
                    <a:pt x="1487029" y="3618138"/>
                  </a:lnTo>
                  <a:lnTo>
                    <a:pt x="3090086" y="3618138"/>
                  </a:lnTo>
                  <a:lnTo>
                    <a:pt x="3088874" y="3615173"/>
                  </a:lnTo>
                  <a:lnTo>
                    <a:pt x="3067926" y="3553859"/>
                  </a:lnTo>
                  <a:lnTo>
                    <a:pt x="3049304" y="3486532"/>
                  </a:lnTo>
                  <a:lnTo>
                    <a:pt x="3030682" y="3420409"/>
                  </a:lnTo>
                  <a:lnTo>
                    <a:pt x="3019039" y="3381117"/>
                  </a:lnTo>
                  <a:cubicBezTo>
                    <a:pt x="2916596" y="3085457"/>
                    <a:pt x="2189761" y="2865156"/>
                    <a:pt x="1581345" y="2720212"/>
                  </a:cubicBezTo>
                  <a:cubicBezTo>
                    <a:pt x="1045124" y="2571338"/>
                    <a:pt x="651082" y="2065638"/>
                    <a:pt x="651082" y="1464934"/>
                  </a:cubicBezTo>
                  <a:cubicBezTo>
                    <a:pt x="651082" y="745769"/>
                    <a:pt x="1018501" y="171149"/>
                    <a:pt x="1912553" y="162771"/>
                  </a:cubicBezTo>
                  <a:cubicBezTo>
                    <a:pt x="2250796" y="159602"/>
                    <a:pt x="2458856" y="294299"/>
                    <a:pt x="2635535" y="395564"/>
                  </a:cubicBezTo>
                  <a:lnTo>
                    <a:pt x="2633024" y="398652"/>
                  </a:lnTo>
                  <a:cubicBezTo>
                    <a:pt x="3097872" y="776605"/>
                    <a:pt x="3170184" y="1459033"/>
                    <a:pt x="2794867" y="1926012"/>
                  </a:cubicBezTo>
                  <a:lnTo>
                    <a:pt x="2957653" y="2056846"/>
                  </a:lnTo>
                  <a:cubicBezTo>
                    <a:pt x="3404939" y="1500322"/>
                    <a:pt x="3318761" y="687035"/>
                    <a:pt x="2764776" y="236609"/>
                  </a:cubicBezTo>
                  <a:lnTo>
                    <a:pt x="2763561" y="238103"/>
                  </a:lnTo>
                  <a:lnTo>
                    <a:pt x="2752521" y="230833"/>
                  </a:lnTo>
                  <a:lnTo>
                    <a:pt x="2653593" y="176731"/>
                  </a:lnTo>
                  <a:lnTo>
                    <a:pt x="2545354" y="131046"/>
                  </a:lnTo>
                  <a:lnTo>
                    <a:pt x="2433624" y="88967"/>
                  </a:lnTo>
                  <a:lnTo>
                    <a:pt x="2312583" y="56506"/>
                  </a:lnTo>
                  <a:lnTo>
                    <a:pt x="2185723" y="30056"/>
                  </a:lnTo>
                  <a:lnTo>
                    <a:pt x="2053042" y="12022"/>
                  </a:lnTo>
                  <a:lnTo>
                    <a:pt x="1913381" y="12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A4D69B-1D3C-441D-92D9-8CBEA7B2736F}"/>
              </a:ext>
            </a:extLst>
          </p:cNvPr>
          <p:cNvGrpSpPr/>
          <p:nvPr/>
        </p:nvGrpSpPr>
        <p:grpSpPr>
          <a:xfrm>
            <a:off x="8743953" y="2501388"/>
            <a:ext cx="2654101" cy="1056545"/>
            <a:chOff x="-475010" y="1114178"/>
            <a:chExt cx="4241713" cy="10565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AC7B75-4288-4132-A02C-E4D5CA6F8941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63A4DE-2793-48C3-9C7A-3F9B71198D5B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42A672DA-FA0F-4FC2-A83A-0EC36BDCE032}"/>
              </a:ext>
            </a:extLst>
          </p:cNvPr>
          <p:cNvSpPr/>
          <p:nvPr/>
        </p:nvSpPr>
        <p:spPr>
          <a:xfrm>
            <a:off x="9787903" y="1915226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36F7B8D3-3D57-4B18-B563-27184AA8E3CC}"/>
              </a:ext>
            </a:extLst>
          </p:cNvPr>
          <p:cNvSpPr/>
          <p:nvPr/>
        </p:nvSpPr>
        <p:spPr>
          <a:xfrm>
            <a:off x="9928296" y="2089207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131F49-AE51-42D9-A98F-E662F1CA711B}"/>
              </a:ext>
            </a:extLst>
          </p:cNvPr>
          <p:cNvGrpSpPr/>
          <p:nvPr/>
        </p:nvGrpSpPr>
        <p:grpSpPr>
          <a:xfrm>
            <a:off x="8743953" y="5030199"/>
            <a:ext cx="2654101" cy="1056545"/>
            <a:chOff x="-475010" y="1114178"/>
            <a:chExt cx="4241713" cy="10565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042E02-F730-4C74-8879-5E560CAF0D95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2D9D68-145D-4141-948D-C3197E959833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62892D19-CDEF-4EDA-B02E-D434CFE8935C}"/>
              </a:ext>
            </a:extLst>
          </p:cNvPr>
          <p:cNvSpPr/>
          <p:nvPr/>
        </p:nvSpPr>
        <p:spPr>
          <a:xfrm>
            <a:off x="9787903" y="4444037"/>
            <a:ext cx="566192" cy="566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DDF7063-C4EC-4B6E-8A7F-5571F4C32B03}"/>
              </a:ext>
            </a:extLst>
          </p:cNvPr>
          <p:cNvGrpSpPr/>
          <p:nvPr/>
        </p:nvGrpSpPr>
        <p:grpSpPr>
          <a:xfrm>
            <a:off x="840558" y="2510280"/>
            <a:ext cx="2654101" cy="1056545"/>
            <a:chOff x="-475010" y="1114178"/>
            <a:chExt cx="4241713" cy="10565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CCF4F4-3F29-4561-888E-57ADD8606A8B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CB047F-AEDD-4B52-BAB3-EB480A92BEBD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14D195A3-D652-4EA6-927C-72E6254F2A6E}"/>
              </a:ext>
            </a:extLst>
          </p:cNvPr>
          <p:cNvSpPr/>
          <p:nvPr/>
        </p:nvSpPr>
        <p:spPr>
          <a:xfrm>
            <a:off x="1884509" y="1924118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85A07C-300B-4A93-A214-FC78A1815ED3}"/>
              </a:ext>
            </a:extLst>
          </p:cNvPr>
          <p:cNvGrpSpPr/>
          <p:nvPr/>
        </p:nvGrpSpPr>
        <p:grpSpPr>
          <a:xfrm>
            <a:off x="840558" y="5039092"/>
            <a:ext cx="2654101" cy="1056545"/>
            <a:chOff x="-475010" y="1114178"/>
            <a:chExt cx="4241713" cy="10565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0AD20A-F6C9-41A1-9948-0DEC91BAA181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8BFF00-78BD-4681-B3F3-68D5E897E27C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786ABD25-338A-423F-95CD-9ECD3BF510F3}"/>
              </a:ext>
            </a:extLst>
          </p:cNvPr>
          <p:cNvSpPr/>
          <p:nvPr/>
        </p:nvSpPr>
        <p:spPr>
          <a:xfrm>
            <a:off x="1884509" y="4452930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E3BF9007-ACF6-46BC-AC2D-68471FA33241}"/>
              </a:ext>
            </a:extLst>
          </p:cNvPr>
          <p:cNvSpPr/>
          <p:nvPr/>
        </p:nvSpPr>
        <p:spPr>
          <a:xfrm rot="20700000">
            <a:off x="1998970" y="4579336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Pie 2">
            <a:extLst>
              <a:ext uri="{FF2B5EF4-FFF2-40B4-BE49-F238E27FC236}">
                <a16:creationId xmlns:a16="http://schemas.microsoft.com/office/drawing/2014/main" id="{641A9432-94A1-4F39-B079-271E025F6D76}"/>
              </a:ext>
            </a:extLst>
          </p:cNvPr>
          <p:cNvSpPr/>
          <p:nvPr/>
        </p:nvSpPr>
        <p:spPr>
          <a:xfrm>
            <a:off x="9901560" y="4560530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9" name="Donut 15">
            <a:extLst>
              <a:ext uri="{FF2B5EF4-FFF2-40B4-BE49-F238E27FC236}">
                <a16:creationId xmlns:a16="http://schemas.microsoft.com/office/drawing/2014/main" id="{BD5E77FA-702F-498B-9DD8-C09156A21A31}"/>
              </a:ext>
            </a:extLst>
          </p:cNvPr>
          <p:cNvSpPr/>
          <p:nvPr/>
        </p:nvSpPr>
        <p:spPr>
          <a:xfrm>
            <a:off x="1987532" y="2014687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30" name="Graphic 33">
            <a:extLst>
              <a:ext uri="{FF2B5EF4-FFF2-40B4-BE49-F238E27FC236}">
                <a16:creationId xmlns:a16="http://schemas.microsoft.com/office/drawing/2014/main" id="{8CF4FFF2-13FF-42AA-8043-4D142EF034AA}"/>
              </a:ext>
            </a:extLst>
          </p:cNvPr>
          <p:cNvGrpSpPr/>
          <p:nvPr/>
        </p:nvGrpSpPr>
        <p:grpSpPr>
          <a:xfrm>
            <a:off x="5396784" y="2778453"/>
            <a:ext cx="1364502" cy="1261798"/>
            <a:chOff x="7424910" y="2405641"/>
            <a:chExt cx="1771650" cy="1638300"/>
          </a:xfrm>
          <a:solidFill>
            <a:schemeClr val="accent2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BB5D356-D85F-4188-8B9A-D7ED6F095902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BC89710-CE4D-43D4-90E0-404FB55A5416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D965EB-0392-42A4-8EBC-15AB154596A7}"/>
              </a:ext>
            </a:extLst>
          </p:cNvPr>
          <p:cNvSpPr/>
          <p:nvPr/>
        </p:nvSpPr>
        <p:spPr>
          <a:xfrm>
            <a:off x="0" y="1"/>
            <a:ext cx="12192000" cy="6857330"/>
          </a:xfrm>
          <a:custGeom>
            <a:avLst/>
            <a:gdLst>
              <a:gd name="connsiteX0" fmla="*/ 7271650 w 10953750"/>
              <a:gd name="connsiteY0" fmla="*/ 0 h 5778636"/>
              <a:gd name="connsiteX1" fmla="*/ 10953750 w 10953750"/>
              <a:gd name="connsiteY1" fmla="*/ 0 h 5778636"/>
              <a:gd name="connsiteX2" fmla="*/ 10953750 w 10953750"/>
              <a:gd name="connsiteY2" fmla="*/ 5778636 h 5778636"/>
              <a:gd name="connsiteX3" fmla="*/ 5877084 w 10953750"/>
              <a:gd name="connsiteY3" fmla="*/ 5778636 h 5778636"/>
              <a:gd name="connsiteX4" fmla="*/ 5981945 w 10953750"/>
              <a:gd name="connsiteY4" fmla="*/ 5665441 h 5778636"/>
              <a:gd name="connsiteX5" fmla="*/ 6143904 w 10953750"/>
              <a:gd name="connsiteY5" fmla="*/ 5486259 h 5778636"/>
              <a:gd name="connsiteX6" fmla="*/ 6431706 w 10953750"/>
              <a:gd name="connsiteY6" fmla="*/ 5128860 h 5778636"/>
              <a:gd name="connsiteX7" fmla="*/ 6649063 w 10953750"/>
              <a:gd name="connsiteY7" fmla="*/ 4852740 h 5778636"/>
              <a:gd name="connsiteX8" fmla="*/ 6821138 w 10953750"/>
              <a:gd name="connsiteY8" fmla="*/ 4646649 h 5778636"/>
              <a:gd name="connsiteX9" fmla="*/ 6939634 w 10953750"/>
              <a:gd name="connsiteY9" fmla="*/ 4494884 h 5778636"/>
              <a:gd name="connsiteX10" fmla="*/ 7011706 w 10953750"/>
              <a:gd name="connsiteY10" fmla="*/ 4397692 h 5778636"/>
              <a:gd name="connsiteX11" fmla="*/ 7033651 w 10953750"/>
              <a:gd name="connsiteY11" fmla="*/ 4367058 h 5778636"/>
              <a:gd name="connsiteX12" fmla="*/ 7036657 w 10953750"/>
              <a:gd name="connsiteY12" fmla="*/ 4359453 h 5778636"/>
              <a:gd name="connsiteX13" fmla="*/ 7352923 w 10953750"/>
              <a:gd name="connsiteY13" fmla="*/ 3890699 h 5778636"/>
              <a:gd name="connsiteX14" fmla="*/ 7431477 w 10953750"/>
              <a:gd name="connsiteY14" fmla="*/ 3763994 h 5778636"/>
              <a:gd name="connsiteX15" fmla="*/ 7599911 w 10953750"/>
              <a:gd name="connsiteY15" fmla="*/ 3484543 h 5778636"/>
              <a:gd name="connsiteX16" fmla="*/ 7729535 w 10953750"/>
              <a:gd name="connsiteY16" fmla="*/ 3262678 h 5778636"/>
              <a:gd name="connsiteX17" fmla="*/ 7848762 w 10953750"/>
              <a:gd name="connsiteY17" fmla="*/ 3055324 h 5778636"/>
              <a:gd name="connsiteX18" fmla="*/ 7855469 w 10953750"/>
              <a:gd name="connsiteY18" fmla="*/ 3035731 h 5778636"/>
              <a:gd name="connsiteX19" fmla="*/ 7899632 w 10953750"/>
              <a:gd name="connsiteY19" fmla="*/ 2916106 h 5778636"/>
              <a:gd name="connsiteX20" fmla="*/ 7971020 w 10953750"/>
              <a:gd name="connsiteY20" fmla="*/ 2806225 h 5778636"/>
              <a:gd name="connsiteX21" fmla="*/ 8071780 w 10953750"/>
              <a:gd name="connsiteY21" fmla="*/ 2607598 h 5778636"/>
              <a:gd name="connsiteX22" fmla="*/ 8093538 w 10953750"/>
              <a:gd name="connsiteY22" fmla="*/ 2515837 h 5778636"/>
              <a:gd name="connsiteX23" fmla="*/ 8104629 w 10953750"/>
              <a:gd name="connsiteY23" fmla="*/ 2496945 h 5778636"/>
              <a:gd name="connsiteX24" fmla="*/ 8134659 w 10953750"/>
              <a:gd name="connsiteY24" fmla="*/ 2455026 h 5778636"/>
              <a:gd name="connsiteX25" fmla="*/ 8161249 w 10953750"/>
              <a:gd name="connsiteY25" fmla="*/ 2383804 h 5778636"/>
              <a:gd name="connsiteX26" fmla="*/ 8199637 w 10953750"/>
              <a:gd name="connsiteY26" fmla="*/ 2272240 h 5778636"/>
              <a:gd name="connsiteX27" fmla="*/ 8229220 w 10953750"/>
              <a:gd name="connsiteY27" fmla="*/ 2210482 h 5778636"/>
              <a:gd name="connsiteX28" fmla="*/ 8282588 w 10953750"/>
              <a:gd name="connsiteY28" fmla="*/ 2129168 h 5778636"/>
              <a:gd name="connsiteX29" fmla="*/ 8304086 w 10953750"/>
              <a:gd name="connsiteY29" fmla="*/ 2078696 h 5778636"/>
              <a:gd name="connsiteX30" fmla="*/ 8304098 w 10953750"/>
              <a:gd name="connsiteY30" fmla="*/ 2061626 h 5778636"/>
              <a:gd name="connsiteX31" fmla="*/ 8292795 w 10953750"/>
              <a:gd name="connsiteY31" fmla="*/ 2053529 h 5778636"/>
              <a:gd name="connsiteX32" fmla="*/ 8293503 w 10953750"/>
              <a:gd name="connsiteY32" fmla="*/ 2032078 h 5778636"/>
              <a:gd name="connsiteX33" fmla="*/ 8348684 w 10953750"/>
              <a:gd name="connsiteY33" fmla="*/ 1995978 h 5778636"/>
              <a:gd name="connsiteX34" fmla="*/ 8359775 w 10953750"/>
              <a:gd name="connsiteY34" fmla="*/ 1977086 h 5778636"/>
              <a:gd name="connsiteX35" fmla="*/ 8342474 w 10953750"/>
              <a:gd name="connsiteY35" fmla="*/ 1967131 h 5778636"/>
              <a:gd name="connsiteX36" fmla="*/ 8328414 w 10953750"/>
              <a:gd name="connsiteY36" fmla="*/ 1942421 h 5778636"/>
              <a:gd name="connsiteX37" fmla="*/ 8333965 w 10953750"/>
              <a:gd name="connsiteY37" fmla="*/ 1924440 h 5778636"/>
              <a:gd name="connsiteX38" fmla="*/ 8324054 w 10953750"/>
              <a:gd name="connsiteY38" fmla="*/ 1907581 h 5778636"/>
              <a:gd name="connsiteX39" fmla="*/ 8311596 w 10953750"/>
              <a:gd name="connsiteY39" fmla="*/ 1901096 h 5778636"/>
              <a:gd name="connsiteX40" fmla="*/ 8319222 w 10953750"/>
              <a:gd name="connsiteY40" fmla="*/ 1887041 h 5778636"/>
              <a:gd name="connsiteX41" fmla="*/ 8348098 w 10953750"/>
              <a:gd name="connsiteY41" fmla="*/ 1846734 h 5778636"/>
              <a:gd name="connsiteX42" fmla="*/ 8454560 w 10953750"/>
              <a:gd name="connsiteY42" fmla="*/ 1742462 h 5778636"/>
              <a:gd name="connsiteX43" fmla="*/ 8480182 w 10953750"/>
              <a:gd name="connsiteY43" fmla="*/ 1733981 h 5778636"/>
              <a:gd name="connsiteX44" fmla="*/ 8454112 w 10953750"/>
              <a:gd name="connsiteY44" fmla="*/ 1722624 h 5778636"/>
              <a:gd name="connsiteX45" fmla="*/ 8437755 w 10953750"/>
              <a:gd name="connsiteY45" fmla="*/ 1684068 h 5778636"/>
              <a:gd name="connsiteX46" fmla="*/ 8507800 w 10953750"/>
              <a:gd name="connsiteY46" fmla="*/ 1514672 h 5778636"/>
              <a:gd name="connsiteX47" fmla="*/ 8537843 w 10953750"/>
              <a:gd name="connsiteY47" fmla="*/ 1455683 h 5778636"/>
              <a:gd name="connsiteX48" fmla="*/ 8524019 w 10953750"/>
              <a:gd name="connsiteY48" fmla="*/ 1423822 h 5778636"/>
              <a:gd name="connsiteX49" fmla="*/ 8524279 w 10953750"/>
              <a:gd name="connsiteY49" fmla="*/ 1382533 h 5778636"/>
              <a:gd name="connsiteX50" fmla="*/ 8546920 w 10953750"/>
              <a:gd name="connsiteY50" fmla="*/ 1347518 h 5778636"/>
              <a:gd name="connsiteX51" fmla="*/ 8561935 w 10953750"/>
              <a:gd name="connsiteY51" fmla="*/ 1326559 h 5778636"/>
              <a:gd name="connsiteX52" fmla="*/ 8586415 w 10953750"/>
              <a:gd name="connsiteY52" fmla="*/ 1302620 h 5778636"/>
              <a:gd name="connsiteX53" fmla="*/ 8594971 w 10953750"/>
              <a:gd name="connsiteY53" fmla="*/ 1277033 h 5778636"/>
              <a:gd name="connsiteX54" fmla="*/ 8592450 w 10953750"/>
              <a:gd name="connsiteY54" fmla="*/ 1253269 h 5778636"/>
              <a:gd name="connsiteX55" fmla="*/ 8601702 w 10953750"/>
              <a:gd name="connsiteY55" fmla="*/ 1223301 h 5778636"/>
              <a:gd name="connsiteX56" fmla="*/ 8641409 w 10953750"/>
              <a:gd name="connsiteY56" fmla="*/ 1205392 h 5778636"/>
              <a:gd name="connsiteX57" fmla="*/ 8639334 w 10953750"/>
              <a:gd name="connsiteY57" fmla="*/ 1201466 h 5778636"/>
              <a:gd name="connsiteX58" fmla="*/ 8594584 w 10953750"/>
              <a:gd name="connsiteY58" fmla="*/ 1171847 h 5778636"/>
              <a:gd name="connsiteX59" fmla="*/ 8589976 w 10953750"/>
              <a:gd name="connsiteY59" fmla="*/ 1161227 h 5778636"/>
              <a:gd name="connsiteX60" fmla="*/ 8613337 w 10953750"/>
              <a:gd name="connsiteY60" fmla="*/ 1087692 h 5778636"/>
              <a:gd name="connsiteX61" fmla="*/ 8618901 w 10953750"/>
              <a:gd name="connsiteY61" fmla="*/ 1052642 h 5778636"/>
              <a:gd name="connsiteX62" fmla="*/ 8594681 w 10953750"/>
              <a:gd name="connsiteY62" fmla="*/ 1035291 h 5778636"/>
              <a:gd name="connsiteX63" fmla="*/ 8550119 w 10953750"/>
              <a:gd name="connsiteY63" fmla="*/ 1066800 h 5778636"/>
              <a:gd name="connsiteX64" fmla="*/ 8540619 w 10953750"/>
              <a:gd name="connsiteY64" fmla="*/ 1120988 h 5778636"/>
              <a:gd name="connsiteX65" fmla="*/ 8531814 w 10953750"/>
              <a:gd name="connsiteY65" fmla="*/ 1170794 h 5778636"/>
              <a:gd name="connsiteX66" fmla="*/ 8507782 w 10953750"/>
              <a:gd name="connsiteY66" fmla="*/ 1214571 h 5778636"/>
              <a:gd name="connsiteX67" fmla="*/ 8469219 w 10953750"/>
              <a:gd name="connsiteY67" fmla="*/ 1247938 h 5778636"/>
              <a:gd name="connsiteX68" fmla="*/ 8433376 w 10953750"/>
              <a:gd name="connsiteY68" fmla="*/ 1349127 h 5778636"/>
              <a:gd name="connsiteX69" fmla="*/ 8375637 w 10953750"/>
              <a:gd name="connsiteY69" fmla="*/ 1412672 h 5778636"/>
              <a:gd name="connsiteX70" fmla="*/ 8359231 w 10953750"/>
              <a:gd name="connsiteY70" fmla="*/ 1442394 h 5778636"/>
              <a:gd name="connsiteX71" fmla="*/ 8285248 w 10953750"/>
              <a:gd name="connsiteY71" fmla="*/ 1630927 h 5778636"/>
              <a:gd name="connsiteX72" fmla="*/ 8268383 w 10953750"/>
              <a:gd name="connsiteY72" fmla="*/ 1657881 h 5778636"/>
              <a:gd name="connsiteX73" fmla="*/ 8260521 w 10953750"/>
              <a:gd name="connsiteY73" fmla="*/ 1679086 h 5778636"/>
              <a:gd name="connsiteX74" fmla="*/ 8241146 w 10953750"/>
              <a:gd name="connsiteY74" fmla="*/ 1665206 h 5778636"/>
              <a:gd name="connsiteX75" fmla="*/ 8221299 w 10953750"/>
              <a:gd name="connsiteY75" fmla="*/ 1665625 h 5778636"/>
              <a:gd name="connsiteX76" fmla="*/ 8205352 w 10953750"/>
              <a:gd name="connsiteY76" fmla="*/ 1698117 h 5778636"/>
              <a:gd name="connsiteX77" fmla="*/ 8171149 w 10953750"/>
              <a:gd name="connsiteY77" fmla="*/ 1766324 h 5778636"/>
              <a:gd name="connsiteX78" fmla="*/ 8172987 w 10953750"/>
              <a:gd name="connsiteY78" fmla="*/ 1777399 h 5778636"/>
              <a:gd name="connsiteX79" fmla="*/ 8169957 w 10953750"/>
              <a:gd name="connsiteY79" fmla="*/ 1819144 h 5778636"/>
              <a:gd name="connsiteX80" fmla="*/ 8089764 w 10953750"/>
              <a:gd name="connsiteY80" fmla="*/ 1978831 h 5778636"/>
              <a:gd name="connsiteX81" fmla="*/ 8080524 w 10953750"/>
              <a:gd name="connsiteY81" fmla="*/ 1991730 h 5778636"/>
              <a:gd name="connsiteX82" fmla="*/ 8070341 w 10953750"/>
              <a:gd name="connsiteY82" fmla="*/ 2033229 h 5778636"/>
              <a:gd name="connsiteX83" fmla="*/ 8052084 w 10953750"/>
              <a:gd name="connsiteY83" fmla="*/ 2068944 h 5778636"/>
              <a:gd name="connsiteX84" fmla="*/ 8023232 w 10953750"/>
              <a:gd name="connsiteY84" fmla="*/ 2075113 h 5778636"/>
              <a:gd name="connsiteX85" fmla="*/ 8025282 w 10953750"/>
              <a:gd name="connsiteY85" fmla="*/ 2113177 h 5778636"/>
              <a:gd name="connsiteX86" fmla="*/ 8000331 w 10953750"/>
              <a:gd name="connsiteY86" fmla="*/ 2151416 h 5778636"/>
              <a:gd name="connsiteX87" fmla="*/ 7920695 w 10953750"/>
              <a:gd name="connsiteY87" fmla="*/ 2177317 h 5778636"/>
              <a:gd name="connsiteX88" fmla="*/ 7917925 w 10953750"/>
              <a:gd name="connsiteY88" fmla="*/ 2177772 h 5778636"/>
              <a:gd name="connsiteX89" fmla="*/ 7882143 w 10953750"/>
              <a:gd name="connsiteY89" fmla="*/ 2193613 h 5778636"/>
              <a:gd name="connsiteX90" fmla="*/ 7764047 w 10953750"/>
              <a:gd name="connsiteY90" fmla="*/ 2433495 h 5778636"/>
              <a:gd name="connsiteX91" fmla="*/ 7682015 w 10953750"/>
              <a:gd name="connsiteY91" fmla="*/ 2582106 h 5778636"/>
              <a:gd name="connsiteX92" fmla="*/ 7604804 w 10953750"/>
              <a:gd name="connsiteY92" fmla="*/ 2768325 h 5778636"/>
              <a:gd name="connsiteX93" fmla="*/ 7520946 w 10953750"/>
              <a:gd name="connsiteY93" fmla="*/ 2888791 h 5778636"/>
              <a:gd name="connsiteX94" fmla="*/ 7492294 w 10953750"/>
              <a:gd name="connsiteY94" fmla="*/ 2939017 h 5778636"/>
              <a:gd name="connsiteX95" fmla="*/ 7440058 w 10953750"/>
              <a:gd name="connsiteY95" fmla="*/ 3052859 h 5778636"/>
              <a:gd name="connsiteX96" fmla="*/ 7379525 w 10953750"/>
              <a:gd name="connsiteY96" fmla="*/ 3150998 h 5778636"/>
              <a:gd name="connsiteX97" fmla="*/ 7292414 w 10953750"/>
              <a:gd name="connsiteY97" fmla="*/ 3303289 h 5778636"/>
              <a:gd name="connsiteX98" fmla="*/ 7235346 w 10953750"/>
              <a:gd name="connsiteY98" fmla="*/ 3396591 h 5778636"/>
              <a:gd name="connsiteX99" fmla="*/ 7114044 w 10953750"/>
              <a:gd name="connsiteY99" fmla="*/ 3600020 h 5778636"/>
              <a:gd name="connsiteX100" fmla="*/ 6981439 w 10953750"/>
              <a:gd name="connsiteY100" fmla="*/ 3795352 h 5778636"/>
              <a:gd name="connsiteX101" fmla="*/ 6895955 w 10953750"/>
              <a:gd name="connsiteY101" fmla="*/ 3931730 h 5778636"/>
              <a:gd name="connsiteX102" fmla="*/ 6749266 w 10953750"/>
              <a:gd name="connsiteY102" fmla="*/ 4136490 h 5778636"/>
              <a:gd name="connsiteX103" fmla="*/ 6681803 w 10953750"/>
              <a:gd name="connsiteY103" fmla="*/ 4244303 h 5778636"/>
              <a:gd name="connsiteX104" fmla="*/ 6587562 w 10953750"/>
              <a:gd name="connsiteY104" fmla="*/ 4362209 h 5778636"/>
              <a:gd name="connsiteX105" fmla="*/ 6533276 w 10953750"/>
              <a:gd name="connsiteY105" fmla="*/ 4437986 h 5778636"/>
              <a:gd name="connsiteX106" fmla="*/ 6478754 w 10953750"/>
              <a:gd name="connsiteY106" fmla="*/ 4520914 h 5778636"/>
              <a:gd name="connsiteX107" fmla="*/ 6394225 w 10953750"/>
              <a:gd name="connsiteY107" fmla="*/ 4611622 h 5778636"/>
              <a:gd name="connsiteX108" fmla="*/ 6287975 w 10953750"/>
              <a:gd name="connsiteY108" fmla="*/ 4742882 h 5778636"/>
              <a:gd name="connsiteX109" fmla="*/ 6141770 w 10953750"/>
              <a:gd name="connsiteY109" fmla="*/ 4916272 h 5778636"/>
              <a:gd name="connsiteX110" fmla="*/ 6056310 w 10953750"/>
              <a:gd name="connsiteY110" fmla="*/ 5018511 h 5778636"/>
              <a:gd name="connsiteX111" fmla="*/ 5932958 w 10953750"/>
              <a:gd name="connsiteY111" fmla="*/ 5183875 h 5778636"/>
              <a:gd name="connsiteX112" fmla="*/ 5915185 w 10953750"/>
              <a:gd name="connsiteY112" fmla="*/ 5188221 h 5778636"/>
              <a:gd name="connsiteX113" fmla="*/ 5908974 w 10953750"/>
              <a:gd name="connsiteY113" fmla="*/ 5159374 h 5778636"/>
              <a:gd name="connsiteX114" fmla="*/ 5934844 w 10953750"/>
              <a:gd name="connsiteY114" fmla="*/ 5126673 h 5778636"/>
              <a:gd name="connsiteX115" fmla="*/ 6475138 w 10953750"/>
              <a:gd name="connsiteY115" fmla="*/ 4413414 h 5778636"/>
              <a:gd name="connsiteX116" fmla="*/ 6945246 w 10953750"/>
              <a:gd name="connsiteY116" fmla="*/ 3740147 h 5778636"/>
              <a:gd name="connsiteX117" fmla="*/ 7222266 w 10953750"/>
              <a:gd name="connsiteY117" fmla="*/ 3292071 h 5778636"/>
              <a:gd name="connsiteX118" fmla="*/ 7448712 w 10953750"/>
              <a:gd name="connsiteY118" fmla="*/ 2890717 h 5778636"/>
              <a:gd name="connsiteX119" fmla="*/ 7692084 w 10953750"/>
              <a:gd name="connsiteY119" fmla="*/ 2377062 h 5778636"/>
              <a:gd name="connsiteX120" fmla="*/ 7773432 w 10953750"/>
              <a:gd name="connsiteY120" fmla="*/ 2215762 h 5778636"/>
              <a:gd name="connsiteX121" fmla="*/ 7843253 w 10953750"/>
              <a:gd name="connsiteY121" fmla="*/ 2036447 h 5778636"/>
              <a:gd name="connsiteX122" fmla="*/ 7880226 w 10953750"/>
              <a:gd name="connsiteY122" fmla="*/ 1967784 h 5778636"/>
              <a:gd name="connsiteX123" fmla="*/ 7912567 w 10953750"/>
              <a:gd name="connsiteY123" fmla="*/ 1922641 h 5778636"/>
              <a:gd name="connsiteX124" fmla="*/ 7957626 w 10953750"/>
              <a:gd name="connsiteY124" fmla="*/ 1842692 h 5778636"/>
              <a:gd name="connsiteX125" fmla="*/ 7976366 w 10953750"/>
              <a:gd name="connsiteY125" fmla="*/ 1775606 h 5778636"/>
              <a:gd name="connsiteX126" fmla="*/ 7985383 w 10953750"/>
              <a:gd name="connsiteY126" fmla="*/ 1752789 h 5778636"/>
              <a:gd name="connsiteX127" fmla="*/ 8013563 w 10953750"/>
              <a:gd name="connsiteY127" fmla="*/ 1716863 h 5778636"/>
              <a:gd name="connsiteX128" fmla="*/ 8067897 w 10953750"/>
              <a:gd name="connsiteY128" fmla="*/ 1572808 h 5778636"/>
              <a:gd name="connsiteX129" fmla="*/ 8094003 w 10953750"/>
              <a:gd name="connsiteY129" fmla="*/ 1532957 h 5778636"/>
              <a:gd name="connsiteX130" fmla="*/ 8117588 w 10953750"/>
              <a:gd name="connsiteY130" fmla="*/ 1469341 h 5778636"/>
              <a:gd name="connsiteX131" fmla="*/ 8118767 w 10953750"/>
              <a:gd name="connsiteY131" fmla="*/ 1433590 h 5778636"/>
              <a:gd name="connsiteX132" fmla="*/ 8162694 w 10953750"/>
              <a:gd name="connsiteY132" fmla="*/ 1321115 h 5778636"/>
              <a:gd name="connsiteX133" fmla="*/ 8209839 w 10953750"/>
              <a:gd name="connsiteY133" fmla="*/ 1228022 h 5778636"/>
              <a:gd name="connsiteX134" fmla="*/ 8216322 w 10953750"/>
              <a:gd name="connsiteY134" fmla="*/ 1198510 h 5778636"/>
              <a:gd name="connsiteX135" fmla="*/ 8218196 w 10953750"/>
              <a:gd name="connsiteY135" fmla="*/ 1158378 h 5778636"/>
              <a:gd name="connsiteX136" fmla="*/ 8243643 w 10953750"/>
              <a:gd name="connsiteY136" fmla="*/ 1071699 h 5778636"/>
              <a:gd name="connsiteX137" fmla="*/ 8291731 w 10953750"/>
              <a:gd name="connsiteY137" fmla="*/ 950006 h 5778636"/>
              <a:gd name="connsiteX138" fmla="*/ 8291060 w 10953750"/>
              <a:gd name="connsiteY138" fmla="*/ 920248 h 5778636"/>
              <a:gd name="connsiteX139" fmla="*/ 8279298 w 10953750"/>
              <a:gd name="connsiteY139" fmla="*/ 909382 h 5778636"/>
              <a:gd name="connsiteX140" fmla="*/ 8266242 w 10953750"/>
              <a:gd name="connsiteY140" fmla="*/ 770723 h 5778636"/>
              <a:gd name="connsiteX141" fmla="*/ 8256790 w 10953750"/>
              <a:gd name="connsiteY141" fmla="*/ 756632 h 5778636"/>
              <a:gd name="connsiteX142" fmla="*/ 8241327 w 10953750"/>
              <a:gd name="connsiteY142" fmla="*/ 757753 h 5778636"/>
              <a:gd name="connsiteX143" fmla="*/ 8215717 w 10953750"/>
              <a:gd name="connsiteY143" fmla="*/ 749165 h 5778636"/>
              <a:gd name="connsiteX144" fmla="*/ 8229118 w 10953750"/>
              <a:gd name="connsiteY144" fmla="*/ 727049 h 5778636"/>
              <a:gd name="connsiteX145" fmla="*/ 8262614 w 10953750"/>
              <a:gd name="connsiteY145" fmla="*/ 680293 h 5778636"/>
              <a:gd name="connsiteX146" fmla="*/ 8294483 w 10953750"/>
              <a:gd name="connsiteY146" fmla="*/ 649450 h 5778636"/>
              <a:gd name="connsiteX147" fmla="*/ 8310641 w 10953750"/>
              <a:gd name="connsiteY147" fmla="*/ 643947 h 5778636"/>
              <a:gd name="connsiteX148" fmla="*/ 8322191 w 10953750"/>
              <a:gd name="connsiteY148" fmla="*/ 627824 h 5778636"/>
              <a:gd name="connsiteX149" fmla="*/ 8306045 w 10953750"/>
              <a:gd name="connsiteY149" fmla="*/ 616257 h 5778636"/>
              <a:gd name="connsiteX150" fmla="*/ 8279044 w 10953750"/>
              <a:gd name="connsiteY150" fmla="*/ 616432 h 5778636"/>
              <a:gd name="connsiteX151" fmla="*/ 8267506 w 10953750"/>
              <a:gd name="connsiteY151" fmla="*/ 615485 h 5778636"/>
              <a:gd name="connsiteX152" fmla="*/ 8272821 w 10953750"/>
              <a:gd name="connsiteY152" fmla="*/ 604655 h 5778636"/>
              <a:gd name="connsiteX153" fmla="*/ 8284136 w 10953750"/>
              <a:gd name="connsiteY153" fmla="*/ 595682 h 5778636"/>
              <a:gd name="connsiteX154" fmla="*/ 8291066 w 10953750"/>
              <a:gd name="connsiteY154" fmla="*/ 586009 h 5778636"/>
              <a:gd name="connsiteX155" fmla="*/ 8311893 w 10953750"/>
              <a:gd name="connsiteY155" fmla="*/ 505779 h 5778636"/>
              <a:gd name="connsiteX156" fmla="*/ 8336148 w 10953750"/>
              <a:gd name="connsiteY156" fmla="*/ 471921 h 5778636"/>
              <a:gd name="connsiteX157" fmla="*/ 8341936 w 10953750"/>
              <a:gd name="connsiteY157" fmla="*/ 446790 h 5778636"/>
              <a:gd name="connsiteX158" fmla="*/ 8317704 w 10953750"/>
              <a:gd name="connsiteY158" fmla="*/ 446509 h 5778636"/>
              <a:gd name="connsiteX159" fmla="*/ 8302701 w 10953750"/>
              <a:gd name="connsiteY159" fmla="*/ 450399 h 5778636"/>
              <a:gd name="connsiteX160" fmla="*/ 8284009 w 10953750"/>
              <a:gd name="connsiteY160" fmla="*/ 449207 h 5778636"/>
              <a:gd name="connsiteX161" fmla="*/ 8290715 w 10953750"/>
              <a:gd name="connsiteY161" fmla="*/ 429614 h 5778636"/>
              <a:gd name="connsiteX162" fmla="*/ 8309903 w 10953750"/>
              <a:gd name="connsiteY162" fmla="*/ 382367 h 5778636"/>
              <a:gd name="connsiteX163" fmla="*/ 8379169 w 10953750"/>
              <a:gd name="connsiteY163" fmla="*/ 336838 h 5778636"/>
              <a:gd name="connsiteX164" fmla="*/ 8415410 w 10953750"/>
              <a:gd name="connsiteY164" fmla="*/ 323766 h 5778636"/>
              <a:gd name="connsiteX165" fmla="*/ 8324991 w 10953750"/>
              <a:gd name="connsiteY165" fmla="*/ 258990 h 5778636"/>
              <a:gd name="connsiteX166" fmla="*/ 8285756 w 10953750"/>
              <a:gd name="connsiteY166" fmla="*/ 262599 h 5778636"/>
              <a:gd name="connsiteX167" fmla="*/ 8276305 w 10953750"/>
              <a:gd name="connsiteY167" fmla="*/ 248509 h 5778636"/>
              <a:gd name="connsiteX168" fmla="*/ 8263140 w 10953750"/>
              <a:gd name="connsiteY168" fmla="*/ 263475 h 5778636"/>
              <a:gd name="connsiteX169" fmla="*/ 8258284 w 10953750"/>
              <a:gd name="connsiteY169" fmla="*/ 277074 h 5778636"/>
              <a:gd name="connsiteX170" fmla="*/ 8237046 w 10953750"/>
              <a:gd name="connsiteY170" fmla="*/ 286257 h 5778636"/>
              <a:gd name="connsiteX171" fmla="*/ 8215348 w 10953750"/>
              <a:gd name="connsiteY171" fmla="*/ 292670 h 5778636"/>
              <a:gd name="connsiteX172" fmla="*/ 8197551 w 10953750"/>
              <a:gd name="connsiteY172" fmla="*/ 331155 h 5778636"/>
              <a:gd name="connsiteX173" fmla="*/ 8176065 w 10953750"/>
              <a:gd name="connsiteY173" fmla="*/ 364557 h 5778636"/>
              <a:gd name="connsiteX174" fmla="*/ 8144220 w 10953750"/>
              <a:gd name="connsiteY174" fmla="*/ 361262 h 5778636"/>
              <a:gd name="connsiteX175" fmla="*/ 8129912 w 10953750"/>
              <a:gd name="connsiteY175" fmla="*/ 360771 h 5778636"/>
              <a:gd name="connsiteX176" fmla="*/ 8136334 w 10953750"/>
              <a:gd name="connsiteY176" fmla="*/ 416606 h 5778636"/>
              <a:gd name="connsiteX177" fmla="*/ 8148320 w 10953750"/>
              <a:gd name="connsiteY177" fmla="*/ 437391 h 5778636"/>
              <a:gd name="connsiteX178" fmla="*/ 8127753 w 10953750"/>
              <a:gd name="connsiteY178" fmla="*/ 476331 h 5778636"/>
              <a:gd name="connsiteX179" fmla="*/ 8115756 w 10953750"/>
              <a:gd name="connsiteY179" fmla="*/ 472616 h 5778636"/>
              <a:gd name="connsiteX180" fmla="*/ 8098914 w 10953750"/>
              <a:gd name="connsiteY180" fmla="*/ 465430 h 5778636"/>
              <a:gd name="connsiteX181" fmla="*/ 8080905 w 10953750"/>
              <a:gd name="connsiteY181" fmla="*/ 476926 h 5778636"/>
              <a:gd name="connsiteX182" fmla="*/ 8065170 w 10953750"/>
              <a:gd name="connsiteY182" fmla="*/ 536406 h 5778636"/>
              <a:gd name="connsiteX183" fmla="*/ 8056837 w 10953750"/>
              <a:gd name="connsiteY183" fmla="*/ 571912 h 5778636"/>
              <a:gd name="connsiteX184" fmla="*/ 7993323 w 10953750"/>
              <a:gd name="connsiteY184" fmla="*/ 643518 h 5778636"/>
              <a:gd name="connsiteX185" fmla="*/ 7973923 w 10953750"/>
              <a:gd name="connsiteY185" fmla="*/ 663776 h 5778636"/>
              <a:gd name="connsiteX186" fmla="*/ 7951705 w 10953750"/>
              <a:gd name="connsiteY186" fmla="*/ 752768 h 5778636"/>
              <a:gd name="connsiteX187" fmla="*/ 7924444 w 10953750"/>
              <a:gd name="connsiteY187" fmla="*/ 794232 h 5778636"/>
              <a:gd name="connsiteX188" fmla="*/ 7859339 w 10953750"/>
              <a:gd name="connsiteY188" fmla="*/ 830542 h 5778636"/>
              <a:gd name="connsiteX189" fmla="*/ 7886092 w 10953750"/>
              <a:gd name="connsiteY189" fmla="*/ 854588 h 5778636"/>
              <a:gd name="connsiteX190" fmla="*/ 7884218 w 10953750"/>
              <a:gd name="connsiteY190" fmla="*/ 894720 h 5778636"/>
              <a:gd name="connsiteX191" fmla="*/ 7860222 w 10953750"/>
              <a:gd name="connsiteY191" fmla="*/ 887289 h 5778636"/>
              <a:gd name="connsiteX192" fmla="*/ 7836215 w 10953750"/>
              <a:gd name="connsiteY192" fmla="*/ 896927 h 5778636"/>
              <a:gd name="connsiteX193" fmla="*/ 7813338 w 10953750"/>
              <a:gd name="connsiteY193" fmla="*/ 939092 h 5778636"/>
              <a:gd name="connsiteX194" fmla="*/ 7784450 w 10953750"/>
              <a:gd name="connsiteY194" fmla="*/ 996468 h 5778636"/>
              <a:gd name="connsiteX195" fmla="*/ 7763200 w 10953750"/>
              <a:gd name="connsiteY195" fmla="*/ 1022720 h 5778636"/>
              <a:gd name="connsiteX196" fmla="*/ 7741043 w 10953750"/>
              <a:gd name="connsiteY196" fmla="*/ 1026365 h 5778636"/>
              <a:gd name="connsiteX197" fmla="*/ 7710341 w 10953750"/>
              <a:gd name="connsiteY197" fmla="*/ 1038527 h 5778636"/>
              <a:gd name="connsiteX198" fmla="*/ 7727170 w 10953750"/>
              <a:gd name="connsiteY198" fmla="*/ 1062782 h 5778636"/>
              <a:gd name="connsiteX199" fmla="*/ 7725544 w 10953750"/>
              <a:gd name="connsiteY199" fmla="*/ 1078695 h 5778636"/>
              <a:gd name="connsiteX200" fmla="*/ 7713310 w 10953750"/>
              <a:gd name="connsiteY200" fmla="*/ 1082129 h 5778636"/>
              <a:gd name="connsiteX201" fmla="*/ 7674075 w 10953750"/>
              <a:gd name="connsiteY201" fmla="*/ 1085738 h 5778636"/>
              <a:gd name="connsiteX202" fmla="*/ 7650080 w 10953750"/>
              <a:gd name="connsiteY202" fmla="*/ 1078307 h 5778636"/>
              <a:gd name="connsiteX203" fmla="*/ 7651707 w 10953750"/>
              <a:gd name="connsiteY203" fmla="*/ 1062394 h 5778636"/>
              <a:gd name="connsiteX204" fmla="*/ 7713667 w 10953750"/>
              <a:gd name="connsiteY204" fmla="*/ 904284 h 5778636"/>
              <a:gd name="connsiteX205" fmla="*/ 7749297 w 10953750"/>
              <a:gd name="connsiteY205" fmla="*/ 776106 h 5778636"/>
              <a:gd name="connsiteX206" fmla="*/ 7724431 w 10953750"/>
              <a:gd name="connsiteY206" fmla="*/ 694859 h 5778636"/>
              <a:gd name="connsiteX207" fmla="*/ 7754686 w 10953750"/>
              <a:gd name="connsiteY207" fmla="*/ 662859 h 5778636"/>
              <a:gd name="connsiteX208" fmla="*/ 7738316 w 10953750"/>
              <a:gd name="connsiteY208" fmla="*/ 641373 h 5778636"/>
              <a:gd name="connsiteX209" fmla="*/ 7732341 w 10953750"/>
              <a:gd name="connsiteY209" fmla="*/ 605376 h 5778636"/>
              <a:gd name="connsiteX210" fmla="*/ 7760273 w 10953750"/>
              <a:gd name="connsiteY210" fmla="*/ 593670 h 5778636"/>
              <a:gd name="connsiteX211" fmla="*/ 7796962 w 10953750"/>
              <a:gd name="connsiteY211" fmla="*/ 600435 h 5778636"/>
              <a:gd name="connsiteX212" fmla="*/ 7782218 w 10953750"/>
              <a:gd name="connsiteY212" fmla="*/ 563036 h 5778636"/>
              <a:gd name="connsiteX213" fmla="*/ 7779014 w 10953750"/>
              <a:gd name="connsiteY213" fmla="*/ 526584 h 5778636"/>
              <a:gd name="connsiteX214" fmla="*/ 7717410 w 10953750"/>
              <a:gd name="connsiteY214" fmla="*/ 506849 h 5778636"/>
              <a:gd name="connsiteX215" fmla="*/ 7692012 w 10953750"/>
              <a:gd name="connsiteY215" fmla="*/ 525250 h 5778636"/>
              <a:gd name="connsiteX216" fmla="*/ 7701228 w 10953750"/>
              <a:gd name="connsiteY216" fmla="*/ 546490 h 5778636"/>
              <a:gd name="connsiteX217" fmla="*/ 7703985 w 10953750"/>
              <a:gd name="connsiteY217" fmla="*/ 563104 h 5778636"/>
              <a:gd name="connsiteX218" fmla="*/ 7693330 w 10953750"/>
              <a:gd name="connsiteY218" fmla="*/ 618904 h 5778636"/>
              <a:gd name="connsiteX219" fmla="*/ 7669534 w 10953750"/>
              <a:gd name="connsiteY219" fmla="*/ 655531 h 5778636"/>
              <a:gd name="connsiteX220" fmla="*/ 7667448 w 10953750"/>
              <a:gd name="connsiteY220" fmla="*/ 668675 h 5778636"/>
              <a:gd name="connsiteX221" fmla="*/ 7671820 w 10953750"/>
              <a:gd name="connsiteY221" fmla="*/ 686445 h 5778636"/>
              <a:gd name="connsiteX222" fmla="*/ 7611758 w 10953750"/>
              <a:gd name="connsiteY222" fmla="*/ 770284 h 5778636"/>
              <a:gd name="connsiteX223" fmla="*/ 7577343 w 10953750"/>
              <a:gd name="connsiteY223" fmla="*/ 811502 h 5778636"/>
              <a:gd name="connsiteX224" fmla="*/ 7572463 w 10953750"/>
              <a:gd name="connsiteY224" fmla="*/ 859241 h 5778636"/>
              <a:gd name="connsiteX225" fmla="*/ 7567371 w 10953750"/>
              <a:gd name="connsiteY225" fmla="*/ 879990 h 5778636"/>
              <a:gd name="connsiteX226" fmla="*/ 7543376 w 10953750"/>
              <a:gd name="connsiteY226" fmla="*/ 872559 h 5778636"/>
              <a:gd name="connsiteX227" fmla="*/ 7527925 w 10953750"/>
              <a:gd name="connsiteY227" fmla="*/ 856610 h 5778636"/>
              <a:gd name="connsiteX228" fmla="*/ 7516187 w 10953750"/>
              <a:gd name="connsiteY228" fmla="*/ 811606 h 5778636"/>
              <a:gd name="connsiteX229" fmla="*/ 7550874 w 10953750"/>
              <a:gd name="connsiteY229" fmla="*/ 712029 h 5778636"/>
              <a:gd name="connsiteX230" fmla="*/ 7526431 w 10953750"/>
              <a:gd name="connsiteY230" fmla="*/ 684759 h 5778636"/>
              <a:gd name="connsiteX231" fmla="*/ 7522047 w 10953750"/>
              <a:gd name="connsiteY231" fmla="*/ 684058 h 5778636"/>
              <a:gd name="connsiteX232" fmla="*/ 7469660 w 10953750"/>
              <a:gd name="connsiteY232" fmla="*/ 685563 h 5778636"/>
              <a:gd name="connsiteX233" fmla="*/ 7463649 w 10953750"/>
              <a:gd name="connsiteY233" fmla="*/ 700775 h 5778636"/>
              <a:gd name="connsiteX234" fmla="*/ 7498959 w 10953750"/>
              <a:gd name="connsiteY234" fmla="*/ 699234 h 5778636"/>
              <a:gd name="connsiteX235" fmla="*/ 7501940 w 10953750"/>
              <a:gd name="connsiteY235" fmla="*/ 725767 h 5778636"/>
              <a:gd name="connsiteX236" fmla="*/ 7484862 w 10953750"/>
              <a:gd name="connsiteY236" fmla="*/ 725732 h 5778636"/>
              <a:gd name="connsiteX237" fmla="*/ 7430848 w 10953750"/>
              <a:gd name="connsiteY237" fmla="*/ 743150 h 5778636"/>
              <a:gd name="connsiteX238" fmla="*/ 7381182 w 10953750"/>
              <a:gd name="connsiteY238" fmla="*/ 812478 h 5778636"/>
              <a:gd name="connsiteX239" fmla="*/ 7390374 w 10953750"/>
              <a:gd name="connsiteY239" fmla="*/ 867858 h 5778636"/>
              <a:gd name="connsiteX240" fmla="*/ 7395218 w 10953750"/>
              <a:gd name="connsiteY240" fmla="*/ 871328 h 5778636"/>
              <a:gd name="connsiteX241" fmla="*/ 7408594 w 10953750"/>
              <a:gd name="connsiteY241" fmla="*/ 883350 h 5778636"/>
              <a:gd name="connsiteX242" fmla="*/ 7388735 w 10953750"/>
              <a:gd name="connsiteY242" fmla="*/ 900840 h 5778636"/>
              <a:gd name="connsiteX243" fmla="*/ 7365199 w 10953750"/>
              <a:gd name="connsiteY243" fmla="*/ 896178 h 5778636"/>
              <a:gd name="connsiteX244" fmla="*/ 7344185 w 10953750"/>
              <a:gd name="connsiteY244" fmla="*/ 915280 h 5778636"/>
              <a:gd name="connsiteX245" fmla="*/ 7362405 w 10953750"/>
              <a:gd name="connsiteY245" fmla="*/ 930772 h 5778636"/>
              <a:gd name="connsiteX246" fmla="*/ 7373943 w 10953750"/>
              <a:gd name="connsiteY246" fmla="*/ 931719 h 5778636"/>
              <a:gd name="connsiteX247" fmla="*/ 7385246 w 10953750"/>
              <a:gd name="connsiteY247" fmla="*/ 939816 h 5778636"/>
              <a:gd name="connsiteX248" fmla="*/ 7375086 w 10953750"/>
              <a:gd name="connsiteY248" fmla="*/ 947176 h 5778636"/>
              <a:gd name="connsiteX249" fmla="*/ 7345316 w 10953750"/>
              <a:gd name="connsiteY249" fmla="*/ 947806 h 5778636"/>
              <a:gd name="connsiteX250" fmla="*/ 7302368 w 10953750"/>
              <a:gd name="connsiteY250" fmla="*/ 980472 h 5778636"/>
              <a:gd name="connsiteX251" fmla="*/ 7297724 w 10953750"/>
              <a:gd name="connsiteY251" fmla="*/ 1021060 h 5778636"/>
              <a:gd name="connsiteX252" fmla="*/ 7279479 w 10953750"/>
              <a:gd name="connsiteY252" fmla="*/ 1039706 h 5778636"/>
              <a:gd name="connsiteX253" fmla="*/ 7239313 w 10953750"/>
              <a:gd name="connsiteY253" fmla="*/ 1054847 h 5778636"/>
              <a:gd name="connsiteX254" fmla="*/ 7226832 w 10953750"/>
              <a:gd name="connsiteY254" fmla="*/ 1082501 h 5778636"/>
              <a:gd name="connsiteX255" fmla="*/ 7162102 w 10953750"/>
              <a:gd name="connsiteY255" fmla="*/ 1241067 h 5778636"/>
              <a:gd name="connsiteX256" fmla="*/ 7151930 w 10953750"/>
              <a:gd name="connsiteY256" fmla="*/ 1265497 h 5778636"/>
              <a:gd name="connsiteX257" fmla="*/ 7127886 w 10953750"/>
              <a:gd name="connsiteY257" fmla="*/ 1326343 h 5778636"/>
              <a:gd name="connsiteX258" fmla="*/ 7046151 w 10953750"/>
              <a:gd name="connsiteY258" fmla="*/ 1382457 h 5778636"/>
              <a:gd name="connsiteX259" fmla="*/ 7009438 w 10953750"/>
              <a:gd name="connsiteY259" fmla="*/ 1409830 h 5778636"/>
              <a:gd name="connsiteX260" fmla="*/ 6950024 w 10953750"/>
              <a:gd name="connsiteY260" fmla="*/ 1557565 h 5778636"/>
              <a:gd name="connsiteX261" fmla="*/ 6930624 w 10953750"/>
              <a:gd name="connsiteY261" fmla="*/ 1577824 h 5778636"/>
              <a:gd name="connsiteX262" fmla="*/ 6915621 w 10953750"/>
              <a:gd name="connsiteY262" fmla="*/ 1581714 h 5778636"/>
              <a:gd name="connsiteX263" fmla="*/ 6902468 w 10953750"/>
              <a:gd name="connsiteY263" fmla="*/ 1579611 h 5778636"/>
              <a:gd name="connsiteX264" fmla="*/ 6901797 w 10953750"/>
              <a:gd name="connsiteY264" fmla="*/ 1549853 h 5778636"/>
              <a:gd name="connsiteX265" fmla="*/ 6892817 w 10953750"/>
              <a:gd name="connsiteY265" fmla="*/ 1521462 h 5778636"/>
              <a:gd name="connsiteX266" fmla="*/ 6876882 w 10953750"/>
              <a:gd name="connsiteY266" fmla="*/ 1536884 h 5778636"/>
              <a:gd name="connsiteX267" fmla="*/ 6887924 w 10953750"/>
              <a:gd name="connsiteY267" fmla="*/ 1586269 h 5778636"/>
              <a:gd name="connsiteX268" fmla="*/ 6848829 w 10953750"/>
              <a:gd name="connsiteY268" fmla="*/ 1719284 h 5778636"/>
              <a:gd name="connsiteX269" fmla="*/ 6818115 w 10953750"/>
              <a:gd name="connsiteY269" fmla="*/ 1748515 h 5778636"/>
              <a:gd name="connsiteX270" fmla="*/ 6819717 w 10953750"/>
              <a:gd name="connsiteY270" fmla="*/ 1766742 h 5778636"/>
              <a:gd name="connsiteX271" fmla="*/ 6819233 w 10953750"/>
              <a:gd name="connsiteY271" fmla="*/ 1798112 h 5778636"/>
              <a:gd name="connsiteX272" fmla="*/ 6753409 w 10953750"/>
              <a:gd name="connsiteY272" fmla="*/ 1872942 h 5778636"/>
              <a:gd name="connsiteX273" fmla="*/ 6628726 w 10953750"/>
              <a:gd name="connsiteY273" fmla="*/ 1961721 h 5778636"/>
              <a:gd name="connsiteX274" fmla="*/ 6630800 w 10953750"/>
              <a:gd name="connsiteY274" fmla="*/ 1965647 h 5778636"/>
              <a:gd name="connsiteX275" fmla="*/ 6651567 w 10953750"/>
              <a:gd name="connsiteY275" fmla="*/ 1970765 h 5778636"/>
              <a:gd name="connsiteX276" fmla="*/ 6665391 w 10953750"/>
              <a:gd name="connsiteY276" fmla="*/ 2002626 h 5778636"/>
              <a:gd name="connsiteX277" fmla="*/ 6630305 w 10953750"/>
              <a:gd name="connsiteY277" fmla="*/ 2014086 h 5778636"/>
              <a:gd name="connsiteX278" fmla="*/ 6611153 w 10953750"/>
              <a:gd name="connsiteY278" fmla="*/ 2010125 h 5778636"/>
              <a:gd name="connsiteX279" fmla="*/ 6622667 w 10953750"/>
              <a:gd name="connsiteY279" fmla="*/ 2045211 h 5778636"/>
              <a:gd name="connsiteX280" fmla="*/ 6634193 w 10953750"/>
              <a:gd name="connsiteY280" fmla="*/ 2063227 h 5778636"/>
              <a:gd name="connsiteX281" fmla="*/ 6620980 w 10953750"/>
              <a:gd name="connsiteY281" fmla="*/ 2146471 h 5778636"/>
              <a:gd name="connsiteX282" fmla="*/ 6584019 w 10953750"/>
              <a:gd name="connsiteY282" fmla="*/ 2198064 h 5778636"/>
              <a:gd name="connsiteX283" fmla="*/ 6563700 w 10953750"/>
              <a:gd name="connsiteY283" fmla="*/ 2212784 h 5778636"/>
              <a:gd name="connsiteX284" fmla="*/ 6540823 w 10953750"/>
              <a:gd name="connsiteY284" fmla="*/ 2254950 h 5778636"/>
              <a:gd name="connsiteX285" fmla="*/ 6541954 w 10953750"/>
              <a:gd name="connsiteY285" fmla="*/ 2287476 h 5778636"/>
              <a:gd name="connsiteX286" fmla="*/ 6538937 w 10953750"/>
              <a:gd name="connsiteY286" fmla="*/ 2312152 h 5778636"/>
              <a:gd name="connsiteX287" fmla="*/ 6515612 w 10953750"/>
              <a:gd name="connsiteY287" fmla="*/ 2334478 h 5778636"/>
              <a:gd name="connsiteX288" fmla="*/ 6455835 w 10953750"/>
              <a:gd name="connsiteY288" fmla="*/ 2342888 h 5778636"/>
              <a:gd name="connsiteX289" fmla="*/ 6434149 w 10953750"/>
              <a:gd name="connsiteY289" fmla="*/ 2332232 h 5778636"/>
              <a:gd name="connsiteX290" fmla="*/ 6441678 w 10953750"/>
              <a:gd name="connsiteY290" fmla="*/ 2454733 h 5778636"/>
              <a:gd name="connsiteX291" fmla="*/ 6413970 w 10953750"/>
              <a:gd name="connsiteY291" fmla="*/ 2476358 h 5778636"/>
              <a:gd name="connsiteX292" fmla="*/ 6383975 w 10953750"/>
              <a:gd name="connsiteY292" fmla="*/ 2467070 h 5778636"/>
              <a:gd name="connsiteX293" fmla="*/ 6393451 w 10953750"/>
              <a:gd name="connsiteY293" fmla="*/ 2447021 h 5778636"/>
              <a:gd name="connsiteX294" fmla="*/ 6397388 w 10953750"/>
              <a:gd name="connsiteY294" fmla="*/ 2427883 h 5778636"/>
              <a:gd name="connsiteX295" fmla="*/ 6373852 w 10953750"/>
              <a:gd name="connsiteY295" fmla="*/ 2423221 h 5778636"/>
              <a:gd name="connsiteX296" fmla="*/ 6353993 w 10953750"/>
              <a:gd name="connsiteY296" fmla="*/ 2440711 h 5778636"/>
              <a:gd name="connsiteX297" fmla="*/ 6332519 w 10953750"/>
              <a:gd name="connsiteY297" fmla="*/ 2457044 h 5778636"/>
              <a:gd name="connsiteX298" fmla="*/ 6339473 w 10953750"/>
              <a:gd name="connsiteY298" fmla="*/ 2413231 h 5778636"/>
              <a:gd name="connsiteX299" fmla="*/ 6381786 w 10953750"/>
              <a:gd name="connsiteY299" fmla="*/ 2299599 h 5778636"/>
              <a:gd name="connsiteX300" fmla="*/ 6431676 w 10953750"/>
              <a:gd name="connsiteY300" fmla="*/ 2240190 h 5778636"/>
              <a:gd name="connsiteX301" fmla="*/ 6442307 w 10953750"/>
              <a:gd name="connsiteY301" fmla="*/ 2218530 h 5778636"/>
              <a:gd name="connsiteX302" fmla="*/ 6442120 w 10953750"/>
              <a:gd name="connsiteY302" fmla="*/ 2157402 h 5778636"/>
              <a:gd name="connsiteX303" fmla="*/ 6461060 w 10953750"/>
              <a:gd name="connsiteY303" fmla="*/ 2134374 h 5778636"/>
              <a:gd name="connsiteX304" fmla="*/ 6506094 w 10953750"/>
              <a:gd name="connsiteY304" fmla="*/ 2088565 h 5778636"/>
              <a:gd name="connsiteX305" fmla="*/ 6525058 w 10953750"/>
              <a:gd name="connsiteY305" fmla="*/ 2031398 h 5778636"/>
              <a:gd name="connsiteX306" fmla="*/ 6548606 w 10953750"/>
              <a:gd name="connsiteY306" fmla="*/ 2018991 h 5778636"/>
              <a:gd name="connsiteX307" fmla="*/ 6570763 w 10953750"/>
              <a:gd name="connsiteY307" fmla="*/ 2015347 h 5778636"/>
              <a:gd name="connsiteX308" fmla="*/ 6560864 w 10953750"/>
              <a:gd name="connsiteY308" fmla="*/ 1981418 h 5778636"/>
              <a:gd name="connsiteX309" fmla="*/ 6548431 w 10953750"/>
              <a:gd name="connsiteY309" fmla="*/ 1940794 h 5778636"/>
              <a:gd name="connsiteX310" fmla="*/ 6581691 w 10953750"/>
              <a:gd name="connsiteY310" fmla="*/ 1901188 h 5778636"/>
              <a:gd name="connsiteX311" fmla="*/ 6619583 w 10953750"/>
              <a:gd name="connsiteY311" fmla="*/ 1838063 h 5778636"/>
              <a:gd name="connsiteX312" fmla="*/ 6606914 w 10953750"/>
              <a:gd name="connsiteY312" fmla="*/ 1804590 h 5778636"/>
              <a:gd name="connsiteX313" fmla="*/ 6597474 w 10953750"/>
              <a:gd name="connsiteY313" fmla="*/ 1773430 h 5778636"/>
              <a:gd name="connsiteX314" fmla="*/ 6644879 w 10953750"/>
              <a:gd name="connsiteY314" fmla="*/ 1639048 h 5778636"/>
              <a:gd name="connsiteX315" fmla="*/ 6703301 w 10953750"/>
              <a:gd name="connsiteY315" fmla="*/ 1588192 h 5778636"/>
              <a:gd name="connsiteX316" fmla="*/ 6705611 w 10953750"/>
              <a:gd name="connsiteY316" fmla="*/ 1584968 h 5778636"/>
              <a:gd name="connsiteX317" fmla="*/ 6692011 w 10953750"/>
              <a:gd name="connsiteY317" fmla="*/ 1563026 h 5778636"/>
              <a:gd name="connsiteX318" fmla="*/ 6723632 w 10953750"/>
              <a:gd name="connsiteY318" fmla="*/ 1556402 h 5778636"/>
              <a:gd name="connsiteX319" fmla="*/ 6733556 w 10953750"/>
              <a:gd name="connsiteY319" fmla="*/ 1556192 h 5778636"/>
              <a:gd name="connsiteX320" fmla="*/ 6777858 w 10953750"/>
              <a:gd name="connsiteY320" fmla="*/ 1565972 h 5778636"/>
              <a:gd name="connsiteX321" fmla="*/ 6797022 w 10953750"/>
              <a:gd name="connsiteY321" fmla="*/ 1552864 h 5778636"/>
              <a:gd name="connsiteX322" fmla="*/ 6788265 w 10953750"/>
              <a:gd name="connsiteY322" fmla="*/ 1534392 h 5778636"/>
              <a:gd name="connsiteX323" fmla="*/ 6728524 w 10953750"/>
              <a:gd name="connsiteY323" fmla="*/ 1491594 h 5778636"/>
              <a:gd name="connsiteX324" fmla="*/ 6733616 w 10953750"/>
              <a:gd name="connsiteY324" fmla="*/ 1470845 h 5778636"/>
              <a:gd name="connsiteX325" fmla="*/ 6789493 w 10953750"/>
              <a:gd name="connsiteY325" fmla="*/ 1430363 h 5778636"/>
              <a:gd name="connsiteX326" fmla="*/ 6795504 w 10953750"/>
              <a:gd name="connsiteY326" fmla="*/ 1415151 h 5778636"/>
              <a:gd name="connsiteX327" fmla="*/ 6802011 w 10953750"/>
              <a:gd name="connsiteY327" fmla="*/ 1351500 h 5778636"/>
              <a:gd name="connsiteX328" fmla="*/ 6808282 w 10953750"/>
              <a:gd name="connsiteY328" fmla="*/ 1294999 h 5778636"/>
              <a:gd name="connsiteX329" fmla="*/ 6812219 w 10953750"/>
              <a:gd name="connsiteY329" fmla="*/ 1275862 h 5778636"/>
              <a:gd name="connsiteX330" fmla="*/ 6860282 w 10953750"/>
              <a:gd name="connsiteY330" fmla="*/ 1188308 h 5778636"/>
              <a:gd name="connsiteX331" fmla="*/ 6877148 w 10953750"/>
              <a:gd name="connsiteY331" fmla="*/ 1161355 h 5778636"/>
              <a:gd name="connsiteX332" fmla="*/ 6917350 w 10953750"/>
              <a:gd name="connsiteY332" fmla="*/ 1095006 h 5778636"/>
              <a:gd name="connsiteX333" fmla="*/ 6925671 w 10953750"/>
              <a:gd name="connsiteY333" fmla="*/ 1076569 h 5778636"/>
              <a:gd name="connsiteX334" fmla="*/ 6958520 w 10953750"/>
              <a:gd name="connsiteY334" fmla="*/ 965916 h 5778636"/>
              <a:gd name="connsiteX335" fmla="*/ 6999394 w 10953750"/>
              <a:gd name="connsiteY335" fmla="*/ 929325 h 5778636"/>
              <a:gd name="connsiteX336" fmla="*/ 7035448 w 10953750"/>
              <a:gd name="connsiteY336" fmla="*/ 855125 h 5778636"/>
              <a:gd name="connsiteX337" fmla="*/ 7029050 w 10953750"/>
              <a:gd name="connsiteY337" fmla="*/ 765150 h 5778636"/>
              <a:gd name="connsiteX338" fmla="*/ 7022132 w 10953750"/>
              <a:gd name="connsiteY338" fmla="*/ 757755 h 5778636"/>
              <a:gd name="connsiteX339" fmla="*/ 7029993 w 10953750"/>
              <a:gd name="connsiteY339" fmla="*/ 736549 h 5778636"/>
              <a:gd name="connsiteX340" fmla="*/ 7064384 w 10953750"/>
              <a:gd name="connsiteY340" fmla="*/ 729470 h 5778636"/>
              <a:gd name="connsiteX341" fmla="*/ 7103219 w 10953750"/>
              <a:gd name="connsiteY341" fmla="*/ 637745 h 5778636"/>
              <a:gd name="connsiteX342" fmla="*/ 7088029 w 10953750"/>
              <a:gd name="connsiteY342" fmla="*/ 580507 h 5778636"/>
              <a:gd name="connsiteX343" fmla="*/ 7078377 w 10953750"/>
              <a:gd name="connsiteY343" fmla="*/ 522358 h 5778636"/>
              <a:gd name="connsiteX344" fmla="*/ 7136975 w 10953750"/>
              <a:gd name="connsiteY344" fmla="*/ 549699 h 5778636"/>
              <a:gd name="connsiteX345" fmla="*/ 7153853 w 10953750"/>
              <a:gd name="connsiteY345" fmla="*/ 505676 h 5778636"/>
              <a:gd name="connsiteX346" fmla="*/ 7172334 w 10953750"/>
              <a:gd name="connsiteY346" fmla="*/ 479880 h 5778636"/>
              <a:gd name="connsiteX347" fmla="*/ 7200326 w 10953750"/>
              <a:gd name="connsiteY347" fmla="*/ 382827 h 5778636"/>
              <a:gd name="connsiteX348" fmla="*/ 7297458 w 10953750"/>
              <a:gd name="connsiteY348" fmla="*/ 93770 h 5778636"/>
              <a:gd name="connsiteX349" fmla="*/ 7299320 w 10953750"/>
              <a:gd name="connsiteY349" fmla="*/ 70706 h 5778636"/>
              <a:gd name="connsiteX350" fmla="*/ 7275089 w 10953750"/>
              <a:gd name="connsiteY350" fmla="*/ 70425 h 5778636"/>
              <a:gd name="connsiteX351" fmla="*/ 7256397 w 10953750"/>
              <a:gd name="connsiteY351" fmla="*/ 69233 h 5778636"/>
              <a:gd name="connsiteX352" fmla="*/ 7253875 w 10953750"/>
              <a:gd name="connsiteY352" fmla="*/ 45469 h 5778636"/>
              <a:gd name="connsiteX353" fmla="*/ 7264270 w 10953750"/>
              <a:gd name="connsiteY353" fmla="*/ 30958 h 5778636"/>
              <a:gd name="connsiteX354" fmla="*/ 6995439 w 10953750"/>
              <a:gd name="connsiteY354" fmla="*/ 0 h 5778636"/>
              <a:gd name="connsiteX355" fmla="*/ 7132522 w 10953750"/>
              <a:gd name="connsiteY355" fmla="*/ 0 h 5778636"/>
              <a:gd name="connsiteX356" fmla="*/ 7129053 w 10953750"/>
              <a:gd name="connsiteY356" fmla="*/ 4842 h 5778636"/>
              <a:gd name="connsiteX357" fmla="*/ 7070770 w 10953750"/>
              <a:gd name="connsiteY357" fmla="*/ 185104 h 5778636"/>
              <a:gd name="connsiteX358" fmla="*/ 7036826 w 10953750"/>
              <a:gd name="connsiteY358" fmla="*/ 212022 h 5778636"/>
              <a:gd name="connsiteX359" fmla="*/ 7024829 w 10953750"/>
              <a:gd name="connsiteY359" fmla="*/ 208306 h 5778636"/>
              <a:gd name="connsiteX360" fmla="*/ 7024357 w 10953750"/>
              <a:gd name="connsiteY360" fmla="*/ 222607 h 5778636"/>
              <a:gd name="connsiteX361" fmla="*/ 7028965 w 10953750"/>
              <a:gd name="connsiteY361" fmla="*/ 233227 h 5778636"/>
              <a:gd name="connsiteX362" fmla="*/ 7021563 w 10953750"/>
              <a:gd name="connsiteY362" fmla="*/ 257201 h 5778636"/>
              <a:gd name="connsiteX363" fmla="*/ 7011652 w 10953750"/>
              <a:gd name="connsiteY363" fmla="*/ 240342 h 5778636"/>
              <a:gd name="connsiteX364" fmla="*/ 7009577 w 10953750"/>
              <a:gd name="connsiteY364" fmla="*/ 236416 h 5778636"/>
              <a:gd name="connsiteX365" fmla="*/ 6999430 w 10953750"/>
              <a:gd name="connsiteY365" fmla="*/ 226707 h 5778636"/>
              <a:gd name="connsiteX366" fmla="*/ 6989730 w 10953750"/>
              <a:gd name="connsiteY366" fmla="*/ 236836 h 5778636"/>
              <a:gd name="connsiteX367" fmla="*/ 6939393 w 10953750"/>
              <a:gd name="connsiteY367" fmla="*/ 276407 h 5778636"/>
              <a:gd name="connsiteX368" fmla="*/ 6921160 w 10953750"/>
              <a:gd name="connsiteY368" fmla="*/ 277983 h 5778636"/>
              <a:gd name="connsiteX369" fmla="*/ 6913123 w 10953750"/>
              <a:gd name="connsiteY369" fmla="*/ 220991 h 5778636"/>
              <a:gd name="connsiteX370" fmla="*/ 6967198 w 10953750"/>
              <a:gd name="connsiteY370" fmla="*/ 118225 h 5778636"/>
              <a:gd name="connsiteX371" fmla="*/ 6991913 w 10953750"/>
              <a:gd name="connsiteY371" fmla="*/ 87137 h 5778636"/>
              <a:gd name="connsiteX372" fmla="*/ 6994695 w 10953750"/>
              <a:gd name="connsiteY372" fmla="*/ 69611 h 5778636"/>
              <a:gd name="connsiteX373" fmla="*/ 6986646 w 10953750"/>
              <a:gd name="connsiteY373" fmla="*/ 29689 h 5778636"/>
              <a:gd name="connsiteX374" fmla="*/ 6276976 w 10953750"/>
              <a:gd name="connsiteY374" fmla="*/ 0 h 5778636"/>
              <a:gd name="connsiteX375" fmla="*/ 6675372 w 10953750"/>
              <a:gd name="connsiteY375" fmla="*/ 0 h 5778636"/>
              <a:gd name="connsiteX376" fmla="*/ 6673365 w 10953750"/>
              <a:gd name="connsiteY376" fmla="*/ 5505 h 5778636"/>
              <a:gd name="connsiteX377" fmla="*/ 6675103 w 10953750"/>
              <a:gd name="connsiteY377" fmla="*/ 21198 h 5778636"/>
              <a:gd name="connsiteX378" fmla="*/ 6674408 w 10953750"/>
              <a:gd name="connsiteY378" fmla="*/ 25579 h 5778636"/>
              <a:gd name="connsiteX379" fmla="*/ 6610482 w 10953750"/>
              <a:gd name="connsiteY379" fmla="*/ 26138 h 5778636"/>
              <a:gd name="connsiteX380" fmla="*/ 6573793 w 10953750"/>
              <a:gd name="connsiteY380" fmla="*/ 19373 h 5778636"/>
              <a:gd name="connsiteX381" fmla="*/ 6569173 w 10953750"/>
              <a:gd name="connsiteY381" fmla="*/ 25822 h 5778636"/>
              <a:gd name="connsiteX382" fmla="*/ 6572378 w 10953750"/>
              <a:gd name="connsiteY382" fmla="*/ 62274 h 5778636"/>
              <a:gd name="connsiteX383" fmla="*/ 6586662 w 10953750"/>
              <a:gd name="connsiteY383" fmla="*/ 96904 h 5778636"/>
              <a:gd name="connsiteX384" fmla="*/ 6606249 w 10953750"/>
              <a:gd name="connsiteY384" fmla="*/ 137773 h 5778636"/>
              <a:gd name="connsiteX385" fmla="*/ 6577149 w 10953750"/>
              <a:gd name="connsiteY385" fmla="*/ 168161 h 5778636"/>
              <a:gd name="connsiteX386" fmla="*/ 6574368 w 10953750"/>
              <a:gd name="connsiteY386" fmla="*/ 185686 h 5778636"/>
              <a:gd name="connsiteX387" fmla="*/ 6575498 w 10953750"/>
              <a:gd name="connsiteY387" fmla="*/ 218213 h 5778636"/>
              <a:gd name="connsiteX388" fmla="*/ 6566954 w 10953750"/>
              <a:gd name="connsiteY388" fmla="*/ 226730 h 5778636"/>
              <a:gd name="connsiteX389" fmla="*/ 6558385 w 10953750"/>
              <a:gd name="connsiteY389" fmla="*/ 269386 h 5778636"/>
              <a:gd name="connsiteX390" fmla="*/ 6556038 w 10953750"/>
              <a:gd name="connsiteY390" fmla="*/ 323819 h 5778636"/>
              <a:gd name="connsiteX391" fmla="*/ 6526491 w 10953750"/>
              <a:gd name="connsiteY391" fmla="*/ 334368 h 5778636"/>
              <a:gd name="connsiteX392" fmla="*/ 6508035 w 10953750"/>
              <a:gd name="connsiteY392" fmla="*/ 326026 h 5778636"/>
              <a:gd name="connsiteX393" fmla="*/ 6476898 w 10953750"/>
              <a:gd name="connsiteY393" fmla="*/ 301279 h 5778636"/>
              <a:gd name="connsiteX394" fmla="*/ 6422249 w 10953750"/>
              <a:gd name="connsiteY394" fmla="*/ 237732 h 5778636"/>
              <a:gd name="connsiteX395" fmla="*/ 6409755 w 10953750"/>
              <a:gd name="connsiteY395" fmla="*/ 282456 h 5778636"/>
              <a:gd name="connsiteX396" fmla="*/ 6391486 w 10953750"/>
              <a:gd name="connsiteY396" fmla="*/ 335241 h 5778636"/>
              <a:gd name="connsiteX397" fmla="*/ 6385910 w 10953750"/>
              <a:gd name="connsiteY397" fmla="*/ 387360 h 5778636"/>
              <a:gd name="connsiteX398" fmla="*/ 6374028 w 10953750"/>
              <a:gd name="connsiteY398" fmla="*/ 547189 h 5778636"/>
              <a:gd name="connsiteX399" fmla="*/ 6357633 w 10953750"/>
              <a:gd name="connsiteY399" fmla="*/ 559842 h 5778636"/>
              <a:gd name="connsiteX400" fmla="*/ 6342630 w 10953750"/>
              <a:gd name="connsiteY400" fmla="*/ 563732 h 5778636"/>
              <a:gd name="connsiteX401" fmla="*/ 6350467 w 10953750"/>
              <a:gd name="connsiteY401" fmla="*/ 576666 h 5778636"/>
              <a:gd name="connsiteX402" fmla="*/ 6359683 w 10953750"/>
              <a:gd name="connsiteY402" fmla="*/ 597907 h 5778636"/>
              <a:gd name="connsiteX403" fmla="*/ 6353201 w 10953750"/>
              <a:gd name="connsiteY403" fmla="*/ 627419 h 5778636"/>
              <a:gd name="connsiteX404" fmla="*/ 6366801 w 10953750"/>
              <a:gd name="connsiteY404" fmla="*/ 649361 h 5778636"/>
              <a:gd name="connsiteX405" fmla="*/ 6382935 w 10953750"/>
              <a:gd name="connsiteY405" fmla="*/ 677997 h 5778636"/>
              <a:gd name="connsiteX406" fmla="*/ 6360083 w 10953750"/>
              <a:gd name="connsiteY406" fmla="*/ 686023 h 5778636"/>
              <a:gd name="connsiteX407" fmla="*/ 6349004 w 10953750"/>
              <a:gd name="connsiteY407" fmla="*/ 687846 h 5778636"/>
              <a:gd name="connsiteX408" fmla="*/ 6367908 w 10953750"/>
              <a:gd name="connsiteY408" fmla="*/ 716027 h 5778636"/>
              <a:gd name="connsiteX409" fmla="*/ 6368815 w 10953750"/>
              <a:gd name="connsiteY409" fmla="*/ 738634 h 5778636"/>
              <a:gd name="connsiteX410" fmla="*/ 6348968 w 10953750"/>
              <a:gd name="connsiteY410" fmla="*/ 739054 h 5778636"/>
              <a:gd name="connsiteX411" fmla="*/ 6275318 w 10953750"/>
              <a:gd name="connsiteY411" fmla="*/ 783881 h 5778636"/>
              <a:gd name="connsiteX412" fmla="*/ 6272300 w 10953750"/>
              <a:gd name="connsiteY412" fmla="*/ 808557 h 5778636"/>
              <a:gd name="connsiteX413" fmla="*/ 6211096 w 10953750"/>
              <a:gd name="connsiteY413" fmla="*/ 876938 h 5778636"/>
              <a:gd name="connsiteX414" fmla="*/ 6208326 w 10953750"/>
              <a:gd name="connsiteY414" fmla="*/ 877394 h 5778636"/>
              <a:gd name="connsiteX415" fmla="*/ 6192156 w 10953750"/>
              <a:gd name="connsiteY415" fmla="*/ 899966 h 5778636"/>
              <a:gd name="connsiteX416" fmla="*/ 6198379 w 10953750"/>
              <a:gd name="connsiteY416" fmla="*/ 911743 h 5778636"/>
              <a:gd name="connsiteX417" fmla="*/ 6221231 w 10953750"/>
              <a:gd name="connsiteY417" fmla="*/ 903717 h 5778636"/>
              <a:gd name="connsiteX418" fmla="*/ 6235775 w 10953750"/>
              <a:gd name="connsiteY418" fmla="*/ 897058 h 5778636"/>
              <a:gd name="connsiteX419" fmla="*/ 6236918 w 10953750"/>
              <a:gd name="connsiteY419" fmla="*/ 912515 h 5778636"/>
              <a:gd name="connsiteX420" fmla="*/ 6227666 w 10953750"/>
              <a:gd name="connsiteY420" fmla="*/ 942482 h 5778636"/>
              <a:gd name="connsiteX421" fmla="*/ 6225791 w 10953750"/>
              <a:gd name="connsiteY421" fmla="*/ 982615 h 5778636"/>
              <a:gd name="connsiteX422" fmla="*/ 6216315 w 10953750"/>
              <a:gd name="connsiteY422" fmla="*/ 1002664 h 5778636"/>
              <a:gd name="connsiteX423" fmla="*/ 6195500 w 10953750"/>
              <a:gd name="connsiteY423" fmla="*/ 1065824 h 5778636"/>
              <a:gd name="connsiteX424" fmla="*/ 6213932 w 10953750"/>
              <a:gd name="connsiteY424" fmla="*/ 1108305 h 5778636"/>
              <a:gd name="connsiteX425" fmla="*/ 6215510 w 10953750"/>
              <a:gd name="connsiteY425" fmla="*/ 1160670 h 5778636"/>
              <a:gd name="connsiteX426" fmla="*/ 6176264 w 10953750"/>
              <a:gd name="connsiteY426" fmla="*/ 1181349 h 5778636"/>
              <a:gd name="connsiteX427" fmla="*/ 6140010 w 10953750"/>
              <a:gd name="connsiteY427" fmla="*/ 1211491 h 5778636"/>
              <a:gd name="connsiteX428" fmla="*/ 6132149 w 10953750"/>
              <a:gd name="connsiteY428" fmla="*/ 1232696 h 5778636"/>
              <a:gd name="connsiteX429" fmla="*/ 6132820 w 10953750"/>
              <a:gd name="connsiteY429" fmla="*/ 1262454 h 5778636"/>
              <a:gd name="connsiteX430" fmla="*/ 6140893 w 10953750"/>
              <a:gd name="connsiteY430" fmla="*/ 1268237 h 5778636"/>
              <a:gd name="connsiteX431" fmla="*/ 6139950 w 10953750"/>
              <a:gd name="connsiteY431" fmla="*/ 1296839 h 5778636"/>
              <a:gd name="connsiteX432" fmla="*/ 6107857 w 10953750"/>
              <a:gd name="connsiteY432" fmla="*/ 1317763 h 5778636"/>
              <a:gd name="connsiteX433" fmla="*/ 6089764 w 10953750"/>
              <a:gd name="connsiteY433" fmla="*/ 1448745 h 5778636"/>
              <a:gd name="connsiteX434" fmla="*/ 6134054 w 10953750"/>
              <a:gd name="connsiteY434" fmla="*/ 1475595 h 5778636"/>
              <a:gd name="connsiteX435" fmla="*/ 6152709 w 10953750"/>
              <a:gd name="connsiteY435" fmla="*/ 1527996 h 5778636"/>
              <a:gd name="connsiteX436" fmla="*/ 6139992 w 10953750"/>
              <a:gd name="connsiteY436" fmla="*/ 1562800 h 5778636"/>
              <a:gd name="connsiteX437" fmla="*/ 6096125 w 10953750"/>
              <a:gd name="connsiteY437" fmla="*/ 1589928 h 5778636"/>
              <a:gd name="connsiteX438" fmla="*/ 6080650 w 10953750"/>
              <a:gd name="connsiteY438" fmla="*/ 1608119 h 5778636"/>
              <a:gd name="connsiteX439" fmla="*/ 6042087 w 10953750"/>
              <a:gd name="connsiteY439" fmla="*/ 1641485 h 5778636"/>
              <a:gd name="connsiteX440" fmla="*/ 6029406 w 10953750"/>
              <a:gd name="connsiteY440" fmla="*/ 1625081 h 5778636"/>
              <a:gd name="connsiteX441" fmla="*/ 6047179 w 10953750"/>
              <a:gd name="connsiteY441" fmla="*/ 1620736 h 5778636"/>
              <a:gd name="connsiteX442" fmla="*/ 6062182 w 10953750"/>
              <a:gd name="connsiteY442" fmla="*/ 1616845 h 5778636"/>
              <a:gd name="connsiteX443" fmla="*/ 6057810 w 10953750"/>
              <a:gd name="connsiteY443" fmla="*/ 1599075 h 5778636"/>
              <a:gd name="connsiteX444" fmla="*/ 6001758 w 10953750"/>
              <a:gd name="connsiteY444" fmla="*/ 1561359 h 5778636"/>
              <a:gd name="connsiteX445" fmla="*/ 6005670 w 10953750"/>
              <a:gd name="connsiteY445" fmla="*/ 1576361 h 5778636"/>
              <a:gd name="connsiteX446" fmla="*/ 5994332 w 10953750"/>
              <a:gd name="connsiteY446" fmla="*/ 1619473 h 5778636"/>
              <a:gd name="connsiteX447" fmla="*/ 5973789 w 10953750"/>
              <a:gd name="connsiteY447" fmla="*/ 1624274 h 5778636"/>
              <a:gd name="connsiteX448" fmla="*/ 5949310 w 10953750"/>
              <a:gd name="connsiteY448" fmla="*/ 1648212 h 5778636"/>
              <a:gd name="connsiteX449" fmla="*/ 5931053 w 10953750"/>
              <a:gd name="connsiteY449" fmla="*/ 1683928 h 5778636"/>
              <a:gd name="connsiteX450" fmla="*/ 5910535 w 10953750"/>
              <a:gd name="connsiteY450" fmla="*/ 1654591 h 5778636"/>
              <a:gd name="connsiteX451" fmla="*/ 5881671 w 10953750"/>
              <a:gd name="connsiteY451" fmla="*/ 1677828 h 5778636"/>
              <a:gd name="connsiteX452" fmla="*/ 5876132 w 10953750"/>
              <a:gd name="connsiteY452" fmla="*/ 1678739 h 5778636"/>
              <a:gd name="connsiteX453" fmla="*/ 5862991 w 10953750"/>
              <a:gd name="connsiteY453" fmla="*/ 1659566 h 5778636"/>
              <a:gd name="connsiteX454" fmla="*/ 5872715 w 10953750"/>
              <a:gd name="connsiteY454" fmla="*/ 1615298 h 5778636"/>
              <a:gd name="connsiteX455" fmla="*/ 5901119 w 10953750"/>
              <a:gd name="connsiteY455" fmla="*/ 1589292 h 5778636"/>
              <a:gd name="connsiteX456" fmla="*/ 5916594 w 10953750"/>
              <a:gd name="connsiteY456" fmla="*/ 1571101 h 5778636"/>
              <a:gd name="connsiteX457" fmla="*/ 5904409 w 10953750"/>
              <a:gd name="connsiteY457" fmla="*/ 1506257 h 5778636"/>
              <a:gd name="connsiteX458" fmla="*/ 5918505 w 10953750"/>
              <a:gd name="connsiteY458" fmla="*/ 1479760 h 5778636"/>
              <a:gd name="connsiteX459" fmla="*/ 5943903 w 10953750"/>
              <a:gd name="connsiteY459" fmla="*/ 1461359 h 5778636"/>
              <a:gd name="connsiteX460" fmla="*/ 5937693 w 10953750"/>
              <a:gd name="connsiteY460" fmla="*/ 1432513 h 5778636"/>
              <a:gd name="connsiteX461" fmla="*/ 5966792 w 10953750"/>
              <a:gd name="connsiteY461" fmla="*/ 1402125 h 5778636"/>
              <a:gd name="connsiteX462" fmla="*/ 5981584 w 10953750"/>
              <a:gd name="connsiteY462" fmla="*/ 1371246 h 5778636"/>
              <a:gd name="connsiteX463" fmla="*/ 5997083 w 10953750"/>
              <a:gd name="connsiteY463" fmla="*/ 1318916 h 5778636"/>
              <a:gd name="connsiteX464" fmla="*/ 5983035 w 10953750"/>
              <a:gd name="connsiteY464" fmla="*/ 1277136 h 5778636"/>
              <a:gd name="connsiteX465" fmla="*/ 6013761 w 10953750"/>
              <a:gd name="connsiteY465" fmla="*/ 1230835 h 5778636"/>
              <a:gd name="connsiteX466" fmla="*/ 6041918 w 10953750"/>
              <a:gd name="connsiteY466" fmla="*/ 1229049 h 5778636"/>
              <a:gd name="connsiteX467" fmla="*/ 6013326 w 10953750"/>
              <a:gd name="connsiteY467" fmla="*/ 1193927 h 5778636"/>
              <a:gd name="connsiteX468" fmla="*/ 6023250 w 10953750"/>
              <a:gd name="connsiteY468" fmla="*/ 1193717 h 5778636"/>
              <a:gd name="connsiteX469" fmla="*/ 6061130 w 10953750"/>
              <a:gd name="connsiteY469" fmla="*/ 1147662 h 5778636"/>
              <a:gd name="connsiteX470" fmla="*/ 6051914 w 10953750"/>
              <a:gd name="connsiteY470" fmla="*/ 1126422 h 5778636"/>
              <a:gd name="connsiteX471" fmla="*/ 6040611 w 10953750"/>
              <a:gd name="connsiteY471" fmla="*/ 1118325 h 5778636"/>
              <a:gd name="connsiteX472" fmla="*/ 6016628 w 10953750"/>
              <a:gd name="connsiteY472" fmla="*/ 1093824 h 5778636"/>
              <a:gd name="connsiteX473" fmla="*/ 6040013 w 10953750"/>
              <a:gd name="connsiteY473" fmla="*/ 986150 h 5778636"/>
              <a:gd name="connsiteX474" fmla="*/ 6086982 w 10953750"/>
              <a:gd name="connsiteY474" fmla="*/ 814860 h 5778636"/>
              <a:gd name="connsiteX475" fmla="*/ 6106865 w 10953750"/>
              <a:gd name="connsiteY475" fmla="*/ 763232 h 5778636"/>
              <a:gd name="connsiteX476" fmla="*/ 6118663 w 10953750"/>
              <a:gd name="connsiteY476" fmla="*/ 722889 h 5778636"/>
              <a:gd name="connsiteX477" fmla="*/ 6132100 w 10953750"/>
              <a:gd name="connsiteY477" fmla="*/ 649565 h 5778636"/>
              <a:gd name="connsiteX478" fmla="*/ 6155921 w 10953750"/>
              <a:gd name="connsiteY478" fmla="*/ 578799 h 5778636"/>
              <a:gd name="connsiteX479" fmla="*/ 6193341 w 10953750"/>
              <a:gd name="connsiteY479" fmla="*/ 529975 h 5778636"/>
              <a:gd name="connsiteX480" fmla="*/ 6190384 w 10953750"/>
              <a:gd name="connsiteY480" fmla="*/ 469303 h 5778636"/>
              <a:gd name="connsiteX481" fmla="*/ 6206343 w 10953750"/>
              <a:gd name="connsiteY481" fmla="*/ 419742 h 5778636"/>
              <a:gd name="connsiteX482" fmla="*/ 6212862 w 10953750"/>
              <a:gd name="connsiteY482" fmla="*/ 339021 h 5778636"/>
              <a:gd name="connsiteX483" fmla="*/ 6247809 w 10953750"/>
              <a:gd name="connsiteY483" fmla="*/ 198155 h 5778636"/>
              <a:gd name="connsiteX484" fmla="*/ 6280658 w 10953750"/>
              <a:gd name="connsiteY484" fmla="*/ 87502 h 5778636"/>
              <a:gd name="connsiteX485" fmla="*/ 6279987 w 10953750"/>
              <a:gd name="connsiteY485" fmla="*/ 57745 h 5778636"/>
              <a:gd name="connsiteX486" fmla="*/ 6270772 w 10953750"/>
              <a:gd name="connsiteY486" fmla="*/ 8258 h 5778636"/>
              <a:gd name="connsiteX487" fmla="*/ 0 w 10953750"/>
              <a:gd name="connsiteY487" fmla="*/ 0 h 5778636"/>
              <a:gd name="connsiteX488" fmla="*/ 6204714 w 10953750"/>
              <a:gd name="connsiteY488" fmla="*/ 0 h 5778636"/>
              <a:gd name="connsiteX489" fmla="*/ 6191394 w 10953750"/>
              <a:gd name="connsiteY489" fmla="*/ 21114 h 5778636"/>
              <a:gd name="connsiteX490" fmla="*/ 6190215 w 10953750"/>
              <a:gd name="connsiteY490" fmla="*/ 56866 h 5778636"/>
              <a:gd name="connsiteX491" fmla="*/ 6209590 w 10953750"/>
              <a:gd name="connsiteY491" fmla="*/ 70746 h 5778636"/>
              <a:gd name="connsiteX492" fmla="*/ 6212807 w 10953750"/>
              <a:gd name="connsiteY492" fmla="*/ 90129 h 5778636"/>
              <a:gd name="connsiteX493" fmla="*/ 6165016 w 10953750"/>
              <a:gd name="connsiteY493" fmla="*/ 119325 h 5778636"/>
              <a:gd name="connsiteX494" fmla="*/ 6153242 w 10953750"/>
              <a:gd name="connsiteY494" fmla="*/ 125528 h 5778636"/>
              <a:gd name="connsiteX495" fmla="*/ 6159464 w 10953750"/>
              <a:gd name="connsiteY495" fmla="*/ 137305 h 5778636"/>
              <a:gd name="connsiteX496" fmla="*/ 6167538 w 10953750"/>
              <a:gd name="connsiteY496" fmla="*/ 143089 h 5778636"/>
              <a:gd name="connsiteX497" fmla="*/ 6168445 w 10953750"/>
              <a:gd name="connsiteY497" fmla="*/ 165696 h 5778636"/>
              <a:gd name="connsiteX498" fmla="*/ 6162657 w 10953750"/>
              <a:gd name="connsiteY498" fmla="*/ 190827 h 5778636"/>
              <a:gd name="connsiteX499" fmla="*/ 6181573 w 10953750"/>
              <a:gd name="connsiteY499" fmla="*/ 201939 h 5778636"/>
              <a:gd name="connsiteX500" fmla="*/ 6193819 w 10953750"/>
              <a:gd name="connsiteY500" fmla="*/ 181435 h 5778636"/>
              <a:gd name="connsiteX501" fmla="*/ 6204674 w 10953750"/>
              <a:gd name="connsiteY501" fmla="*/ 169693 h 5778636"/>
              <a:gd name="connsiteX502" fmla="*/ 6218050 w 10953750"/>
              <a:gd name="connsiteY502" fmla="*/ 181716 h 5778636"/>
              <a:gd name="connsiteX503" fmla="*/ 6177872 w 10953750"/>
              <a:gd name="connsiteY503" fmla="*/ 213926 h 5778636"/>
              <a:gd name="connsiteX504" fmla="*/ 6137930 w 10953750"/>
              <a:gd name="connsiteY504" fmla="*/ 238986 h 5778636"/>
              <a:gd name="connsiteX505" fmla="*/ 6101852 w 10953750"/>
              <a:gd name="connsiteY505" fmla="*/ 347325 h 5778636"/>
              <a:gd name="connsiteX506" fmla="*/ 6114533 w 10953750"/>
              <a:gd name="connsiteY506" fmla="*/ 363729 h 5778636"/>
              <a:gd name="connsiteX507" fmla="*/ 6146142 w 10953750"/>
              <a:gd name="connsiteY507" fmla="*/ 374175 h 5778636"/>
              <a:gd name="connsiteX508" fmla="*/ 6153048 w 10953750"/>
              <a:gd name="connsiteY508" fmla="*/ 398640 h 5778636"/>
              <a:gd name="connsiteX509" fmla="*/ 6139660 w 10953750"/>
              <a:gd name="connsiteY509" fmla="*/ 403687 h 5778636"/>
              <a:gd name="connsiteX510" fmla="*/ 6087272 w 10953750"/>
              <a:gd name="connsiteY510" fmla="*/ 405193 h 5778636"/>
              <a:gd name="connsiteX511" fmla="*/ 6092576 w 10953750"/>
              <a:gd name="connsiteY511" fmla="*/ 411432 h 5778636"/>
              <a:gd name="connsiteX512" fmla="*/ 6088403 w 10953750"/>
              <a:gd name="connsiteY512" fmla="*/ 437719 h 5778636"/>
              <a:gd name="connsiteX513" fmla="*/ 6084702 w 10953750"/>
              <a:gd name="connsiteY513" fmla="*/ 449707 h 5778636"/>
              <a:gd name="connsiteX514" fmla="*/ 6080753 w 10953750"/>
              <a:gd name="connsiteY514" fmla="*/ 485913 h 5778636"/>
              <a:gd name="connsiteX515" fmla="*/ 6036179 w 10953750"/>
              <a:gd name="connsiteY515" fmla="*/ 534492 h 5778636"/>
              <a:gd name="connsiteX516" fmla="*/ 6019101 w 10953750"/>
              <a:gd name="connsiteY516" fmla="*/ 534456 h 5778636"/>
              <a:gd name="connsiteX517" fmla="*/ 5990721 w 10953750"/>
              <a:gd name="connsiteY517" fmla="*/ 526324 h 5778636"/>
              <a:gd name="connsiteX518" fmla="*/ 6006221 w 10953750"/>
              <a:gd name="connsiteY518" fmla="*/ 473994 h 5778636"/>
              <a:gd name="connsiteX519" fmla="*/ 6009027 w 10953750"/>
              <a:gd name="connsiteY519" fmla="*/ 422330 h 5778636"/>
              <a:gd name="connsiteX520" fmla="*/ 5981753 w 10953750"/>
              <a:gd name="connsiteY520" fmla="*/ 480863 h 5778636"/>
              <a:gd name="connsiteX521" fmla="*/ 5946419 w 10953750"/>
              <a:gd name="connsiteY521" fmla="*/ 516544 h 5778636"/>
              <a:gd name="connsiteX522" fmla="*/ 5933018 w 10953750"/>
              <a:gd name="connsiteY522" fmla="*/ 538660 h 5778636"/>
              <a:gd name="connsiteX523" fmla="*/ 5936707 w 10953750"/>
              <a:gd name="connsiteY523" fmla="*/ 543742 h 5778636"/>
              <a:gd name="connsiteX524" fmla="*/ 5890494 w 10953750"/>
              <a:gd name="connsiteY524" fmla="*/ 625303 h 5778636"/>
              <a:gd name="connsiteX525" fmla="*/ 5830705 w 10953750"/>
              <a:gd name="connsiteY525" fmla="*/ 650783 h 5778636"/>
              <a:gd name="connsiteX526" fmla="*/ 5803891 w 10953750"/>
              <a:gd name="connsiteY526" fmla="*/ 712085 h 5778636"/>
              <a:gd name="connsiteX527" fmla="*/ 5779140 w 10953750"/>
              <a:gd name="connsiteY527" fmla="*/ 794383 h 5778636"/>
              <a:gd name="connsiteX528" fmla="*/ 5757865 w 10953750"/>
              <a:gd name="connsiteY528" fmla="*/ 854774 h 5778636"/>
              <a:gd name="connsiteX529" fmla="*/ 5738218 w 10953750"/>
              <a:gd name="connsiteY529" fmla="*/ 899252 h 5778636"/>
              <a:gd name="connsiteX530" fmla="*/ 5728034 w 10953750"/>
              <a:gd name="connsiteY530" fmla="*/ 940751 h 5778636"/>
              <a:gd name="connsiteX531" fmla="*/ 5784522 w 10953750"/>
              <a:gd name="connsiteY531" fmla="*/ 1015375 h 5778636"/>
              <a:gd name="connsiteX532" fmla="*/ 5793738 w 10953750"/>
              <a:gd name="connsiteY532" fmla="*/ 1036615 h 5778636"/>
              <a:gd name="connsiteX533" fmla="*/ 5772959 w 10953750"/>
              <a:gd name="connsiteY533" fmla="*/ 1048567 h 5778636"/>
              <a:gd name="connsiteX534" fmla="*/ 5753112 w 10953750"/>
              <a:gd name="connsiteY534" fmla="*/ 1048987 h 5778636"/>
              <a:gd name="connsiteX535" fmla="*/ 5699086 w 10953750"/>
              <a:gd name="connsiteY535" fmla="*/ 1083475 h 5778636"/>
              <a:gd name="connsiteX536" fmla="*/ 5705060 w 10953750"/>
              <a:gd name="connsiteY536" fmla="*/ 1119472 h 5778636"/>
              <a:gd name="connsiteX537" fmla="*/ 5661889 w 10953750"/>
              <a:gd name="connsiteY537" fmla="*/ 1142218 h 5778636"/>
              <a:gd name="connsiteX538" fmla="*/ 5625388 w 10953750"/>
              <a:gd name="connsiteY538" fmla="*/ 1196580 h 5778636"/>
              <a:gd name="connsiteX539" fmla="*/ 5589298 w 10953750"/>
              <a:gd name="connsiteY539" fmla="*/ 1321989 h 5778636"/>
              <a:gd name="connsiteX540" fmla="*/ 5584206 w 10953750"/>
              <a:gd name="connsiteY540" fmla="*/ 1342739 h 5778636"/>
              <a:gd name="connsiteX541" fmla="*/ 5551641 w 10953750"/>
              <a:gd name="connsiteY541" fmla="*/ 1377964 h 5778636"/>
              <a:gd name="connsiteX542" fmla="*/ 5537098 w 10953750"/>
              <a:gd name="connsiteY542" fmla="*/ 1384623 h 5778636"/>
              <a:gd name="connsiteX543" fmla="*/ 5522318 w 10953750"/>
              <a:gd name="connsiteY543" fmla="*/ 1398432 h 5778636"/>
              <a:gd name="connsiteX544" fmla="*/ 5521834 w 10953750"/>
              <a:gd name="connsiteY544" fmla="*/ 1429802 h 5778636"/>
              <a:gd name="connsiteX545" fmla="*/ 5530119 w 10953750"/>
              <a:gd name="connsiteY545" fmla="*/ 1462574 h 5778636"/>
              <a:gd name="connsiteX546" fmla="*/ 5524791 w 10953750"/>
              <a:gd name="connsiteY546" fmla="*/ 1490474 h 5778636"/>
              <a:gd name="connsiteX547" fmla="*/ 5514148 w 10953750"/>
              <a:gd name="connsiteY547" fmla="*/ 1529204 h 5778636"/>
              <a:gd name="connsiteX548" fmla="*/ 5503753 w 10953750"/>
              <a:gd name="connsiteY548" fmla="*/ 1543715 h 5778636"/>
              <a:gd name="connsiteX549" fmla="*/ 5460086 w 10953750"/>
              <a:gd name="connsiteY549" fmla="*/ 1614901 h 5778636"/>
              <a:gd name="connsiteX550" fmla="*/ 5433532 w 10953750"/>
              <a:gd name="connsiteY550" fmla="*/ 1634914 h 5778636"/>
              <a:gd name="connsiteX551" fmla="*/ 5426862 w 10953750"/>
              <a:gd name="connsiteY551" fmla="*/ 1603299 h 5778636"/>
              <a:gd name="connsiteX552" fmla="*/ 5427098 w 10953750"/>
              <a:gd name="connsiteY552" fmla="*/ 1596148 h 5778636"/>
              <a:gd name="connsiteX553" fmla="*/ 5373132 w 10953750"/>
              <a:gd name="connsiteY553" fmla="*/ 1545289 h 5778636"/>
              <a:gd name="connsiteX554" fmla="*/ 5386484 w 10953750"/>
              <a:gd name="connsiteY554" fmla="*/ 1591451 h 5778636"/>
              <a:gd name="connsiteX555" fmla="*/ 5350690 w 10953750"/>
              <a:gd name="connsiteY555" fmla="*/ 1624361 h 5778636"/>
              <a:gd name="connsiteX556" fmla="*/ 5351374 w 10953750"/>
              <a:gd name="connsiteY556" fmla="*/ 1637050 h 5778636"/>
              <a:gd name="connsiteX557" fmla="*/ 5363372 w 10953750"/>
              <a:gd name="connsiteY557" fmla="*/ 1640765 h 5778636"/>
              <a:gd name="connsiteX558" fmla="*/ 5377903 w 10953750"/>
              <a:gd name="connsiteY558" fmla="*/ 1651176 h 5778636"/>
              <a:gd name="connsiteX559" fmla="*/ 5369358 w 10953750"/>
              <a:gd name="connsiteY559" fmla="*/ 1659693 h 5778636"/>
              <a:gd name="connsiteX560" fmla="*/ 5369806 w 10953750"/>
              <a:gd name="connsiteY560" fmla="*/ 1679531 h 5778636"/>
              <a:gd name="connsiteX561" fmla="*/ 5378339 w 10953750"/>
              <a:gd name="connsiteY561" fmla="*/ 1688084 h 5778636"/>
              <a:gd name="connsiteX562" fmla="*/ 5298902 w 10953750"/>
              <a:gd name="connsiteY562" fmla="*/ 1758042 h 5778636"/>
              <a:gd name="connsiteX563" fmla="*/ 5298206 w 10953750"/>
              <a:gd name="connsiteY563" fmla="*/ 1762423 h 5778636"/>
              <a:gd name="connsiteX564" fmla="*/ 5242964 w 10953750"/>
              <a:gd name="connsiteY564" fmla="*/ 1883871 h 5778636"/>
              <a:gd name="connsiteX565" fmla="*/ 5237401 w 10953750"/>
              <a:gd name="connsiteY565" fmla="*/ 1918921 h 5778636"/>
              <a:gd name="connsiteX566" fmla="*/ 5235986 w 10953750"/>
              <a:gd name="connsiteY566" fmla="*/ 1961823 h 5778636"/>
              <a:gd name="connsiteX567" fmla="*/ 5200168 w 10953750"/>
              <a:gd name="connsiteY567" fmla="*/ 2028873 h 5778636"/>
              <a:gd name="connsiteX568" fmla="*/ 5167168 w 10953750"/>
              <a:gd name="connsiteY568" fmla="*/ 2027189 h 5778636"/>
              <a:gd name="connsiteX569" fmla="*/ 5155406 w 10953750"/>
              <a:gd name="connsiteY569" fmla="*/ 2016323 h 5778636"/>
              <a:gd name="connsiteX570" fmla="*/ 5124952 w 10953750"/>
              <a:gd name="connsiteY570" fmla="*/ 2004265 h 5778636"/>
              <a:gd name="connsiteX571" fmla="*/ 5108570 w 10953750"/>
              <a:gd name="connsiteY571" fmla="*/ 1999849 h 5778636"/>
              <a:gd name="connsiteX572" fmla="*/ 5110172 w 10953750"/>
              <a:gd name="connsiteY572" fmla="*/ 2018075 h 5778636"/>
              <a:gd name="connsiteX573" fmla="*/ 5135299 w 10953750"/>
              <a:gd name="connsiteY573" fmla="*/ 2058033 h 5778636"/>
              <a:gd name="connsiteX574" fmla="*/ 5128544 w 10953750"/>
              <a:gd name="connsiteY574" fmla="*/ 2145904 h 5778636"/>
              <a:gd name="connsiteX575" fmla="*/ 5095744 w 10953750"/>
              <a:gd name="connsiteY575" fmla="*/ 2188279 h 5778636"/>
              <a:gd name="connsiteX576" fmla="*/ 5095248 w 10953750"/>
              <a:gd name="connsiteY576" fmla="*/ 2236718 h 5778636"/>
              <a:gd name="connsiteX577" fmla="*/ 5101470 w 10953750"/>
              <a:gd name="connsiteY577" fmla="*/ 2248495 h 5778636"/>
              <a:gd name="connsiteX578" fmla="*/ 5049319 w 10953750"/>
              <a:gd name="connsiteY578" fmla="*/ 2242851 h 5778636"/>
              <a:gd name="connsiteX579" fmla="*/ 5036613 w 10953750"/>
              <a:gd name="connsiteY579" fmla="*/ 2260586 h 5778636"/>
              <a:gd name="connsiteX580" fmla="*/ 5023436 w 10953750"/>
              <a:gd name="connsiteY580" fmla="*/ 2292621 h 5778636"/>
              <a:gd name="connsiteX581" fmla="*/ 4989257 w 10953750"/>
              <a:gd name="connsiteY581" fmla="*/ 2326689 h 5778636"/>
              <a:gd name="connsiteX582" fmla="*/ 4969126 w 10953750"/>
              <a:gd name="connsiteY582" fmla="*/ 2402537 h 5778636"/>
              <a:gd name="connsiteX583" fmla="*/ 4932637 w 10953750"/>
              <a:gd name="connsiteY583" fmla="*/ 2439830 h 5778636"/>
              <a:gd name="connsiteX584" fmla="*/ 4905140 w 10953750"/>
              <a:gd name="connsiteY584" fmla="*/ 2488444 h 5778636"/>
              <a:gd name="connsiteX585" fmla="*/ 4888274 w 10953750"/>
              <a:gd name="connsiteY585" fmla="*/ 2515397 h 5778636"/>
              <a:gd name="connsiteX586" fmla="*/ 4884349 w 10953750"/>
              <a:gd name="connsiteY586" fmla="*/ 2517465 h 5778636"/>
              <a:gd name="connsiteX587" fmla="*/ 4874873 w 10953750"/>
              <a:gd name="connsiteY587" fmla="*/ 2537513 h 5778636"/>
              <a:gd name="connsiteX588" fmla="*/ 4885940 w 10953750"/>
              <a:gd name="connsiteY588" fmla="*/ 2552761 h 5778636"/>
              <a:gd name="connsiteX589" fmla="*/ 4881060 w 10953750"/>
              <a:gd name="connsiteY589" fmla="*/ 2600499 h 5778636"/>
              <a:gd name="connsiteX590" fmla="*/ 4799089 w 10953750"/>
              <a:gd name="connsiteY590" fmla="*/ 2663763 h 5778636"/>
              <a:gd name="connsiteX591" fmla="*/ 4791687 w 10953750"/>
              <a:gd name="connsiteY591" fmla="*/ 2687737 h 5778636"/>
              <a:gd name="connsiteX592" fmla="*/ 4786595 w 10953750"/>
              <a:gd name="connsiteY592" fmla="*/ 2708486 h 5778636"/>
              <a:gd name="connsiteX593" fmla="*/ 4752876 w 10953750"/>
              <a:gd name="connsiteY593" fmla="*/ 2745323 h 5778636"/>
              <a:gd name="connsiteX594" fmla="*/ 4702786 w 10953750"/>
              <a:gd name="connsiteY594" fmla="*/ 2760674 h 5778636"/>
              <a:gd name="connsiteX595" fmla="*/ 4679933 w 10953750"/>
              <a:gd name="connsiteY595" fmla="*/ 2768700 h 5778636"/>
              <a:gd name="connsiteX596" fmla="*/ 4655678 w 10953750"/>
              <a:gd name="connsiteY596" fmla="*/ 2802558 h 5778636"/>
              <a:gd name="connsiteX597" fmla="*/ 4613226 w 10953750"/>
              <a:gd name="connsiteY597" fmla="*/ 2786784 h 5778636"/>
              <a:gd name="connsiteX598" fmla="*/ 4638588 w 10953750"/>
              <a:gd name="connsiteY598" fmla="*/ 2819592 h 5778636"/>
              <a:gd name="connsiteX599" fmla="*/ 4704600 w 10953750"/>
              <a:gd name="connsiteY599" fmla="*/ 2805889 h 5778636"/>
              <a:gd name="connsiteX600" fmla="*/ 4653791 w 10953750"/>
              <a:gd name="connsiteY600" fmla="*/ 2859760 h 5778636"/>
              <a:gd name="connsiteX601" fmla="*/ 4629560 w 10953750"/>
              <a:gd name="connsiteY601" fmla="*/ 2859479 h 5778636"/>
              <a:gd name="connsiteX602" fmla="*/ 4579010 w 10953750"/>
              <a:gd name="connsiteY602" fmla="*/ 2872060 h 5778636"/>
              <a:gd name="connsiteX603" fmla="*/ 4560318 w 10953750"/>
              <a:gd name="connsiteY603" fmla="*/ 2870868 h 5778636"/>
              <a:gd name="connsiteX604" fmla="*/ 4519941 w 10953750"/>
              <a:gd name="connsiteY604" fmla="*/ 2859020 h 5778636"/>
              <a:gd name="connsiteX605" fmla="*/ 4529393 w 10953750"/>
              <a:gd name="connsiteY605" fmla="*/ 2873110 h 5778636"/>
              <a:gd name="connsiteX606" fmla="*/ 4513670 w 10953750"/>
              <a:gd name="connsiteY606" fmla="*/ 2915521 h 5778636"/>
              <a:gd name="connsiteX607" fmla="*/ 4472101 w 10953750"/>
              <a:gd name="connsiteY607" fmla="*/ 2956494 h 5778636"/>
              <a:gd name="connsiteX608" fmla="*/ 4454763 w 10953750"/>
              <a:gd name="connsiteY608" fmla="*/ 2997747 h 5778636"/>
              <a:gd name="connsiteX609" fmla="*/ 4416363 w 10953750"/>
              <a:gd name="connsiteY609" fmla="*/ 3126381 h 5778636"/>
              <a:gd name="connsiteX610" fmla="*/ 4436422 w 10953750"/>
              <a:gd name="connsiteY610" fmla="*/ 3152949 h 5778636"/>
              <a:gd name="connsiteX611" fmla="*/ 4476352 w 10953750"/>
              <a:gd name="connsiteY611" fmla="*/ 3144959 h 5778636"/>
              <a:gd name="connsiteX612" fmla="*/ 4523672 w 10953750"/>
              <a:gd name="connsiteY612" fmla="*/ 3130064 h 5778636"/>
              <a:gd name="connsiteX613" fmla="*/ 4374970 w 10953750"/>
              <a:gd name="connsiteY613" fmla="*/ 3245550 h 5778636"/>
              <a:gd name="connsiteX614" fmla="*/ 4359035 w 10953750"/>
              <a:gd name="connsiteY614" fmla="*/ 3260972 h 5778636"/>
              <a:gd name="connsiteX615" fmla="*/ 4370325 w 10953750"/>
              <a:gd name="connsiteY615" fmla="*/ 3286138 h 5778636"/>
              <a:gd name="connsiteX616" fmla="*/ 4389477 w 10953750"/>
              <a:gd name="connsiteY616" fmla="*/ 3290100 h 5778636"/>
              <a:gd name="connsiteX617" fmla="*/ 4446249 w 10953750"/>
              <a:gd name="connsiteY617" fmla="*/ 3289295 h 5778636"/>
              <a:gd name="connsiteX618" fmla="*/ 4481299 w 10953750"/>
              <a:gd name="connsiteY618" fmla="*/ 3329043 h 5778636"/>
              <a:gd name="connsiteX619" fmla="*/ 4446896 w 10953750"/>
              <a:gd name="connsiteY619" fmla="*/ 3353192 h 5778636"/>
              <a:gd name="connsiteX620" fmla="*/ 4423360 w 10953750"/>
              <a:gd name="connsiteY620" fmla="*/ 3348530 h 5778636"/>
              <a:gd name="connsiteX621" fmla="*/ 4341649 w 10953750"/>
              <a:gd name="connsiteY621" fmla="*/ 3370504 h 5778636"/>
              <a:gd name="connsiteX622" fmla="*/ 4304464 w 10953750"/>
              <a:gd name="connsiteY622" fmla="*/ 3412178 h 5778636"/>
              <a:gd name="connsiteX623" fmla="*/ 4247372 w 10953750"/>
              <a:gd name="connsiteY623" fmla="*/ 3539619 h 5778636"/>
              <a:gd name="connsiteX624" fmla="*/ 4221738 w 10953750"/>
              <a:gd name="connsiteY624" fmla="*/ 3565170 h 5778636"/>
              <a:gd name="connsiteX625" fmla="*/ 4175325 w 10953750"/>
              <a:gd name="connsiteY625" fmla="*/ 3602672 h 5778636"/>
              <a:gd name="connsiteX626" fmla="*/ 4160969 w 10953750"/>
              <a:gd name="connsiteY626" fmla="*/ 3670459 h 5778636"/>
              <a:gd name="connsiteX627" fmla="*/ 4138787 w 10953750"/>
              <a:gd name="connsiteY627" fmla="*/ 3708243 h 5778636"/>
              <a:gd name="connsiteX628" fmla="*/ 4112234 w 10953750"/>
              <a:gd name="connsiteY628" fmla="*/ 3728256 h 5778636"/>
              <a:gd name="connsiteX629" fmla="*/ 4093765 w 10953750"/>
              <a:gd name="connsiteY629" fmla="*/ 3736983 h 5778636"/>
              <a:gd name="connsiteX630" fmla="*/ 4108521 w 10953750"/>
              <a:gd name="connsiteY630" fmla="*/ 3757312 h 5778636"/>
              <a:gd name="connsiteX631" fmla="*/ 4137596 w 10953750"/>
              <a:gd name="connsiteY631" fmla="*/ 3761064 h 5778636"/>
              <a:gd name="connsiteX632" fmla="*/ 4158090 w 10953750"/>
              <a:gd name="connsiteY632" fmla="*/ 3824540 h 5778636"/>
              <a:gd name="connsiteX633" fmla="*/ 4139386 w 10953750"/>
              <a:gd name="connsiteY633" fmla="*/ 3840417 h 5778636"/>
              <a:gd name="connsiteX634" fmla="*/ 4128295 w 10953750"/>
              <a:gd name="connsiteY634" fmla="*/ 3859309 h 5778636"/>
              <a:gd name="connsiteX635" fmla="*/ 4079077 w 10953750"/>
              <a:gd name="connsiteY635" fmla="*/ 3948476 h 5778636"/>
              <a:gd name="connsiteX636" fmla="*/ 4069153 w 10953750"/>
              <a:gd name="connsiteY636" fmla="*/ 3948686 h 5778636"/>
              <a:gd name="connsiteX637" fmla="*/ 4057627 w 10953750"/>
              <a:gd name="connsiteY637" fmla="*/ 3930670 h 5778636"/>
              <a:gd name="connsiteX638" fmla="*/ 4065476 w 10953750"/>
              <a:gd name="connsiteY638" fmla="*/ 3926534 h 5778636"/>
              <a:gd name="connsiteX639" fmla="*/ 4097581 w 10953750"/>
              <a:gd name="connsiteY639" fmla="*/ 3888540 h 5778636"/>
              <a:gd name="connsiteX640" fmla="*/ 4067151 w 10953750"/>
              <a:gd name="connsiteY640" fmla="*/ 3842343 h 5778636"/>
              <a:gd name="connsiteX641" fmla="*/ 4054682 w 10953750"/>
              <a:gd name="connsiteY641" fmla="*/ 3852928 h 5778636"/>
              <a:gd name="connsiteX642" fmla="*/ 4029048 w 10953750"/>
              <a:gd name="connsiteY642" fmla="*/ 3878479 h 5778636"/>
              <a:gd name="connsiteX643" fmla="*/ 3973854 w 10953750"/>
              <a:gd name="connsiteY643" fmla="*/ 3931649 h 5778636"/>
              <a:gd name="connsiteX644" fmla="*/ 3960677 w 10953750"/>
              <a:gd name="connsiteY644" fmla="*/ 3963684 h 5778636"/>
              <a:gd name="connsiteX645" fmla="*/ 3947724 w 10953750"/>
              <a:gd name="connsiteY645" fmla="*/ 4005639 h 5778636"/>
              <a:gd name="connsiteX646" fmla="*/ 3934783 w 10953750"/>
              <a:gd name="connsiteY646" fmla="*/ 4030524 h 5778636"/>
              <a:gd name="connsiteX647" fmla="*/ 3912613 w 10953750"/>
              <a:gd name="connsiteY647" fmla="*/ 4051239 h 5778636"/>
              <a:gd name="connsiteX648" fmla="*/ 3929207 w 10953750"/>
              <a:gd name="connsiteY648" fmla="*/ 4082644 h 5778636"/>
              <a:gd name="connsiteX649" fmla="*/ 3847720 w 10953750"/>
              <a:gd name="connsiteY649" fmla="*/ 4114538 h 5778636"/>
              <a:gd name="connsiteX650" fmla="*/ 3865257 w 10953750"/>
              <a:gd name="connsiteY650" fmla="*/ 4117342 h 5778636"/>
              <a:gd name="connsiteX651" fmla="*/ 3882994 w 10953750"/>
              <a:gd name="connsiteY651" fmla="*/ 4164205 h 5778636"/>
              <a:gd name="connsiteX652" fmla="*/ 3846033 w 10953750"/>
              <a:gd name="connsiteY652" fmla="*/ 4215798 h 5778636"/>
              <a:gd name="connsiteX653" fmla="*/ 3822425 w 10953750"/>
              <a:gd name="connsiteY653" fmla="*/ 4313552 h 5778636"/>
              <a:gd name="connsiteX654" fmla="*/ 3789636 w 10953750"/>
              <a:gd name="connsiteY654" fmla="*/ 4338858 h 5778636"/>
              <a:gd name="connsiteX655" fmla="*/ 3740466 w 10953750"/>
              <a:gd name="connsiteY655" fmla="*/ 4359746 h 5778636"/>
              <a:gd name="connsiteX656" fmla="*/ 3714819 w 10953750"/>
              <a:gd name="connsiteY656" fmla="*/ 4402367 h 5778636"/>
              <a:gd name="connsiteX657" fmla="*/ 3711106 w 10953750"/>
              <a:gd name="connsiteY657" fmla="*/ 4431423 h 5778636"/>
              <a:gd name="connsiteX658" fmla="*/ 3709715 w 10953750"/>
              <a:gd name="connsiteY658" fmla="*/ 4440186 h 5778636"/>
              <a:gd name="connsiteX659" fmla="*/ 3654982 w 10953750"/>
              <a:gd name="connsiteY659" fmla="*/ 4496125 h 5778636"/>
              <a:gd name="connsiteX660" fmla="*/ 3598409 w 10953750"/>
              <a:gd name="connsiteY660" fmla="*/ 4540988 h 5778636"/>
              <a:gd name="connsiteX661" fmla="*/ 3590088 w 10953750"/>
              <a:gd name="connsiteY661" fmla="*/ 4559424 h 5778636"/>
              <a:gd name="connsiteX662" fmla="*/ 3577607 w 10953750"/>
              <a:gd name="connsiteY662" fmla="*/ 4587078 h 5778636"/>
              <a:gd name="connsiteX663" fmla="*/ 3497946 w 10953750"/>
              <a:gd name="connsiteY663" fmla="*/ 4647117 h 5778636"/>
              <a:gd name="connsiteX664" fmla="*/ 3481304 w 10953750"/>
              <a:gd name="connsiteY664" fmla="*/ 4683989 h 5778636"/>
              <a:gd name="connsiteX665" fmla="*/ 3485900 w 10953750"/>
              <a:gd name="connsiteY665" fmla="*/ 4711679 h 5778636"/>
              <a:gd name="connsiteX666" fmla="*/ 3493961 w 10953750"/>
              <a:gd name="connsiteY666" fmla="*/ 4734532 h 5778636"/>
              <a:gd name="connsiteX667" fmla="*/ 3461832 w 10953750"/>
              <a:gd name="connsiteY667" fmla="*/ 4806665 h 5778636"/>
              <a:gd name="connsiteX668" fmla="*/ 3426062 w 10953750"/>
              <a:gd name="connsiteY668" fmla="*/ 4805437 h 5778636"/>
              <a:gd name="connsiteX669" fmla="*/ 3392839 w 10953750"/>
              <a:gd name="connsiteY669" fmla="*/ 4793834 h 5778636"/>
              <a:gd name="connsiteX670" fmla="*/ 3410811 w 10953750"/>
              <a:gd name="connsiteY670" fmla="*/ 4833547 h 5778636"/>
              <a:gd name="connsiteX671" fmla="*/ 3424151 w 10953750"/>
              <a:gd name="connsiteY671" fmla="*/ 4896778 h 5778636"/>
              <a:gd name="connsiteX672" fmla="*/ 3367355 w 10953750"/>
              <a:gd name="connsiteY672" fmla="*/ 4931722 h 5778636"/>
              <a:gd name="connsiteX673" fmla="*/ 3342416 w 10953750"/>
              <a:gd name="connsiteY673" fmla="*/ 4952891 h 5778636"/>
              <a:gd name="connsiteX674" fmla="*/ 3329687 w 10953750"/>
              <a:gd name="connsiteY674" fmla="*/ 5004766 h 5778636"/>
              <a:gd name="connsiteX675" fmla="*/ 3322521 w 10953750"/>
              <a:gd name="connsiteY675" fmla="*/ 5021589 h 5778636"/>
              <a:gd name="connsiteX676" fmla="*/ 3293421 w 10953750"/>
              <a:gd name="connsiteY676" fmla="*/ 5051977 h 5778636"/>
              <a:gd name="connsiteX677" fmla="*/ 3313964 w 10953750"/>
              <a:gd name="connsiteY677" fmla="*/ 5047176 h 5778636"/>
              <a:gd name="connsiteX678" fmla="*/ 3335414 w 10953750"/>
              <a:gd name="connsiteY678" fmla="*/ 5064982 h 5778636"/>
              <a:gd name="connsiteX679" fmla="*/ 3318324 w 10953750"/>
              <a:gd name="connsiteY679" fmla="*/ 5082016 h 5778636"/>
              <a:gd name="connsiteX680" fmla="*/ 3242153 w 10953750"/>
              <a:gd name="connsiteY680" fmla="*/ 5103079 h 5778636"/>
              <a:gd name="connsiteX681" fmla="*/ 3208433 w 10953750"/>
              <a:gd name="connsiteY681" fmla="*/ 5139916 h 5778636"/>
              <a:gd name="connsiteX682" fmla="*/ 3180477 w 10953750"/>
              <a:gd name="connsiteY682" fmla="*/ 5185761 h 5778636"/>
              <a:gd name="connsiteX683" fmla="*/ 3155054 w 10953750"/>
              <a:gd name="connsiteY683" fmla="*/ 5238300 h 5778636"/>
              <a:gd name="connsiteX684" fmla="*/ 3127569 w 10953750"/>
              <a:gd name="connsiteY684" fmla="*/ 5269845 h 5778636"/>
              <a:gd name="connsiteX685" fmla="*/ 3100308 w 10953750"/>
              <a:gd name="connsiteY685" fmla="*/ 5311309 h 5778636"/>
              <a:gd name="connsiteX686" fmla="*/ 3103525 w 10953750"/>
              <a:gd name="connsiteY686" fmla="*/ 5330692 h 5778636"/>
              <a:gd name="connsiteX687" fmla="*/ 3085716 w 10953750"/>
              <a:gd name="connsiteY687" fmla="*/ 5386246 h 5778636"/>
              <a:gd name="connsiteX688" fmla="*/ 3044171 w 10953750"/>
              <a:gd name="connsiteY688" fmla="*/ 5393080 h 5778636"/>
              <a:gd name="connsiteX689" fmla="*/ 2996615 w 10953750"/>
              <a:gd name="connsiteY689" fmla="*/ 5415125 h 5778636"/>
              <a:gd name="connsiteX690" fmla="*/ 2943036 w 10953750"/>
              <a:gd name="connsiteY690" fmla="*/ 5469452 h 5778636"/>
              <a:gd name="connsiteX691" fmla="*/ 2928257 w 10953750"/>
              <a:gd name="connsiteY691" fmla="*/ 5483261 h 5778636"/>
              <a:gd name="connsiteX692" fmla="*/ 2868420 w 10953750"/>
              <a:gd name="connsiteY692" fmla="*/ 5577019 h 5778636"/>
              <a:gd name="connsiteX693" fmla="*/ 2915727 w 10953750"/>
              <a:gd name="connsiteY693" fmla="*/ 5579193 h 5778636"/>
              <a:gd name="connsiteX694" fmla="*/ 2934879 w 10953750"/>
              <a:gd name="connsiteY694" fmla="*/ 5583155 h 5778636"/>
              <a:gd name="connsiteX695" fmla="*/ 2952180 w 10953750"/>
              <a:gd name="connsiteY695" fmla="*/ 5593109 h 5778636"/>
              <a:gd name="connsiteX696" fmla="*/ 2939015 w 10953750"/>
              <a:gd name="connsiteY696" fmla="*/ 5608075 h 5778636"/>
              <a:gd name="connsiteX697" fmla="*/ 2906935 w 10953750"/>
              <a:gd name="connsiteY697" fmla="*/ 5611930 h 5778636"/>
              <a:gd name="connsiteX698" fmla="*/ 2900923 w 10953750"/>
              <a:gd name="connsiteY698" fmla="*/ 5627141 h 5778636"/>
              <a:gd name="connsiteX699" fmla="*/ 2911754 w 10953750"/>
              <a:gd name="connsiteY699" fmla="*/ 5649539 h 5778636"/>
              <a:gd name="connsiteX700" fmla="*/ 2844775 w 10953750"/>
              <a:gd name="connsiteY700" fmla="*/ 5725982 h 5778636"/>
              <a:gd name="connsiteX701" fmla="*/ 2813153 w 10953750"/>
              <a:gd name="connsiteY701" fmla="*/ 5732605 h 5778636"/>
              <a:gd name="connsiteX702" fmla="*/ 2833684 w 10953750"/>
              <a:gd name="connsiteY702" fmla="*/ 5744873 h 5778636"/>
              <a:gd name="connsiteX703" fmla="*/ 2835510 w 10953750"/>
              <a:gd name="connsiteY703" fmla="*/ 5773019 h 5778636"/>
              <a:gd name="connsiteX704" fmla="*/ 2829076 w 10953750"/>
              <a:gd name="connsiteY704" fmla="*/ 5778636 h 5778636"/>
              <a:gd name="connsiteX705" fmla="*/ 2762510 w 10953750"/>
              <a:gd name="connsiteY705" fmla="*/ 5778636 h 5778636"/>
              <a:gd name="connsiteX706" fmla="*/ 2751973 w 10953750"/>
              <a:gd name="connsiteY706" fmla="*/ 5766848 h 5778636"/>
              <a:gd name="connsiteX707" fmla="*/ 2752608 w 10953750"/>
              <a:gd name="connsiteY707" fmla="*/ 5778636 h 5778636"/>
              <a:gd name="connsiteX708" fmla="*/ 0 w 10953750"/>
              <a:gd name="connsiteY708" fmla="*/ 5778636 h 577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</a:cxnLst>
            <a:rect l="l" t="t" r="r" b="b"/>
            <a:pathLst>
              <a:path w="10953750" h="5778636">
                <a:moveTo>
                  <a:pt x="7271650" y="0"/>
                </a:moveTo>
                <a:lnTo>
                  <a:pt x="10953750" y="0"/>
                </a:lnTo>
                <a:lnTo>
                  <a:pt x="10953750" y="5778636"/>
                </a:lnTo>
                <a:lnTo>
                  <a:pt x="5877084" y="5778636"/>
                </a:lnTo>
                <a:lnTo>
                  <a:pt x="5981945" y="5665441"/>
                </a:lnTo>
                <a:cubicBezTo>
                  <a:pt x="6036508" y="5606330"/>
                  <a:pt x="6090667" y="5546930"/>
                  <a:pt x="6143904" y="5486259"/>
                </a:cubicBezTo>
                <a:cubicBezTo>
                  <a:pt x="6245758" y="5371368"/>
                  <a:pt x="6342769" y="5253005"/>
                  <a:pt x="6431706" y="5128860"/>
                </a:cubicBezTo>
                <a:cubicBezTo>
                  <a:pt x="6499853" y="5033735"/>
                  <a:pt x="6572843" y="4942081"/>
                  <a:pt x="6649063" y="4852740"/>
                </a:cubicBezTo>
                <a:cubicBezTo>
                  <a:pt x="6707498" y="4784814"/>
                  <a:pt x="6765933" y="4716888"/>
                  <a:pt x="6821138" y="4646649"/>
                </a:cubicBezTo>
                <a:cubicBezTo>
                  <a:pt x="6859714" y="4596212"/>
                  <a:pt x="6898289" y="4545776"/>
                  <a:pt x="6939634" y="4494884"/>
                </a:cubicBezTo>
                <a:cubicBezTo>
                  <a:pt x="6962735" y="4462639"/>
                  <a:pt x="6986990" y="4428781"/>
                  <a:pt x="7011706" y="4397692"/>
                </a:cubicBezTo>
                <a:cubicBezTo>
                  <a:pt x="7019791" y="4386406"/>
                  <a:pt x="7026721" y="4376732"/>
                  <a:pt x="7033651" y="4367058"/>
                </a:cubicBezTo>
                <a:cubicBezTo>
                  <a:pt x="7035961" y="4363834"/>
                  <a:pt x="7035502" y="4361065"/>
                  <a:pt x="7036657" y="4359453"/>
                </a:cubicBezTo>
                <a:cubicBezTo>
                  <a:pt x="7138311" y="4200502"/>
                  <a:pt x="7256112" y="4053119"/>
                  <a:pt x="7352923" y="3890699"/>
                </a:cubicBezTo>
                <a:cubicBezTo>
                  <a:pt x="7378569" y="3848078"/>
                  <a:pt x="7407445" y="3807771"/>
                  <a:pt x="7431477" y="3763994"/>
                </a:cubicBezTo>
                <a:cubicBezTo>
                  <a:pt x="7485316" y="3668379"/>
                  <a:pt x="7541229" y="3576689"/>
                  <a:pt x="7599911" y="3484543"/>
                </a:cubicBezTo>
                <a:cubicBezTo>
                  <a:pt x="7646349" y="3412901"/>
                  <a:pt x="7692786" y="3341260"/>
                  <a:pt x="7729535" y="3262678"/>
                </a:cubicBezTo>
                <a:cubicBezTo>
                  <a:pt x="7762819" y="3188934"/>
                  <a:pt x="7799332" y="3117502"/>
                  <a:pt x="7848762" y="3055324"/>
                </a:cubicBezTo>
                <a:cubicBezTo>
                  <a:pt x="7853383" y="3048875"/>
                  <a:pt x="7856848" y="3044038"/>
                  <a:pt x="7855469" y="3035731"/>
                </a:cubicBezTo>
                <a:cubicBezTo>
                  <a:pt x="7850426" y="2988203"/>
                  <a:pt x="7871452" y="2952031"/>
                  <a:pt x="7899632" y="2916106"/>
                </a:cubicBezTo>
                <a:cubicBezTo>
                  <a:pt x="7926657" y="2881792"/>
                  <a:pt x="7952068" y="2846322"/>
                  <a:pt x="7971020" y="2806225"/>
                </a:cubicBezTo>
                <a:cubicBezTo>
                  <a:pt x="8002454" y="2738474"/>
                  <a:pt x="8029503" y="2670021"/>
                  <a:pt x="8071780" y="2607598"/>
                </a:cubicBezTo>
                <a:cubicBezTo>
                  <a:pt x="8091415" y="2580189"/>
                  <a:pt x="8099053" y="2549065"/>
                  <a:pt x="8093538" y="2515837"/>
                </a:cubicBezTo>
                <a:cubicBezTo>
                  <a:pt x="8091699" y="2504761"/>
                  <a:pt x="8095164" y="2499924"/>
                  <a:pt x="8104629" y="2496945"/>
                </a:cubicBezTo>
                <a:cubicBezTo>
                  <a:pt x="8123097" y="2488218"/>
                  <a:pt x="8138336" y="2477178"/>
                  <a:pt x="8134659" y="2455026"/>
                </a:cubicBezTo>
                <a:cubicBezTo>
                  <a:pt x="8132833" y="2426880"/>
                  <a:pt x="8143464" y="2405220"/>
                  <a:pt x="8161249" y="2383804"/>
                </a:cubicBezTo>
                <a:cubicBezTo>
                  <a:pt x="8187119" y="2351103"/>
                  <a:pt x="8200992" y="2314686"/>
                  <a:pt x="8199637" y="2272240"/>
                </a:cubicBezTo>
                <a:cubicBezTo>
                  <a:pt x="8198271" y="2246864"/>
                  <a:pt x="8207982" y="2219665"/>
                  <a:pt x="8229220" y="2210482"/>
                </a:cubicBezTo>
                <a:cubicBezTo>
                  <a:pt x="8267772" y="2194185"/>
                  <a:pt x="8278639" y="2165374"/>
                  <a:pt x="8282588" y="2129168"/>
                </a:cubicBezTo>
                <a:cubicBezTo>
                  <a:pt x="8285369" y="2111642"/>
                  <a:pt x="8289306" y="2092505"/>
                  <a:pt x="8304086" y="2078696"/>
                </a:cubicBezTo>
                <a:cubicBezTo>
                  <a:pt x="8313090" y="2072948"/>
                  <a:pt x="8310556" y="2066253"/>
                  <a:pt x="8304098" y="2061626"/>
                </a:cubicBezTo>
                <a:cubicBezTo>
                  <a:pt x="8299254" y="2058156"/>
                  <a:pt x="8296025" y="2055843"/>
                  <a:pt x="8292795" y="2053529"/>
                </a:cubicBezTo>
                <a:cubicBezTo>
                  <a:pt x="8273880" y="2042417"/>
                  <a:pt x="8275035" y="2040805"/>
                  <a:pt x="8293503" y="2032078"/>
                </a:cubicBezTo>
                <a:cubicBezTo>
                  <a:pt x="8313126" y="2021739"/>
                  <a:pt x="8332290" y="2008631"/>
                  <a:pt x="8348684" y="1995978"/>
                </a:cubicBezTo>
                <a:cubicBezTo>
                  <a:pt x="8354919" y="1990686"/>
                  <a:pt x="8361154" y="1985393"/>
                  <a:pt x="8359775" y="1977086"/>
                </a:cubicBezTo>
                <a:cubicBezTo>
                  <a:pt x="8358396" y="1968779"/>
                  <a:pt x="8349628" y="1967377"/>
                  <a:pt x="8342474" y="1967131"/>
                </a:cubicBezTo>
                <a:cubicBezTo>
                  <a:pt x="8323782" y="1965939"/>
                  <a:pt x="8320788" y="1956476"/>
                  <a:pt x="8328414" y="1942421"/>
                </a:cubicBezTo>
                <a:cubicBezTo>
                  <a:pt x="8330264" y="1936427"/>
                  <a:pt x="8330500" y="1929277"/>
                  <a:pt x="8333965" y="1924440"/>
                </a:cubicBezTo>
                <a:cubicBezTo>
                  <a:pt x="8342050" y="1913154"/>
                  <a:pt x="8338362" y="1908072"/>
                  <a:pt x="8324054" y="1907581"/>
                </a:cubicBezTo>
                <a:cubicBezTo>
                  <a:pt x="8318514" y="1908492"/>
                  <a:pt x="8311361" y="1908246"/>
                  <a:pt x="8311596" y="1901096"/>
                </a:cubicBezTo>
                <a:cubicBezTo>
                  <a:pt x="8309063" y="1894401"/>
                  <a:pt x="8314142" y="1890721"/>
                  <a:pt x="8319222" y="1887041"/>
                </a:cubicBezTo>
                <a:cubicBezTo>
                  <a:pt x="8334921" y="1878770"/>
                  <a:pt x="8340932" y="1863558"/>
                  <a:pt x="8348098" y="1846734"/>
                </a:cubicBezTo>
                <a:cubicBezTo>
                  <a:pt x="8366367" y="1793949"/>
                  <a:pt x="8405389" y="1763351"/>
                  <a:pt x="8454560" y="1742462"/>
                </a:cubicBezTo>
                <a:cubicBezTo>
                  <a:pt x="8462409" y="1738327"/>
                  <a:pt x="8472792" y="1740886"/>
                  <a:pt x="8480182" y="1733981"/>
                </a:cubicBezTo>
                <a:cubicBezTo>
                  <a:pt x="8470954" y="1729810"/>
                  <a:pt x="8463341" y="1726795"/>
                  <a:pt x="8454112" y="1722624"/>
                </a:cubicBezTo>
                <a:cubicBezTo>
                  <a:pt x="8435656" y="1714281"/>
                  <a:pt x="8430588" y="1700892"/>
                  <a:pt x="8437755" y="1684068"/>
                </a:cubicBezTo>
                <a:cubicBezTo>
                  <a:pt x="8461103" y="1627603"/>
                  <a:pt x="8484452" y="1571137"/>
                  <a:pt x="8507800" y="1514672"/>
                </a:cubicBezTo>
                <a:cubicBezTo>
                  <a:pt x="8517276" y="1494623"/>
                  <a:pt x="8531596" y="1478045"/>
                  <a:pt x="8537843" y="1455683"/>
                </a:cubicBezTo>
                <a:cubicBezTo>
                  <a:pt x="8541084" y="1440927"/>
                  <a:pt x="8540860" y="1431008"/>
                  <a:pt x="8524019" y="1423822"/>
                </a:cubicBezTo>
                <a:cubicBezTo>
                  <a:pt x="8505103" y="1412710"/>
                  <a:pt x="8504656" y="1392872"/>
                  <a:pt x="8524279" y="1382533"/>
                </a:cubicBezTo>
                <a:cubicBezTo>
                  <a:pt x="8539978" y="1374261"/>
                  <a:pt x="8545293" y="1363431"/>
                  <a:pt x="8546920" y="1347518"/>
                </a:cubicBezTo>
                <a:cubicBezTo>
                  <a:pt x="8545081" y="1336442"/>
                  <a:pt x="8549702" y="1329993"/>
                  <a:pt x="8561935" y="1326559"/>
                </a:cubicBezTo>
                <a:cubicBezTo>
                  <a:pt x="8575783" y="1324281"/>
                  <a:pt x="8584328" y="1315764"/>
                  <a:pt x="8586415" y="1302620"/>
                </a:cubicBezTo>
                <a:cubicBezTo>
                  <a:pt x="8589420" y="1295014"/>
                  <a:pt x="8590351" y="1283482"/>
                  <a:pt x="8594971" y="1277033"/>
                </a:cubicBezTo>
                <a:cubicBezTo>
                  <a:pt x="8601902" y="1267360"/>
                  <a:pt x="8599368" y="1260665"/>
                  <a:pt x="8592450" y="1253269"/>
                </a:cubicBezTo>
                <a:cubicBezTo>
                  <a:pt x="8579769" y="1236865"/>
                  <a:pt x="8580464" y="1232484"/>
                  <a:pt x="8601702" y="1223301"/>
                </a:cubicBezTo>
                <a:cubicBezTo>
                  <a:pt x="8615091" y="1218255"/>
                  <a:pt x="8630094" y="1214364"/>
                  <a:pt x="8641409" y="1205392"/>
                </a:cubicBezTo>
                <a:cubicBezTo>
                  <a:pt x="8639794" y="1204235"/>
                  <a:pt x="8640949" y="1202623"/>
                  <a:pt x="8639334" y="1201466"/>
                </a:cubicBezTo>
                <a:cubicBezTo>
                  <a:pt x="8607949" y="1200940"/>
                  <a:pt x="8607949" y="1200940"/>
                  <a:pt x="8594584" y="1171847"/>
                </a:cubicBezTo>
                <a:cubicBezTo>
                  <a:pt x="8592510" y="1167922"/>
                  <a:pt x="8590436" y="1163996"/>
                  <a:pt x="8589976" y="1161227"/>
                </a:cubicBezTo>
                <a:cubicBezTo>
                  <a:pt x="8571768" y="1128665"/>
                  <a:pt x="8580785" y="1105847"/>
                  <a:pt x="8613337" y="1087692"/>
                </a:cubicBezTo>
                <a:cubicBezTo>
                  <a:pt x="8631805" y="1078965"/>
                  <a:pt x="8633892" y="1065821"/>
                  <a:pt x="8618901" y="1052642"/>
                </a:cubicBezTo>
                <a:cubicBezTo>
                  <a:pt x="8611982" y="1045246"/>
                  <a:pt x="8603909" y="1039463"/>
                  <a:pt x="8594681" y="1035291"/>
                </a:cubicBezTo>
                <a:cubicBezTo>
                  <a:pt x="8568611" y="1023934"/>
                  <a:pt x="8547138" y="1040267"/>
                  <a:pt x="8550119" y="1066800"/>
                </a:cubicBezTo>
                <a:cubicBezTo>
                  <a:pt x="8552181" y="1087796"/>
                  <a:pt x="8547785" y="1104164"/>
                  <a:pt x="8540619" y="1120988"/>
                </a:cubicBezTo>
                <a:cubicBezTo>
                  <a:pt x="8531838" y="1136655"/>
                  <a:pt x="8527442" y="1153024"/>
                  <a:pt x="8531814" y="1170794"/>
                </a:cubicBezTo>
                <a:cubicBezTo>
                  <a:pt x="8540794" y="1199185"/>
                  <a:pt x="8536633" y="1208403"/>
                  <a:pt x="8507782" y="1214571"/>
                </a:cubicBezTo>
                <a:cubicBezTo>
                  <a:pt x="8488854" y="1220529"/>
                  <a:pt x="8477540" y="1229502"/>
                  <a:pt x="8469219" y="1247938"/>
                </a:cubicBezTo>
                <a:cubicBezTo>
                  <a:pt x="8453272" y="1280429"/>
                  <a:pt x="8446553" y="1317092"/>
                  <a:pt x="8433376" y="1349127"/>
                </a:cubicBezTo>
                <a:cubicBezTo>
                  <a:pt x="8422509" y="1377938"/>
                  <a:pt x="8405184" y="1402122"/>
                  <a:pt x="8375637" y="1412672"/>
                </a:cubicBezTo>
                <a:cubicBezTo>
                  <a:pt x="8357864" y="1417018"/>
                  <a:pt x="8356473" y="1425780"/>
                  <a:pt x="8359231" y="1442394"/>
                </a:cubicBezTo>
                <a:cubicBezTo>
                  <a:pt x="8372099" y="1519926"/>
                  <a:pt x="8357743" y="1587713"/>
                  <a:pt x="8285248" y="1630927"/>
                </a:cubicBezTo>
                <a:cubicBezTo>
                  <a:pt x="8273474" y="1637131"/>
                  <a:pt x="8270929" y="1647506"/>
                  <a:pt x="8268383" y="1657881"/>
                </a:cubicBezTo>
                <a:cubicBezTo>
                  <a:pt x="8268147" y="1665031"/>
                  <a:pt x="8269985" y="1676107"/>
                  <a:pt x="8260521" y="1679086"/>
                </a:cubicBezTo>
                <a:cubicBezTo>
                  <a:pt x="8249442" y="1680908"/>
                  <a:pt x="8246449" y="1671445"/>
                  <a:pt x="8241146" y="1665206"/>
                </a:cubicBezTo>
                <a:cubicBezTo>
                  <a:pt x="8234923" y="1653428"/>
                  <a:pt x="8228229" y="1655952"/>
                  <a:pt x="8221299" y="1665625"/>
                </a:cubicBezTo>
                <a:cubicBezTo>
                  <a:pt x="8214368" y="1675299"/>
                  <a:pt x="8210667" y="1687286"/>
                  <a:pt x="8205352" y="1698117"/>
                </a:cubicBezTo>
                <a:cubicBezTo>
                  <a:pt x="8196795" y="1723703"/>
                  <a:pt x="8192163" y="1747222"/>
                  <a:pt x="8171149" y="1766324"/>
                </a:cubicBezTo>
                <a:cubicBezTo>
                  <a:pt x="8167684" y="1771161"/>
                  <a:pt x="8170913" y="1773474"/>
                  <a:pt x="8172987" y="1777399"/>
                </a:cubicBezTo>
                <a:cubicBezTo>
                  <a:pt x="8184053" y="1792647"/>
                  <a:pt x="8179197" y="1806246"/>
                  <a:pt x="8169957" y="1819144"/>
                </a:cubicBezTo>
                <a:cubicBezTo>
                  <a:pt x="8136921" y="1868670"/>
                  <a:pt x="8107114" y="1920508"/>
                  <a:pt x="8089764" y="1978831"/>
                </a:cubicBezTo>
                <a:cubicBezTo>
                  <a:pt x="8089069" y="1983213"/>
                  <a:pt x="8085604" y="1988050"/>
                  <a:pt x="8080524" y="1991730"/>
                </a:cubicBezTo>
                <a:cubicBezTo>
                  <a:pt x="8062056" y="2000456"/>
                  <a:pt x="8059970" y="2013600"/>
                  <a:pt x="8070341" y="2033229"/>
                </a:cubicBezTo>
                <a:cubicBezTo>
                  <a:pt x="8080712" y="2052857"/>
                  <a:pt x="8075396" y="2063688"/>
                  <a:pt x="8052084" y="2068944"/>
                </a:cubicBezTo>
                <a:cubicBezTo>
                  <a:pt x="8042620" y="2071923"/>
                  <a:pt x="8034311" y="2073290"/>
                  <a:pt x="8023232" y="2075113"/>
                </a:cubicBezTo>
                <a:cubicBezTo>
                  <a:pt x="8028300" y="2088502"/>
                  <a:pt x="8033367" y="2101891"/>
                  <a:pt x="8025282" y="2113177"/>
                </a:cubicBezTo>
                <a:cubicBezTo>
                  <a:pt x="8016042" y="2126076"/>
                  <a:pt x="8008416" y="2140130"/>
                  <a:pt x="8000331" y="2151416"/>
                </a:cubicBezTo>
                <a:cubicBezTo>
                  <a:pt x="7971915" y="2194493"/>
                  <a:pt x="7971679" y="2201643"/>
                  <a:pt x="7920695" y="2177317"/>
                </a:cubicBezTo>
                <a:cubicBezTo>
                  <a:pt x="7920695" y="2177317"/>
                  <a:pt x="7919540" y="2178929"/>
                  <a:pt x="7917925" y="2177772"/>
                </a:cubicBezTo>
                <a:cubicBezTo>
                  <a:pt x="7898314" y="2171042"/>
                  <a:pt x="7888850" y="2174021"/>
                  <a:pt x="7882143" y="2193613"/>
                </a:cubicBezTo>
                <a:cubicBezTo>
                  <a:pt x="7845854" y="2274964"/>
                  <a:pt x="7803565" y="2354457"/>
                  <a:pt x="7764047" y="2433495"/>
                </a:cubicBezTo>
                <a:cubicBezTo>
                  <a:pt x="7738164" y="2483265"/>
                  <a:pt x="7709512" y="2533492"/>
                  <a:pt x="7682015" y="2582106"/>
                </a:cubicBezTo>
                <a:cubicBezTo>
                  <a:pt x="7649203" y="2641550"/>
                  <a:pt x="7628388" y="2704710"/>
                  <a:pt x="7604804" y="2768325"/>
                </a:cubicBezTo>
                <a:cubicBezTo>
                  <a:pt x="7585616" y="2815573"/>
                  <a:pt x="7564354" y="2858895"/>
                  <a:pt x="7520946" y="2888791"/>
                </a:cubicBezTo>
                <a:cubicBezTo>
                  <a:pt x="7502938" y="2900287"/>
                  <a:pt x="7495771" y="2917111"/>
                  <a:pt x="7492294" y="2939017"/>
                </a:cubicBezTo>
                <a:cubicBezTo>
                  <a:pt x="7484880" y="2980061"/>
                  <a:pt x="7467083" y="3018546"/>
                  <a:pt x="7440058" y="3052859"/>
                </a:cubicBezTo>
                <a:cubicBezTo>
                  <a:pt x="7414883" y="3081179"/>
                  <a:pt x="7393397" y="3114582"/>
                  <a:pt x="7379525" y="3150998"/>
                </a:cubicBezTo>
                <a:cubicBezTo>
                  <a:pt x="7355717" y="3204695"/>
                  <a:pt x="7327065" y="3254921"/>
                  <a:pt x="7292414" y="3303289"/>
                </a:cubicBezTo>
                <a:cubicBezTo>
                  <a:pt x="7270468" y="3333923"/>
                  <a:pt x="7252907" y="3365257"/>
                  <a:pt x="7235346" y="3396591"/>
                </a:cubicBezTo>
                <a:cubicBezTo>
                  <a:pt x="7199987" y="3466411"/>
                  <a:pt x="7158630" y="3534372"/>
                  <a:pt x="7114044" y="3600020"/>
                </a:cubicBezTo>
                <a:cubicBezTo>
                  <a:pt x="7069457" y="3665668"/>
                  <a:pt x="7021641" y="3729003"/>
                  <a:pt x="6981439" y="3795352"/>
                </a:cubicBezTo>
                <a:cubicBezTo>
                  <a:pt x="6955097" y="3842354"/>
                  <a:pt x="6931985" y="3891669"/>
                  <a:pt x="6895955" y="3931730"/>
                </a:cubicBezTo>
                <a:cubicBezTo>
                  <a:pt x="6836601" y="3994118"/>
                  <a:pt x="6794548" y="4066461"/>
                  <a:pt x="6749266" y="4136490"/>
                </a:cubicBezTo>
                <a:cubicBezTo>
                  <a:pt x="6728240" y="4172661"/>
                  <a:pt x="6708828" y="4209989"/>
                  <a:pt x="6681803" y="4244303"/>
                </a:cubicBezTo>
                <a:cubicBezTo>
                  <a:pt x="6649698" y="4282296"/>
                  <a:pt x="6626126" y="4328842"/>
                  <a:pt x="6587562" y="4362209"/>
                </a:cubicBezTo>
                <a:cubicBezTo>
                  <a:pt x="6562623" y="4383379"/>
                  <a:pt x="6545758" y="4410332"/>
                  <a:pt x="6533276" y="4437986"/>
                </a:cubicBezTo>
                <a:cubicBezTo>
                  <a:pt x="6520099" y="4470022"/>
                  <a:pt x="6503233" y="4496975"/>
                  <a:pt x="6478754" y="4520914"/>
                </a:cubicBezTo>
                <a:cubicBezTo>
                  <a:pt x="6447580" y="4547376"/>
                  <a:pt x="6420096" y="4578920"/>
                  <a:pt x="6394225" y="4611622"/>
                </a:cubicBezTo>
                <a:cubicBezTo>
                  <a:pt x="6357500" y="4656064"/>
                  <a:pt x="6323544" y="4700052"/>
                  <a:pt x="6287975" y="4742882"/>
                </a:cubicBezTo>
                <a:cubicBezTo>
                  <a:pt x="6239240" y="4800679"/>
                  <a:pt x="6190505" y="4858475"/>
                  <a:pt x="6141770" y="4916272"/>
                </a:cubicBezTo>
                <a:cubicBezTo>
                  <a:pt x="6113589" y="4952198"/>
                  <a:pt x="6084950" y="4985354"/>
                  <a:pt x="6056310" y="5018511"/>
                </a:cubicBezTo>
                <a:cubicBezTo>
                  <a:pt x="6011040" y="5071471"/>
                  <a:pt x="5958852" y="5117035"/>
                  <a:pt x="5932958" y="5183875"/>
                </a:cubicBezTo>
                <a:cubicBezTo>
                  <a:pt x="5928797" y="5193093"/>
                  <a:pt x="5923258" y="5194004"/>
                  <a:pt x="5915185" y="5188221"/>
                </a:cubicBezTo>
                <a:cubicBezTo>
                  <a:pt x="5903882" y="5180124"/>
                  <a:pt x="5900889" y="5170660"/>
                  <a:pt x="5908974" y="5159374"/>
                </a:cubicBezTo>
                <a:cubicBezTo>
                  <a:pt x="5917059" y="5148088"/>
                  <a:pt x="5926759" y="5137959"/>
                  <a:pt x="5934844" y="5126673"/>
                </a:cubicBezTo>
                <a:cubicBezTo>
                  <a:pt x="6114557" y="4889457"/>
                  <a:pt x="6298654" y="4652943"/>
                  <a:pt x="6475138" y="4413414"/>
                </a:cubicBezTo>
                <a:cubicBezTo>
                  <a:pt x="6636146" y="4192076"/>
                  <a:pt x="6795540" y="3969582"/>
                  <a:pt x="6945246" y="3740147"/>
                </a:cubicBezTo>
                <a:cubicBezTo>
                  <a:pt x="7041585" y="3592027"/>
                  <a:pt x="7133540" y="3443206"/>
                  <a:pt x="7222266" y="3292071"/>
                </a:cubicBezTo>
                <a:cubicBezTo>
                  <a:pt x="7301515" y="3160986"/>
                  <a:pt x="7375921" y="3026430"/>
                  <a:pt x="7448712" y="2890717"/>
                </a:cubicBezTo>
                <a:cubicBezTo>
                  <a:pt x="7537449" y="2722513"/>
                  <a:pt x="7612575" y="2549437"/>
                  <a:pt x="7692084" y="2377062"/>
                </a:cubicBezTo>
                <a:cubicBezTo>
                  <a:pt x="7718662" y="2322910"/>
                  <a:pt x="7737166" y="2262974"/>
                  <a:pt x="7773432" y="2215762"/>
                </a:cubicBezTo>
                <a:cubicBezTo>
                  <a:pt x="7812703" y="2160945"/>
                  <a:pt x="7844820" y="2105882"/>
                  <a:pt x="7843253" y="2036447"/>
                </a:cubicBezTo>
                <a:cubicBezTo>
                  <a:pt x="7843042" y="2009459"/>
                  <a:pt x="7857598" y="1985730"/>
                  <a:pt x="7880226" y="1967784"/>
                </a:cubicBezTo>
                <a:cubicBezTo>
                  <a:pt x="7895466" y="1956744"/>
                  <a:pt x="7904246" y="1941077"/>
                  <a:pt x="7912567" y="1922641"/>
                </a:cubicBezTo>
                <a:cubicBezTo>
                  <a:pt x="7925049" y="1894986"/>
                  <a:pt x="7932686" y="1863862"/>
                  <a:pt x="7957626" y="1842692"/>
                </a:cubicBezTo>
                <a:cubicBezTo>
                  <a:pt x="7978640" y="1823591"/>
                  <a:pt x="7983732" y="1802841"/>
                  <a:pt x="7976366" y="1775606"/>
                </a:cubicBezTo>
                <a:cubicBezTo>
                  <a:pt x="7973373" y="1766143"/>
                  <a:pt x="7976378" y="1758537"/>
                  <a:pt x="7985383" y="1752789"/>
                </a:cubicBezTo>
                <a:cubicBezTo>
                  <a:pt x="7998311" y="1744973"/>
                  <a:pt x="8009166" y="1733232"/>
                  <a:pt x="8013563" y="1716863"/>
                </a:cubicBezTo>
                <a:cubicBezTo>
                  <a:pt x="8028366" y="1668915"/>
                  <a:pt x="8056323" y="1623070"/>
                  <a:pt x="8067897" y="1572808"/>
                </a:cubicBezTo>
                <a:cubicBezTo>
                  <a:pt x="8070679" y="1555283"/>
                  <a:pt x="8078305" y="1541228"/>
                  <a:pt x="8094003" y="1532957"/>
                </a:cubicBezTo>
                <a:cubicBezTo>
                  <a:pt x="8124941" y="1513645"/>
                  <a:pt x="8129102" y="1504427"/>
                  <a:pt x="8117588" y="1469341"/>
                </a:cubicBezTo>
                <a:cubicBezTo>
                  <a:pt x="8112520" y="1455952"/>
                  <a:pt x="8111837" y="1443263"/>
                  <a:pt x="8118767" y="1433590"/>
                </a:cubicBezTo>
                <a:cubicBezTo>
                  <a:pt x="8141408" y="1398575"/>
                  <a:pt x="8150437" y="1358688"/>
                  <a:pt x="8162694" y="1321115"/>
                </a:cubicBezTo>
                <a:cubicBezTo>
                  <a:pt x="8172642" y="1286766"/>
                  <a:pt x="8184205" y="1253573"/>
                  <a:pt x="8209839" y="1228022"/>
                </a:cubicBezTo>
                <a:cubicBezTo>
                  <a:pt x="8219539" y="1217893"/>
                  <a:pt x="8220930" y="1209131"/>
                  <a:pt x="8216322" y="1198510"/>
                </a:cubicBezTo>
                <a:cubicBezTo>
                  <a:pt x="8211254" y="1185121"/>
                  <a:pt x="8205727" y="1168962"/>
                  <a:pt x="8218196" y="1158378"/>
                </a:cubicBezTo>
                <a:cubicBezTo>
                  <a:pt x="8244290" y="1135596"/>
                  <a:pt x="8249158" y="1104927"/>
                  <a:pt x="8243643" y="1071699"/>
                </a:cubicBezTo>
                <a:cubicBezTo>
                  <a:pt x="8236985" y="1023014"/>
                  <a:pt x="8252708" y="980603"/>
                  <a:pt x="8291731" y="950006"/>
                </a:cubicBezTo>
                <a:cubicBezTo>
                  <a:pt x="8305356" y="937809"/>
                  <a:pt x="8305592" y="930658"/>
                  <a:pt x="8291060" y="920248"/>
                </a:cubicBezTo>
                <a:cubicBezTo>
                  <a:pt x="8286216" y="916778"/>
                  <a:pt x="8281372" y="913308"/>
                  <a:pt x="8279298" y="909382"/>
                </a:cubicBezTo>
                <a:cubicBezTo>
                  <a:pt x="8260406" y="864132"/>
                  <a:pt x="8243129" y="820038"/>
                  <a:pt x="8266242" y="770723"/>
                </a:cubicBezTo>
                <a:cubicBezTo>
                  <a:pt x="8271557" y="759892"/>
                  <a:pt x="8265559" y="758035"/>
                  <a:pt x="8256790" y="756632"/>
                </a:cubicBezTo>
                <a:cubicBezTo>
                  <a:pt x="8252406" y="755931"/>
                  <a:pt x="8246867" y="756842"/>
                  <a:pt x="8241327" y="757753"/>
                </a:cubicBezTo>
                <a:cubicBezTo>
                  <a:pt x="8230249" y="759576"/>
                  <a:pt x="8220785" y="762555"/>
                  <a:pt x="8215717" y="749165"/>
                </a:cubicBezTo>
                <a:cubicBezTo>
                  <a:pt x="8209494" y="737388"/>
                  <a:pt x="8221728" y="733954"/>
                  <a:pt x="8229118" y="727049"/>
                </a:cubicBezTo>
                <a:cubicBezTo>
                  <a:pt x="8245512" y="714396"/>
                  <a:pt x="8263061" y="700131"/>
                  <a:pt x="8262614" y="680293"/>
                </a:cubicBezTo>
                <a:cubicBezTo>
                  <a:pt x="8262861" y="656073"/>
                  <a:pt x="8273481" y="651482"/>
                  <a:pt x="8294483" y="649450"/>
                </a:cubicBezTo>
                <a:cubicBezTo>
                  <a:pt x="8300022" y="648538"/>
                  <a:pt x="8305561" y="647627"/>
                  <a:pt x="8310641" y="643947"/>
                </a:cubicBezTo>
                <a:cubicBezTo>
                  <a:pt x="8318950" y="642580"/>
                  <a:pt x="8324030" y="638900"/>
                  <a:pt x="8322191" y="627824"/>
                </a:cubicBezTo>
                <a:cubicBezTo>
                  <a:pt x="8320813" y="619517"/>
                  <a:pt x="8314354" y="614891"/>
                  <a:pt x="8306045" y="616257"/>
                </a:cubicBezTo>
                <a:cubicBezTo>
                  <a:pt x="8296122" y="616467"/>
                  <a:pt x="8288508" y="613453"/>
                  <a:pt x="8279044" y="616432"/>
                </a:cubicBezTo>
                <a:cubicBezTo>
                  <a:pt x="8275119" y="618500"/>
                  <a:pt x="8271195" y="620567"/>
                  <a:pt x="8267506" y="615485"/>
                </a:cubicBezTo>
                <a:cubicBezTo>
                  <a:pt x="8265432" y="611559"/>
                  <a:pt x="8270511" y="607879"/>
                  <a:pt x="8272821" y="604655"/>
                </a:cubicBezTo>
                <a:cubicBezTo>
                  <a:pt x="8276286" y="599818"/>
                  <a:pt x="8278596" y="596593"/>
                  <a:pt x="8284136" y="595682"/>
                </a:cubicBezTo>
                <a:cubicBezTo>
                  <a:pt x="8289675" y="594771"/>
                  <a:pt x="8291985" y="591546"/>
                  <a:pt x="8291066" y="586009"/>
                </a:cubicBezTo>
                <a:cubicBezTo>
                  <a:pt x="8286010" y="555550"/>
                  <a:pt x="8292953" y="528806"/>
                  <a:pt x="8311893" y="505779"/>
                </a:cubicBezTo>
                <a:cubicBezTo>
                  <a:pt x="8321593" y="495650"/>
                  <a:pt x="8329678" y="484364"/>
                  <a:pt x="8336148" y="471921"/>
                </a:cubicBezTo>
                <a:cubicBezTo>
                  <a:pt x="8340768" y="465472"/>
                  <a:pt x="8347699" y="455798"/>
                  <a:pt x="8341936" y="446790"/>
                </a:cubicBezTo>
                <a:cubicBezTo>
                  <a:pt x="8336632" y="440551"/>
                  <a:pt x="8326013" y="445142"/>
                  <a:pt x="8317704" y="446509"/>
                </a:cubicBezTo>
                <a:cubicBezTo>
                  <a:pt x="8312165" y="447420"/>
                  <a:pt x="8308240" y="449488"/>
                  <a:pt x="8302701" y="450399"/>
                </a:cubicBezTo>
                <a:cubicBezTo>
                  <a:pt x="8297162" y="451310"/>
                  <a:pt x="8288157" y="457058"/>
                  <a:pt x="8284009" y="449207"/>
                </a:cubicBezTo>
                <a:cubicBezTo>
                  <a:pt x="8278705" y="442968"/>
                  <a:pt x="8284481" y="434906"/>
                  <a:pt x="8290715" y="429614"/>
                </a:cubicBezTo>
                <a:cubicBezTo>
                  <a:pt x="8301110" y="415104"/>
                  <a:pt x="8305966" y="401504"/>
                  <a:pt x="8309903" y="382367"/>
                </a:cubicBezTo>
                <a:cubicBezTo>
                  <a:pt x="8316858" y="338554"/>
                  <a:pt x="8337636" y="326602"/>
                  <a:pt x="8379169" y="336838"/>
                </a:cubicBezTo>
                <a:cubicBezTo>
                  <a:pt x="8395551" y="341255"/>
                  <a:pt x="8407784" y="337821"/>
                  <a:pt x="8415410" y="323766"/>
                </a:cubicBezTo>
                <a:cubicBezTo>
                  <a:pt x="8384732" y="301788"/>
                  <a:pt x="8355669" y="280967"/>
                  <a:pt x="8324991" y="258990"/>
                </a:cubicBezTo>
                <a:cubicBezTo>
                  <a:pt x="8307206" y="280405"/>
                  <a:pt x="8295668" y="279459"/>
                  <a:pt x="8285756" y="262599"/>
                </a:cubicBezTo>
                <a:cubicBezTo>
                  <a:pt x="8282068" y="257517"/>
                  <a:pt x="8283458" y="248754"/>
                  <a:pt x="8276305" y="248509"/>
                </a:cubicBezTo>
                <a:cubicBezTo>
                  <a:pt x="8267996" y="249876"/>
                  <a:pt x="8264990" y="257481"/>
                  <a:pt x="8263140" y="263475"/>
                </a:cubicBezTo>
                <a:cubicBezTo>
                  <a:pt x="8259675" y="268312"/>
                  <a:pt x="8258979" y="272693"/>
                  <a:pt x="8258284" y="277074"/>
                </a:cubicBezTo>
                <a:cubicBezTo>
                  <a:pt x="8254583" y="289061"/>
                  <a:pt x="8249503" y="292741"/>
                  <a:pt x="8237046" y="286257"/>
                </a:cubicBezTo>
                <a:cubicBezTo>
                  <a:pt x="8229432" y="283242"/>
                  <a:pt x="8216279" y="281139"/>
                  <a:pt x="8215348" y="292670"/>
                </a:cubicBezTo>
                <a:cubicBezTo>
                  <a:pt x="8212107" y="307427"/>
                  <a:pt x="8204022" y="318713"/>
                  <a:pt x="8197551" y="331155"/>
                </a:cubicBezTo>
                <a:cubicBezTo>
                  <a:pt x="8192235" y="341986"/>
                  <a:pt x="8187380" y="355585"/>
                  <a:pt x="8176065" y="364557"/>
                </a:cubicBezTo>
                <a:cubicBezTo>
                  <a:pt x="8165906" y="371918"/>
                  <a:pt x="8154591" y="380890"/>
                  <a:pt x="8144220" y="361262"/>
                </a:cubicBezTo>
                <a:cubicBezTo>
                  <a:pt x="8141686" y="354567"/>
                  <a:pt x="8136147" y="355478"/>
                  <a:pt x="8129912" y="360771"/>
                </a:cubicBezTo>
                <a:cubicBezTo>
                  <a:pt x="8112587" y="384955"/>
                  <a:pt x="8113270" y="397643"/>
                  <a:pt x="8136334" y="416606"/>
                </a:cubicBezTo>
                <a:cubicBezTo>
                  <a:pt x="8144408" y="422390"/>
                  <a:pt x="8149711" y="428629"/>
                  <a:pt x="8148320" y="437391"/>
                </a:cubicBezTo>
                <a:cubicBezTo>
                  <a:pt x="8145079" y="452147"/>
                  <a:pt x="8140223" y="465747"/>
                  <a:pt x="8127753" y="476331"/>
                </a:cubicBezTo>
                <a:cubicBezTo>
                  <a:pt x="8125443" y="479556"/>
                  <a:pt x="8117830" y="476542"/>
                  <a:pt x="8115756" y="472616"/>
                </a:cubicBezTo>
                <a:cubicBezTo>
                  <a:pt x="8110912" y="469146"/>
                  <a:pt x="8104453" y="464519"/>
                  <a:pt x="8098914" y="465430"/>
                </a:cubicBezTo>
                <a:cubicBezTo>
                  <a:pt x="8090605" y="466797"/>
                  <a:pt x="8074683" y="465149"/>
                  <a:pt x="8080905" y="476926"/>
                </a:cubicBezTo>
                <a:cubicBezTo>
                  <a:pt x="8089426" y="502548"/>
                  <a:pt x="8077876" y="518671"/>
                  <a:pt x="8065170" y="536406"/>
                </a:cubicBezTo>
                <a:cubicBezTo>
                  <a:pt x="8059855" y="547236"/>
                  <a:pt x="8054539" y="558067"/>
                  <a:pt x="8056837" y="571912"/>
                </a:cubicBezTo>
                <a:cubicBezTo>
                  <a:pt x="8063955" y="623366"/>
                  <a:pt x="8045015" y="646393"/>
                  <a:pt x="7993323" y="643518"/>
                </a:cubicBezTo>
                <a:cubicBezTo>
                  <a:pt x="7979015" y="643027"/>
                  <a:pt x="7970010" y="648775"/>
                  <a:pt x="7973923" y="663776"/>
                </a:cubicBezTo>
                <a:cubicBezTo>
                  <a:pt x="7979438" y="697004"/>
                  <a:pt x="7968571" y="725815"/>
                  <a:pt x="7951705" y="752768"/>
                </a:cubicBezTo>
                <a:cubicBezTo>
                  <a:pt x="7944080" y="766823"/>
                  <a:pt x="7933225" y="778565"/>
                  <a:pt x="7924444" y="794232"/>
                </a:cubicBezTo>
                <a:cubicBezTo>
                  <a:pt x="7910348" y="820730"/>
                  <a:pt x="7895333" y="841689"/>
                  <a:pt x="7859339" y="830542"/>
                </a:cubicBezTo>
                <a:cubicBezTo>
                  <a:pt x="7870642" y="838639"/>
                  <a:pt x="7879870" y="842810"/>
                  <a:pt x="7886092" y="854588"/>
                </a:cubicBezTo>
                <a:cubicBezTo>
                  <a:pt x="7895544" y="868678"/>
                  <a:pt x="7892303" y="883434"/>
                  <a:pt x="7884218" y="894720"/>
                </a:cubicBezTo>
                <a:cubicBezTo>
                  <a:pt x="7873363" y="906462"/>
                  <a:pt x="7867836" y="890303"/>
                  <a:pt x="7860222" y="887289"/>
                </a:cubicBezTo>
                <a:cubicBezTo>
                  <a:pt x="7849380" y="881961"/>
                  <a:pt x="7838301" y="883783"/>
                  <a:pt x="7836215" y="896927"/>
                </a:cubicBezTo>
                <a:cubicBezTo>
                  <a:pt x="7833433" y="914452"/>
                  <a:pt x="7825348" y="925738"/>
                  <a:pt x="7813338" y="939092"/>
                </a:cubicBezTo>
                <a:cubicBezTo>
                  <a:pt x="7795789" y="953357"/>
                  <a:pt x="7783083" y="971092"/>
                  <a:pt x="7784450" y="996468"/>
                </a:cubicBezTo>
                <a:cubicBezTo>
                  <a:pt x="7785593" y="1011925"/>
                  <a:pt x="7777048" y="1020442"/>
                  <a:pt x="7763200" y="1022720"/>
                </a:cubicBezTo>
                <a:cubicBezTo>
                  <a:pt x="7754891" y="1024087"/>
                  <a:pt x="7746582" y="1025454"/>
                  <a:pt x="7741043" y="1026365"/>
                </a:cubicBezTo>
                <a:cubicBezTo>
                  <a:pt x="7728809" y="1029800"/>
                  <a:pt x="7714042" y="1026539"/>
                  <a:pt x="7710341" y="1038527"/>
                </a:cubicBezTo>
                <a:cubicBezTo>
                  <a:pt x="7706640" y="1050514"/>
                  <a:pt x="7719097" y="1056998"/>
                  <a:pt x="7727170" y="1062782"/>
                </a:cubicBezTo>
                <a:cubicBezTo>
                  <a:pt x="7735244" y="1068565"/>
                  <a:pt x="7727394" y="1072701"/>
                  <a:pt x="7725544" y="1078695"/>
                </a:cubicBezTo>
                <a:cubicBezTo>
                  <a:pt x="7722079" y="1083531"/>
                  <a:pt x="7718614" y="1088368"/>
                  <a:pt x="7713310" y="1082129"/>
                </a:cubicBezTo>
                <a:cubicBezTo>
                  <a:pt x="7697859" y="1066181"/>
                  <a:pt x="7686085" y="1072385"/>
                  <a:pt x="7674075" y="1085738"/>
                </a:cubicBezTo>
                <a:cubicBezTo>
                  <a:pt x="7662066" y="1099092"/>
                  <a:pt x="7654452" y="1096078"/>
                  <a:pt x="7650080" y="1078307"/>
                </a:cubicBezTo>
                <a:cubicBezTo>
                  <a:pt x="7648006" y="1074381"/>
                  <a:pt x="7649856" y="1068388"/>
                  <a:pt x="7651707" y="1062394"/>
                </a:cubicBezTo>
                <a:cubicBezTo>
                  <a:pt x="7662362" y="1006594"/>
                  <a:pt x="7685015" y="954510"/>
                  <a:pt x="7713667" y="904284"/>
                </a:cubicBezTo>
                <a:cubicBezTo>
                  <a:pt x="7735389" y="863731"/>
                  <a:pt x="7751571" y="824090"/>
                  <a:pt x="7749297" y="776106"/>
                </a:cubicBezTo>
                <a:cubicBezTo>
                  <a:pt x="7747471" y="747961"/>
                  <a:pt x="7737336" y="721182"/>
                  <a:pt x="7724431" y="694859"/>
                </a:cubicBezTo>
                <a:cubicBezTo>
                  <a:pt x="7751892" y="697453"/>
                  <a:pt x="7759282" y="690549"/>
                  <a:pt x="7754686" y="662859"/>
                </a:cubicBezTo>
                <a:cubicBezTo>
                  <a:pt x="7753307" y="654552"/>
                  <a:pt x="7747544" y="645544"/>
                  <a:pt x="7738316" y="641373"/>
                </a:cubicBezTo>
                <a:cubicBezTo>
                  <a:pt x="7722629" y="632575"/>
                  <a:pt x="7725870" y="617818"/>
                  <a:pt x="7732341" y="605376"/>
                </a:cubicBezTo>
                <a:cubicBezTo>
                  <a:pt x="7737197" y="591776"/>
                  <a:pt x="7748735" y="592723"/>
                  <a:pt x="7760273" y="593670"/>
                </a:cubicBezTo>
                <a:cubicBezTo>
                  <a:pt x="7770656" y="596229"/>
                  <a:pt x="7780344" y="603169"/>
                  <a:pt x="7796962" y="600435"/>
                </a:cubicBezTo>
                <a:cubicBezTo>
                  <a:pt x="7774121" y="591392"/>
                  <a:pt x="7776208" y="578248"/>
                  <a:pt x="7782218" y="563036"/>
                </a:cubicBezTo>
                <a:cubicBezTo>
                  <a:pt x="7788689" y="550594"/>
                  <a:pt x="7789856" y="531912"/>
                  <a:pt x="7779014" y="526584"/>
                </a:cubicBezTo>
                <a:cubicBezTo>
                  <a:pt x="7758943" y="517085"/>
                  <a:pt x="7740027" y="505973"/>
                  <a:pt x="7717410" y="506849"/>
                </a:cubicBezTo>
                <a:cubicBezTo>
                  <a:pt x="7704717" y="507514"/>
                  <a:pt x="7698482" y="512807"/>
                  <a:pt x="7692012" y="525250"/>
                </a:cubicBezTo>
                <a:cubicBezTo>
                  <a:pt x="7689466" y="535624"/>
                  <a:pt x="7690385" y="541162"/>
                  <a:pt x="7701228" y="546490"/>
                </a:cubicBezTo>
                <a:cubicBezTo>
                  <a:pt x="7707686" y="551117"/>
                  <a:pt x="7707450" y="558267"/>
                  <a:pt x="7703985" y="563104"/>
                </a:cubicBezTo>
                <a:cubicBezTo>
                  <a:pt x="7688510" y="581295"/>
                  <a:pt x="7690113" y="599521"/>
                  <a:pt x="7693330" y="618904"/>
                </a:cubicBezTo>
                <a:cubicBezTo>
                  <a:pt x="7694933" y="637130"/>
                  <a:pt x="7688922" y="652342"/>
                  <a:pt x="7669534" y="655531"/>
                </a:cubicBezTo>
                <a:cubicBezTo>
                  <a:pt x="7655686" y="657809"/>
                  <a:pt x="7656605" y="663347"/>
                  <a:pt x="7667448" y="668675"/>
                </a:cubicBezTo>
                <a:cubicBezTo>
                  <a:pt x="7673906" y="673302"/>
                  <a:pt x="7673211" y="677683"/>
                  <a:pt x="7671820" y="686445"/>
                </a:cubicBezTo>
                <a:cubicBezTo>
                  <a:pt x="7661872" y="720794"/>
                  <a:pt x="7641082" y="749815"/>
                  <a:pt x="7611758" y="770284"/>
                </a:cubicBezTo>
                <a:cubicBezTo>
                  <a:pt x="7594905" y="780168"/>
                  <a:pt x="7584509" y="794678"/>
                  <a:pt x="7577343" y="811502"/>
                </a:cubicBezTo>
                <a:cubicBezTo>
                  <a:pt x="7571332" y="826714"/>
                  <a:pt x="7571320" y="843783"/>
                  <a:pt x="7572463" y="859241"/>
                </a:cubicBezTo>
                <a:cubicBezTo>
                  <a:pt x="7573842" y="867547"/>
                  <a:pt x="7577990" y="875399"/>
                  <a:pt x="7567371" y="879990"/>
                </a:cubicBezTo>
                <a:cubicBezTo>
                  <a:pt x="7556752" y="884581"/>
                  <a:pt x="7550294" y="879955"/>
                  <a:pt x="7543376" y="872559"/>
                </a:cubicBezTo>
                <a:cubicBezTo>
                  <a:pt x="7538072" y="866320"/>
                  <a:pt x="7535539" y="859625"/>
                  <a:pt x="7527925" y="856610"/>
                </a:cubicBezTo>
                <a:cubicBezTo>
                  <a:pt x="7510164" y="843887"/>
                  <a:pt x="7507866" y="830042"/>
                  <a:pt x="7516187" y="811606"/>
                </a:cubicBezTo>
                <a:cubicBezTo>
                  <a:pt x="7530519" y="777958"/>
                  <a:pt x="7540927" y="746378"/>
                  <a:pt x="7550874" y="712029"/>
                </a:cubicBezTo>
                <a:cubicBezTo>
                  <a:pt x="7554352" y="690122"/>
                  <a:pt x="7547434" y="682727"/>
                  <a:pt x="7526431" y="684759"/>
                </a:cubicBezTo>
                <a:cubicBezTo>
                  <a:pt x="7525276" y="686371"/>
                  <a:pt x="7523662" y="685215"/>
                  <a:pt x="7522047" y="684058"/>
                </a:cubicBezTo>
                <a:cubicBezTo>
                  <a:pt x="7503591" y="675715"/>
                  <a:pt x="7485818" y="680061"/>
                  <a:pt x="7469660" y="685563"/>
                </a:cubicBezTo>
                <a:cubicBezTo>
                  <a:pt x="7457426" y="688998"/>
                  <a:pt x="7458345" y="694536"/>
                  <a:pt x="7463649" y="700775"/>
                </a:cubicBezTo>
                <a:cubicBezTo>
                  <a:pt x="7475870" y="714410"/>
                  <a:pt x="7488104" y="710975"/>
                  <a:pt x="7498959" y="699234"/>
                </a:cubicBezTo>
                <a:cubicBezTo>
                  <a:pt x="7504722" y="708242"/>
                  <a:pt x="7507715" y="717706"/>
                  <a:pt x="7501940" y="725767"/>
                </a:cubicBezTo>
                <a:cubicBezTo>
                  <a:pt x="7498475" y="730604"/>
                  <a:pt x="7490861" y="727589"/>
                  <a:pt x="7484862" y="725732"/>
                </a:cubicBezTo>
                <a:cubicBezTo>
                  <a:pt x="7456023" y="714830"/>
                  <a:pt x="7446559" y="717809"/>
                  <a:pt x="7430848" y="743150"/>
                </a:cubicBezTo>
                <a:cubicBezTo>
                  <a:pt x="7417907" y="768035"/>
                  <a:pt x="7400582" y="792219"/>
                  <a:pt x="7381182" y="812478"/>
                </a:cubicBezTo>
                <a:cubicBezTo>
                  <a:pt x="7354393" y="839641"/>
                  <a:pt x="7356231" y="850717"/>
                  <a:pt x="7390374" y="867858"/>
                </a:cubicBezTo>
                <a:cubicBezTo>
                  <a:pt x="7391989" y="869014"/>
                  <a:pt x="7393603" y="870171"/>
                  <a:pt x="7395218" y="871328"/>
                </a:cubicBezTo>
                <a:cubicBezTo>
                  <a:pt x="7401217" y="873186"/>
                  <a:pt x="7411140" y="872976"/>
                  <a:pt x="7408594" y="883350"/>
                </a:cubicBezTo>
                <a:cubicBezTo>
                  <a:pt x="7404434" y="892569"/>
                  <a:pt x="7401888" y="902943"/>
                  <a:pt x="7388735" y="900840"/>
                </a:cubicBezTo>
                <a:cubicBezTo>
                  <a:pt x="7379967" y="899438"/>
                  <a:pt x="7372813" y="899192"/>
                  <a:pt x="7365199" y="896178"/>
                </a:cubicBezTo>
                <a:cubicBezTo>
                  <a:pt x="7350891" y="895687"/>
                  <a:pt x="7344656" y="900979"/>
                  <a:pt x="7344185" y="915280"/>
                </a:cubicBezTo>
                <a:cubicBezTo>
                  <a:pt x="7342099" y="928423"/>
                  <a:pt x="7351327" y="932595"/>
                  <a:pt x="7362405" y="930772"/>
                </a:cubicBezTo>
                <a:cubicBezTo>
                  <a:pt x="7366789" y="931473"/>
                  <a:pt x="7369559" y="931018"/>
                  <a:pt x="7373943" y="931719"/>
                </a:cubicBezTo>
                <a:cubicBezTo>
                  <a:pt x="7379483" y="930808"/>
                  <a:pt x="7384327" y="934278"/>
                  <a:pt x="7385246" y="939816"/>
                </a:cubicBezTo>
                <a:cubicBezTo>
                  <a:pt x="7385010" y="946966"/>
                  <a:pt x="7379011" y="945108"/>
                  <a:pt x="7375086" y="947176"/>
                </a:cubicBezTo>
                <a:cubicBezTo>
                  <a:pt x="7365622" y="950155"/>
                  <a:pt x="7355699" y="950365"/>
                  <a:pt x="7345316" y="947806"/>
                </a:cubicBezTo>
                <a:cubicBezTo>
                  <a:pt x="7316240" y="944055"/>
                  <a:pt x="7306081" y="951415"/>
                  <a:pt x="7302368" y="980472"/>
                </a:cubicBezTo>
                <a:cubicBezTo>
                  <a:pt x="7300282" y="993616"/>
                  <a:pt x="7299810" y="1007916"/>
                  <a:pt x="7297724" y="1021060"/>
                </a:cubicBezTo>
                <a:cubicBezTo>
                  <a:pt x="7296333" y="1029823"/>
                  <a:pt x="7292172" y="1039041"/>
                  <a:pt x="7279479" y="1039706"/>
                </a:cubicBezTo>
                <a:cubicBezTo>
                  <a:pt x="7264016" y="1040827"/>
                  <a:pt x="7249249" y="1037567"/>
                  <a:pt x="7239313" y="1054847"/>
                </a:cubicBezTo>
                <a:cubicBezTo>
                  <a:pt x="7233998" y="1065677"/>
                  <a:pt x="7226148" y="1069813"/>
                  <a:pt x="7226832" y="1082501"/>
                </a:cubicBezTo>
                <a:cubicBezTo>
                  <a:pt x="7231863" y="1147099"/>
                  <a:pt x="7207595" y="1198026"/>
                  <a:pt x="7162102" y="1241067"/>
                </a:cubicBezTo>
                <a:cubicBezTo>
                  <a:pt x="7154712" y="1247972"/>
                  <a:pt x="7151706" y="1255577"/>
                  <a:pt x="7151930" y="1265497"/>
                </a:cubicBezTo>
                <a:cubicBezTo>
                  <a:pt x="7156066" y="1290418"/>
                  <a:pt x="7144976" y="1309309"/>
                  <a:pt x="7127886" y="1326343"/>
                </a:cubicBezTo>
                <a:cubicBezTo>
                  <a:pt x="7101792" y="1349125"/>
                  <a:pt x="7076394" y="1367526"/>
                  <a:pt x="7046151" y="1382457"/>
                </a:cubicBezTo>
                <a:cubicBezTo>
                  <a:pt x="7031608" y="1389116"/>
                  <a:pt x="7017064" y="1395775"/>
                  <a:pt x="7009438" y="1409830"/>
                </a:cubicBezTo>
                <a:cubicBezTo>
                  <a:pt x="6989095" y="1458689"/>
                  <a:pt x="6956754" y="1503833"/>
                  <a:pt x="6950024" y="1557565"/>
                </a:cubicBezTo>
                <a:cubicBezTo>
                  <a:pt x="6949093" y="1569097"/>
                  <a:pt x="6942858" y="1574389"/>
                  <a:pt x="6930624" y="1577824"/>
                </a:cubicBezTo>
                <a:cubicBezTo>
                  <a:pt x="6925085" y="1578735"/>
                  <a:pt x="6919546" y="1579646"/>
                  <a:pt x="6915621" y="1581714"/>
                </a:cubicBezTo>
                <a:cubicBezTo>
                  <a:pt x="6908231" y="1588618"/>
                  <a:pt x="6906157" y="1584693"/>
                  <a:pt x="6902468" y="1579611"/>
                </a:cubicBezTo>
                <a:cubicBezTo>
                  <a:pt x="6895090" y="1569446"/>
                  <a:pt x="6894867" y="1559527"/>
                  <a:pt x="6901797" y="1549853"/>
                </a:cubicBezTo>
                <a:cubicBezTo>
                  <a:pt x="6909882" y="1538567"/>
                  <a:pt x="6903659" y="1526790"/>
                  <a:pt x="6892817" y="1521462"/>
                </a:cubicBezTo>
                <a:cubicBezTo>
                  <a:pt x="6883588" y="1517290"/>
                  <a:pt x="6879888" y="1529278"/>
                  <a:pt x="6876882" y="1536884"/>
                </a:cubicBezTo>
                <a:cubicBezTo>
                  <a:pt x="6867406" y="1556932"/>
                  <a:pt x="6878473" y="1572179"/>
                  <a:pt x="6887924" y="1586269"/>
                </a:cubicBezTo>
                <a:cubicBezTo>
                  <a:pt x="6916963" y="1641229"/>
                  <a:pt x="6903774" y="1690334"/>
                  <a:pt x="6848829" y="1719284"/>
                </a:cubicBezTo>
                <a:cubicBezTo>
                  <a:pt x="6835900" y="1727100"/>
                  <a:pt x="6824585" y="1736073"/>
                  <a:pt x="6818115" y="1748515"/>
                </a:cubicBezTo>
                <a:cubicBezTo>
                  <a:pt x="6812340" y="1756577"/>
                  <a:pt x="6811644" y="1760958"/>
                  <a:pt x="6819717" y="1766742"/>
                </a:cubicBezTo>
                <a:cubicBezTo>
                  <a:pt x="6833094" y="1778764"/>
                  <a:pt x="6834472" y="1787071"/>
                  <a:pt x="6819233" y="1798112"/>
                </a:cubicBezTo>
                <a:cubicBezTo>
                  <a:pt x="6791525" y="1819737"/>
                  <a:pt x="6773044" y="1845534"/>
                  <a:pt x="6753409" y="1872942"/>
                </a:cubicBezTo>
                <a:cubicBezTo>
                  <a:pt x="6723838" y="1917630"/>
                  <a:pt x="6685274" y="1950997"/>
                  <a:pt x="6628726" y="1961721"/>
                </a:cubicBezTo>
                <a:cubicBezTo>
                  <a:pt x="6628726" y="1961721"/>
                  <a:pt x="6629186" y="1964490"/>
                  <a:pt x="6630800" y="1965647"/>
                </a:cubicBezTo>
                <a:cubicBezTo>
                  <a:pt x="6636799" y="1967505"/>
                  <a:pt x="6643953" y="1967750"/>
                  <a:pt x="6651567" y="1970765"/>
                </a:cubicBezTo>
                <a:cubicBezTo>
                  <a:pt x="6668409" y="1977950"/>
                  <a:pt x="6672557" y="1985802"/>
                  <a:pt x="6665391" y="2002626"/>
                </a:cubicBezTo>
                <a:cubicBezTo>
                  <a:pt x="6655915" y="2022674"/>
                  <a:pt x="6649220" y="2025198"/>
                  <a:pt x="6630305" y="2014086"/>
                </a:cubicBezTo>
                <a:cubicBezTo>
                  <a:pt x="6625461" y="2010616"/>
                  <a:pt x="6618083" y="2000452"/>
                  <a:pt x="6611153" y="2010125"/>
                </a:cubicBezTo>
                <a:cubicBezTo>
                  <a:pt x="6599143" y="2023479"/>
                  <a:pt x="6605130" y="2042406"/>
                  <a:pt x="6622667" y="2045211"/>
                </a:cubicBezTo>
                <a:cubicBezTo>
                  <a:pt x="6634205" y="2046157"/>
                  <a:pt x="6637894" y="2051240"/>
                  <a:pt x="6634193" y="2063227"/>
                </a:cubicBezTo>
                <a:cubicBezTo>
                  <a:pt x="6627251" y="2089970"/>
                  <a:pt x="6621923" y="2117870"/>
                  <a:pt x="6620980" y="2146471"/>
                </a:cubicBezTo>
                <a:cubicBezTo>
                  <a:pt x="6619117" y="2169534"/>
                  <a:pt x="6608026" y="2188426"/>
                  <a:pt x="6584019" y="2198064"/>
                </a:cubicBezTo>
                <a:cubicBezTo>
                  <a:pt x="6575710" y="2199431"/>
                  <a:pt x="6569475" y="2204723"/>
                  <a:pt x="6563700" y="2212784"/>
                </a:cubicBezTo>
                <a:cubicBezTo>
                  <a:pt x="6556074" y="2226839"/>
                  <a:pt x="6548449" y="2240895"/>
                  <a:pt x="6540823" y="2254950"/>
                </a:cubicBezTo>
                <a:cubicBezTo>
                  <a:pt x="6533893" y="2264623"/>
                  <a:pt x="6532962" y="2276154"/>
                  <a:pt x="6541954" y="2287476"/>
                </a:cubicBezTo>
                <a:cubicBezTo>
                  <a:pt x="6552101" y="2297185"/>
                  <a:pt x="6549096" y="2304791"/>
                  <a:pt x="6538937" y="2312152"/>
                </a:cubicBezTo>
                <a:cubicBezTo>
                  <a:pt x="6531547" y="2319056"/>
                  <a:pt x="6523002" y="2327573"/>
                  <a:pt x="6515612" y="2334478"/>
                </a:cubicBezTo>
                <a:cubicBezTo>
                  <a:pt x="6496908" y="2350355"/>
                  <a:pt x="6477520" y="2353544"/>
                  <a:pt x="6455835" y="2342888"/>
                </a:cubicBezTo>
                <a:cubicBezTo>
                  <a:pt x="6448221" y="2339874"/>
                  <a:pt x="6441763" y="2335247"/>
                  <a:pt x="6434149" y="2332232"/>
                </a:cubicBezTo>
                <a:cubicBezTo>
                  <a:pt x="6479123" y="2371770"/>
                  <a:pt x="6461785" y="2413024"/>
                  <a:pt x="6441678" y="2454733"/>
                </a:cubicBezTo>
                <a:cubicBezTo>
                  <a:pt x="6436822" y="2468333"/>
                  <a:pt x="6426203" y="2472924"/>
                  <a:pt x="6413970" y="2476358"/>
                </a:cubicBezTo>
                <a:cubicBezTo>
                  <a:pt x="6401736" y="2479793"/>
                  <a:pt x="6391353" y="2477234"/>
                  <a:pt x="6383975" y="2467070"/>
                </a:cubicBezTo>
                <a:cubicBezTo>
                  <a:pt x="6378212" y="2458061"/>
                  <a:pt x="6388831" y="2453470"/>
                  <a:pt x="6393451" y="2447021"/>
                </a:cubicBezTo>
                <a:cubicBezTo>
                  <a:pt x="6396916" y="2442184"/>
                  <a:pt x="6404306" y="2435279"/>
                  <a:pt x="6397388" y="2427883"/>
                </a:cubicBezTo>
                <a:cubicBezTo>
                  <a:pt x="6392085" y="2421644"/>
                  <a:pt x="6381701" y="2419085"/>
                  <a:pt x="6373852" y="2423221"/>
                </a:cubicBezTo>
                <a:cubicBezTo>
                  <a:pt x="6364388" y="2426200"/>
                  <a:pt x="6358613" y="2434262"/>
                  <a:pt x="6353993" y="2440711"/>
                </a:cubicBezTo>
                <a:cubicBezTo>
                  <a:pt x="6348218" y="2448772"/>
                  <a:pt x="6342443" y="2456834"/>
                  <a:pt x="6332519" y="2457044"/>
                </a:cubicBezTo>
                <a:cubicBezTo>
                  <a:pt x="6326992" y="2440885"/>
                  <a:pt x="6331388" y="2424517"/>
                  <a:pt x="6339473" y="2413231"/>
                </a:cubicBezTo>
                <a:cubicBezTo>
                  <a:pt x="6360500" y="2377060"/>
                  <a:pt x="6371143" y="2338329"/>
                  <a:pt x="6381786" y="2299599"/>
                </a:cubicBezTo>
                <a:cubicBezTo>
                  <a:pt x="6388728" y="2272856"/>
                  <a:pt x="6403744" y="2251896"/>
                  <a:pt x="6431676" y="2240190"/>
                </a:cubicBezTo>
                <a:cubicBezTo>
                  <a:pt x="6441140" y="2237211"/>
                  <a:pt x="6444145" y="2229606"/>
                  <a:pt x="6442307" y="2218530"/>
                </a:cubicBezTo>
                <a:cubicBezTo>
                  <a:pt x="6437475" y="2197990"/>
                  <a:pt x="6439798" y="2177696"/>
                  <a:pt x="6442120" y="2157402"/>
                </a:cubicBezTo>
                <a:cubicBezTo>
                  <a:pt x="6444666" y="2147027"/>
                  <a:pt x="6450441" y="2138965"/>
                  <a:pt x="6461060" y="2134374"/>
                </a:cubicBezTo>
                <a:cubicBezTo>
                  <a:pt x="6482298" y="2125192"/>
                  <a:pt x="6498232" y="2109770"/>
                  <a:pt x="6506094" y="2088565"/>
                </a:cubicBezTo>
                <a:cubicBezTo>
                  <a:pt x="6512800" y="2068972"/>
                  <a:pt x="6519507" y="2049379"/>
                  <a:pt x="6525058" y="2031398"/>
                </a:cubicBezTo>
                <a:cubicBezTo>
                  <a:pt x="6528299" y="2016642"/>
                  <a:pt x="6534534" y="2011350"/>
                  <a:pt x="6548606" y="2018991"/>
                </a:cubicBezTo>
                <a:cubicBezTo>
                  <a:pt x="6557834" y="2023162"/>
                  <a:pt x="6564988" y="2023408"/>
                  <a:pt x="6570763" y="2015347"/>
                </a:cubicBezTo>
                <a:cubicBezTo>
                  <a:pt x="6585083" y="1998768"/>
                  <a:pt x="6580475" y="1988148"/>
                  <a:pt x="6560864" y="1981418"/>
                </a:cubicBezTo>
                <a:cubicBezTo>
                  <a:pt x="6533639" y="1971673"/>
                  <a:pt x="6532260" y="1963366"/>
                  <a:pt x="6548431" y="1940794"/>
                </a:cubicBezTo>
                <a:cubicBezTo>
                  <a:pt x="6558826" y="1926283"/>
                  <a:pt x="6570836" y="1912930"/>
                  <a:pt x="6581691" y="1901188"/>
                </a:cubicBezTo>
                <a:cubicBezTo>
                  <a:pt x="6596706" y="1880228"/>
                  <a:pt x="6613796" y="1863194"/>
                  <a:pt x="6619583" y="1838063"/>
                </a:cubicBezTo>
                <a:cubicBezTo>
                  <a:pt x="6624439" y="1824464"/>
                  <a:pt x="6625370" y="1812933"/>
                  <a:pt x="6606914" y="1804590"/>
                </a:cubicBezTo>
                <a:cubicBezTo>
                  <a:pt x="6593301" y="1799718"/>
                  <a:pt x="6588234" y="1786328"/>
                  <a:pt x="6597474" y="1773430"/>
                </a:cubicBezTo>
                <a:cubicBezTo>
                  <a:pt x="6624735" y="1731966"/>
                  <a:pt x="6635614" y="1686086"/>
                  <a:pt x="6644879" y="1639048"/>
                </a:cubicBezTo>
                <a:cubicBezTo>
                  <a:pt x="6653212" y="1603543"/>
                  <a:pt x="6663147" y="1586263"/>
                  <a:pt x="6703301" y="1588192"/>
                </a:cubicBezTo>
                <a:cubicBezTo>
                  <a:pt x="6704456" y="1586580"/>
                  <a:pt x="6705611" y="1584968"/>
                  <a:pt x="6705611" y="1584968"/>
                </a:cubicBezTo>
                <a:cubicBezTo>
                  <a:pt x="6705388" y="1575049"/>
                  <a:pt x="6685081" y="1572700"/>
                  <a:pt x="6692011" y="1563026"/>
                </a:cubicBezTo>
                <a:cubicBezTo>
                  <a:pt x="6697786" y="1554964"/>
                  <a:pt x="6712094" y="1555456"/>
                  <a:pt x="6723632" y="1556402"/>
                </a:cubicBezTo>
                <a:cubicBezTo>
                  <a:pt x="6726402" y="1555947"/>
                  <a:pt x="6730786" y="1556648"/>
                  <a:pt x="6733556" y="1556192"/>
                </a:cubicBezTo>
                <a:cubicBezTo>
                  <a:pt x="6749478" y="1557840"/>
                  <a:pt x="6764246" y="1561100"/>
                  <a:pt x="6777858" y="1565972"/>
                </a:cubicBezTo>
                <a:cubicBezTo>
                  <a:pt x="6788241" y="1568532"/>
                  <a:pt x="6794476" y="1563239"/>
                  <a:pt x="6797022" y="1552864"/>
                </a:cubicBezTo>
                <a:cubicBezTo>
                  <a:pt x="6797258" y="1545714"/>
                  <a:pt x="6797034" y="1535795"/>
                  <a:pt x="6788265" y="1534392"/>
                </a:cubicBezTo>
                <a:cubicBezTo>
                  <a:pt x="6756880" y="1533866"/>
                  <a:pt x="6743280" y="1511924"/>
                  <a:pt x="6728524" y="1491594"/>
                </a:cubicBezTo>
                <a:cubicBezTo>
                  <a:pt x="6719532" y="1480273"/>
                  <a:pt x="6716998" y="1473578"/>
                  <a:pt x="6733616" y="1470845"/>
                </a:cubicBezTo>
                <a:cubicBezTo>
                  <a:pt x="6758083" y="1463975"/>
                  <a:pt x="6773559" y="1445785"/>
                  <a:pt x="6789493" y="1430363"/>
                </a:cubicBezTo>
                <a:cubicBezTo>
                  <a:pt x="6795728" y="1425071"/>
                  <a:pt x="6799193" y="1420234"/>
                  <a:pt x="6795504" y="1415151"/>
                </a:cubicBezTo>
                <a:cubicBezTo>
                  <a:pt x="6783059" y="1391597"/>
                  <a:pt x="6792535" y="1371549"/>
                  <a:pt x="6802011" y="1351500"/>
                </a:cubicBezTo>
                <a:cubicBezTo>
                  <a:pt x="6808717" y="1331907"/>
                  <a:pt x="6817038" y="1313471"/>
                  <a:pt x="6808282" y="1294999"/>
                </a:cubicBezTo>
                <a:cubicBezTo>
                  <a:pt x="6802519" y="1285991"/>
                  <a:pt x="6804829" y="1282767"/>
                  <a:pt x="6812219" y="1275862"/>
                </a:cubicBezTo>
                <a:cubicBezTo>
                  <a:pt x="6841082" y="1252625"/>
                  <a:pt x="6860718" y="1225216"/>
                  <a:pt x="6860282" y="1188308"/>
                </a:cubicBezTo>
                <a:cubicBezTo>
                  <a:pt x="6860754" y="1174007"/>
                  <a:pt x="6865374" y="1167558"/>
                  <a:pt x="6877148" y="1161355"/>
                </a:cubicBezTo>
                <a:cubicBezTo>
                  <a:pt x="6901851" y="1147335"/>
                  <a:pt x="6916867" y="1126375"/>
                  <a:pt x="6917350" y="1095006"/>
                </a:cubicBezTo>
                <a:cubicBezTo>
                  <a:pt x="6915972" y="1086699"/>
                  <a:pt x="6917822" y="1080705"/>
                  <a:pt x="6925671" y="1076569"/>
                </a:cubicBezTo>
                <a:cubicBezTo>
                  <a:pt x="6954995" y="1056101"/>
                  <a:pt x="6972344" y="997778"/>
                  <a:pt x="6958520" y="965916"/>
                </a:cubicBezTo>
                <a:cubicBezTo>
                  <a:pt x="6980677" y="962272"/>
                  <a:pt x="6993842" y="947306"/>
                  <a:pt x="6999394" y="929325"/>
                </a:cubicBezTo>
                <a:cubicBezTo>
                  <a:pt x="7006336" y="902582"/>
                  <a:pt x="7020892" y="878853"/>
                  <a:pt x="7035448" y="855125"/>
                </a:cubicBezTo>
                <a:cubicBezTo>
                  <a:pt x="7054164" y="822178"/>
                  <a:pt x="7057181" y="797503"/>
                  <a:pt x="7029050" y="765150"/>
                </a:cubicBezTo>
                <a:cubicBezTo>
                  <a:pt x="7025820" y="762837"/>
                  <a:pt x="7025361" y="760068"/>
                  <a:pt x="7022132" y="757755"/>
                </a:cubicBezTo>
                <a:cubicBezTo>
                  <a:pt x="7013139" y="746433"/>
                  <a:pt x="7016145" y="738827"/>
                  <a:pt x="7029993" y="736549"/>
                </a:cubicBezTo>
                <a:cubicBezTo>
                  <a:pt x="7041072" y="734727"/>
                  <a:pt x="7052150" y="732905"/>
                  <a:pt x="7064384" y="729470"/>
                </a:cubicBezTo>
                <a:cubicBezTo>
                  <a:pt x="7109394" y="717800"/>
                  <a:pt x="7124421" y="679770"/>
                  <a:pt x="7103219" y="637745"/>
                </a:cubicBezTo>
                <a:cubicBezTo>
                  <a:pt x="7093308" y="620885"/>
                  <a:pt x="7087321" y="601958"/>
                  <a:pt x="7088029" y="580507"/>
                </a:cubicBezTo>
                <a:cubicBezTo>
                  <a:pt x="7087581" y="560669"/>
                  <a:pt x="7087134" y="540830"/>
                  <a:pt x="7078377" y="522358"/>
                </a:cubicBezTo>
                <a:cubicBezTo>
                  <a:pt x="7101454" y="524252"/>
                  <a:pt x="7113899" y="547806"/>
                  <a:pt x="7136975" y="549699"/>
                </a:cubicBezTo>
                <a:cubicBezTo>
                  <a:pt x="7126380" y="520152"/>
                  <a:pt x="7126380" y="520152"/>
                  <a:pt x="7153853" y="505676"/>
                </a:cubicBezTo>
                <a:cubicBezTo>
                  <a:pt x="7164013" y="498316"/>
                  <a:pt x="7170247" y="493024"/>
                  <a:pt x="7172334" y="479880"/>
                </a:cubicBezTo>
                <a:cubicBezTo>
                  <a:pt x="7179512" y="445986"/>
                  <a:pt x="7189919" y="414407"/>
                  <a:pt x="7200326" y="382827"/>
                </a:cubicBezTo>
                <a:cubicBezTo>
                  <a:pt x="7231089" y="285318"/>
                  <a:pt x="7272694" y="193136"/>
                  <a:pt x="7297458" y="93770"/>
                </a:cubicBezTo>
                <a:cubicBezTo>
                  <a:pt x="7300463" y="86164"/>
                  <a:pt x="7307393" y="76490"/>
                  <a:pt x="7299320" y="70706"/>
                </a:cubicBezTo>
                <a:cubicBezTo>
                  <a:pt x="7292402" y="63311"/>
                  <a:pt x="7283398" y="69059"/>
                  <a:pt x="7275089" y="70425"/>
                </a:cubicBezTo>
                <a:cubicBezTo>
                  <a:pt x="7268394" y="72949"/>
                  <a:pt x="7260545" y="77085"/>
                  <a:pt x="7256397" y="69233"/>
                </a:cubicBezTo>
                <a:cubicBezTo>
                  <a:pt x="7249479" y="61837"/>
                  <a:pt x="7250869" y="53075"/>
                  <a:pt x="7253875" y="45469"/>
                </a:cubicBezTo>
                <a:cubicBezTo>
                  <a:pt x="7257340" y="40632"/>
                  <a:pt x="7260805" y="35795"/>
                  <a:pt x="7264270" y="30958"/>
                </a:cubicBezTo>
                <a:close/>
                <a:moveTo>
                  <a:pt x="6995439" y="0"/>
                </a:moveTo>
                <a:lnTo>
                  <a:pt x="7132522" y="0"/>
                </a:lnTo>
                <a:lnTo>
                  <a:pt x="7129053" y="4842"/>
                </a:lnTo>
                <a:cubicBezTo>
                  <a:pt x="7090937" y="58048"/>
                  <a:pt x="7062050" y="115424"/>
                  <a:pt x="7070770" y="185104"/>
                </a:cubicBezTo>
                <a:cubicBezTo>
                  <a:pt x="7073751" y="211637"/>
                  <a:pt x="7061977" y="217841"/>
                  <a:pt x="7036826" y="212022"/>
                </a:cubicBezTo>
                <a:cubicBezTo>
                  <a:pt x="7032442" y="211321"/>
                  <a:pt x="7029908" y="204626"/>
                  <a:pt x="7024829" y="208306"/>
                </a:cubicBezTo>
                <a:cubicBezTo>
                  <a:pt x="7021364" y="213143"/>
                  <a:pt x="7022283" y="218681"/>
                  <a:pt x="7024357" y="222607"/>
                </a:cubicBezTo>
                <a:cubicBezTo>
                  <a:pt x="7026431" y="226532"/>
                  <a:pt x="7028505" y="230458"/>
                  <a:pt x="7028965" y="233227"/>
                </a:cubicBezTo>
                <a:cubicBezTo>
                  <a:pt x="7033573" y="243847"/>
                  <a:pt x="7035411" y="254924"/>
                  <a:pt x="7021563" y="257201"/>
                </a:cubicBezTo>
                <a:cubicBezTo>
                  <a:pt x="7006560" y="261091"/>
                  <a:pt x="7014185" y="247037"/>
                  <a:pt x="7011652" y="240342"/>
                </a:cubicBezTo>
                <a:cubicBezTo>
                  <a:pt x="7010037" y="239185"/>
                  <a:pt x="7011192" y="237573"/>
                  <a:pt x="7009577" y="236416"/>
                </a:cubicBezTo>
                <a:cubicBezTo>
                  <a:pt x="7008658" y="230878"/>
                  <a:pt x="7004969" y="225796"/>
                  <a:pt x="6999430" y="226707"/>
                </a:cubicBezTo>
                <a:cubicBezTo>
                  <a:pt x="6992276" y="226461"/>
                  <a:pt x="6989966" y="229686"/>
                  <a:pt x="6989730" y="236836"/>
                </a:cubicBezTo>
                <a:cubicBezTo>
                  <a:pt x="6985558" y="263124"/>
                  <a:pt x="6966394" y="276232"/>
                  <a:pt x="6939393" y="276407"/>
                </a:cubicBezTo>
                <a:cubicBezTo>
                  <a:pt x="6933853" y="277318"/>
                  <a:pt x="6926004" y="281453"/>
                  <a:pt x="6921160" y="277983"/>
                </a:cubicBezTo>
                <a:cubicBezTo>
                  <a:pt x="6903399" y="265260"/>
                  <a:pt x="6898344" y="234801"/>
                  <a:pt x="6913123" y="220991"/>
                </a:cubicBezTo>
                <a:cubicBezTo>
                  <a:pt x="6942683" y="193373"/>
                  <a:pt x="6959784" y="159269"/>
                  <a:pt x="6967198" y="118225"/>
                </a:cubicBezTo>
                <a:cubicBezTo>
                  <a:pt x="6972054" y="104626"/>
                  <a:pt x="6976910" y="91027"/>
                  <a:pt x="6991913" y="87137"/>
                </a:cubicBezTo>
                <a:cubicBezTo>
                  <a:pt x="7002532" y="82545"/>
                  <a:pt x="7003228" y="78164"/>
                  <a:pt x="6994695" y="69611"/>
                </a:cubicBezTo>
                <a:cubicBezTo>
                  <a:pt x="6982933" y="58745"/>
                  <a:pt x="6980635" y="44901"/>
                  <a:pt x="6986646" y="29689"/>
                </a:cubicBezTo>
                <a:close/>
                <a:moveTo>
                  <a:pt x="6276976" y="0"/>
                </a:moveTo>
                <a:lnTo>
                  <a:pt x="6675372" y="0"/>
                </a:lnTo>
                <a:lnTo>
                  <a:pt x="6673365" y="5505"/>
                </a:lnTo>
                <a:cubicBezTo>
                  <a:pt x="6672673" y="10308"/>
                  <a:pt x="6673088" y="15485"/>
                  <a:pt x="6675103" y="21198"/>
                </a:cubicBezTo>
                <a:cubicBezTo>
                  <a:pt x="6676718" y="22355"/>
                  <a:pt x="6675563" y="23967"/>
                  <a:pt x="6674408" y="25579"/>
                </a:cubicBezTo>
                <a:cubicBezTo>
                  <a:pt x="6654089" y="40300"/>
                  <a:pt x="6632627" y="39563"/>
                  <a:pt x="6610482" y="26138"/>
                </a:cubicBezTo>
                <a:cubicBezTo>
                  <a:pt x="6599180" y="18041"/>
                  <a:pt x="6587877" y="9944"/>
                  <a:pt x="6573793" y="19373"/>
                </a:cubicBezTo>
                <a:cubicBezTo>
                  <a:pt x="6571023" y="19828"/>
                  <a:pt x="6564329" y="22352"/>
                  <a:pt x="6569173" y="25822"/>
                </a:cubicBezTo>
                <a:cubicBezTo>
                  <a:pt x="6580935" y="36688"/>
                  <a:pt x="6574464" y="49130"/>
                  <a:pt x="6572378" y="62274"/>
                </a:cubicBezTo>
                <a:cubicBezTo>
                  <a:pt x="6569137" y="77030"/>
                  <a:pt x="6572590" y="89263"/>
                  <a:pt x="6586662" y="96904"/>
                </a:cubicBezTo>
                <a:cubicBezTo>
                  <a:pt x="6602348" y="105702"/>
                  <a:pt x="6609031" y="120248"/>
                  <a:pt x="6606249" y="137773"/>
                </a:cubicBezTo>
                <a:cubicBezTo>
                  <a:pt x="6606237" y="154843"/>
                  <a:pt x="6593308" y="162659"/>
                  <a:pt x="6577149" y="168161"/>
                </a:cubicBezTo>
                <a:cubicBezTo>
                  <a:pt x="6560531" y="170895"/>
                  <a:pt x="6564680" y="178746"/>
                  <a:pt x="6574368" y="185686"/>
                </a:cubicBezTo>
                <a:cubicBezTo>
                  <a:pt x="6588899" y="196097"/>
                  <a:pt x="6587968" y="207628"/>
                  <a:pt x="6575498" y="218213"/>
                </a:cubicBezTo>
                <a:cubicBezTo>
                  <a:pt x="6573188" y="221438"/>
                  <a:pt x="6570878" y="224662"/>
                  <a:pt x="6566954" y="226730"/>
                </a:cubicBezTo>
                <a:cubicBezTo>
                  <a:pt x="6553329" y="238927"/>
                  <a:pt x="6546859" y="251370"/>
                  <a:pt x="6558385" y="269386"/>
                </a:cubicBezTo>
                <a:cubicBezTo>
                  <a:pt x="6567141" y="287858"/>
                  <a:pt x="6564819" y="308152"/>
                  <a:pt x="6556038" y="323819"/>
                </a:cubicBezTo>
                <a:cubicBezTo>
                  <a:pt x="6551182" y="337418"/>
                  <a:pt x="6541942" y="350317"/>
                  <a:pt x="6526491" y="334368"/>
                </a:cubicBezTo>
                <a:cubicBezTo>
                  <a:pt x="6521647" y="330898"/>
                  <a:pt x="6514034" y="327884"/>
                  <a:pt x="6508035" y="326026"/>
                </a:cubicBezTo>
                <a:cubicBezTo>
                  <a:pt x="6496733" y="317929"/>
                  <a:pt x="6481965" y="314669"/>
                  <a:pt x="6476898" y="301279"/>
                </a:cubicBezTo>
                <a:cubicBezTo>
                  <a:pt x="6470228" y="269664"/>
                  <a:pt x="6446468" y="255082"/>
                  <a:pt x="6422249" y="237732"/>
                </a:cubicBezTo>
                <a:cubicBezTo>
                  <a:pt x="6420622" y="253644"/>
                  <a:pt x="6418995" y="269557"/>
                  <a:pt x="6409755" y="282456"/>
                </a:cubicBezTo>
                <a:cubicBezTo>
                  <a:pt x="6396590" y="297422"/>
                  <a:pt x="6391039" y="315402"/>
                  <a:pt x="6391486" y="335241"/>
                </a:cubicBezTo>
                <a:cubicBezTo>
                  <a:pt x="6391474" y="352310"/>
                  <a:pt x="6388692" y="369835"/>
                  <a:pt x="6385910" y="387360"/>
                </a:cubicBezTo>
                <a:cubicBezTo>
                  <a:pt x="6380335" y="439480"/>
                  <a:pt x="6369220" y="492511"/>
                  <a:pt x="6374028" y="547189"/>
                </a:cubicBezTo>
                <a:cubicBezTo>
                  <a:pt x="6374711" y="559878"/>
                  <a:pt x="6368017" y="562401"/>
                  <a:pt x="6357633" y="559842"/>
                </a:cubicBezTo>
                <a:cubicBezTo>
                  <a:pt x="6353249" y="559141"/>
                  <a:pt x="6345636" y="556126"/>
                  <a:pt x="6342630" y="563732"/>
                </a:cubicBezTo>
                <a:cubicBezTo>
                  <a:pt x="6340780" y="569726"/>
                  <a:pt x="6347238" y="574353"/>
                  <a:pt x="6350467" y="576666"/>
                </a:cubicBezTo>
                <a:cubicBezTo>
                  <a:pt x="6357385" y="584062"/>
                  <a:pt x="6362689" y="590301"/>
                  <a:pt x="6359683" y="597907"/>
                </a:cubicBezTo>
                <a:cubicBezTo>
                  <a:pt x="6355523" y="607125"/>
                  <a:pt x="6357361" y="618201"/>
                  <a:pt x="6353201" y="627419"/>
                </a:cubicBezTo>
                <a:cubicBezTo>
                  <a:pt x="6348345" y="641018"/>
                  <a:pt x="6353648" y="647257"/>
                  <a:pt x="6366801" y="649361"/>
                </a:cubicBezTo>
                <a:cubicBezTo>
                  <a:pt x="6389418" y="648485"/>
                  <a:pt x="6383407" y="663697"/>
                  <a:pt x="6382935" y="677997"/>
                </a:cubicBezTo>
                <a:cubicBezTo>
                  <a:pt x="6381768" y="696679"/>
                  <a:pt x="6368851" y="687425"/>
                  <a:pt x="6360083" y="686023"/>
                </a:cubicBezTo>
                <a:cubicBezTo>
                  <a:pt x="6355698" y="685322"/>
                  <a:pt x="6352469" y="683009"/>
                  <a:pt x="6349004" y="687846"/>
                </a:cubicBezTo>
                <a:cubicBezTo>
                  <a:pt x="6354767" y="696854"/>
                  <a:pt x="6359375" y="707474"/>
                  <a:pt x="6367908" y="716027"/>
                </a:cubicBezTo>
                <a:cubicBezTo>
                  <a:pt x="6372056" y="723878"/>
                  <a:pt x="6373435" y="732185"/>
                  <a:pt x="6368815" y="738634"/>
                </a:cubicBezTo>
                <a:cubicBezTo>
                  <a:pt x="6363040" y="746695"/>
                  <a:pt x="6354967" y="740912"/>
                  <a:pt x="6348968" y="739054"/>
                </a:cubicBezTo>
                <a:cubicBezTo>
                  <a:pt x="6307435" y="728818"/>
                  <a:pt x="6285502" y="742382"/>
                  <a:pt x="6275318" y="783881"/>
                </a:cubicBezTo>
                <a:cubicBezTo>
                  <a:pt x="6273927" y="792644"/>
                  <a:pt x="6270922" y="800250"/>
                  <a:pt x="6272300" y="808557"/>
                </a:cubicBezTo>
                <a:cubicBezTo>
                  <a:pt x="6267196" y="846376"/>
                  <a:pt x="6254715" y="874030"/>
                  <a:pt x="6211096" y="876938"/>
                </a:cubicBezTo>
                <a:cubicBezTo>
                  <a:pt x="6211096" y="876938"/>
                  <a:pt x="6209941" y="878550"/>
                  <a:pt x="6208326" y="877394"/>
                </a:cubicBezTo>
                <a:cubicBezTo>
                  <a:pt x="6199322" y="883142"/>
                  <a:pt x="6193087" y="888434"/>
                  <a:pt x="6192156" y="899966"/>
                </a:cubicBezTo>
                <a:cubicBezTo>
                  <a:pt x="6191460" y="904347"/>
                  <a:pt x="6192380" y="909885"/>
                  <a:pt x="6198379" y="911743"/>
                </a:cubicBezTo>
                <a:cubicBezTo>
                  <a:pt x="6207607" y="915914"/>
                  <a:pt x="6214996" y="909009"/>
                  <a:pt x="6221231" y="903717"/>
                </a:cubicBezTo>
                <a:cubicBezTo>
                  <a:pt x="6224696" y="898880"/>
                  <a:pt x="6230931" y="893587"/>
                  <a:pt x="6235775" y="897058"/>
                </a:cubicBezTo>
                <a:cubicBezTo>
                  <a:pt x="6243388" y="900072"/>
                  <a:pt x="6235999" y="906977"/>
                  <a:pt x="6236918" y="912515"/>
                </a:cubicBezTo>
                <a:cubicBezTo>
                  <a:pt x="6234372" y="922890"/>
                  <a:pt x="6230211" y="932108"/>
                  <a:pt x="6227666" y="942482"/>
                </a:cubicBezTo>
                <a:cubicBezTo>
                  <a:pt x="6222810" y="956082"/>
                  <a:pt x="6220723" y="969226"/>
                  <a:pt x="6225791" y="982615"/>
                </a:cubicBezTo>
                <a:cubicBezTo>
                  <a:pt x="6228784" y="992079"/>
                  <a:pt x="6225319" y="996915"/>
                  <a:pt x="6216315" y="1002664"/>
                </a:cubicBezTo>
                <a:cubicBezTo>
                  <a:pt x="6192071" y="1019452"/>
                  <a:pt x="6186520" y="1037433"/>
                  <a:pt x="6195500" y="1065824"/>
                </a:cubicBezTo>
                <a:cubicBezTo>
                  <a:pt x="6199413" y="1080825"/>
                  <a:pt x="6207250" y="1093759"/>
                  <a:pt x="6213932" y="1108305"/>
                </a:cubicBezTo>
                <a:cubicBezTo>
                  <a:pt x="6221074" y="1125620"/>
                  <a:pt x="6221062" y="1142690"/>
                  <a:pt x="6215510" y="1160670"/>
                </a:cubicBezTo>
                <a:cubicBezTo>
                  <a:pt x="6208804" y="1180263"/>
                  <a:pt x="6199800" y="1186011"/>
                  <a:pt x="6176264" y="1181349"/>
                </a:cubicBezTo>
                <a:cubicBezTo>
                  <a:pt x="6151113" y="1175530"/>
                  <a:pt x="6141413" y="1185659"/>
                  <a:pt x="6140010" y="1211491"/>
                </a:cubicBezTo>
                <a:cubicBezTo>
                  <a:pt x="6138619" y="1220254"/>
                  <a:pt x="6139539" y="1225792"/>
                  <a:pt x="6132149" y="1232696"/>
                </a:cubicBezTo>
                <a:cubicBezTo>
                  <a:pt x="6111830" y="1247417"/>
                  <a:pt x="6111830" y="1247417"/>
                  <a:pt x="6132820" y="1262454"/>
                </a:cubicBezTo>
                <a:cubicBezTo>
                  <a:pt x="6137204" y="1263155"/>
                  <a:pt x="6138819" y="1264312"/>
                  <a:pt x="6140893" y="1268237"/>
                </a:cubicBezTo>
                <a:cubicBezTo>
                  <a:pt x="6153810" y="1277491"/>
                  <a:pt x="6154034" y="1287410"/>
                  <a:pt x="6139950" y="1296839"/>
                </a:cubicBezTo>
                <a:cubicBezTo>
                  <a:pt x="6129790" y="1304199"/>
                  <a:pt x="6116402" y="1309246"/>
                  <a:pt x="6107857" y="1317763"/>
                </a:cubicBezTo>
                <a:cubicBezTo>
                  <a:pt x="6064909" y="1350428"/>
                  <a:pt x="6057943" y="1411311"/>
                  <a:pt x="6089764" y="1448745"/>
                </a:cubicBezTo>
                <a:cubicBezTo>
                  <a:pt x="6101985" y="1462380"/>
                  <a:pt x="6119522" y="1465184"/>
                  <a:pt x="6134054" y="1475595"/>
                </a:cubicBezTo>
                <a:cubicBezTo>
                  <a:pt x="6156199" y="1489020"/>
                  <a:pt x="6160111" y="1504021"/>
                  <a:pt x="6152709" y="1527996"/>
                </a:cubicBezTo>
                <a:cubicBezTo>
                  <a:pt x="6149009" y="1539983"/>
                  <a:pt x="6143693" y="1550813"/>
                  <a:pt x="6139992" y="1562800"/>
                </a:cubicBezTo>
                <a:cubicBezTo>
                  <a:pt x="6132590" y="1586774"/>
                  <a:pt x="6121276" y="1595747"/>
                  <a:pt x="6096125" y="1589928"/>
                </a:cubicBezTo>
                <a:cubicBezTo>
                  <a:pt x="6080203" y="1588280"/>
                  <a:pt x="6078352" y="1594273"/>
                  <a:pt x="6080650" y="1608119"/>
                </a:cubicBezTo>
                <a:cubicBezTo>
                  <a:pt x="6084091" y="1637421"/>
                  <a:pt x="6071622" y="1648006"/>
                  <a:pt x="6042087" y="1641485"/>
                </a:cubicBezTo>
                <a:cubicBezTo>
                  <a:pt x="6034473" y="1638471"/>
                  <a:pt x="6028015" y="1633844"/>
                  <a:pt x="6029406" y="1625081"/>
                </a:cubicBezTo>
                <a:cubicBezTo>
                  <a:pt x="6031952" y="1614706"/>
                  <a:pt x="6039565" y="1617721"/>
                  <a:pt x="6047179" y="1620736"/>
                </a:cubicBezTo>
                <a:cubicBezTo>
                  <a:pt x="6052022" y="1624206"/>
                  <a:pt x="6059176" y="1624451"/>
                  <a:pt x="6062182" y="1616845"/>
                </a:cubicBezTo>
                <a:cubicBezTo>
                  <a:pt x="6066802" y="1610396"/>
                  <a:pt x="6065423" y="1602090"/>
                  <a:pt x="6057810" y="1599075"/>
                </a:cubicBezTo>
                <a:cubicBezTo>
                  <a:pt x="6038894" y="1587963"/>
                  <a:pt x="6022288" y="1573627"/>
                  <a:pt x="6001758" y="1561359"/>
                </a:cubicBezTo>
                <a:cubicBezTo>
                  <a:pt x="6003136" y="1569666"/>
                  <a:pt x="6003596" y="1572435"/>
                  <a:pt x="6005670" y="1576361"/>
                </a:cubicBezTo>
                <a:cubicBezTo>
                  <a:pt x="6008428" y="1592975"/>
                  <a:pt x="5999187" y="1605873"/>
                  <a:pt x="5994332" y="1619473"/>
                </a:cubicBezTo>
                <a:cubicBezTo>
                  <a:pt x="5991326" y="1627078"/>
                  <a:pt x="5980483" y="1621750"/>
                  <a:pt x="5973789" y="1624274"/>
                </a:cubicBezTo>
                <a:cubicBezTo>
                  <a:pt x="5963170" y="1628865"/>
                  <a:pt x="5954166" y="1634613"/>
                  <a:pt x="5949310" y="1648212"/>
                </a:cubicBezTo>
                <a:cubicBezTo>
                  <a:pt x="5943994" y="1659043"/>
                  <a:pt x="5935909" y="1670329"/>
                  <a:pt x="5931053" y="1683928"/>
                </a:cubicBezTo>
                <a:cubicBezTo>
                  <a:pt x="5923216" y="1670995"/>
                  <a:pt x="5927152" y="1651857"/>
                  <a:pt x="5910535" y="1654591"/>
                </a:cubicBezTo>
                <a:cubicBezTo>
                  <a:pt x="5897841" y="1655256"/>
                  <a:pt x="5877535" y="1652907"/>
                  <a:pt x="5881671" y="1677828"/>
                </a:cubicBezTo>
                <a:cubicBezTo>
                  <a:pt x="5881671" y="1677828"/>
                  <a:pt x="5877746" y="1679896"/>
                  <a:pt x="5876132" y="1678739"/>
                </a:cubicBezTo>
                <a:cubicBezTo>
                  <a:pt x="5866904" y="1674568"/>
                  <a:pt x="5856520" y="1672009"/>
                  <a:pt x="5862991" y="1659566"/>
                </a:cubicBezTo>
                <a:cubicBezTo>
                  <a:pt x="5870616" y="1645511"/>
                  <a:pt x="5872243" y="1629598"/>
                  <a:pt x="5872715" y="1615298"/>
                </a:cubicBezTo>
                <a:cubicBezTo>
                  <a:pt x="5875497" y="1597773"/>
                  <a:pt x="5885196" y="1587644"/>
                  <a:pt x="5901119" y="1589292"/>
                </a:cubicBezTo>
                <a:cubicBezTo>
                  <a:pt x="5918196" y="1589327"/>
                  <a:pt x="5918432" y="1582177"/>
                  <a:pt x="5916594" y="1571101"/>
                </a:cubicBezTo>
                <a:cubicBezTo>
                  <a:pt x="5912917" y="1548949"/>
                  <a:pt x="5905316" y="1528865"/>
                  <a:pt x="5904409" y="1506257"/>
                </a:cubicBezTo>
                <a:cubicBezTo>
                  <a:pt x="5903725" y="1493569"/>
                  <a:pt x="5906731" y="1485963"/>
                  <a:pt x="5918505" y="1479760"/>
                </a:cubicBezTo>
                <a:cubicBezTo>
                  <a:pt x="5929124" y="1475168"/>
                  <a:pt x="5940202" y="1473346"/>
                  <a:pt x="5943903" y="1461359"/>
                </a:cubicBezTo>
                <a:cubicBezTo>
                  <a:pt x="5949219" y="1450529"/>
                  <a:pt x="5940686" y="1441976"/>
                  <a:pt x="5937693" y="1432513"/>
                </a:cubicBezTo>
                <a:cubicBezTo>
                  <a:pt x="5967464" y="1431882"/>
                  <a:pt x="5967464" y="1431882"/>
                  <a:pt x="5966792" y="1402125"/>
                </a:cubicBezTo>
                <a:cubicBezTo>
                  <a:pt x="5967724" y="1390593"/>
                  <a:pt x="5967040" y="1377905"/>
                  <a:pt x="5981584" y="1371246"/>
                </a:cubicBezTo>
                <a:cubicBezTo>
                  <a:pt x="6008597" y="1354002"/>
                  <a:pt x="6010448" y="1348008"/>
                  <a:pt x="5997083" y="1318916"/>
                </a:cubicBezTo>
                <a:cubicBezTo>
                  <a:pt x="5992015" y="1305527"/>
                  <a:pt x="5986948" y="1292138"/>
                  <a:pt x="5983035" y="1277136"/>
                </a:cubicBezTo>
                <a:cubicBezTo>
                  <a:pt x="5971521" y="1242050"/>
                  <a:pt x="5977296" y="1233989"/>
                  <a:pt x="6013761" y="1230835"/>
                </a:cubicBezTo>
                <a:cubicBezTo>
                  <a:pt x="6022070" y="1229468"/>
                  <a:pt x="6030839" y="1230871"/>
                  <a:pt x="6041918" y="1229049"/>
                </a:cubicBezTo>
                <a:cubicBezTo>
                  <a:pt x="6031311" y="1216570"/>
                  <a:pt x="6023933" y="1206406"/>
                  <a:pt x="6013326" y="1193927"/>
                </a:cubicBezTo>
                <a:cubicBezTo>
                  <a:pt x="6018865" y="1193016"/>
                  <a:pt x="6020480" y="1194173"/>
                  <a:pt x="6023250" y="1193717"/>
                </a:cubicBezTo>
                <a:cubicBezTo>
                  <a:pt x="6062708" y="1200027"/>
                  <a:pt x="6074258" y="1183905"/>
                  <a:pt x="6061130" y="1147662"/>
                </a:cubicBezTo>
                <a:cubicBezTo>
                  <a:pt x="6058596" y="1140968"/>
                  <a:pt x="6056062" y="1134273"/>
                  <a:pt x="6051914" y="1126422"/>
                </a:cubicBezTo>
                <a:cubicBezTo>
                  <a:pt x="6049840" y="1122496"/>
                  <a:pt x="6047765" y="1118570"/>
                  <a:pt x="6040611" y="1118325"/>
                </a:cubicBezTo>
                <a:cubicBezTo>
                  <a:pt x="6020069" y="1123126"/>
                  <a:pt x="6018926" y="1107669"/>
                  <a:pt x="6016628" y="1093824"/>
                </a:cubicBezTo>
                <a:cubicBezTo>
                  <a:pt x="6014578" y="1055759"/>
                  <a:pt x="6027295" y="1020954"/>
                  <a:pt x="6040013" y="986150"/>
                </a:cubicBezTo>
                <a:cubicBezTo>
                  <a:pt x="6062206" y="931297"/>
                  <a:pt x="6088784" y="877145"/>
                  <a:pt x="6086982" y="814860"/>
                </a:cubicBezTo>
                <a:cubicBezTo>
                  <a:pt x="6086534" y="795022"/>
                  <a:pt x="6093700" y="778198"/>
                  <a:pt x="6106865" y="763232"/>
                </a:cubicBezTo>
                <a:cubicBezTo>
                  <a:pt x="6117720" y="751490"/>
                  <a:pt x="6120961" y="736734"/>
                  <a:pt x="6118663" y="722889"/>
                </a:cubicBezTo>
                <a:cubicBezTo>
                  <a:pt x="6117297" y="697513"/>
                  <a:pt x="6121929" y="673994"/>
                  <a:pt x="6132100" y="649565"/>
                </a:cubicBezTo>
                <a:cubicBezTo>
                  <a:pt x="6141117" y="626747"/>
                  <a:pt x="6156132" y="605787"/>
                  <a:pt x="6155921" y="578799"/>
                </a:cubicBezTo>
                <a:cubicBezTo>
                  <a:pt x="6157783" y="555736"/>
                  <a:pt x="6164490" y="536143"/>
                  <a:pt x="6193341" y="529975"/>
                </a:cubicBezTo>
                <a:cubicBezTo>
                  <a:pt x="6167048" y="508698"/>
                  <a:pt x="6178138" y="489807"/>
                  <a:pt x="6190384" y="469303"/>
                </a:cubicBezTo>
                <a:cubicBezTo>
                  <a:pt x="6200779" y="454792"/>
                  <a:pt x="6209560" y="439125"/>
                  <a:pt x="6206343" y="419742"/>
                </a:cubicBezTo>
                <a:cubicBezTo>
                  <a:pt x="6200132" y="390895"/>
                  <a:pt x="6205920" y="365764"/>
                  <a:pt x="6212862" y="339021"/>
                </a:cubicBezTo>
                <a:cubicBezTo>
                  <a:pt x="6226511" y="292685"/>
                  <a:pt x="6244543" y="247050"/>
                  <a:pt x="6247809" y="198155"/>
                </a:cubicBezTo>
                <a:cubicBezTo>
                  <a:pt x="6251298" y="159179"/>
                  <a:pt x="6260786" y="122061"/>
                  <a:pt x="6280658" y="87502"/>
                </a:cubicBezTo>
                <a:cubicBezTo>
                  <a:pt x="6287588" y="77829"/>
                  <a:pt x="6287364" y="67909"/>
                  <a:pt x="6279987" y="57745"/>
                </a:cubicBezTo>
                <a:cubicBezTo>
                  <a:pt x="6263908" y="31588"/>
                  <a:pt x="6260538" y="24142"/>
                  <a:pt x="6270772" y="8258"/>
                </a:cubicBezTo>
                <a:close/>
                <a:moveTo>
                  <a:pt x="0" y="0"/>
                </a:moveTo>
                <a:lnTo>
                  <a:pt x="6204714" y="0"/>
                </a:lnTo>
                <a:lnTo>
                  <a:pt x="6191394" y="21114"/>
                </a:lnTo>
                <a:cubicBezTo>
                  <a:pt x="6176615" y="34924"/>
                  <a:pt x="6176379" y="42074"/>
                  <a:pt x="6190215" y="56866"/>
                </a:cubicBezTo>
                <a:cubicBezTo>
                  <a:pt x="6196673" y="61493"/>
                  <a:pt x="6203132" y="66119"/>
                  <a:pt x="6209590" y="70746"/>
                </a:cubicBezTo>
                <a:cubicBezTo>
                  <a:pt x="6220433" y="76074"/>
                  <a:pt x="6218583" y="82068"/>
                  <a:pt x="6212807" y="90129"/>
                </a:cubicBezTo>
                <a:cubicBezTo>
                  <a:pt x="6201717" y="109021"/>
                  <a:pt x="6184403" y="116136"/>
                  <a:pt x="6165016" y="119325"/>
                </a:cubicBezTo>
                <a:cubicBezTo>
                  <a:pt x="6161091" y="121393"/>
                  <a:pt x="6155092" y="119535"/>
                  <a:pt x="6153242" y="125528"/>
                </a:cubicBezTo>
                <a:cubicBezTo>
                  <a:pt x="6152546" y="129909"/>
                  <a:pt x="6157390" y="133380"/>
                  <a:pt x="6159464" y="137305"/>
                </a:cubicBezTo>
                <a:cubicBezTo>
                  <a:pt x="6162694" y="139619"/>
                  <a:pt x="6164308" y="140775"/>
                  <a:pt x="6167538" y="143089"/>
                </a:cubicBezTo>
                <a:cubicBezTo>
                  <a:pt x="6178840" y="151186"/>
                  <a:pt x="6178604" y="158336"/>
                  <a:pt x="6168445" y="165696"/>
                </a:cubicBezTo>
                <a:cubicBezTo>
                  <a:pt x="6156671" y="171900"/>
                  <a:pt x="6158049" y="180207"/>
                  <a:pt x="6162657" y="190827"/>
                </a:cubicBezTo>
                <a:cubicBezTo>
                  <a:pt x="6165651" y="200291"/>
                  <a:pt x="6173264" y="203305"/>
                  <a:pt x="6181573" y="201939"/>
                </a:cubicBezTo>
                <a:cubicBezTo>
                  <a:pt x="6191497" y="201729"/>
                  <a:pt x="6194043" y="191354"/>
                  <a:pt x="6193819" y="181435"/>
                </a:cubicBezTo>
                <a:cubicBezTo>
                  <a:pt x="6195669" y="175441"/>
                  <a:pt x="6194750" y="169903"/>
                  <a:pt x="6204674" y="169693"/>
                </a:cubicBezTo>
                <a:cubicBezTo>
                  <a:pt x="6214597" y="169483"/>
                  <a:pt x="6215517" y="175021"/>
                  <a:pt x="6218050" y="181716"/>
                </a:cubicBezTo>
                <a:cubicBezTo>
                  <a:pt x="6220348" y="195560"/>
                  <a:pt x="6193099" y="219955"/>
                  <a:pt x="6177872" y="213926"/>
                </a:cubicBezTo>
                <a:cubicBezTo>
                  <a:pt x="6152262" y="205338"/>
                  <a:pt x="6145096" y="222162"/>
                  <a:pt x="6137930" y="238986"/>
                </a:cubicBezTo>
                <a:cubicBezTo>
                  <a:pt x="6120828" y="273089"/>
                  <a:pt x="6114569" y="312520"/>
                  <a:pt x="6101852" y="347325"/>
                </a:cubicBezTo>
                <a:cubicBezTo>
                  <a:pt x="6099306" y="357700"/>
                  <a:pt x="6105765" y="362327"/>
                  <a:pt x="6114533" y="363729"/>
                </a:cubicBezTo>
                <a:cubicBezTo>
                  <a:pt x="6124916" y="366288"/>
                  <a:pt x="6135300" y="368847"/>
                  <a:pt x="6146142" y="374175"/>
                </a:cubicBezTo>
                <a:cubicBezTo>
                  <a:pt x="6155830" y="381115"/>
                  <a:pt x="6154439" y="389878"/>
                  <a:pt x="6153048" y="398640"/>
                </a:cubicBezTo>
                <a:cubicBezTo>
                  <a:pt x="6152812" y="405790"/>
                  <a:pt x="6143584" y="401619"/>
                  <a:pt x="6139660" y="403687"/>
                </a:cubicBezTo>
                <a:cubicBezTo>
                  <a:pt x="6122582" y="403651"/>
                  <a:pt x="6104350" y="405228"/>
                  <a:pt x="6087272" y="405193"/>
                </a:cubicBezTo>
                <a:cubicBezTo>
                  <a:pt x="6089346" y="409118"/>
                  <a:pt x="6090961" y="410275"/>
                  <a:pt x="6092576" y="411432"/>
                </a:cubicBezTo>
                <a:cubicBezTo>
                  <a:pt x="6110796" y="426924"/>
                  <a:pt x="6110796" y="426924"/>
                  <a:pt x="6088403" y="437719"/>
                </a:cubicBezTo>
                <a:cubicBezTo>
                  <a:pt x="6078939" y="440698"/>
                  <a:pt x="6081013" y="444624"/>
                  <a:pt x="6084702" y="449707"/>
                </a:cubicBezTo>
                <a:cubicBezTo>
                  <a:pt x="6094154" y="463797"/>
                  <a:pt x="6092068" y="476941"/>
                  <a:pt x="6080753" y="485913"/>
                </a:cubicBezTo>
                <a:cubicBezTo>
                  <a:pt x="6059975" y="497865"/>
                  <a:pt x="6048884" y="516757"/>
                  <a:pt x="6036179" y="534492"/>
                </a:cubicBezTo>
                <a:cubicBezTo>
                  <a:pt x="6029249" y="544165"/>
                  <a:pt x="6024169" y="547846"/>
                  <a:pt x="6019101" y="534456"/>
                </a:cubicBezTo>
                <a:cubicBezTo>
                  <a:pt x="6012879" y="522679"/>
                  <a:pt x="6005265" y="519665"/>
                  <a:pt x="5990721" y="526324"/>
                </a:cubicBezTo>
                <a:cubicBezTo>
                  <a:pt x="5996273" y="508343"/>
                  <a:pt x="6003439" y="491519"/>
                  <a:pt x="6006221" y="473994"/>
                </a:cubicBezTo>
                <a:cubicBezTo>
                  <a:pt x="6010617" y="457626"/>
                  <a:pt x="6013399" y="440101"/>
                  <a:pt x="6009027" y="422330"/>
                </a:cubicBezTo>
                <a:cubicBezTo>
                  <a:pt x="5989167" y="439820"/>
                  <a:pt x="5989167" y="439820"/>
                  <a:pt x="5981753" y="480863"/>
                </a:cubicBezTo>
                <a:cubicBezTo>
                  <a:pt x="5977581" y="507151"/>
                  <a:pt x="5969036" y="515668"/>
                  <a:pt x="5946419" y="516544"/>
                </a:cubicBezTo>
                <a:cubicBezTo>
                  <a:pt x="5922188" y="516263"/>
                  <a:pt x="5922188" y="516263"/>
                  <a:pt x="5933018" y="538660"/>
                </a:cubicBezTo>
                <a:cubicBezTo>
                  <a:pt x="5934633" y="539817"/>
                  <a:pt x="5935093" y="542586"/>
                  <a:pt x="5936707" y="543742"/>
                </a:cubicBezTo>
                <a:cubicBezTo>
                  <a:pt x="5962517" y="596389"/>
                  <a:pt x="5947961" y="620117"/>
                  <a:pt x="5890494" y="625303"/>
                </a:cubicBezTo>
                <a:cubicBezTo>
                  <a:pt x="5867877" y="626179"/>
                  <a:pt x="5846639" y="635361"/>
                  <a:pt x="5830705" y="650783"/>
                </a:cubicBezTo>
                <a:cubicBezTo>
                  <a:pt x="5815230" y="668974"/>
                  <a:pt x="5810138" y="689723"/>
                  <a:pt x="5803891" y="712085"/>
                </a:cubicBezTo>
                <a:cubicBezTo>
                  <a:pt x="5798563" y="739985"/>
                  <a:pt x="5792081" y="769497"/>
                  <a:pt x="5779140" y="794383"/>
                </a:cubicBezTo>
                <a:cubicBezTo>
                  <a:pt x="5768049" y="813274"/>
                  <a:pt x="5760187" y="834480"/>
                  <a:pt x="5757865" y="854774"/>
                </a:cubicBezTo>
                <a:cubicBezTo>
                  <a:pt x="5756239" y="870686"/>
                  <a:pt x="5752302" y="889824"/>
                  <a:pt x="5738218" y="899252"/>
                </a:cubicBezTo>
                <a:cubicBezTo>
                  <a:pt x="5720209" y="910748"/>
                  <a:pt x="5722507" y="924593"/>
                  <a:pt x="5728034" y="940751"/>
                </a:cubicBezTo>
                <a:cubicBezTo>
                  <a:pt x="5738629" y="970299"/>
                  <a:pt x="5757073" y="995711"/>
                  <a:pt x="5784522" y="1015375"/>
                </a:cubicBezTo>
                <a:cubicBezTo>
                  <a:pt x="5790980" y="1020002"/>
                  <a:pt x="5797439" y="1024628"/>
                  <a:pt x="5793738" y="1036615"/>
                </a:cubicBezTo>
                <a:cubicBezTo>
                  <a:pt x="5791651" y="1049759"/>
                  <a:pt x="5781268" y="1047200"/>
                  <a:pt x="5772959" y="1048567"/>
                </a:cubicBezTo>
                <a:cubicBezTo>
                  <a:pt x="5765805" y="1048322"/>
                  <a:pt x="5758651" y="1048076"/>
                  <a:pt x="5753112" y="1048987"/>
                </a:cubicBezTo>
                <a:cubicBezTo>
                  <a:pt x="5729340" y="1051475"/>
                  <a:pt x="5713406" y="1066897"/>
                  <a:pt x="5699086" y="1083475"/>
                </a:cubicBezTo>
                <a:cubicBezTo>
                  <a:pt x="5688691" y="1097986"/>
                  <a:pt x="5701607" y="1107239"/>
                  <a:pt x="5705060" y="1119472"/>
                </a:cubicBezTo>
                <a:cubicBezTo>
                  <a:pt x="5684754" y="1117123"/>
                  <a:pt x="5669055" y="1125394"/>
                  <a:pt x="5661889" y="1142218"/>
                </a:cubicBezTo>
                <a:cubicBezTo>
                  <a:pt x="5654028" y="1163424"/>
                  <a:pt x="5639708" y="1180002"/>
                  <a:pt x="5625388" y="1196580"/>
                </a:cubicBezTo>
                <a:cubicBezTo>
                  <a:pt x="5597207" y="1232506"/>
                  <a:pt x="5579870" y="1273760"/>
                  <a:pt x="5589298" y="1321989"/>
                </a:cubicBezTo>
                <a:cubicBezTo>
                  <a:pt x="5590676" y="1330296"/>
                  <a:pt x="5592055" y="1338603"/>
                  <a:pt x="5584206" y="1342739"/>
                </a:cubicBezTo>
                <a:cubicBezTo>
                  <a:pt x="5566892" y="1349854"/>
                  <a:pt x="5559267" y="1363909"/>
                  <a:pt x="5551641" y="1377964"/>
                </a:cubicBezTo>
                <a:cubicBezTo>
                  <a:pt x="5548176" y="1382800"/>
                  <a:pt x="5544251" y="1384868"/>
                  <a:pt x="5537098" y="1384623"/>
                </a:cubicBezTo>
                <a:cubicBezTo>
                  <a:pt x="5526714" y="1382064"/>
                  <a:pt x="5523709" y="1389669"/>
                  <a:pt x="5522318" y="1398432"/>
                </a:cubicBezTo>
                <a:cubicBezTo>
                  <a:pt x="5519772" y="1408807"/>
                  <a:pt x="5510072" y="1418936"/>
                  <a:pt x="5521834" y="1429802"/>
                </a:cubicBezTo>
                <a:cubicBezTo>
                  <a:pt x="5534751" y="1439056"/>
                  <a:pt x="5533820" y="1450587"/>
                  <a:pt x="5530119" y="1462574"/>
                </a:cubicBezTo>
                <a:cubicBezTo>
                  <a:pt x="5527573" y="1472949"/>
                  <a:pt x="5520643" y="1482623"/>
                  <a:pt x="5524791" y="1490474"/>
                </a:cubicBezTo>
                <a:cubicBezTo>
                  <a:pt x="5534703" y="1507334"/>
                  <a:pt x="5523388" y="1516306"/>
                  <a:pt x="5514148" y="1529204"/>
                </a:cubicBezTo>
                <a:cubicBezTo>
                  <a:pt x="5509068" y="1532885"/>
                  <a:pt x="5507218" y="1538878"/>
                  <a:pt x="5503753" y="1543715"/>
                </a:cubicBezTo>
                <a:cubicBezTo>
                  <a:pt x="5489197" y="1567444"/>
                  <a:pt x="5477871" y="1593486"/>
                  <a:pt x="5460086" y="1614901"/>
                </a:cubicBezTo>
                <a:cubicBezTo>
                  <a:pt x="5451541" y="1623418"/>
                  <a:pt x="5442301" y="1636316"/>
                  <a:pt x="5433532" y="1634914"/>
                </a:cubicBezTo>
                <a:cubicBezTo>
                  <a:pt x="5421534" y="1631198"/>
                  <a:pt x="5425931" y="1614830"/>
                  <a:pt x="5426862" y="1603299"/>
                </a:cubicBezTo>
                <a:cubicBezTo>
                  <a:pt x="5426402" y="1600529"/>
                  <a:pt x="5425943" y="1597760"/>
                  <a:pt x="5427098" y="1596148"/>
                </a:cubicBezTo>
                <a:cubicBezTo>
                  <a:pt x="5426662" y="1559240"/>
                  <a:pt x="5411212" y="1543292"/>
                  <a:pt x="5373132" y="1545289"/>
                </a:cubicBezTo>
                <a:cubicBezTo>
                  <a:pt x="5378199" y="1558678"/>
                  <a:pt x="5389266" y="1573925"/>
                  <a:pt x="5386484" y="1591451"/>
                </a:cubicBezTo>
                <a:cubicBezTo>
                  <a:pt x="5382547" y="1610588"/>
                  <a:pt x="5364775" y="1614934"/>
                  <a:pt x="5350690" y="1624361"/>
                </a:cubicBezTo>
                <a:cubicBezTo>
                  <a:pt x="5343996" y="1626885"/>
                  <a:pt x="5342146" y="1632878"/>
                  <a:pt x="5351374" y="1637050"/>
                </a:cubicBezTo>
                <a:cubicBezTo>
                  <a:pt x="5355758" y="1637751"/>
                  <a:pt x="5358987" y="1640064"/>
                  <a:pt x="5363372" y="1640765"/>
                </a:cubicBezTo>
                <a:cubicBezTo>
                  <a:pt x="5369371" y="1642623"/>
                  <a:pt x="5375369" y="1644481"/>
                  <a:pt x="5377903" y="1651176"/>
                </a:cubicBezTo>
                <a:cubicBezTo>
                  <a:pt x="5379977" y="1655102"/>
                  <a:pt x="5371668" y="1656468"/>
                  <a:pt x="5369358" y="1659693"/>
                </a:cubicBezTo>
                <a:cubicBezTo>
                  <a:pt x="5356429" y="1667508"/>
                  <a:pt x="5358963" y="1674203"/>
                  <a:pt x="5369806" y="1679531"/>
                </a:cubicBezTo>
                <a:cubicBezTo>
                  <a:pt x="5373035" y="1681844"/>
                  <a:pt x="5378574" y="1680933"/>
                  <a:pt x="5378339" y="1688084"/>
                </a:cubicBezTo>
                <a:cubicBezTo>
                  <a:pt x="5323181" y="1690045"/>
                  <a:pt x="5310712" y="1700630"/>
                  <a:pt x="5298902" y="1758042"/>
                </a:cubicBezTo>
                <a:cubicBezTo>
                  <a:pt x="5297747" y="1759654"/>
                  <a:pt x="5297747" y="1759654"/>
                  <a:pt x="5298206" y="1762423"/>
                </a:cubicBezTo>
                <a:cubicBezTo>
                  <a:pt x="5290097" y="1807848"/>
                  <a:pt x="5274374" y="1850258"/>
                  <a:pt x="5242964" y="1883871"/>
                </a:cubicBezTo>
                <a:cubicBezTo>
                  <a:pt x="5232110" y="1895612"/>
                  <a:pt x="5231178" y="1907144"/>
                  <a:pt x="5237401" y="1918921"/>
                </a:cubicBezTo>
                <a:cubicBezTo>
                  <a:pt x="5244083" y="1933467"/>
                  <a:pt x="5242456" y="1949380"/>
                  <a:pt x="5235986" y="1961823"/>
                </a:cubicBezTo>
                <a:cubicBezTo>
                  <a:pt x="5226969" y="1984640"/>
                  <a:pt x="5215183" y="2007913"/>
                  <a:pt x="5200168" y="2028873"/>
                </a:cubicBezTo>
                <a:cubicBezTo>
                  <a:pt x="5187463" y="2046608"/>
                  <a:pt x="5178694" y="2045205"/>
                  <a:pt x="5167168" y="2027189"/>
                </a:cubicBezTo>
                <a:cubicBezTo>
                  <a:pt x="5163479" y="2022107"/>
                  <a:pt x="5163715" y="2014957"/>
                  <a:pt x="5155406" y="2016323"/>
                </a:cubicBezTo>
                <a:cubicBezTo>
                  <a:pt x="5143172" y="2019758"/>
                  <a:pt x="5134640" y="2011205"/>
                  <a:pt x="5124952" y="2004265"/>
                </a:cubicBezTo>
                <a:cubicBezTo>
                  <a:pt x="5120108" y="2000795"/>
                  <a:pt x="5114805" y="1994556"/>
                  <a:pt x="5108570" y="1999849"/>
                </a:cubicBezTo>
                <a:cubicBezTo>
                  <a:pt x="5102335" y="2005141"/>
                  <a:pt x="5106484" y="2012992"/>
                  <a:pt x="5110172" y="2018075"/>
                </a:cubicBezTo>
                <a:cubicBezTo>
                  <a:pt x="5119624" y="2032165"/>
                  <a:pt x="5127462" y="2045099"/>
                  <a:pt x="5135299" y="2058033"/>
                </a:cubicBezTo>
                <a:cubicBezTo>
                  <a:pt x="5151893" y="2089438"/>
                  <a:pt x="5150949" y="2118039"/>
                  <a:pt x="5128544" y="2145904"/>
                </a:cubicBezTo>
                <a:cubicBezTo>
                  <a:pt x="5118149" y="2160414"/>
                  <a:pt x="5106139" y="2173768"/>
                  <a:pt x="5095744" y="2188279"/>
                </a:cubicBezTo>
                <a:cubicBezTo>
                  <a:pt x="5081424" y="2204857"/>
                  <a:pt x="5082567" y="2220314"/>
                  <a:pt x="5095248" y="2236718"/>
                </a:cubicBezTo>
                <a:cubicBezTo>
                  <a:pt x="5097322" y="2240644"/>
                  <a:pt x="5103321" y="2242501"/>
                  <a:pt x="5101470" y="2248495"/>
                </a:cubicBezTo>
                <a:cubicBezTo>
                  <a:pt x="5085548" y="2246847"/>
                  <a:pt x="5066856" y="2245655"/>
                  <a:pt x="5049319" y="2242851"/>
                </a:cubicBezTo>
                <a:cubicBezTo>
                  <a:pt x="5027857" y="2242114"/>
                  <a:pt x="5027857" y="2242114"/>
                  <a:pt x="5036613" y="2260586"/>
                </a:cubicBezTo>
                <a:cubicBezTo>
                  <a:pt x="5044910" y="2276289"/>
                  <a:pt x="5042364" y="2286663"/>
                  <a:pt x="5023436" y="2292621"/>
                </a:cubicBezTo>
                <a:cubicBezTo>
                  <a:pt x="5007278" y="2298124"/>
                  <a:pt x="4996423" y="2309865"/>
                  <a:pt x="4989257" y="2326689"/>
                </a:cubicBezTo>
                <a:cubicBezTo>
                  <a:pt x="4977471" y="2349962"/>
                  <a:pt x="4973299" y="2376250"/>
                  <a:pt x="4969126" y="2402537"/>
                </a:cubicBezTo>
                <a:cubicBezTo>
                  <a:pt x="4964953" y="2428825"/>
                  <a:pt x="4957563" y="2435730"/>
                  <a:pt x="4932637" y="2439830"/>
                </a:cubicBezTo>
                <a:cubicBezTo>
                  <a:pt x="4903326" y="2443229"/>
                  <a:pt x="4892235" y="2462121"/>
                  <a:pt x="4905140" y="2488444"/>
                </a:cubicBezTo>
                <a:cubicBezTo>
                  <a:pt x="4914815" y="2512453"/>
                  <a:pt x="4914815" y="2512453"/>
                  <a:pt x="4888274" y="2515397"/>
                </a:cubicBezTo>
                <a:cubicBezTo>
                  <a:pt x="4887119" y="2517010"/>
                  <a:pt x="4885504" y="2515853"/>
                  <a:pt x="4884349" y="2517465"/>
                </a:cubicBezTo>
                <a:cubicBezTo>
                  <a:pt x="4871656" y="2518131"/>
                  <a:pt x="4868651" y="2525736"/>
                  <a:pt x="4874873" y="2537513"/>
                </a:cubicBezTo>
                <a:cubicBezTo>
                  <a:pt x="4878562" y="2542596"/>
                  <a:pt x="4882251" y="2547678"/>
                  <a:pt x="4885940" y="2552761"/>
                </a:cubicBezTo>
                <a:cubicBezTo>
                  <a:pt x="4897466" y="2570777"/>
                  <a:pt x="4897454" y="2587846"/>
                  <a:pt x="4881060" y="2600499"/>
                </a:cubicBezTo>
                <a:cubicBezTo>
                  <a:pt x="4853351" y="2622124"/>
                  <a:pt x="4832101" y="2648376"/>
                  <a:pt x="4799089" y="2663763"/>
                </a:cubicBezTo>
                <a:cubicBezTo>
                  <a:pt x="4788470" y="2668354"/>
                  <a:pt x="4779925" y="2676871"/>
                  <a:pt x="4791687" y="2687737"/>
                </a:cubicBezTo>
                <a:cubicBezTo>
                  <a:pt x="4799065" y="2697902"/>
                  <a:pt x="4794444" y="2704351"/>
                  <a:pt x="4786595" y="2708486"/>
                </a:cubicBezTo>
                <a:cubicBezTo>
                  <a:pt x="4772511" y="2717914"/>
                  <a:pt x="4762116" y="2732425"/>
                  <a:pt x="4752876" y="2745323"/>
                </a:cubicBezTo>
                <a:cubicBezTo>
                  <a:pt x="4737860" y="2766283"/>
                  <a:pt x="4725626" y="2769718"/>
                  <a:pt x="4702786" y="2760674"/>
                </a:cubicBezTo>
                <a:cubicBezTo>
                  <a:pt x="4690329" y="2754189"/>
                  <a:pt x="4686864" y="2759026"/>
                  <a:pt x="4679933" y="2768700"/>
                </a:cubicBezTo>
                <a:cubicBezTo>
                  <a:pt x="4671848" y="2779986"/>
                  <a:pt x="4673451" y="2798212"/>
                  <a:pt x="4655678" y="2802558"/>
                </a:cubicBezTo>
                <a:cubicBezTo>
                  <a:pt x="4640674" y="2806448"/>
                  <a:pt x="4629608" y="2791201"/>
                  <a:pt x="4613226" y="2786784"/>
                </a:cubicBezTo>
                <a:cubicBezTo>
                  <a:pt x="4618753" y="2802942"/>
                  <a:pt x="4626131" y="2813107"/>
                  <a:pt x="4638588" y="2819592"/>
                </a:cubicBezTo>
                <a:cubicBezTo>
                  <a:pt x="4663503" y="2832561"/>
                  <a:pt x="4682903" y="2812302"/>
                  <a:pt x="4704600" y="2805889"/>
                </a:cubicBezTo>
                <a:cubicBezTo>
                  <a:pt x="4707110" y="2846722"/>
                  <a:pt x="4693945" y="2861689"/>
                  <a:pt x="4653791" y="2859760"/>
                </a:cubicBezTo>
                <a:cubicBezTo>
                  <a:pt x="4646637" y="2859514"/>
                  <a:pt x="4638328" y="2860881"/>
                  <a:pt x="4629560" y="2859479"/>
                </a:cubicBezTo>
                <a:cubicBezTo>
                  <a:pt x="4610868" y="2858286"/>
                  <a:pt x="4593790" y="2858251"/>
                  <a:pt x="4579010" y="2872060"/>
                </a:cubicBezTo>
                <a:cubicBezTo>
                  <a:pt x="4572776" y="2877352"/>
                  <a:pt x="4567932" y="2873882"/>
                  <a:pt x="4560318" y="2870868"/>
                </a:cubicBezTo>
                <a:cubicBezTo>
                  <a:pt x="4548321" y="2867152"/>
                  <a:pt x="4536559" y="2856287"/>
                  <a:pt x="4519941" y="2859020"/>
                </a:cubicBezTo>
                <a:cubicBezTo>
                  <a:pt x="4523630" y="2864102"/>
                  <a:pt x="4525704" y="2868028"/>
                  <a:pt x="4529393" y="2873110"/>
                </a:cubicBezTo>
                <a:cubicBezTo>
                  <a:pt x="4538609" y="2894351"/>
                  <a:pt x="4534908" y="2906338"/>
                  <a:pt x="4513670" y="2915521"/>
                </a:cubicBezTo>
                <a:cubicBezTo>
                  <a:pt x="4493587" y="2923091"/>
                  <a:pt x="4480422" y="2938057"/>
                  <a:pt x="4472101" y="2956494"/>
                </a:cubicBezTo>
                <a:cubicBezTo>
                  <a:pt x="4467245" y="2970093"/>
                  <a:pt x="4460774" y="2982535"/>
                  <a:pt x="4454763" y="2997747"/>
                </a:cubicBezTo>
                <a:cubicBezTo>
                  <a:pt x="4437426" y="3039001"/>
                  <a:pt x="4421703" y="3081411"/>
                  <a:pt x="4416363" y="3126381"/>
                </a:cubicBezTo>
                <a:cubicBezTo>
                  <a:pt x="4413581" y="3143906"/>
                  <a:pt x="4420499" y="3151302"/>
                  <a:pt x="4436422" y="3152949"/>
                </a:cubicBezTo>
                <a:cubicBezTo>
                  <a:pt x="4450730" y="3153441"/>
                  <a:pt x="4462963" y="3150006"/>
                  <a:pt x="4476352" y="3144959"/>
                </a:cubicBezTo>
                <a:cubicBezTo>
                  <a:pt x="4491355" y="3141069"/>
                  <a:pt x="4505439" y="3131641"/>
                  <a:pt x="4523672" y="3130064"/>
                </a:cubicBezTo>
                <a:cubicBezTo>
                  <a:pt x="4482786" y="3183724"/>
                  <a:pt x="4445825" y="3235318"/>
                  <a:pt x="4374970" y="3245550"/>
                </a:cubicBezTo>
                <a:cubicBezTo>
                  <a:pt x="4368275" y="3248074"/>
                  <a:pt x="4360426" y="3252210"/>
                  <a:pt x="4359035" y="3260972"/>
                </a:cubicBezTo>
                <a:cubicBezTo>
                  <a:pt x="4359259" y="3270891"/>
                  <a:pt x="4360637" y="3279199"/>
                  <a:pt x="4370325" y="3286138"/>
                </a:cubicBezTo>
                <a:cubicBezTo>
                  <a:pt x="4375169" y="3289609"/>
                  <a:pt x="4382323" y="3289855"/>
                  <a:pt x="4389477" y="3290100"/>
                </a:cubicBezTo>
                <a:cubicBezTo>
                  <a:pt x="4408169" y="3291292"/>
                  <a:pt x="4427097" y="3285334"/>
                  <a:pt x="4446249" y="3289295"/>
                </a:cubicBezTo>
                <a:cubicBezTo>
                  <a:pt x="4465400" y="3293256"/>
                  <a:pt x="4484540" y="3314287"/>
                  <a:pt x="4481299" y="3329043"/>
                </a:cubicBezTo>
                <a:cubicBezTo>
                  <a:pt x="4478517" y="3346568"/>
                  <a:pt x="4461899" y="3349302"/>
                  <a:pt x="4446896" y="3353192"/>
                </a:cubicBezTo>
                <a:cubicBezTo>
                  <a:pt x="4437432" y="3356171"/>
                  <a:pt x="4430973" y="3351544"/>
                  <a:pt x="4423360" y="3348530"/>
                </a:cubicBezTo>
                <a:cubicBezTo>
                  <a:pt x="4384373" y="3327919"/>
                  <a:pt x="4363831" y="3332720"/>
                  <a:pt x="4341649" y="3370504"/>
                </a:cubicBezTo>
                <a:cubicBezTo>
                  <a:pt x="4331714" y="3387783"/>
                  <a:pt x="4319704" y="3401137"/>
                  <a:pt x="4304464" y="3412178"/>
                </a:cubicBezTo>
                <a:cubicBezTo>
                  <a:pt x="4261057" y="3442074"/>
                  <a:pt x="4236566" y="3483083"/>
                  <a:pt x="4247372" y="3539619"/>
                </a:cubicBezTo>
                <a:cubicBezTo>
                  <a:pt x="4251968" y="3567309"/>
                  <a:pt x="4251968" y="3567309"/>
                  <a:pt x="4221738" y="3565170"/>
                </a:cubicBezTo>
                <a:cubicBezTo>
                  <a:pt x="4198662" y="3563276"/>
                  <a:pt x="4169798" y="3586514"/>
                  <a:pt x="4175325" y="3602672"/>
                </a:cubicBezTo>
                <a:cubicBezTo>
                  <a:pt x="4187075" y="3630608"/>
                  <a:pt x="4175984" y="3649499"/>
                  <a:pt x="4160969" y="3670459"/>
                </a:cubicBezTo>
                <a:cubicBezTo>
                  <a:pt x="4151269" y="3680589"/>
                  <a:pt x="4138799" y="3691173"/>
                  <a:pt x="4138787" y="3708243"/>
                </a:cubicBezTo>
                <a:cubicBezTo>
                  <a:pt x="4139235" y="3728081"/>
                  <a:pt x="4129771" y="3731060"/>
                  <a:pt x="4112234" y="3728256"/>
                </a:cubicBezTo>
                <a:cubicBezTo>
                  <a:pt x="4103465" y="3726853"/>
                  <a:pt x="4094697" y="3725451"/>
                  <a:pt x="4093765" y="3736983"/>
                </a:cubicBezTo>
                <a:cubicBezTo>
                  <a:pt x="4093989" y="3746902"/>
                  <a:pt x="4095368" y="3755209"/>
                  <a:pt x="4108521" y="3757312"/>
                </a:cubicBezTo>
                <a:cubicBezTo>
                  <a:pt x="4117289" y="3758715"/>
                  <a:pt x="4127213" y="3758504"/>
                  <a:pt x="4137596" y="3761064"/>
                </a:cubicBezTo>
                <a:cubicBezTo>
                  <a:pt x="4171515" y="3768285"/>
                  <a:pt x="4179340" y="3798288"/>
                  <a:pt x="4158090" y="3824540"/>
                </a:cubicBezTo>
                <a:cubicBezTo>
                  <a:pt x="4153470" y="3830989"/>
                  <a:pt x="4145621" y="3835125"/>
                  <a:pt x="4139386" y="3840417"/>
                </a:cubicBezTo>
                <a:cubicBezTo>
                  <a:pt x="4133151" y="3845710"/>
                  <a:pt x="4126917" y="3851002"/>
                  <a:pt x="4128295" y="3859309"/>
                </a:cubicBezTo>
                <a:cubicBezTo>
                  <a:pt x="4132420" y="3901299"/>
                  <a:pt x="4103556" y="3924537"/>
                  <a:pt x="4079077" y="3948476"/>
                </a:cubicBezTo>
                <a:cubicBezTo>
                  <a:pt x="4075152" y="3950544"/>
                  <a:pt x="4072842" y="3953768"/>
                  <a:pt x="4069153" y="3948686"/>
                </a:cubicBezTo>
                <a:cubicBezTo>
                  <a:pt x="4065464" y="3943604"/>
                  <a:pt x="4059006" y="3938977"/>
                  <a:pt x="4057627" y="3930670"/>
                </a:cubicBezTo>
                <a:cubicBezTo>
                  <a:pt x="4056708" y="3925131"/>
                  <a:pt x="4062707" y="3926990"/>
                  <a:pt x="4065476" y="3926534"/>
                </a:cubicBezTo>
                <a:cubicBezTo>
                  <a:pt x="4087174" y="3920120"/>
                  <a:pt x="4098029" y="3908379"/>
                  <a:pt x="4097581" y="3888540"/>
                </a:cubicBezTo>
                <a:cubicBezTo>
                  <a:pt x="4098289" y="3867090"/>
                  <a:pt x="4085148" y="3847917"/>
                  <a:pt x="4067151" y="3842343"/>
                </a:cubicBezTo>
                <a:cubicBezTo>
                  <a:pt x="4057923" y="3838172"/>
                  <a:pt x="4052843" y="3841852"/>
                  <a:pt x="4054682" y="3852928"/>
                </a:cubicBezTo>
                <a:cubicBezTo>
                  <a:pt x="4056285" y="3871154"/>
                  <a:pt x="4048435" y="3875290"/>
                  <a:pt x="4029048" y="3878479"/>
                </a:cubicBezTo>
                <a:cubicBezTo>
                  <a:pt x="4000892" y="3880266"/>
                  <a:pt x="3971792" y="3910653"/>
                  <a:pt x="3973854" y="3931649"/>
                </a:cubicBezTo>
                <a:cubicBezTo>
                  <a:pt x="3976612" y="3948263"/>
                  <a:pt x="3970837" y="3956324"/>
                  <a:pt x="3960677" y="3963684"/>
                </a:cubicBezTo>
                <a:cubicBezTo>
                  <a:pt x="3948208" y="3974269"/>
                  <a:pt x="3938968" y="3987167"/>
                  <a:pt x="3947724" y="4005639"/>
                </a:cubicBezTo>
                <a:cubicBezTo>
                  <a:pt x="3953947" y="4017416"/>
                  <a:pt x="3943787" y="4024776"/>
                  <a:pt x="3934783" y="4030524"/>
                </a:cubicBezTo>
                <a:cubicBezTo>
                  <a:pt x="3925778" y="4036272"/>
                  <a:pt x="3915159" y="4040864"/>
                  <a:pt x="3912613" y="4051239"/>
                </a:cubicBezTo>
                <a:cubicBezTo>
                  <a:pt x="3906143" y="4063681"/>
                  <a:pt x="3920910" y="4066941"/>
                  <a:pt x="3929207" y="4082644"/>
                </a:cubicBezTo>
                <a:cubicBezTo>
                  <a:pt x="3889525" y="4066415"/>
                  <a:pt x="3877267" y="4103988"/>
                  <a:pt x="3847720" y="4114538"/>
                </a:cubicBezTo>
                <a:cubicBezTo>
                  <a:pt x="3856489" y="4115940"/>
                  <a:pt x="3860873" y="4116641"/>
                  <a:pt x="3865257" y="4117342"/>
                </a:cubicBezTo>
                <a:cubicBezTo>
                  <a:pt x="3896407" y="4125019"/>
                  <a:pt x="3901474" y="4138408"/>
                  <a:pt x="3882994" y="4164205"/>
                </a:cubicBezTo>
                <a:cubicBezTo>
                  <a:pt x="3868674" y="4180783"/>
                  <a:pt x="3857124" y="4196906"/>
                  <a:pt x="3846033" y="4215798"/>
                </a:cubicBezTo>
                <a:cubicBezTo>
                  <a:pt x="3831241" y="4246677"/>
                  <a:pt x="3822449" y="4279414"/>
                  <a:pt x="3822425" y="4313552"/>
                </a:cubicBezTo>
                <a:cubicBezTo>
                  <a:pt x="3821022" y="4339384"/>
                  <a:pt x="3812017" y="4345132"/>
                  <a:pt x="3789636" y="4338858"/>
                </a:cubicBezTo>
                <a:cubicBezTo>
                  <a:pt x="3765181" y="4328658"/>
                  <a:pt x="3750637" y="4335317"/>
                  <a:pt x="3740466" y="4359746"/>
                </a:cubicBezTo>
                <a:cubicBezTo>
                  <a:pt x="3732840" y="4373802"/>
                  <a:pt x="3726829" y="4389013"/>
                  <a:pt x="3714819" y="4402367"/>
                </a:cubicBezTo>
                <a:cubicBezTo>
                  <a:pt x="3709044" y="4410428"/>
                  <a:pt x="3706498" y="4420803"/>
                  <a:pt x="3711106" y="4431423"/>
                </a:cubicBezTo>
                <a:cubicBezTo>
                  <a:pt x="3713181" y="4435349"/>
                  <a:pt x="3716410" y="4437662"/>
                  <a:pt x="3709715" y="4440186"/>
                </a:cubicBezTo>
                <a:cubicBezTo>
                  <a:pt x="3681323" y="4449123"/>
                  <a:pt x="3668382" y="4474008"/>
                  <a:pt x="3654982" y="4496125"/>
                </a:cubicBezTo>
                <a:cubicBezTo>
                  <a:pt x="3641581" y="4518241"/>
                  <a:pt x="3626106" y="4536432"/>
                  <a:pt x="3598409" y="4540988"/>
                </a:cubicBezTo>
                <a:cubicBezTo>
                  <a:pt x="3587331" y="4542810"/>
                  <a:pt x="3585480" y="4548803"/>
                  <a:pt x="3590088" y="4559424"/>
                </a:cubicBezTo>
                <a:cubicBezTo>
                  <a:pt x="3599304" y="4580665"/>
                  <a:pt x="3598150" y="4582277"/>
                  <a:pt x="3577607" y="4587078"/>
                </a:cubicBezTo>
                <a:cubicBezTo>
                  <a:pt x="3542061" y="4595769"/>
                  <a:pt x="3511818" y="4610700"/>
                  <a:pt x="3497946" y="4647117"/>
                </a:cubicBezTo>
                <a:cubicBezTo>
                  <a:pt x="3492631" y="4657948"/>
                  <a:pt x="3487775" y="4671547"/>
                  <a:pt x="3481304" y="4683989"/>
                </a:cubicBezTo>
                <a:cubicBezTo>
                  <a:pt x="3478758" y="4694364"/>
                  <a:pt x="3469058" y="4704493"/>
                  <a:pt x="3485900" y="4711679"/>
                </a:cubicBezTo>
                <a:cubicBezTo>
                  <a:pt x="3493514" y="4714694"/>
                  <a:pt x="3494197" y="4727382"/>
                  <a:pt x="3493961" y="4734532"/>
                </a:cubicBezTo>
                <a:cubicBezTo>
                  <a:pt x="3491403" y="4761977"/>
                  <a:pt x="3481232" y="4786406"/>
                  <a:pt x="3461832" y="4806665"/>
                </a:cubicBezTo>
                <a:cubicBezTo>
                  <a:pt x="3444742" y="4823699"/>
                  <a:pt x="3443128" y="4822542"/>
                  <a:pt x="3426062" y="4805437"/>
                </a:cubicBezTo>
                <a:cubicBezTo>
                  <a:pt x="3417070" y="4794116"/>
                  <a:pt x="3407842" y="4789945"/>
                  <a:pt x="3392839" y="4793834"/>
                </a:cubicBezTo>
                <a:cubicBezTo>
                  <a:pt x="3411295" y="4802177"/>
                  <a:pt x="3417977" y="4816723"/>
                  <a:pt x="3410811" y="4833547"/>
                </a:cubicBezTo>
                <a:cubicBezTo>
                  <a:pt x="3399025" y="4856820"/>
                  <a:pt x="3392778" y="4879182"/>
                  <a:pt x="3424151" y="4896778"/>
                </a:cubicBezTo>
                <a:cubicBezTo>
                  <a:pt x="3391847" y="4890714"/>
                  <a:pt x="3377527" y="4907292"/>
                  <a:pt x="3367355" y="4931722"/>
                </a:cubicBezTo>
                <a:cubicBezTo>
                  <a:pt x="3363654" y="4943709"/>
                  <a:pt x="3353035" y="4948300"/>
                  <a:pt x="3342416" y="4952891"/>
                </a:cubicBezTo>
                <a:cubicBezTo>
                  <a:pt x="3313329" y="4966210"/>
                  <a:pt x="3308933" y="4982578"/>
                  <a:pt x="3329687" y="5004766"/>
                </a:cubicBezTo>
                <a:cubicBezTo>
                  <a:pt x="3340294" y="5017244"/>
                  <a:pt x="3335214" y="5020924"/>
                  <a:pt x="3322521" y="5021589"/>
                </a:cubicBezTo>
                <a:cubicBezTo>
                  <a:pt x="3305903" y="5024323"/>
                  <a:pt x="3294129" y="5030526"/>
                  <a:pt x="3293421" y="5051977"/>
                </a:cubicBezTo>
                <a:cubicBezTo>
                  <a:pt x="3301730" y="5050611"/>
                  <a:pt x="3308425" y="5048087"/>
                  <a:pt x="3313964" y="5047176"/>
                </a:cubicBezTo>
                <a:cubicBezTo>
                  <a:pt x="3327812" y="5044898"/>
                  <a:pt x="3335885" y="5050681"/>
                  <a:pt x="3335414" y="5064982"/>
                </a:cubicBezTo>
                <a:cubicBezTo>
                  <a:pt x="3336097" y="5077670"/>
                  <a:pt x="3331477" y="5084119"/>
                  <a:pt x="3318324" y="5082016"/>
                </a:cubicBezTo>
                <a:cubicBezTo>
                  <a:pt x="3289708" y="5081034"/>
                  <a:pt x="3266161" y="5093441"/>
                  <a:pt x="3242153" y="5103079"/>
                </a:cubicBezTo>
                <a:cubicBezTo>
                  <a:pt x="3226454" y="5111350"/>
                  <a:pt x="3213985" y="5121935"/>
                  <a:pt x="3208433" y="5139916"/>
                </a:cubicBezTo>
                <a:cubicBezTo>
                  <a:pt x="3202882" y="5157897"/>
                  <a:pt x="3192487" y="5172407"/>
                  <a:pt x="3180477" y="5185761"/>
                </a:cubicBezTo>
                <a:cubicBezTo>
                  <a:pt x="3165697" y="5199570"/>
                  <a:pt x="3151377" y="5216149"/>
                  <a:pt x="3155054" y="5238300"/>
                </a:cubicBezTo>
                <a:cubicBezTo>
                  <a:pt x="3157576" y="5262065"/>
                  <a:pt x="3146957" y="5266656"/>
                  <a:pt x="3127569" y="5269845"/>
                </a:cubicBezTo>
                <a:cubicBezTo>
                  <a:pt x="3103102" y="5276714"/>
                  <a:pt x="3096172" y="5286388"/>
                  <a:pt x="3100308" y="5311309"/>
                </a:cubicBezTo>
                <a:cubicBezTo>
                  <a:pt x="3100072" y="5318459"/>
                  <a:pt x="3102606" y="5325154"/>
                  <a:pt x="3103525" y="5330692"/>
                </a:cubicBezTo>
                <a:cubicBezTo>
                  <a:pt x="3107202" y="5352844"/>
                  <a:pt x="3100036" y="5369668"/>
                  <a:pt x="3085716" y="5386246"/>
                </a:cubicBezTo>
                <a:cubicBezTo>
                  <a:pt x="3073706" y="5399600"/>
                  <a:pt x="3058939" y="5396340"/>
                  <a:pt x="3044171" y="5393080"/>
                </a:cubicBezTo>
                <a:cubicBezTo>
                  <a:pt x="3025019" y="5389119"/>
                  <a:pt x="2998242" y="5399212"/>
                  <a:pt x="2996615" y="5415125"/>
                </a:cubicBezTo>
                <a:cubicBezTo>
                  <a:pt x="2991052" y="5450175"/>
                  <a:pt x="2968199" y="5458201"/>
                  <a:pt x="2943036" y="5469452"/>
                </a:cubicBezTo>
                <a:cubicBezTo>
                  <a:pt x="2937957" y="5473131"/>
                  <a:pt x="2933337" y="5479581"/>
                  <a:pt x="2928257" y="5483261"/>
                </a:cubicBezTo>
                <a:cubicBezTo>
                  <a:pt x="2904237" y="5509968"/>
                  <a:pt x="2894749" y="5547087"/>
                  <a:pt x="2868420" y="5577019"/>
                </a:cubicBezTo>
                <a:cubicBezTo>
                  <a:pt x="2887347" y="5571061"/>
                  <a:pt x="2900500" y="5573164"/>
                  <a:pt x="2915727" y="5579193"/>
                </a:cubicBezTo>
                <a:cubicBezTo>
                  <a:pt x="2921726" y="5581051"/>
                  <a:pt x="2928185" y="5585678"/>
                  <a:pt x="2934879" y="5583155"/>
                </a:cubicBezTo>
                <a:cubicBezTo>
                  <a:pt x="2943188" y="5581788"/>
                  <a:pt x="2951956" y="5583190"/>
                  <a:pt x="2952180" y="5593109"/>
                </a:cubicBezTo>
                <a:cubicBezTo>
                  <a:pt x="2952404" y="5603028"/>
                  <a:pt x="2947324" y="5606708"/>
                  <a:pt x="2939015" y="5608075"/>
                </a:cubicBezTo>
                <a:cubicBezTo>
                  <a:pt x="2927936" y="5609898"/>
                  <a:pt x="2918013" y="5610108"/>
                  <a:pt x="2906935" y="5611930"/>
                </a:cubicBezTo>
                <a:cubicBezTo>
                  <a:pt x="2897011" y="5612140"/>
                  <a:pt x="2895160" y="5618133"/>
                  <a:pt x="2900923" y="5627141"/>
                </a:cubicBezTo>
                <a:cubicBezTo>
                  <a:pt x="2905072" y="5634993"/>
                  <a:pt x="2911531" y="5639619"/>
                  <a:pt x="2911754" y="5649539"/>
                </a:cubicBezTo>
                <a:cubicBezTo>
                  <a:pt x="2909879" y="5689672"/>
                  <a:pt x="2883550" y="5719604"/>
                  <a:pt x="2844775" y="5725982"/>
                </a:cubicBezTo>
                <a:cubicBezTo>
                  <a:pt x="2835311" y="5728961"/>
                  <a:pt x="2824232" y="5730783"/>
                  <a:pt x="2813153" y="5732605"/>
                </a:cubicBezTo>
                <a:cubicBezTo>
                  <a:pt x="2819612" y="5737232"/>
                  <a:pt x="2826070" y="5741859"/>
                  <a:pt x="2833684" y="5744873"/>
                </a:cubicBezTo>
                <a:cubicBezTo>
                  <a:pt x="2848215" y="5755284"/>
                  <a:pt x="2847980" y="5762434"/>
                  <a:pt x="2835510" y="5773019"/>
                </a:cubicBezTo>
                <a:lnTo>
                  <a:pt x="2829076" y="5778636"/>
                </a:lnTo>
                <a:lnTo>
                  <a:pt x="2762510" y="5778636"/>
                </a:lnTo>
                <a:lnTo>
                  <a:pt x="2751973" y="5766848"/>
                </a:lnTo>
                <a:lnTo>
                  <a:pt x="2752608" y="5778636"/>
                </a:lnTo>
                <a:lnTo>
                  <a:pt x="0" y="577863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464A6-2A0D-4E6C-945D-499D2CC7D166}"/>
              </a:ext>
            </a:extLst>
          </p:cNvPr>
          <p:cNvSpPr txBox="1"/>
          <p:nvPr/>
        </p:nvSpPr>
        <p:spPr>
          <a:xfrm>
            <a:off x="8889877" y="3717118"/>
            <a:ext cx="2761487" cy="276998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bg1"/>
                </a:solidFill>
              </a:rPr>
              <a:t>We Create Quality </a:t>
            </a:r>
          </a:p>
          <a:p>
            <a:pPr algn="r"/>
            <a:r>
              <a:rPr lang="en-US" altLang="ko-KR" sz="3600" b="1" dirty="0">
                <a:solidFill>
                  <a:schemeClr val="bg1"/>
                </a:solidFill>
              </a:rPr>
              <a:t>Professional PPT Designed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2178E-FA3F-4516-81B0-62529BBF0E58}"/>
              </a:ext>
            </a:extLst>
          </p:cNvPr>
          <p:cNvSpPr txBox="1"/>
          <p:nvPr/>
        </p:nvSpPr>
        <p:spPr>
          <a:xfrm>
            <a:off x="668139" y="2077013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5A0B6-C290-4199-B709-2970166D0B1A}"/>
              </a:ext>
            </a:extLst>
          </p:cNvPr>
          <p:cNvSpPr txBox="1"/>
          <p:nvPr/>
        </p:nvSpPr>
        <p:spPr>
          <a:xfrm>
            <a:off x="668139" y="2424946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CEB11-D41C-4BE5-B9C2-81A67E63F524}"/>
              </a:ext>
            </a:extLst>
          </p:cNvPr>
          <p:cNvSpPr txBox="1"/>
          <p:nvPr/>
        </p:nvSpPr>
        <p:spPr>
          <a:xfrm>
            <a:off x="668139" y="2772880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8EAB00-FE1B-49EE-A813-CAD6F012BA0E}"/>
              </a:ext>
            </a:extLst>
          </p:cNvPr>
          <p:cNvGrpSpPr/>
          <p:nvPr/>
        </p:nvGrpSpPr>
        <p:grpSpPr>
          <a:xfrm>
            <a:off x="668139" y="654255"/>
            <a:ext cx="4035685" cy="1286652"/>
            <a:chOff x="596176" y="4031204"/>
            <a:chExt cx="2967129" cy="128665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59A992-52AE-46FE-A076-C0FD29358956}"/>
                </a:ext>
              </a:extLst>
            </p:cNvPr>
            <p:cNvSpPr txBox="1"/>
            <p:nvPr/>
          </p:nvSpPr>
          <p:spPr>
            <a:xfrm>
              <a:off x="596176" y="4302193"/>
              <a:ext cx="29671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EB1AC3-A560-4172-AF4F-A2AFBF6AC419}"/>
                </a:ext>
              </a:extLst>
            </p:cNvPr>
            <p:cNvSpPr txBox="1"/>
            <p:nvPr/>
          </p:nvSpPr>
          <p:spPr>
            <a:xfrm>
              <a:off x="596176" y="4031204"/>
              <a:ext cx="2967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594CB6A-8D09-480C-9018-BF5FBF8BA0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3363005"/>
              </p:ext>
            </p:extLst>
          </p:nvPr>
        </p:nvGraphicFramePr>
        <p:xfrm>
          <a:off x="239944" y="1827710"/>
          <a:ext cx="6805402" cy="4383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32F33EA-D55F-47F1-9209-D776D0AE4D7D}"/>
              </a:ext>
            </a:extLst>
          </p:cNvPr>
          <p:cNvGrpSpPr/>
          <p:nvPr/>
        </p:nvGrpSpPr>
        <p:grpSpPr>
          <a:xfrm>
            <a:off x="890993" y="2781455"/>
            <a:ext cx="5457026" cy="2133602"/>
            <a:chOff x="861724" y="2301847"/>
            <a:chExt cx="6786851" cy="213360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57DA52E-145A-46E7-9B3A-7222496F9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724" y="3444847"/>
              <a:ext cx="1348076" cy="990602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D4B4166-DD84-4C4A-84A3-58F258FD3232}"/>
                </a:ext>
              </a:extLst>
            </p:cNvPr>
            <p:cNvCxnSpPr>
              <a:cxnSpLocks/>
            </p:cNvCxnSpPr>
            <p:nvPr/>
          </p:nvCxnSpPr>
          <p:spPr>
            <a:xfrm>
              <a:off x="2209800" y="3444847"/>
              <a:ext cx="1399489" cy="755678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8C378CE-D138-41EF-BEE8-9108CC93A1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6445" y="2879670"/>
              <a:ext cx="1267511" cy="1320855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3B6083-F287-4A77-8801-16278791035D}"/>
                </a:ext>
              </a:extLst>
            </p:cNvPr>
            <p:cNvCxnSpPr>
              <a:cxnSpLocks/>
            </p:cNvCxnSpPr>
            <p:nvPr/>
          </p:nvCxnSpPr>
          <p:spPr>
            <a:xfrm>
              <a:off x="4903955" y="2863822"/>
              <a:ext cx="1426645" cy="565178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9D0ABB-277C-4B5D-BB4A-918B6EF99A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0600" y="2301847"/>
              <a:ext cx="1317975" cy="1134803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52">
            <a:extLst>
              <a:ext uri="{FF2B5EF4-FFF2-40B4-BE49-F238E27FC236}">
                <a16:creationId xmlns:a16="http://schemas.microsoft.com/office/drawing/2014/main" id="{FAF9547A-7D6B-499D-8981-0671E456F835}"/>
              </a:ext>
            </a:extLst>
          </p:cNvPr>
          <p:cNvSpPr/>
          <p:nvPr/>
        </p:nvSpPr>
        <p:spPr>
          <a:xfrm>
            <a:off x="5573145" y="1638271"/>
            <a:ext cx="826667" cy="826759"/>
          </a:xfrm>
          <a:prstGeom prst="wedgeEllipseCallout">
            <a:avLst>
              <a:gd name="adj1" fmla="val 34241"/>
              <a:gd name="adj2" fmla="val 6661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Here</a:t>
            </a:r>
          </a:p>
        </p:txBody>
      </p:sp>
      <p:sp>
        <p:nvSpPr>
          <p:cNvPr id="11" name="Oval Callout 52">
            <a:extLst>
              <a:ext uri="{FF2B5EF4-FFF2-40B4-BE49-F238E27FC236}">
                <a16:creationId xmlns:a16="http://schemas.microsoft.com/office/drawing/2014/main" id="{EEDFFF32-DE75-4BF1-A44A-F25337173E0A}"/>
              </a:ext>
            </a:extLst>
          </p:cNvPr>
          <p:cNvSpPr/>
          <p:nvPr/>
        </p:nvSpPr>
        <p:spPr>
          <a:xfrm>
            <a:off x="4590963" y="2707971"/>
            <a:ext cx="826667" cy="826759"/>
          </a:xfrm>
          <a:prstGeom prst="wedgeEllipseCallout">
            <a:avLst>
              <a:gd name="adj1" fmla="val 34241"/>
              <a:gd name="adj2" fmla="val 6661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Here</a:t>
            </a:r>
          </a:p>
        </p:txBody>
      </p:sp>
      <p:sp>
        <p:nvSpPr>
          <p:cNvPr id="12" name="Oval Callout 52">
            <a:extLst>
              <a:ext uri="{FF2B5EF4-FFF2-40B4-BE49-F238E27FC236}">
                <a16:creationId xmlns:a16="http://schemas.microsoft.com/office/drawing/2014/main" id="{36836D2C-76F4-4638-88F4-53321A4152FF}"/>
              </a:ext>
            </a:extLst>
          </p:cNvPr>
          <p:cNvSpPr/>
          <p:nvPr/>
        </p:nvSpPr>
        <p:spPr>
          <a:xfrm>
            <a:off x="2370442" y="3314129"/>
            <a:ext cx="826667" cy="826759"/>
          </a:xfrm>
          <a:prstGeom prst="wedgeEllipseCallout">
            <a:avLst>
              <a:gd name="adj1" fmla="val 34241"/>
              <a:gd name="adj2" fmla="val 6661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Here</a:t>
            </a:r>
          </a:p>
        </p:txBody>
      </p:sp>
      <p:sp>
        <p:nvSpPr>
          <p:cNvPr id="13" name="Oval Callout 52">
            <a:extLst>
              <a:ext uri="{FF2B5EF4-FFF2-40B4-BE49-F238E27FC236}">
                <a16:creationId xmlns:a16="http://schemas.microsoft.com/office/drawing/2014/main" id="{4C1CDE3B-9545-4CF6-8DD6-616E502A71E7}"/>
              </a:ext>
            </a:extLst>
          </p:cNvPr>
          <p:cNvSpPr/>
          <p:nvPr/>
        </p:nvSpPr>
        <p:spPr>
          <a:xfrm>
            <a:off x="3314517" y="2209025"/>
            <a:ext cx="826667" cy="826759"/>
          </a:xfrm>
          <a:prstGeom prst="wedgeEllipseCallout">
            <a:avLst>
              <a:gd name="adj1" fmla="val 34241"/>
              <a:gd name="adj2" fmla="val 6661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Here</a:t>
            </a:r>
          </a:p>
        </p:txBody>
      </p:sp>
      <p:sp>
        <p:nvSpPr>
          <p:cNvPr id="14" name="Oval Callout 52">
            <a:extLst>
              <a:ext uri="{FF2B5EF4-FFF2-40B4-BE49-F238E27FC236}">
                <a16:creationId xmlns:a16="http://schemas.microsoft.com/office/drawing/2014/main" id="{D92FAAF6-0F81-4485-8212-3A6994209B04}"/>
              </a:ext>
            </a:extLst>
          </p:cNvPr>
          <p:cNvSpPr/>
          <p:nvPr/>
        </p:nvSpPr>
        <p:spPr>
          <a:xfrm>
            <a:off x="1055889" y="2837773"/>
            <a:ext cx="826667" cy="826759"/>
          </a:xfrm>
          <a:prstGeom prst="wedgeEllipseCallout">
            <a:avLst>
              <a:gd name="adj1" fmla="val 34241"/>
              <a:gd name="adj2" fmla="val 666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Here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CE6C93-3AEC-45BF-A283-3DC9754494D8}"/>
              </a:ext>
            </a:extLst>
          </p:cNvPr>
          <p:cNvSpPr/>
          <p:nvPr/>
        </p:nvSpPr>
        <p:spPr>
          <a:xfrm>
            <a:off x="7316420" y="1825606"/>
            <a:ext cx="689857" cy="689857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16" name="그룹 7">
            <a:extLst>
              <a:ext uri="{FF2B5EF4-FFF2-40B4-BE49-F238E27FC236}">
                <a16:creationId xmlns:a16="http://schemas.microsoft.com/office/drawing/2014/main" id="{F5195051-02E6-4DFF-A70F-99A656875540}"/>
              </a:ext>
            </a:extLst>
          </p:cNvPr>
          <p:cNvGrpSpPr/>
          <p:nvPr/>
        </p:nvGrpSpPr>
        <p:grpSpPr>
          <a:xfrm>
            <a:off x="8108506" y="1799499"/>
            <a:ext cx="3433541" cy="724978"/>
            <a:chOff x="7186639" y="1798001"/>
            <a:chExt cx="3240000" cy="72497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FA91EB-8194-4D24-BAA5-B7EB6D098283}"/>
                </a:ext>
              </a:extLst>
            </p:cNvPr>
            <p:cNvSpPr txBox="1"/>
            <p:nvPr/>
          </p:nvSpPr>
          <p:spPr>
            <a:xfrm>
              <a:off x="7186639" y="2061314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845691-CC5D-4544-B841-809273A45028}"/>
                </a:ext>
              </a:extLst>
            </p:cNvPr>
            <p:cNvSpPr txBox="1"/>
            <p:nvPr/>
          </p:nvSpPr>
          <p:spPr>
            <a:xfrm>
              <a:off x="7186639" y="1798001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859C301-6621-439F-B05B-D08F8BBAE847}"/>
              </a:ext>
            </a:extLst>
          </p:cNvPr>
          <p:cNvSpPr/>
          <p:nvPr/>
        </p:nvSpPr>
        <p:spPr>
          <a:xfrm>
            <a:off x="7316420" y="2708325"/>
            <a:ext cx="689857" cy="689857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20" name="그룹 6">
            <a:extLst>
              <a:ext uri="{FF2B5EF4-FFF2-40B4-BE49-F238E27FC236}">
                <a16:creationId xmlns:a16="http://schemas.microsoft.com/office/drawing/2014/main" id="{72B77AD1-8293-4929-AA3F-076A5FACC80D}"/>
              </a:ext>
            </a:extLst>
          </p:cNvPr>
          <p:cNvGrpSpPr/>
          <p:nvPr/>
        </p:nvGrpSpPr>
        <p:grpSpPr>
          <a:xfrm>
            <a:off x="8108506" y="2682219"/>
            <a:ext cx="3433541" cy="724978"/>
            <a:chOff x="7186639" y="2680720"/>
            <a:chExt cx="3240000" cy="7249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E884A6-CEA8-4406-8D81-0DD8F06CE946}"/>
                </a:ext>
              </a:extLst>
            </p:cNvPr>
            <p:cNvSpPr txBox="1"/>
            <p:nvPr/>
          </p:nvSpPr>
          <p:spPr>
            <a:xfrm>
              <a:off x="7186639" y="2944033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B0A8C4-ED6C-4028-8952-E0ED27F1A2D0}"/>
                </a:ext>
              </a:extLst>
            </p:cNvPr>
            <p:cNvSpPr txBox="1"/>
            <p:nvPr/>
          </p:nvSpPr>
          <p:spPr>
            <a:xfrm>
              <a:off x="7186639" y="2680720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1DCB0732-3DDD-4482-86E1-A2CD649BAD01}"/>
              </a:ext>
            </a:extLst>
          </p:cNvPr>
          <p:cNvSpPr/>
          <p:nvPr/>
        </p:nvSpPr>
        <p:spPr>
          <a:xfrm>
            <a:off x="7316420" y="3591044"/>
            <a:ext cx="689857" cy="689857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24" name="그룹 5">
            <a:extLst>
              <a:ext uri="{FF2B5EF4-FFF2-40B4-BE49-F238E27FC236}">
                <a16:creationId xmlns:a16="http://schemas.microsoft.com/office/drawing/2014/main" id="{8A744770-EF36-493A-9080-FA76087485B2}"/>
              </a:ext>
            </a:extLst>
          </p:cNvPr>
          <p:cNvGrpSpPr/>
          <p:nvPr/>
        </p:nvGrpSpPr>
        <p:grpSpPr>
          <a:xfrm>
            <a:off x="8108506" y="3564937"/>
            <a:ext cx="3433541" cy="724978"/>
            <a:chOff x="7186639" y="3563439"/>
            <a:chExt cx="3240000" cy="72497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EA32C8-C4D0-4B6F-B545-8A31F45ED8B9}"/>
                </a:ext>
              </a:extLst>
            </p:cNvPr>
            <p:cNvSpPr txBox="1"/>
            <p:nvPr/>
          </p:nvSpPr>
          <p:spPr>
            <a:xfrm>
              <a:off x="7186639" y="3826752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29B155-585B-46F1-ABF0-FB425A6502CF}"/>
                </a:ext>
              </a:extLst>
            </p:cNvPr>
            <p:cNvSpPr txBox="1"/>
            <p:nvPr/>
          </p:nvSpPr>
          <p:spPr>
            <a:xfrm>
              <a:off x="7186639" y="3563439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74CDF4AD-82DD-4349-93F5-EC5FF289D36E}"/>
              </a:ext>
            </a:extLst>
          </p:cNvPr>
          <p:cNvSpPr/>
          <p:nvPr/>
        </p:nvSpPr>
        <p:spPr>
          <a:xfrm>
            <a:off x="7316420" y="4473763"/>
            <a:ext cx="689857" cy="689857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28" name="그룹 4">
            <a:extLst>
              <a:ext uri="{FF2B5EF4-FFF2-40B4-BE49-F238E27FC236}">
                <a16:creationId xmlns:a16="http://schemas.microsoft.com/office/drawing/2014/main" id="{D36D43FB-3AB1-47B1-B427-0DA0F52F382D}"/>
              </a:ext>
            </a:extLst>
          </p:cNvPr>
          <p:cNvGrpSpPr/>
          <p:nvPr/>
        </p:nvGrpSpPr>
        <p:grpSpPr>
          <a:xfrm>
            <a:off x="8108506" y="4447657"/>
            <a:ext cx="3433541" cy="724978"/>
            <a:chOff x="7186639" y="4446158"/>
            <a:chExt cx="3240000" cy="72497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4DA4C8-0994-402F-88D5-358D420DCB0C}"/>
                </a:ext>
              </a:extLst>
            </p:cNvPr>
            <p:cNvSpPr txBox="1"/>
            <p:nvPr/>
          </p:nvSpPr>
          <p:spPr>
            <a:xfrm>
              <a:off x="7186639" y="4709471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771440-0347-4E73-A578-BB4F3E78A8B3}"/>
                </a:ext>
              </a:extLst>
            </p:cNvPr>
            <p:cNvSpPr txBox="1"/>
            <p:nvPr/>
          </p:nvSpPr>
          <p:spPr>
            <a:xfrm>
              <a:off x="7186639" y="4446158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1D1E1FAA-50E4-4E17-A04C-5185DCF0B19A}"/>
              </a:ext>
            </a:extLst>
          </p:cNvPr>
          <p:cNvSpPr/>
          <p:nvPr/>
        </p:nvSpPr>
        <p:spPr>
          <a:xfrm>
            <a:off x="7316420" y="5356482"/>
            <a:ext cx="689857" cy="689857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32" name="그룹 3">
            <a:extLst>
              <a:ext uri="{FF2B5EF4-FFF2-40B4-BE49-F238E27FC236}">
                <a16:creationId xmlns:a16="http://schemas.microsoft.com/office/drawing/2014/main" id="{34F544B6-488B-4BA6-A87F-526D45386DA4}"/>
              </a:ext>
            </a:extLst>
          </p:cNvPr>
          <p:cNvGrpSpPr/>
          <p:nvPr/>
        </p:nvGrpSpPr>
        <p:grpSpPr>
          <a:xfrm>
            <a:off x="8108506" y="5330377"/>
            <a:ext cx="3433541" cy="724978"/>
            <a:chOff x="7186639" y="5328877"/>
            <a:chExt cx="3240000" cy="72497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A55974-3326-4E78-BBD0-D97EE0A66ECD}"/>
                </a:ext>
              </a:extLst>
            </p:cNvPr>
            <p:cNvSpPr txBox="1"/>
            <p:nvPr/>
          </p:nvSpPr>
          <p:spPr>
            <a:xfrm>
              <a:off x="7186639" y="5592190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4699BB-C940-490E-9F28-79FD53D93C18}"/>
                </a:ext>
              </a:extLst>
            </p:cNvPr>
            <p:cNvSpPr txBox="1"/>
            <p:nvPr/>
          </p:nvSpPr>
          <p:spPr>
            <a:xfrm>
              <a:off x="7186639" y="5328877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Parallelogram 15">
            <a:extLst>
              <a:ext uri="{FF2B5EF4-FFF2-40B4-BE49-F238E27FC236}">
                <a16:creationId xmlns:a16="http://schemas.microsoft.com/office/drawing/2014/main" id="{34D01EB3-5A7B-4069-9FA6-C01F3B0498CD}"/>
              </a:ext>
            </a:extLst>
          </p:cNvPr>
          <p:cNvSpPr/>
          <p:nvPr/>
        </p:nvSpPr>
        <p:spPr>
          <a:xfrm flipH="1">
            <a:off x="7490470" y="3766544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068CF1D6-FC9D-4932-B6B3-B45AD2CEA14D}"/>
              </a:ext>
            </a:extLst>
          </p:cNvPr>
          <p:cNvSpPr/>
          <p:nvPr/>
        </p:nvSpPr>
        <p:spPr>
          <a:xfrm>
            <a:off x="7510702" y="467920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10">
            <a:extLst>
              <a:ext uri="{FF2B5EF4-FFF2-40B4-BE49-F238E27FC236}">
                <a16:creationId xmlns:a16="http://schemas.microsoft.com/office/drawing/2014/main" id="{32CA1B2F-7192-4858-8611-B35DA4EF0A7D}"/>
              </a:ext>
            </a:extLst>
          </p:cNvPr>
          <p:cNvSpPr/>
          <p:nvPr/>
        </p:nvSpPr>
        <p:spPr>
          <a:xfrm>
            <a:off x="7534267" y="2875753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6">
            <a:extLst>
              <a:ext uri="{FF2B5EF4-FFF2-40B4-BE49-F238E27FC236}">
                <a16:creationId xmlns:a16="http://schemas.microsoft.com/office/drawing/2014/main" id="{7DFF4EC8-DFCD-4414-968B-10140683753F}"/>
              </a:ext>
            </a:extLst>
          </p:cNvPr>
          <p:cNvSpPr/>
          <p:nvPr/>
        </p:nvSpPr>
        <p:spPr>
          <a:xfrm>
            <a:off x="7490471" y="2019613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D8C049E6-C3CC-40FC-942C-3619EE821A52}"/>
              </a:ext>
            </a:extLst>
          </p:cNvPr>
          <p:cNvSpPr/>
          <p:nvPr/>
        </p:nvSpPr>
        <p:spPr>
          <a:xfrm rot="2700000">
            <a:off x="7528387" y="546303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63375E8-063D-41B8-A1B8-1B143D7937BB}"/>
              </a:ext>
            </a:extLst>
          </p:cNvPr>
          <p:cNvSpPr/>
          <p:nvPr/>
        </p:nvSpPr>
        <p:spPr>
          <a:xfrm>
            <a:off x="5022868" y="2785886"/>
            <a:ext cx="2489848" cy="1124119"/>
          </a:xfrm>
          <a:custGeom>
            <a:avLst/>
            <a:gdLst/>
            <a:ahLst/>
            <a:cxnLst/>
            <a:rect l="l" t="t" r="r" b="b"/>
            <a:pathLst>
              <a:path w="2293128" h="1032464">
                <a:moveTo>
                  <a:pt x="516232" y="0"/>
                </a:moveTo>
                <a:cubicBezTo>
                  <a:pt x="725974" y="0"/>
                  <a:pt x="906502" y="125084"/>
                  <a:pt x="986382" y="305132"/>
                </a:cubicBezTo>
                <a:lnTo>
                  <a:pt x="1870927" y="305132"/>
                </a:lnTo>
                <a:lnTo>
                  <a:pt x="1870927" y="94031"/>
                </a:lnTo>
                <a:lnTo>
                  <a:pt x="2293128" y="516232"/>
                </a:lnTo>
                <a:lnTo>
                  <a:pt x="1870927" y="938433"/>
                </a:lnTo>
                <a:lnTo>
                  <a:pt x="1870927" y="727333"/>
                </a:lnTo>
                <a:lnTo>
                  <a:pt x="986381" y="727333"/>
                </a:lnTo>
                <a:cubicBezTo>
                  <a:pt x="906501" y="907380"/>
                  <a:pt x="725974" y="1032464"/>
                  <a:pt x="516232" y="1032464"/>
                </a:cubicBezTo>
                <a:cubicBezTo>
                  <a:pt x="231125" y="1032464"/>
                  <a:pt x="0" y="801339"/>
                  <a:pt x="0" y="516232"/>
                </a:cubicBezTo>
                <a:cubicBezTo>
                  <a:pt x="0" y="231125"/>
                  <a:pt x="231125" y="0"/>
                  <a:pt x="5162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442B7998-836D-4C8E-AAA2-47ADA4BFA5A5}"/>
              </a:ext>
            </a:extLst>
          </p:cNvPr>
          <p:cNvSpPr/>
          <p:nvPr/>
        </p:nvSpPr>
        <p:spPr>
          <a:xfrm flipH="1">
            <a:off x="4650340" y="3981649"/>
            <a:ext cx="2489848" cy="1124119"/>
          </a:xfrm>
          <a:custGeom>
            <a:avLst/>
            <a:gdLst/>
            <a:ahLst/>
            <a:cxnLst/>
            <a:rect l="l" t="t" r="r" b="b"/>
            <a:pathLst>
              <a:path w="2293128" h="1032464">
                <a:moveTo>
                  <a:pt x="516232" y="0"/>
                </a:moveTo>
                <a:cubicBezTo>
                  <a:pt x="725974" y="0"/>
                  <a:pt x="906502" y="125084"/>
                  <a:pt x="986382" y="305132"/>
                </a:cubicBezTo>
                <a:lnTo>
                  <a:pt x="1870927" y="305132"/>
                </a:lnTo>
                <a:lnTo>
                  <a:pt x="1870927" y="94031"/>
                </a:lnTo>
                <a:lnTo>
                  <a:pt x="2293128" y="516232"/>
                </a:lnTo>
                <a:lnTo>
                  <a:pt x="1870927" y="938433"/>
                </a:lnTo>
                <a:lnTo>
                  <a:pt x="1870927" y="727333"/>
                </a:lnTo>
                <a:lnTo>
                  <a:pt x="986381" y="727333"/>
                </a:lnTo>
                <a:cubicBezTo>
                  <a:pt x="906501" y="907380"/>
                  <a:pt x="725974" y="1032464"/>
                  <a:pt x="516232" y="1032464"/>
                </a:cubicBezTo>
                <a:cubicBezTo>
                  <a:pt x="231125" y="1032464"/>
                  <a:pt x="0" y="801339"/>
                  <a:pt x="0" y="516232"/>
                </a:cubicBezTo>
                <a:cubicBezTo>
                  <a:pt x="0" y="231125"/>
                  <a:pt x="231125" y="0"/>
                  <a:pt x="5162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CBA1A4-80B5-4483-9A5E-EA91FE35579B}"/>
              </a:ext>
            </a:extLst>
          </p:cNvPr>
          <p:cNvGrpSpPr/>
          <p:nvPr/>
        </p:nvGrpSpPr>
        <p:grpSpPr>
          <a:xfrm>
            <a:off x="7482145" y="1836635"/>
            <a:ext cx="1253472" cy="3008333"/>
            <a:chOff x="6156176" y="2337994"/>
            <a:chExt cx="1080120" cy="2592288"/>
          </a:xfrm>
          <a:solidFill>
            <a:schemeClr val="accent3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0B4B114-FE03-4686-A904-F2D4E4C44AE3}"/>
                </a:ext>
              </a:extLst>
            </p:cNvPr>
            <p:cNvSpPr/>
            <p:nvPr/>
          </p:nvSpPr>
          <p:spPr>
            <a:xfrm>
              <a:off x="6156176" y="2337994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8D5CA49-767D-4B6D-9901-92850C3E34ED}"/>
                </a:ext>
              </a:extLst>
            </p:cNvPr>
            <p:cNvSpPr/>
            <p:nvPr/>
          </p:nvSpPr>
          <p:spPr>
            <a:xfrm>
              <a:off x="6516216" y="3251954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3F6C9AD-AB6F-4755-8622-A18B73853A95}"/>
                </a:ext>
              </a:extLst>
            </p:cNvPr>
            <p:cNvSpPr/>
            <p:nvPr/>
          </p:nvSpPr>
          <p:spPr>
            <a:xfrm>
              <a:off x="6156176" y="4210202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3CAC627-B605-437A-B501-75DAF7F16FC2}"/>
              </a:ext>
            </a:extLst>
          </p:cNvPr>
          <p:cNvGrpSpPr/>
          <p:nvPr/>
        </p:nvGrpSpPr>
        <p:grpSpPr>
          <a:xfrm flipH="1">
            <a:off x="3500636" y="3056427"/>
            <a:ext cx="1253472" cy="2924768"/>
            <a:chOff x="6156176" y="2347590"/>
            <a:chExt cx="1080120" cy="2520280"/>
          </a:xfrm>
          <a:solidFill>
            <a:schemeClr val="accent4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853F9D-5987-4B62-A098-2E6A9AAB9031}"/>
                </a:ext>
              </a:extLst>
            </p:cNvPr>
            <p:cNvSpPr/>
            <p:nvPr/>
          </p:nvSpPr>
          <p:spPr>
            <a:xfrm>
              <a:off x="6156176" y="2347590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BAF0422-8156-4548-BE67-A175B8A6ECA8}"/>
                </a:ext>
              </a:extLst>
            </p:cNvPr>
            <p:cNvSpPr/>
            <p:nvPr/>
          </p:nvSpPr>
          <p:spPr>
            <a:xfrm>
              <a:off x="6516216" y="3251954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744967-CA37-4063-80EE-674DE6643BE7}"/>
                </a:ext>
              </a:extLst>
            </p:cNvPr>
            <p:cNvSpPr/>
            <p:nvPr/>
          </p:nvSpPr>
          <p:spPr>
            <a:xfrm>
              <a:off x="6156176" y="4147790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4CFD6D-99DD-4DA6-8D46-0A841C195788}"/>
              </a:ext>
            </a:extLst>
          </p:cNvPr>
          <p:cNvGrpSpPr/>
          <p:nvPr/>
        </p:nvGrpSpPr>
        <p:grpSpPr>
          <a:xfrm>
            <a:off x="1355170" y="3025784"/>
            <a:ext cx="2384981" cy="850432"/>
            <a:chOff x="2219009" y="2204864"/>
            <a:chExt cx="781194" cy="8504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D1279A-C53E-45F8-BA82-96B0822A8A32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B4DE2C-BA4C-4538-93C6-97B471BF1462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676EE3-0983-4138-A596-551770A281EF}"/>
              </a:ext>
            </a:extLst>
          </p:cNvPr>
          <p:cNvGrpSpPr/>
          <p:nvPr/>
        </p:nvGrpSpPr>
        <p:grpSpPr>
          <a:xfrm>
            <a:off x="872854" y="4082106"/>
            <a:ext cx="2384981" cy="850432"/>
            <a:chOff x="2219009" y="2204864"/>
            <a:chExt cx="781194" cy="8504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FE0087-354B-430A-93FF-79BD7DA16AAD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7BAEF6-0D4C-44EE-874A-3C755C9DE3BC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86757C-0501-410B-855A-5CA0688C6C07}"/>
              </a:ext>
            </a:extLst>
          </p:cNvPr>
          <p:cNvGrpSpPr/>
          <p:nvPr/>
        </p:nvGrpSpPr>
        <p:grpSpPr>
          <a:xfrm>
            <a:off x="1338063" y="5138426"/>
            <a:ext cx="2384981" cy="850432"/>
            <a:chOff x="2219009" y="2204864"/>
            <a:chExt cx="781194" cy="8504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8EEE05-5FA0-4816-BF1D-359E431D166C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CE392E-95CF-49FD-AB01-1767C9CBBD80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8CBA4E-D644-46EC-B50D-ECA40963DB59}"/>
              </a:ext>
            </a:extLst>
          </p:cNvPr>
          <p:cNvGrpSpPr/>
          <p:nvPr/>
        </p:nvGrpSpPr>
        <p:grpSpPr>
          <a:xfrm>
            <a:off x="8515593" y="1845530"/>
            <a:ext cx="2311243" cy="850432"/>
            <a:chOff x="2219009" y="2204864"/>
            <a:chExt cx="781194" cy="8504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2669698-96B3-4C56-AEBB-B27AF1A58598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82DE70-E8F6-41E7-A2D9-0E720DF9E7BF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9DB2D0-DFAD-4247-82A2-935EC257BD7C}"/>
              </a:ext>
            </a:extLst>
          </p:cNvPr>
          <p:cNvGrpSpPr/>
          <p:nvPr/>
        </p:nvGrpSpPr>
        <p:grpSpPr>
          <a:xfrm>
            <a:off x="8934120" y="2927424"/>
            <a:ext cx="2311243" cy="850432"/>
            <a:chOff x="2219009" y="2204864"/>
            <a:chExt cx="781194" cy="8504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2D96E4-361B-4D2C-8BE1-9FEE0AB0C01D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82E481-1377-4910-A3F7-872FCF5DF136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1EFAB11-D8C9-489D-BED6-FED2768DF78D}"/>
              </a:ext>
            </a:extLst>
          </p:cNvPr>
          <p:cNvGrpSpPr/>
          <p:nvPr/>
        </p:nvGrpSpPr>
        <p:grpSpPr>
          <a:xfrm>
            <a:off x="8515593" y="4009320"/>
            <a:ext cx="2311243" cy="850432"/>
            <a:chOff x="2219009" y="2204864"/>
            <a:chExt cx="781194" cy="8504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323E80-7DC1-4A78-9267-DA802D2AA724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540C7A-57D4-4E02-B4B0-576E27ED487D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87A4D5-5478-4B6E-A17F-188268B3A0C0}"/>
              </a:ext>
            </a:extLst>
          </p:cNvPr>
          <p:cNvSpPr txBox="1"/>
          <p:nvPr/>
        </p:nvSpPr>
        <p:spPr>
          <a:xfrm>
            <a:off x="4812836" y="2404825"/>
            <a:ext cx="163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96A777-91F4-4DD8-A653-48DB1BA987AC}"/>
              </a:ext>
            </a:extLst>
          </p:cNvPr>
          <p:cNvSpPr txBox="1"/>
          <p:nvPr/>
        </p:nvSpPr>
        <p:spPr>
          <a:xfrm>
            <a:off x="5711220" y="5219801"/>
            <a:ext cx="163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BB1B9B5D-20A2-4AD7-9985-C1406B6ED3FC}"/>
              </a:ext>
            </a:extLst>
          </p:cNvPr>
          <p:cNvSpPr/>
          <p:nvPr/>
        </p:nvSpPr>
        <p:spPr>
          <a:xfrm flipH="1">
            <a:off x="3736164" y="4370398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Frame 17">
            <a:extLst>
              <a:ext uri="{FF2B5EF4-FFF2-40B4-BE49-F238E27FC236}">
                <a16:creationId xmlns:a16="http://schemas.microsoft.com/office/drawing/2014/main" id="{3F65BDD2-5CF2-4EEC-AF95-98C33A55BE52}"/>
              </a:ext>
            </a:extLst>
          </p:cNvPr>
          <p:cNvSpPr/>
          <p:nvPr/>
        </p:nvSpPr>
        <p:spPr>
          <a:xfrm>
            <a:off x="4177068" y="5428066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3A593511-374A-4C9C-B900-103381532FE1}"/>
              </a:ext>
            </a:extLst>
          </p:cNvPr>
          <p:cNvSpPr/>
          <p:nvPr/>
        </p:nvSpPr>
        <p:spPr>
          <a:xfrm>
            <a:off x="7719152" y="4269294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CBC63D00-695A-4B0C-8F21-1D7F07410E90}"/>
              </a:ext>
            </a:extLst>
          </p:cNvPr>
          <p:cNvSpPr/>
          <p:nvPr/>
        </p:nvSpPr>
        <p:spPr>
          <a:xfrm>
            <a:off x="8143810" y="3109596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eeform 18">
            <a:extLst>
              <a:ext uri="{FF2B5EF4-FFF2-40B4-BE49-F238E27FC236}">
                <a16:creationId xmlns:a16="http://schemas.microsoft.com/office/drawing/2014/main" id="{91FB1105-31D4-4BF8-8830-EBDCE6AE118D}"/>
              </a:ext>
            </a:extLst>
          </p:cNvPr>
          <p:cNvSpPr/>
          <p:nvPr/>
        </p:nvSpPr>
        <p:spPr>
          <a:xfrm>
            <a:off x="4111448" y="3278006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25">
            <a:extLst>
              <a:ext uri="{FF2B5EF4-FFF2-40B4-BE49-F238E27FC236}">
                <a16:creationId xmlns:a16="http://schemas.microsoft.com/office/drawing/2014/main" id="{A75754C9-81D9-4C85-A1BE-2D223B7E5DAF}"/>
              </a:ext>
            </a:extLst>
          </p:cNvPr>
          <p:cNvSpPr/>
          <p:nvPr/>
        </p:nvSpPr>
        <p:spPr>
          <a:xfrm>
            <a:off x="6350405" y="4359531"/>
            <a:ext cx="531677" cy="389635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 Same Side Corner Rectangle 36">
            <a:extLst>
              <a:ext uri="{FF2B5EF4-FFF2-40B4-BE49-F238E27FC236}">
                <a16:creationId xmlns:a16="http://schemas.microsoft.com/office/drawing/2014/main" id="{E271123B-4448-4B67-B76C-15BFDCDCC048}"/>
              </a:ext>
            </a:extLst>
          </p:cNvPr>
          <p:cNvSpPr>
            <a:spLocks noChangeAspect="1"/>
          </p:cNvSpPr>
          <p:nvPr/>
        </p:nvSpPr>
        <p:spPr>
          <a:xfrm>
            <a:off x="7719151" y="2091741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Freeform 53">
            <a:extLst>
              <a:ext uri="{FF2B5EF4-FFF2-40B4-BE49-F238E27FC236}">
                <a16:creationId xmlns:a16="http://schemas.microsoft.com/office/drawing/2014/main" id="{D8A5CD1D-32F8-4896-91FD-5DA4688D139E}"/>
              </a:ext>
            </a:extLst>
          </p:cNvPr>
          <p:cNvSpPr/>
          <p:nvPr/>
        </p:nvSpPr>
        <p:spPr>
          <a:xfrm>
            <a:off x="5337068" y="3115362"/>
            <a:ext cx="493773" cy="506247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24500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696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BB3A-C737-43B0-94D9-27B22A13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5ECA1-B96D-4F37-9431-95F663A4C7E4}"/>
              </a:ext>
            </a:extLst>
          </p:cNvPr>
          <p:cNvSpPr txBox="1"/>
          <p:nvPr/>
        </p:nvSpPr>
        <p:spPr>
          <a:xfrm>
            <a:off x="734769" y="4968750"/>
            <a:ext cx="46122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443A6-0BC9-4779-998E-EFDE95515EE9}"/>
              </a:ext>
            </a:extLst>
          </p:cNvPr>
          <p:cNvSpPr txBox="1"/>
          <p:nvPr/>
        </p:nvSpPr>
        <p:spPr>
          <a:xfrm>
            <a:off x="7120186" y="4779995"/>
            <a:ext cx="446378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PowerPoint Presentation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0CD80-C509-48EC-A181-100C055F4240}"/>
              </a:ext>
            </a:extLst>
          </p:cNvPr>
          <p:cNvSpPr txBox="1"/>
          <p:nvPr/>
        </p:nvSpPr>
        <p:spPr>
          <a:xfrm>
            <a:off x="7506272" y="5965558"/>
            <a:ext cx="2618704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Modern PowerPoint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103DA24-E266-4533-BBB2-F592E55C52A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onut 77">
            <a:extLst>
              <a:ext uri="{FF2B5EF4-FFF2-40B4-BE49-F238E27FC236}">
                <a16:creationId xmlns:a16="http://schemas.microsoft.com/office/drawing/2014/main" id="{49C1A329-9417-41AA-B175-B69A246CF3D8}"/>
              </a:ext>
            </a:extLst>
          </p:cNvPr>
          <p:cNvSpPr/>
          <p:nvPr/>
        </p:nvSpPr>
        <p:spPr>
          <a:xfrm>
            <a:off x="4538898" y="2354812"/>
            <a:ext cx="3114206" cy="3114206"/>
          </a:xfrm>
          <a:prstGeom prst="donut">
            <a:avLst>
              <a:gd name="adj" fmla="val 37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208ED6-BD54-474B-8509-E26B1317AC28}"/>
              </a:ext>
            </a:extLst>
          </p:cNvPr>
          <p:cNvSpPr/>
          <p:nvPr/>
        </p:nvSpPr>
        <p:spPr>
          <a:xfrm>
            <a:off x="5210434" y="3026348"/>
            <a:ext cx="1771134" cy="17711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Donut 26">
            <a:extLst>
              <a:ext uri="{FF2B5EF4-FFF2-40B4-BE49-F238E27FC236}">
                <a16:creationId xmlns:a16="http://schemas.microsoft.com/office/drawing/2014/main" id="{5940D118-5412-4573-B712-72C7FB29E706}"/>
              </a:ext>
            </a:extLst>
          </p:cNvPr>
          <p:cNvSpPr/>
          <p:nvPr/>
        </p:nvSpPr>
        <p:spPr>
          <a:xfrm>
            <a:off x="4187788" y="2003702"/>
            <a:ext cx="3816424" cy="3816424"/>
          </a:xfrm>
          <a:prstGeom prst="donut">
            <a:avLst>
              <a:gd name="adj" fmla="val 37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6FFCB3-948C-4DE5-BD90-33BB754DEB7E}"/>
              </a:ext>
            </a:extLst>
          </p:cNvPr>
          <p:cNvGrpSpPr/>
          <p:nvPr/>
        </p:nvGrpSpPr>
        <p:grpSpPr>
          <a:xfrm rot="12600000">
            <a:off x="4752573" y="4654295"/>
            <a:ext cx="979049" cy="1469591"/>
            <a:chOff x="5093002" y="2426934"/>
            <a:chExt cx="2232248" cy="3350691"/>
          </a:xfrm>
          <a:solidFill>
            <a:schemeClr val="accent6"/>
          </a:solidFill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DB52848-0A4C-48CA-BC3A-C61180040431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9" name="Oval 1">
                <a:extLst>
                  <a:ext uri="{FF2B5EF4-FFF2-40B4-BE49-F238E27FC236}">
                    <a16:creationId xmlns:a16="http://schemas.microsoft.com/office/drawing/2014/main" id="{4BBE4257-70DA-4FF9-9D46-7495591A4687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Oval 1">
                <a:extLst>
                  <a:ext uri="{FF2B5EF4-FFF2-40B4-BE49-F238E27FC236}">
                    <a16:creationId xmlns:a16="http://schemas.microsoft.com/office/drawing/2014/main" id="{3383B0F9-4324-40DF-BFB6-11134BF38AF3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Oval 1">
                <a:extLst>
                  <a:ext uri="{FF2B5EF4-FFF2-40B4-BE49-F238E27FC236}">
                    <a16:creationId xmlns:a16="http://schemas.microsoft.com/office/drawing/2014/main" id="{A19D83D1-A506-4B6F-9D3E-1180720620B9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Oval 1">
                <a:extLst>
                  <a:ext uri="{FF2B5EF4-FFF2-40B4-BE49-F238E27FC236}">
                    <a16:creationId xmlns:a16="http://schemas.microsoft.com/office/drawing/2014/main" id="{AA529490-B512-4D08-A516-1460A1E08116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43664B63-1AFC-4A03-B0C1-7E3FE492B689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036926-9BA8-4392-9D8B-986026B028DA}"/>
              </a:ext>
            </a:extLst>
          </p:cNvPr>
          <p:cNvGrpSpPr/>
          <p:nvPr/>
        </p:nvGrpSpPr>
        <p:grpSpPr>
          <a:xfrm rot="16200000">
            <a:off x="3916584" y="3177120"/>
            <a:ext cx="979049" cy="1469591"/>
            <a:chOff x="5093002" y="2426934"/>
            <a:chExt cx="2232248" cy="3350691"/>
          </a:xfrm>
          <a:solidFill>
            <a:schemeClr val="accent5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5BAD30E-76F6-484F-962D-0C4680DEE00E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16" name="Oval 1">
                <a:extLst>
                  <a:ext uri="{FF2B5EF4-FFF2-40B4-BE49-F238E27FC236}">
                    <a16:creationId xmlns:a16="http://schemas.microsoft.com/office/drawing/2014/main" id="{AF1C6C1D-5150-4612-BE94-0052107B6CD8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Oval 1">
                <a:extLst>
                  <a:ext uri="{FF2B5EF4-FFF2-40B4-BE49-F238E27FC236}">
                    <a16:creationId xmlns:a16="http://schemas.microsoft.com/office/drawing/2014/main" id="{4257E938-ACDE-4646-9B01-B36FC2D122DC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Oval 1">
                <a:extLst>
                  <a:ext uri="{FF2B5EF4-FFF2-40B4-BE49-F238E27FC236}">
                    <a16:creationId xmlns:a16="http://schemas.microsoft.com/office/drawing/2014/main" id="{3641D504-D686-4FE9-9D45-45B4E828C6D2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Oval 1">
                <a:extLst>
                  <a:ext uri="{FF2B5EF4-FFF2-40B4-BE49-F238E27FC236}">
                    <a16:creationId xmlns:a16="http://schemas.microsoft.com/office/drawing/2014/main" id="{4FFE9204-F304-4F7E-A907-5D9288CFF643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F78167AE-4853-4D39-97D0-CA73913CE5D8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9DFE97-123E-4756-8756-D3959E339341}"/>
              </a:ext>
            </a:extLst>
          </p:cNvPr>
          <p:cNvGrpSpPr/>
          <p:nvPr/>
        </p:nvGrpSpPr>
        <p:grpSpPr>
          <a:xfrm rot="9000000" flipH="1">
            <a:off x="6492046" y="4654295"/>
            <a:ext cx="979049" cy="1469591"/>
            <a:chOff x="5093002" y="2426934"/>
            <a:chExt cx="2232248" cy="3350691"/>
          </a:xfrm>
          <a:solidFill>
            <a:schemeClr val="accent3"/>
          </a:solid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8A3E1AF-3D6E-4A50-BAE9-DA3CC069B832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23" name="Oval 1">
                <a:extLst>
                  <a:ext uri="{FF2B5EF4-FFF2-40B4-BE49-F238E27FC236}">
                    <a16:creationId xmlns:a16="http://schemas.microsoft.com/office/drawing/2014/main" id="{E40E28A4-9ABF-4666-9B3C-36C0D0329E27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Oval 1">
                <a:extLst>
                  <a:ext uri="{FF2B5EF4-FFF2-40B4-BE49-F238E27FC236}">
                    <a16:creationId xmlns:a16="http://schemas.microsoft.com/office/drawing/2014/main" id="{A86A2C03-2784-4706-ABD5-B0090BC9D248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Oval 1">
                <a:extLst>
                  <a:ext uri="{FF2B5EF4-FFF2-40B4-BE49-F238E27FC236}">
                    <a16:creationId xmlns:a16="http://schemas.microsoft.com/office/drawing/2014/main" id="{B8D9CEFE-C70F-4B20-8512-7249C162201A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Oval 1">
                <a:extLst>
                  <a:ext uri="{FF2B5EF4-FFF2-40B4-BE49-F238E27FC236}">
                    <a16:creationId xmlns:a16="http://schemas.microsoft.com/office/drawing/2014/main" id="{FDFC662C-C5D2-4ED6-9B2B-3B015A82295E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D6F3A002-F0AF-48EE-954E-492B3C6144DD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E77528-1F54-41C0-A6DE-AFA47A2E3034}"/>
              </a:ext>
            </a:extLst>
          </p:cNvPr>
          <p:cNvGrpSpPr/>
          <p:nvPr/>
        </p:nvGrpSpPr>
        <p:grpSpPr>
          <a:xfrm rot="5400000" flipH="1">
            <a:off x="7328035" y="3177120"/>
            <a:ext cx="979049" cy="1469591"/>
            <a:chOff x="5093002" y="2426934"/>
            <a:chExt cx="2232248" cy="3350691"/>
          </a:xfrm>
          <a:solidFill>
            <a:schemeClr val="accent2"/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8D8392A-E25E-4DE1-B33D-2A7D89FBCFD2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30" name="Oval 1">
                <a:extLst>
                  <a:ext uri="{FF2B5EF4-FFF2-40B4-BE49-F238E27FC236}">
                    <a16:creationId xmlns:a16="http://schemas.microsoft.com/office/drawing/2014/main" id="{5B7F5FBC-0B4D-457D-9ECF-0D7AC600EB12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Oval 1">
                <a:extLst>
                  <a:ext uri="{FF2B5EF4-FFF2-40B4-BE49-F238E27FC236}">
                    <a16:creationId xmlns:a16="http://schemas.microsoft.com/office/drawing/2014/main" id="{1111447B-A392-4C10-B5DF-9798843B7CE1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1">
                <a:extLst>
                  <a:ext uri="{FF2B5EF4-FFF2-40B4-BE49-F238E27FC236}">
                    <a16:creationId xmlns:a16="http://schemas.microsoft.com/office/drawing/2014/main" id="{591FC8A6-2022-4BA2-96D6-61BB97D39406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1">
                <a:extLst>
                  <a:ext uri="{FF2B5EF4-FFF2-40B4-BE49-F238E27FC236}">
                    <a16:creationId xmlns:a16="http://schemas.microsoft.com/office/drawing/2014/main" id="{AFEFC888-30F1-46D6-B619-60695EC8E360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3097088C-75A2-4038-BE30-7F3BBB0AED7A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B106B283-B93F-4001-A226-D326BC334739}"/>
              </a:ext>
            </a:extLst>
          </p:cNvPr>
          <p:cNvSpPr/>
          <p:nvPr/>
        </p:nvSpPr>
        <p:spPr>
          <a:xfrm>
            <a:off x="6757764" y="1852418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1AEB49F-8CBE-41F5-8520-68D5F0D2C9D3}"/>
              </a:ext>
            </a:extLst>
          </p:cNvPr>
          <p:cNvSpPr/>
          <p:nvPr/>
        </p:nvSpPr>
        <p:spPr>
          <a:xfrm>
            <a:off x="4783317" y="1852418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1F41085-E576-43B1-9111-3689BA39A3F7}"/>
              </a:ext>
            </a:extLst>
          </p:cNvPr>
          <p:cNvSpPr/>
          <p:nvPr/>
        </p:nvSpPr>
        <p:spPr>
          <a:xfrm>
            <a:off x="3807045" y="3575771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60631C-BA63-4A59-8625-5C298FE7DBBD}"/>
              </a:ext>
            </a:extLst>
          </p:cNvPr>
          <p:cNvSpPr/>
          <p:nvPr/>
        </p:nvSpPr>
        <p:spPr>
          <a:xfrm>
            <a:off x="4782464" y="5213160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551F54-6715-4331-9D99-6EBD73BFC38F}"/>
              </a:ext>
            </a:extLst>
          </p:cNvPr>
          <p:cNvSpPr/>
          <p:nvPr/>
        </p:nvSpPr>
        <p:spPr>
          <a:xfrm>
            <a:off x="6767216" y="5222684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E97392-0148-4F11-A696-0ED5AECE9779}"/>
              </a:ext>
            </a:extLst>
          </p:cNvPr>
          <p:cNvSpPr/>
          <p:nvPr/>
        </p:nvSpPr>
        <p:spPr>
          <a:xfrm>
            <a:off x="7714086" y="3575771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FA9BAA6-313D-41FF-8A65-EFBCDA56E265}"/>
              </a:ext>
            </a:extLst>
          </p:cNvPr>
          <p:cNvGrpSpPr/>
          <p:nvPr/>
        </p:nvGrpSpPr>
        <p:grpSpPr>
          <a:xfrm>
            <a:off x="7750822" y="1729630"/>
            <a:ext cx="2837896" cy="923330"/>
            <a:chOff x="2551705" y="4283314"/>
            <a:chExt cx="2357003" cy="92333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91F8CE0-C725-4B4E-8FBE-581DAD6E397F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2049C1-355C-4481-9CFB-5471F048800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B2BCC4-86DC-49E6-9767-875E46839D0C}"/>
              </a:ext>
            </a:extLst>
          </p:cNvPr>
          <p:cNvGrpSpPr/>
          <p:nvPr/>
        </p:nvGrpSpPr>
        <p:grpSpPr>
          <a:xfrm>
            <a:off x="8644856" y="3441432"/>
            <a:ext cx="2837898" cy="923330"/>
            <a:chOff x="2551705" y="4283314"/>
            <a:chExt cx="2357003" cy="92333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1B50E4-FCE1-4C08-BB67-E0C5CA46FF3C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5AFC4D9-B772-4131-A91F-A0F73A67523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767BA8-41AD-4C87-94C1-239ED0C68C37}"/>
              </a:ext>
            </a:extLst>
          </p:cNvPr>
          <p:cNvGrpSpPr/>
          <p:nvPr/>
        </p:nvGrpSpPr>
        <p:grpSpPr>
          <a:xfrm>
            <a:off x="7750823" y="5159777"/>
            <a:ext cx="2813773" cy="923330"/>
            <a:chOff x="2551705" y="4283314"/>
            <a:chExt cx="2357003" cy="92333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B27E67-B8E7-4344-ADD0-23FDDE22C369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10317C5-A8B1-450B-AFE5-1FC59170F37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48A7A31-E8D5-4388-BE07-2DDC6123978A}"/>
              </a:ext>
            </a:extLst>
          </p:cNvPr>
          <p:cNvGrpSpPr/>
          <p:nvPr/>
        </p:nvGrpSpPr>
        <p:grpSpPr>
          <a:xfrm>
            <a:off x="1650219" y="1729630"/>
            <a:ext cx="2798913" cy="923330"/>
            <a:chOff x="2551705" y="4283314"/>
            <a:chExt cx="2357003" cy="92333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0DF07F-D278-4D0F-9F60-77BC87898A6F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0713499-3C7C-4283-8B31-D533336BC03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DEFE9D-BF48-4E5B-944D-266F295141D4}"/>
              </a:ext>
            </a:extLst>
          </p:cNvPr>
          <p:cNvGrpSpPr/>
          <p:nvPr/>
        </p:nvGrpSpPr>
        <p:grpSpPr>
          <a:xfrm>
            <a:off x="733371" y="3441432"/>
            <a:ext cx="2798916" cy="923330"/>
            <a:chOff x="2551705" y="4283314"/>
            <a:chExt cx="2357003" cy="92333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7C33C1D-98D4-40DC-98D0-FE84A347D0DA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1C4BB56-A3ED-4F17-8AC0-379EAD841143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2919F74-7D68-42AA-8902-E34CF53A3D99}"/>
              </a:ext>
            </a:extLst>
          </p:cNvPr>
          <p:cNvGrpSpPr/>
          <p:nvPr/>
        </p:nvGrpSpPr>
        <p:grpSpPr>
          <a:xfrm>
            <a:off x="1650218" y="5159777"/>
            <a:ext cx="2798914" cy="923330"/>
            <a:chOff x="2551705" y="4283314"/>
            <a:chExt cx="2357003" cy="92333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CF3136A-A2E5-4A5B-B608-3EAD6944756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5938F2-8519-4A5A-AF60-C1DC8BAE47D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8" name="Rounded Rectangle 5">
            <a:extLst>
              <a:ext uri="{FF2B5EF4-FFF2-40B4-BE49-F238E27FC236}">
                <a16:creationId xmlns:a16="http://schemas.microsoft.com/office/drawing/2014/main" id="{1CF96E36-8FCA-42DB-A17D-DFDD7D3F446B}"/>
              </a:ext>
            </a:extLst>
          </p:cNvPr>
          <p:cNvSpPr/>
          <p:nvPr/>
        </p:nvSpPr>
        <p:spPr>
          <a:xfrm flipH="1">
            <a:off x="6933426" y="201203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ardrop 1">
            <a:extLst>
              <a:ext uri="{FF2B5EF4-FFF2-40B4-BE49-F238E27FC236}">
                <a16:creationId xmlns:a16="http://schemas.microsoft.com/office/drawing/2014/main" id="{5754D066-82B2-4380-B935-65A8F0A5BAD6}"/>
              </a:ext>
            </a:extLst>
          </p:cNvPr>
          <p:cNvSpPr/>
          <p:nvPr/>
        </p:nvSpPr>
        <p:spPr>
          <a:xfrm rot="18805991">
            <a:off x="6903012" y="5395043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Rectangle 130">
            <a:extLst>
              <a:ext uri="{FF2B5EF4-FFF2-40B4-BE49-F238E27FC236}">
                <a16:creationId xmlns:a16="http://schemas.microsoft.com/office/drawing/2014/main" id="{08F235F1-67BF-4C1F-9D83-BE128297D541}"/>
              </a:ext>
            </a:extLst>
          </p:cNvPr>
          <p:cNvSpPr/>
          <p:nvPr/>
        </p:nvSpPr>
        <p:spPr>
          <a:xfrm>
            <a:off x="7889666" y="3732630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Rectangle 9">
            <a:extLst>
              <a:ext uri="{FF2B5EF4-FFF2-40B4-BE49-F238E27FC236}">
                <a16:creationId xmlns:a16="http://schemas.microsoft.com/office/drawing/2014/main" id="{A3124CFB-BE46-4134-8D0B-C1942857F162}"/>
              </a:ext>
            </a:extLst>
          </p:cNvPr>
          <p:cNvSpPr/>
          <p:nvPr/>
        </p:nvSpPr>
        <p:spPr>
          <a:xfrm>
            <a:off x="4936016" y="5418744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Block Arc 25">
            <a:extLst>
              <a:ext uri="{FF2B5EF4-FFF2-40B4-BE49-F238E27FC236}">
                <a16:creationId xmlns:a16="http://schemas.microsoft.com/office/drawing/2014/main" id="{61D96705-E064-476F-BEB3-1895A5CE66A7}"/>
              </a:ext>
            </a:extLst>
          </p:cNvPr>
          <p:cNvSpPr>
            <a:spLocks noChangeAspect="1"/>
          </p:cNvSpPr>
          <p:nvPr/>
        </p:nvSpPr>
        <p:spPr>
          <a:xfrm>
            <a:off x="4965608" y="1928531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Round Same Side Corner Rectangle 36">
            <a:extLst>
              <a:ext uri="{FF2B5EF4-FFF2-40B4-BE49-F238E27FC236}">
                <a16:creationId xmlns:a16="http://schemas.microsoft.com/office/drawing/2014/main" id="{B789982C-33DB-4939-9AF7-DC35F777F99A}"/>
              </a:ext>
            </a:extLst>
          </p:cNvPr>
          <p:cNvSpPr>
            <a:spLocks noChangeAspect="1"/>
          </p:cNvSpPr>
          <p:nvPr/>
        </p:nvSpPr>
        <p:spPr>
          <a:xfrm>
            <a:off x="3950278" y="3732629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64" name="Group 110">
            <a:extLst>
              <a:ext uri="{FF2B5EF4-FFF2-40B4-BE49-F238E27FC236}">
                <a16:creationId xmlns:a16="http://schemas.microsoft.com/office/drawing/2014/main" id="{32B5F265-F4A4-4D2F-A30A-700E793D30F2}"/>
              </a:ext>
            </a:extLst>
          </p:cNvPr>
          <p:cNvGrpSpPr/>
          <p:nvPr/>
        </p:nvGrpSpPr>
        <p:grpSpPr>
          <a:xfrm>
            <a:off x="5632945" y="3423272"/>
            <a:ext cx="874199" cy="965993"/>
            <a:chOff x="4835382" y="73243"/>
            <a:chExt cx="2920830" cy="322753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Freeform 111">
              <a:extLst>
                <a:ext uri="{FF2B5EF4-FFF2-40B4-BE49-F238E27FC236}">
                  <a16:creationId xmlns:a16="http://schemas.microsoft.com/office/drawing/2014/main" id="{362AAF7E-559B-43E0-861A-843B4CDA1939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6" name="Oval 37">
              <a:extLst>
                <a:ext uri="{FF2B5EF4-FFF2-40B4-BE49-F238E27FC236}">
                  <a16:creationId xmlns:a16="http://schemas.microsoft.com/office/drawing/2014/main" id="{E829E880-0DD4-4591-A0A5-5B9E059495EE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1E3AB3C-4635-40EA-90A2-67079436E780}"/>
              </a:ext>
            </a:extLst>
          </p:cNvPr>
          <p:cNvGrpSpPr/>
          <p:nvPr/>
        </p:nvGrpSpPr>
        <p:grpSpPr>
          <a:xfrm rot="19800000">
            <a:off x="4752573" y="1666179"/>
            <a:ext cx="979049" cy="1469591"/>
            <a:chOff x="5093002" y="2426934"/>
            <a:chExt cx="2232248" cy="3350691"/>
          </a:xfrm>
          <a:solidFill>
            <a:schemeClr val="accent4"/>
          </a:solidFill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DB641D6-5C71-4E4B-BFBC-1ECEA3937F9A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70" name="Oval 1">
                <a:extLst>
                  <a:ext uri="{FF2B5EF4-FFF2-40B4-BE49-F238E27FC236}">
                    <a16:creationId xmlns:a16="http://schemas.microsoft.com/office/drawing/2014/main" id="{F5FCBF67-CB4E-44FB-B9C7-7059E5CB29CC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1" name="Oval 1">
                <a:extLst>
                  <a:ext uri="{FF2B5EF4-FFF2-40B4-BE49-F238E27FC236}">
                    <a16:creationId xmlns:a16="http://schemas.microsoft.com/office/drawing/2014/main" id="{06F764E2-4598-401A-B4BD-7E480FEFAB9C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2" name="Oval 1">
                <a:extLst>
                  <a:ext uri="{FF2B5EF4-FFF2-40B4-BE49-F238E27FC236}">
                    <a16:creationId xmlns:a16="http://schemas.microsoft.com/office/drawing/2014/main" id="{34FC511D-732C-4F09-AE0F-C98B45861E87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id="{7D9B9CD5-2C89-49E9-8720-062D91BCF9B9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69" name="Block Arc 68">
              <a:extLst>
                <a:ext uri="{FF2B5EF4-FFF2-40B4-BE49-F238E27FC236}">
                  <a16:creationId xmlns:a16="http://schemas.microsoft.com/office/drawing/2014/main" id="{A63D65CB-2973-4B48-AF0F-FDF27162C172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80CA0D1-044A-4BCE-9A39-08B7CCED2FB0}"/>
              </a:ext>
            </a:extLst>
          </p:cNvPr>
          <p:cNvGrpSpPr/>
          <p:nvPr/>
        </p:nvGrpSpPr>
        <p:grpSpPr>
          <a:xfrm rot="1800000" flipH="1">
            <a:off x="6492046" y="1666179"/>
            <a:ext cx="979049" cy="1469591"/>
            <a:chOff x="5093002" y="2426934"/>
            <a:chExt cx="2232248" cy="3350691"/>
          </a:xfrm>
          <a:solidFill>
            <a:schemeClr val="accent1"/>
          </a:solidFill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55D543D-7266-46CD-B543-5E8CF912581E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77" name="Oval 1">
                <a:extLst>
                  <a:ext uri="{FF2B5EF4-FFF2-40B4-BE49-F238E27FC236}">
                    <a16:creationId xmlns:a16="http://schemas.microsoft.com/office/drawing/2014/main" id="{1FFDD9D4-A523-4BF4-BD9F-00335D556A94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8" name="Oval 1">
                <a:extLst>
                  <a:ext uri="{FF2B5EF4-FFF2-40B4-BE49-F238E27FC236}">
                    <a16:creationId xmlns:a16="http://schemas.microsoft.com/office/drawing/2014/main" id="{F3CE3892-F123-4E35-81A4-B7F1E51A0C37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9" name="Oval 1">
                <a:extLst>
                  <a:ext uri="{FF2B5EF4-FFF2-40B4-BE49-F238E27FC236}">
                    <a16:creationId xmlns:a16="http://schemas.microsoft.com/office/drawing/2014/main" id="{8AF62941-D80D-4A5A-B71E-A6FAD25C947A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0" name="Oval 1">
                <a:extLst>
                  <a:ext uri="{FF2B5EF4-FFF2-40B4-BE49-F238E27FC236}">
                    <a16:creationId xmlns:a16="http://schemas.microsoft.com/office/drawing/2014/main" id="{A8A7FF8D-2420-471F-9B05-CF001A89BB0B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76" name="Block Arc 75">
              <a:extLst>
                <a:ext uri="{FF2B5EF4-FFF2-40B4-BE49-F238E27FC236}">
                  <a16:creationId xmlns:a16="http://schemas.microsoft.com/office/drawing/2014/main" id="{5E95ABC3-10D1-4B51-9FF6-05D34291DE96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A551CD-FC3C-450E-9073-FA9995E43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0499"/>
              </p:ext>
            </p:extLst>
          </p:nvPr>
        </p:nvGraphicFramePr>
        <p:xfrm>
          <a:off x="870858" y="1393372"/>
          <a:ext cx="10450284" cy="5010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82155277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9081673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931627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12805162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99682822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625555243"/>
                    </a:ext>
                  </a:extLst>
                </a:gridCol>
              </a:tblGrid>
              <a:tr h="5138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+mn-lt"/>
                        </a:rPr>
                        <a:t>JAN</a:t>
                      </a:r>
                    </a:p>
                  </a:txBody>
                  <a:tcPr marL="0" marR="0"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+mn-lt"/>
                        </a:rPr>
                        <a:t>FEB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+mn-lt"/>
                        </a:rPr>
                        <a:t>MAR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+mn-lt"/>
                        </a:rPr>
                        <a:t>APR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+mn-lt"/>
                        </a:rPr>
                        <a:t>MAY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+mn-cs"/>
                        </a:rPr>
                        <a:t>JUN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540727"/>
                  </a:ext>
                </a:extLst>
              </a:tr>
              <a:tr h="321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26851"/>
                  </a:ext>
                </a:extLst>
              </a:tr>
              <a:tr h="321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327782"/>
                  </a:ext>
                </a:extLst>
              </a:tr>
              <a:tr h="321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502347"/>
                  </a:ext>
                </a:extLst>
              </a:tr>
              <a:tr h="321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49768"/>
                  </a:ext>
                </a:extLst>
              </a:tr>
              <a:tr h="321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30406"/>
                  </a:ext>
                </a:extLst>
              </a:tr>
              <a:tr h="321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055087"/>
                  </a:ext>
                </a:extLst>
              </a:tr>
              <a:tr h="321224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38559"/>
                  </a:ext>
                </a:extLst>
              </a:tr>
              <a:tr h="321224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8143"/>
                  </a:ext>
                </a:extLst>
              </a:tr>
              <a:tr h="321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416507"/>
                  </a:ext>
                </a:extLst>
              </a:tr>
              <a:tr h="321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583053"/>
                  </a:ext>
                </a:extLst>
              </a:tr>
              <a:tr h="321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869423"/>
                  </a:ext>
                </a:extLst>
              </a:tr>
              <a:tr h="321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034304"/>
                  </a:ext>
                </a:extLst>
              </a:tr>
              <a:tr h="321224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24357"/>
                  </a:ext>
                </a:extLst>
              </a:tr>
              <a:tr h="321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2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7A5D42-AD8A-424F-AF2E-36C7C425BE88}"/>
              </a:ext>
            </a:extLst>
          </p:cNvPr>
          <p:cNvSpPr txBox="1"/>
          <p:nvPr/>
        </p:nvSpPr>
        <p:spPr>
          <a:xfrm flipH="1">
            <a:off x="620982" y="769346"/>
            <a:ext cx="4477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A4BD4-67EF-4BA3-95DF-7BF300132371}"/>
              </a:ext>
            </a:extLst>
          </p:cNvPr>
          <p:cNvSpPr txBox="1"/>
          <p:nvPr/>
        </p:nvSpPr>
        <p:spPr>
          <a:xfrm>
            <a:off x="620982" y="3810636"/>
            <a:ext cx="3451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4C2BD-3DB7-4B27-A3B0-C52FFFBFD0ED}"/>
              </a:ext>
            </a:extLst>
          </p:cNvPr>
          <p:cNvSpPr txBox="1"/>
          <p:nvPr/>
        </p:nvSpPr>
        <p:spPr>
          <a:xfrm>
            <a:off x="620982" y="3102276"/>
            <a:ext cx="345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6E751-ED04-41A8-9A6A-CD2CDF8C821F}"/>
              </a:ext>
            </a:extLst>
          </p:cNvPr>
          <p:cNvSpPr txBox="1"/>
          <p:nvPr/>
        </p:nvSpPr>
        <p:spPr>
          <a:xfrm>
            <a:off x="620982" y="5811656"/>
            <a:ext cx="2618704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Modern PowerPoint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414F859-BDDE-4EE8-9232-1638144DC5E0}"/>
              </a:ext>
            </a:extLst>
          </p:cNvPr>
          <p:cNvSpPr/>
          <p:nvPr/>
        </p:nvSpPr>
        <p:spPr>
          <a:xfrm>
            <a:off x="964820" y="3546122"/>
            <a:ext cx="808842" cy="8088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8B4C1-95C7-4A51-A37E-D40E513BC4EF}"/>
              </a:ext>
            </a:extLst>
          </p:cNvPr>
          <p:cNvSpPr txBox="1"/>
          <p:nvPr/>
        </p:nvSpPr>
        <p:spPr>
          <a:xfrm>
            <a:off x="904663" y="3814726"/>
            <a:ext cx="929159" cy="271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cs typeface="Arial" pitchFamily="34" charset="0"/>
              </a:rPr>
              <a:t>Content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DB104E-AA97-4880-8CDE-6E29CB010C8E}"/>
              </a:ext>
            </a:extLst>
          </p:cNvPr>
          <p:cNvSpPr/>
          <p:nvPr/>
        </p:nvSpPr>
        <p:spPr>
          <a:xfrm>
            <a:off x="8733711" y="3368356"/>
            <a:ext cx="1164373" cy="11643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88B0D-E553-486F-B105-C9DC358844C7}"/>
              </a:ext>
            </a:extLst>
          </p:cNvPr>
          <p:cNvSpPr txBox="1"/>
          <p:nvPr/>
        </p:nvSpPr>
        <p:spPr>
          <a:xfrm>
            <a:off x="8733816" y="3765874"/>
            <a:ext cx="11643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3C16FA-BDBE-459F-8BE3-B2F23DD14DEE}"/>
              </a:ext>
            </a:extLst>
          </p:cNvPr>
          <p:cNvSpPr/>
          <p:nvPr/>
        </p:nvSpPr>
        <p:spPr>
          <a:xfrm>
            <a:off x="3832934" y="3014436"/>
            <a:ext cx="1872210" cy="1872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08D39-5699-4793-A0F1-48A7F4C669A7}"/>
              </a:ext>
            </a:extLst>
          </p:cNvPr>
          <p:cNvSpPr txBox="1"/>
          <p:nvPr/>
        </p:nvSpPr>
        <p:spPr>
          <a:xfrm>
            <a:off x="3953832" y="3719710"/>
            <a:ext cx="16304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73B5C5-98BD-47E7-A2F6-63099B3D033F}"/>
              </a:ext>
            </a:extLst>
          </p:cNvPr>
          <p:cNvSpPr/>
          <p:nvPr/>
        </p:nvSpPr>
        <p:spPr>
          <a:xfrm>
            <a:off x="6410744" y="3141859"/>
            <a:ext cx="1617367" cy="16173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292C1-6CE1-435B-BE4F-1A477B27D991}"/>
              </a:ext>
            </a:extLst>
          </p:cNvPr>
          <p:cNvSpPr txBox="1"/>
          <p:nvPr/>
        </p:nvSpPr>
        <p:spPr>
          <a:xfrm>
            <a:off x="6482469" y="3719711"/>
            <a:ext cx="14739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07A413-F666-4D20-BCB8-EC9CA8A6F159}"/>
              </a:ext>
            </a:extLst>
          </p:cNvPr>
          <p:cNvSpPr/>
          <p:nvPr/>
        </p:nvSpPr>
        <p:spPr>
          <a:xfrm>
            <a:off x="2479261" y="3626504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BD141D-E24C-4A03-92A9-931A1C706092}"/>
              </a:ext>
            </a:extLst>
          </p:cNvPr>
          <p:cNvSpPr/>
          <p:nvPr/>
        </p:nvSpPr>
        <p:spPr>
          <a:xfrm>
            <a:off x="10603683" y="362650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6ECFD6-EDD3-44C3-B73A-7094EB4D18B4}"/>
              </a:ext>
            </a:extLst>
          </p:cNvPr>
          <p:cNvGrpSpPr/>
          <p:nvPr/>
        </p:nvGrpSpPr>
        <p:grpSpPr>
          <a:xfrm>
            <a:off x="1754004" y="1918855"/>
            <a:ext cx="2092554" cy="1008318"/>
            <a:chOff x="2079598" y="4324401"/>
            <a:chExt cx="3303211" cy="10083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F303D8-03A6-4359-B4E2-AE4CAAFA73C4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907EA8-6E8A-498B-97C7-13B2EB5F5347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A9F3AD-1733-4B3C-A7E3-8C3E0AE4095B}"/>
              </a:ext>
            </a:extLst>
          </p:cNvPr>
          <p:cNvGrpSpPr/>
          <p:nvPr/>
        </p:nvGrpSpPr>
        <p:grpSpPr>
          <a:xfrm>
            <a:off x="3722762" y="5006368"/>
            <a:ext cx="2092554" cy="1008318"/>
            <a:chOff x="2079598" y="4324401"/>
            <a:chExt cx="3303211" cy="10083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670D2F-6CB4-45F3-A410-F5043DD75C47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DBB34F-A369-4197-AFA6-CEE9FADBD81B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4C2A64-90CF-4D4A-B03D-8A375BEB74B4}"/>
              </a:ext>
            </a:extLst>
          </p:cNvPr>
          <p:cNvGrpSpPr/>
          <p:nvPr/>
        </p:nvGrpSpPr>
        <p:grpSpPr>
          <a:xfrm>
            <a:off x="8269620" y="5006368"/>
            <a:ext cx="2092554" cy="1008318"/>
            <a:chOff x="2079598" y="4324401"/>
            <a:chExt cx="3303211" cy="10083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BCF388-3870-4D97-9A8A-FDB6CF26BA1F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7D5A9-3C60-474B-951C-BE5E1F1382BE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3A1BE51-7425-4D5A-BF02-E4D69EFA35E1}"/>
              </a:ext>
            </a:extLst>
          </p:cNvPr>
          <p:cNvGrpSpPr/>
          <p:nvPr/>
        </p:nvGrpSpPr>
        <p:grpSpPr>
          <a:xfrm>
            <a:off x="6173150" y="1918855"/>
            <a:ext cx="2092554" cy="1008318"/>
            <a:chOff x="2079598" y="4324401"/>
            <a:chExt cx="3303211" cy="100831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272D90-8CE6-46D0-8CB9-DA30408FD689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F1A60E-131D-4337-86CC-8271AF14B5A5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F95A38-82E5-4927-A335-983B00855D77}"/>
              </a:ext>
            </a:extLst>
          </p:cNvPr>
          <p:cNvGrpSpPr/>
          <p:nvPr/>
        </p:nvGrpSpPr>
        <p:grpSpPr>
          <a:xfrm>
            <a:off x="9159202" y="1918855"/>
            <a:ext cx="2092554" cy="1008318"/>
            <a:chOff x="2079598" y="4324401"/>
            <a:chExt cx="3303211" cy="10083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72359A-9ECA-4D06-AE0A-2CBC012D7070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F82F6F-4C7B-42C4-B4CF-762359B307DC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71C934-ED62-4A76-ABB2-0361356B9D72}"/>
              </a:ext>
            </a:extLst>
          </p:cNvPr>
          <p:cNvGrpSpPr/>
          <p:nvPr/>
        </p:nvGrpSpPr>
        <p:grpSpPr>
          <a:xfrm>
            <a:off x="964820" y="5006368"/>
            <a:ext cx="2092554" cy="1008318"/>
            <a:chOff x="2079598" y="4324401"/>
            <a:chExt cx="3303211" cy="100831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985179-88D1-4672-89BF-5C524F3DF047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286D7D-6826-4CF8-91FD-91ED2135A086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7108DA-9C28-4D21-A453-8AA1FE3493D1}"/>
              </a:ext>
            </a:extLst>
          </p:cNvPr>
          <p:cNvCxnSpPr>
            <a:cxnSpLocks/>
          </p:cNvCxnSpPr>
          <p:nvPr/>
        </p:nvCxnSpPr>
        <p:spPr>
          <a:xfrm flipV="1">
            <a:off x="1773662" y="3950540"/>
            <a:ext cx="705599" cy="3"/>
          </a:xfrm>
          <a:prstGeom prst="straightConnector1">
            <a:avLst/>
          </a:prstGeom>
          <a:ln w="25400">
            <a:solidFill>
              <a:srgbClr val="2681AD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1CEBBB-49E7-42E9-AEAF-91622CE7A4C3}"/>
              </a:ext>
            </a:extLst>
          </p:cNvPr>
          <p:cNvCxnSpPr>
            <a:cxnSpLocks/>
          </p:cNvCxnSpPr>
          <p:nvPr/>
        </p:nvCxnSpPr>
        <p:spPr>
          <a:xfrm flipV="1">
            <a:off x="3140959" y="3950540"/>
            <a:ext cx="705599" cy="3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63752A-4868-432C-B125-FF4623C02C1D}"/>
              </a:ext>
            </a:extLst>
          </p:cNvPr>
          <p:cNvCxnSpPr>
            <a:cxnSpLocks/>
          </p:cNvCxnSpPr>
          <p:nvPr/>
        </p:nvCxnSpPr>
        <p:spPr>
          <a:xfrm flipV="1">
            <a:off x="5705038" y="3950540"/>
            <a:ext cx="705599" cy="3"/>
          </a:xfrm>
          <a:prstGeom prst="straightConnector1">
            <a:avLst/>
          </a:prstGeom>
          <a:ln w="25400">
            <a:solidFill>
              <a:schemeClr val="accent5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A9FFD9-59B6-4C3D-895E-D3CED566A13E}"/>
              </a:ext>
            </a:extLst>
          </p:cNvPr>
          <p:cNvCxnSpPr>
            <a:cxnSpLocks/>
          </p:cNvCxnSpPr>
          <p:nvPr/>
        </p:nvCxnSpPr>
        <p:spPr>
          <a:xfrm flipV="1">
            <a:off x="8028005" y="3950540"/>
            <a:ext cx="705599" cy="3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06DAAD-1528-4983-832B-109F430FB4AD}"/>
              </a:ext>
            </a:extLst>
          </p:cNvPr>
          <p:cNvCxnSpPr>
            <a:cxnSpLocks/>
          </p:cNvCxnSpPr>
          <p:nvPr/>
        </p:nvCxnSpPr>
        <p:spPr>
          <a:xfrm flipV="1">
            <a:off x="9898031" y="3950540"/>
            <a:ext cx="705599" cy="3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6F3FF7-36E8-420B-9905-D2419741E816}"/>
              </a:ext>
            </a:extLst>
          </p:cNvPr>
          <p:cNvSpPr/>
          <p:nvPr/>
        </p:nvSpPr>
        <p:spPr>
          <a:xfrm>
            <a:off x="5303912" y="3107385"/>
            <a:ext cx="1584176" cy="1584176"/>
          </a:xfrm>
          <a:prstGeom prst="ellipse">
            <a:avLst/>
          </a:prstGeom>
          <a:solidFill>
            <a:schemeClr val="accent1"/>
          </a:soli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그룹 5">
            <a:extLst>
              <a:ext uri="{FF2B5EF4-FFF2-40B4-BE49-F238E27FC236}">
                <a16:creationId xmlns:a16="http://schemas.microsoft.com/office/drawing/2014/main" id="{CC803CB7-39E1-4C0A-B11E-7E4BF7AEB36F}"/>
              </a:ext>
            </a:extLst>
          </p:cNvPr>
          <p:cNvGrpSpPr/>
          <p:nvPr/>
        </p:nvGrpSpPr>
        <p:grpSpPr>
          <a:xfrm>
            <a:off x="4508530" y="2472288"/>
            <a:ext cx="3174943" cy="2854373"/>
            <a:chOff x="4667572" y="2691674"/>
            <a:chExt cx="2852682" cy="256465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9FABEA2-63AD-4652-9FA4-4A83E314C918}"/>
                </a:ext>
              </a:extLst>
            </p:cNvPr>
            <p:cNvSpPr/>
            <p:nvPr/>
          </p:nvSpPr>
          <p:spPr>
            <a:xfrm>
              <a:off x="4814936" y="2697540"/>
              <a:ext cx="2552092" cy="2552092"/>
            </a:xfrm>
            <a:prstGeom prst="ellipse">
              <a:avLst/>
            </a:prstGeom>
            <a:noFill/>
            <a:ln w="666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F1EEA2-12EB-479A-A9D3-080F3D1784D4}"/>
                </a:ext>
              </a:extLst>
            </p:cNvPr>
            <p:cNvSpPr/>
            <p:nvPr/>
          </p:nvSpPr>
          <p:spPr>
            <a:xfrm>
              <a:off x="6520947" y="2691674"/>
              <a:ext cx="319844" cy="319844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52F7F70-036C-4F50-AC0A-D2BC9693611A}"/>
                </a:ext>
              </a:extLst>
            </p:cNvPr>
            <p:cNvSpPr/>
            <p:nvPr/>
          </p:nvSpPr>
          <p:spPr>
            <a:xfrm>
              <a:off x="6520947" y="4930614"/>
              <a:ext cx="319844" cy="319844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C6B7F70-2741-4AF3-B32E-1DF9D7233BCF}"/>
                </a:ext>
              </a:extLst>
            </p:cNvPr>
            <p:cNvSpPr/>
            <p:nvPr/>
          </p:nvSpPr>
          <p:spPr>
            <a:xfrm>
              <a:off x="7200410" y="3811144"/>
              <a:ext cx="319844" cy="319844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E558C2-3966-483A-8612-AF5604C3C0AF}"/>
                </a:ext>
              </a:extLst>
            </p:cNvPr>
            <p:cNvSpPr/>
            <p:nvPr/>
          </p:nvSpPr>
          <p:spPr>
            <a:xfrm>
              <a:off x="5303912" y="2719312"/>
              <a:ext cx="319844" cy="319844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5CD9C6E-4CF9-4535-94AD-4EC5B8BC4ED3}"/>
                </a:ext>
              </a:extLst>
            </p:cNvPr>
            <p:cNvSpPr/>
            <p:nvPr/>
          </p:nvSpPr>
          <p:spPr>
            <a:xfrm>
              <a:off x="5303912" y="4936480"/>
              <a:ext cx="319844" cy="319844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FFA54F-40D2-46F1-9064-3760CBE0FE17}"/>
                </a:ext>
              </a:extLst>
            </p:cNvPr>
            <p:cNvSpPr/>
            <p:nvPr/>
          </p:nvSpPr>
          <p:spPr>
            <a:xfrm>
              <a:off x="4667572" y="3806124"/>
              <a:ext cx="319844" cy="319844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2B6073-B395-40BF-BE44-3C76B080F9C5}"/>
              </a:ext>
            </a:extLst>
          </p:cNvPr>
          <p:cNvGrpSpPr/>
          <p:nvPr/>
        </p:nvGrpSpPr>
        <p:grpSpPr>
          <a:xfrm>
            <a:off x="7007400" y="1750855"/>
            <a:ext cx="3475732" cy="901282"/>
            <a:chOff x="302738" y="4417056"/>
            <a:chExt cx="3619748" cy="9012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C67A57-AD79-4C56-BA97-44E879FCA18B}"/>
                </a:ext>
              </a:extLst>
            </p:cNvPr>
            <p:cNvSpPr txBox="1"/>
            <p:nvPr/>
          </p:nvSpPr>
          <p:spPr>
            <a:xfrm>
              <a:off x="302738" y="4417056"/>
              <a:ext cx="3619748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9387F1-ABB9-4756-99D4-170AD663C810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901DDD-93B2-4343-BD84-833480FADC11}"/>
              </a:ext>
            </a:extLst>
          </p:cNvPr>
          <p:cNvGrpSpPr/>
          <p:nvPr/>
        </p:nvGrpSpPr>
        <p:grpSpPr>
          <a:xfrm>
            <a:off x="7776354" y="3478567"/>
            <a:ext cx="3618477" cy="901282"/>
            <a:chOff x="602706" y="4417056"/>
            <a:chExt cx="2826253" cy="9012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A9D862-37D3-43D9-884D-AE87A0105EBD}"/>
                </a:ext>
              </a:extLst>
            </p:cNvPr>
            <p:cNvSpPr txBox="1"/>
            <p:nvPr/>
          </p:nvSpPr>
          <p:spPr>
            <a:xfrm>
              <a:off x="602706" y="4417056"/>
              <a:ext cx="2826253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B9BF6E-9161-47EE-8376-095E1C53E554}"/>
                </a:ext>
              </a:extLst>
            </p:cNvPr>
            <p:cNvSpPr txBox="1"/>
            <p:nvPr/>
          </p:nvSpPr>
          <p:spPr>
            <a:xfrm>
              <a:off x="602706" y="4672007"/>
              <a:ext cx="2826253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8F8A9D-1665-4AF3-848B-F25EC79E3927}"/>
              </a:ext>
            </a:extLst>
          </p:cNvPr>
          <p:cNvGrpSpPr/>
          <p:nvPr/>
        </p:nvGrpSpPr>
        <p:grpSpPr>
          <a:xfrm>
            <a:off x="7007400" y="5206280"/>
            <a:ext cx="3475732" cy="901282"/>
            <a:chOff x="302738" y="4417056"/>
            <a:chExt cx="3619748" cy="9012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218E3E-BCA0-4E79-A207-BB1011C82BFC}"/>
                </a:ext>
              </a:extLst>
            </p:cNvPr>
            <p:cNvSpPr txBox="1"/>
            <p:nvPr/>
          </p:nvSpPr>
          <p:spPr>
            <a:xfrm>
              <a:off x="302738" y="4417056"/>
              <a:ext cx="3619748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DEC3F4-7E3A-4A9A-971D-53B2DD64B8A9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5E5B9BB-E11F-4684-9D4C-7A8CD05F61AC}"/>
              </a:ext>
            </a:extLst>
          </p:cNvPr>
          <p:cNvGrpSpPr/>
          <p:nvPr/>
        </p:nvGrpSpPr>
        <p:grpSpPr>
          <a:xfrm>
            <a:off x="1684164" y="1750855"/>
            <a:ext cx="3475732" cy="901282"/>
            <a:chOff x="302738" y="4417056"/>
            <a:chExt cx="3619748" cy="90128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5933B2-14E7-4D95-91A2-CC70D0641EEF}"/>
                </a:ext>
              </a:extLst>
            </p:cNvPr>
            <p:cNvSpPr txBox="1"/>
            <p:nvPr/>
          </p:nvSpPr>
          <p:spPr>
            <a:xfrm>
              <a:off x="302738" y="4417056"/>
              <a:ext cx="3619748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65D253-3EE4-4D7A-8C72-EED0FB912572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B2AC5D-CDA1-439F-9DB2-7A49086F75EB}"/>
              </a:ext>
            </a:extLst>
          </p:cNvPr>
          <p:cNvGrpSpPr/>
          <p:nvPr/>
        </p:nvGrpSpPr>
        <p:grpSpPr>
          <a:xfrm>
            <a:off x="814756" y="3478567"/>
            <a:ext cx="3637734" cy="901282"/>
            <a:chOff x="602706" y="4417056"/>
            <a:chExt cx="2826253" cy="9012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4D17A1-C8C0-4D9C-A295-4B162421A6E8}"/>
                </a:ext>
              </a:extLst>
            </p:cNvPr>
            <p:cNvSpPr txBox="1"/>
            <p:nvPr/>
          </p:nvSpPr>
          <p:spPr>
            <a:xfrm>
              <a:off x="602706" y="4417056"/>
              <a:ext cx="2826253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201DD4-2F5C-4AE0-B942-3EF4A41B90B4}"/>
                </a:ext>
              </a:extLst>
            </p:cNvPr>
            <p:cNvSpPr txBox="1"/>
            <p:nvPr/>
          </p:nvSpPr>
          <p:spPr>
            <a:xfrm>
              <a:off x="602706" y="4672007"/>
              <a:ext cx="2826253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31834F-A379-4071-AA8C-49B75CB82892}"/>
              </a:ext>
            </a:extLst>
          </p:cNvPr>
          <p:cNvGrpSpPr/>
          <p:nvPr/>
        </p:nvGrpSpPr>
        <p:grpSpPr>
          <a:xfrm>
            <a:off x="1684164" y="5206280"/>
            <a:ext cx="3475732" cy="901282"/>
            <a:chOff x="302738" y="4417056"/>
            <a:chExt cx="3619748" cy="9012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BE244EF-83B6-4C22-99DB-D1AED3E7166A}"/>
                </a:ext>
              </a:extLst>
            </p:cNvPr>
            <p:cNvSpPr txBox="1"/>
            <p:nvPr/>
          </p:nvSpPr>
          <p:spPr>
            <a:xfrm>
              <a:off x="302738" y="4417056"/>
              <a:ext cx="3619748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15707CB-6B8C-44FC-96D4-DBC1C3AF557D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Oval 1">
            <a:extLst>
              <a:ext uri="{FF2B5EF4-FFF2-40B4-BE49-F238E27FC236}">
                <a16:creationId xmlns:a16="http://schemas.microsoft.com/office/drawing/2014/main" id="{7AA17922-59B7-4446-8BBB-8E6BD3756396}"/>
              </a:ext>
            </a:extLst>
          </p:cNvPr>
          <p:cNvSpPr>
            <a:spLocks noChangeAspect="1"/>
          </p:cNvSpPr>
          <p:nvPr/>
        </p:nvSpPr>
        <p:spPr>
          <a:xfrm>
            <a:off x="5738845" y="3466588"/>
            <a:ext cx="714313" cy="865773"/>
          </a:xfrm>
          <a:custGeom>
            <a:avLst/>
            <a:gdLst/>
            <a:ahLst/>
            <a:cxnLst/>
            <a:rect l="l" t="t" r="r" b="b"/>
            <a:pathLst>
              <a:path w="3254409" h="3944462">
                <a:moveTo>
                  <a:pt x="1259449" y="3654708"/>
                </a:moveTo>
                <a:lnTo>
                  <a:pt x="2056275" y="3654708"/>
                </a:lnTo>
                <a:lnTo>
                  <a:pt x="2056275" y="3799585"/>
                </a:lnTo>
                <a:cubicBezTo>
                  <a:pt x="2056275" y="3879598"/>
                  <a:pt x="1877900" y="3944462"/>
                  <a:pt x="1657862" y="3944462"/>
                </a:cubicBezTo>
                <a:cubicBezTo>
                  <a:pt x="1437825" y="3944462"/>
                  <a:pt x="1259449" y="3879598"/>
                  <a:pt x="1259449" y="3799585"/>
                </a:cubicBezTo>
                <a:close/>
                <a:moveTo>
                  <a:pt x="1261196" y="3409579"/>
                </a:moveTo>
                <a:lnTo>
                  <a:pt x="2054529" y="3409579"/>
                </a:lnTo>
                <a:cubicBezTo>
                  <a:pt x="2095500" y="3409579"/>
                  <a:pt x="2128714" y="3442793"/>
                  <a:pt x="2128714" y="3483764"/>
                </a:cubicBezTo>
                <a:lnTo>
                  <a:pt x="2128714" y="3516511"/>
                </a:lnTo>
                <a:cubicBezTo>
                  <a:pt x="2128714" y="3557481"/>
                  <a:pt x="2095500" y="3590696"/>
                  <a:pt x="2054529" y="3590696"/>
                </a:cubicBezTo>
                <a:lnTo>
                  <a:pt x="1261196" y="3590696"/>
                </a:lnTo>
                <a:cubicBezTo>
                  <a:pt x="1220225" y="3590696"/>
                  <a:pt x="1187011" y="3557481"/>
                  <a:pt x="1187011" y="3516511"/>
                </a:cubicBezTo>
                <a:lnTo>
                  <a:pt x="1187011" y="3483764"/>
                </a:lnTo>
                <a:cubicBezTo>
                  <a:pt x="1187011" y="3442793"/>
                  <a:pt x="1220225" y="3409579"/>
                  <a:pt x="1261196" y="3409579"/>
                </a:cubicBezTo>
                <a:close/>
                <a:moveTo>
                  <a:pt x="1224976" y="3164451"/>
                </a:moveTo>
                <a:lnTo>
                  <a:pt x="2090747" y="3164451"/>
                </a:lnTo>
                <a:cubicBezTo>
                  <a:pt x="2131719" y="3164451"/>
                  <a:pt x="2164933" y="3197665"/>
                  <a:pt x="2164933" y="3238636"/>
                </a:cubicBezTo>
                <a:lnTo>
                  <a:pt x="2164933" y="3271382"/>
                </a:lnTo>
                <a:cubicBezTo>
                  <a:pt x="2164933" y="3312353"/>
                  <a:pt x="2131719" y="3345567"/>
                  <a:pt x="2090747" y="3345567"/>
                </a:cubicBezTo>
                <a:lnTo>
                  <a:pt x="1224976" y="3345567"/>
                </a:lnTo>
                <a:cubicBezTo>
                  <a:pt x="1184005" y="3345567"/>
                  <a:pt x="1150791" y="3312353"/>
                  <a:pt x="1150791" y="3271382"/>
                </a:cubicBezTo>
                <a:lnTo>
                  <a:pt x="1150791" y="3238636"/>
                </a:lnTo>
                <a:cubicBezTo>
                  <a:pt x="1150791" y="3197665"/>
                  <a:pt x="1184005" y="3164451"/>
                  <a:pt x="1224976" y="3164451"/>
                </a:cubicBezTo>
                <a:close/>
                <a:moveTo>
                  <a:pt x="1188757" y="2919322"/>
                </a:moveTo>
                <a:lnTo>
                  <a:pt x="2126967" y="2919322"/>
                </a:lnTo>
                <a:cubicBezTo>
                  <a:pt x="2167938" y="2919322"/>
                  <a:pt x="2201152" y="2952536"/>
                  <a:pt x="2201152" y="2993507"/>
                </a:cubicBezTo>
                <a:lnTo>
                  <a:pt x="2201152" y="3026254"/>
                </a:lnTo>
                <a:cubicBezTo>
                  <a:pt x="2201152" y="3067224"/>
                  <a:pt x="2167938" y="3100439"/>
                  <a:pt x="2126967" y="3100439"/>
                </a:cubicBezTo>
                <a:lnTo>
                  <a:pt x="1188757" y="3100439"/>
                </a:lnTo>
                <a:cubicBezTo>
                  <a:pt x="1147785" y="3100439"/>
                  <a:pt x="1114571" y="3067224"/>
                  <a:pt x="1114571" y="3026254"/>
                </a:cubicBezTo>
                <a:lnTo>
                  <a:pt x="1114571" y="2993507"/>
                </a:lnTo>
                <a:cubicBezTo>
                  <a:pt x="1114571" y="2952536"/>
                  <a:pt x="1147785" y="2919322"/>
                  <a:pt x="1188757" y="2919322"/>
                </a:cubicBezTo>
                <a:close/>
                <a:moveTo>
                  <a:pt x="1574533" y="1620510"/>
                </a:moveTo>
                <a:cubicBezTo>
                  <a:pt x="1552384" y="1644018"/>
                  <a:pt x="1521864" y="1658080"/>
                  <a:pt x="1488300" y="1658080"/>
                </a:cubicBezTo>
                <a:cubicBezTo>
                  <a:pt x="1460798" y="1658080"/>
                  <a:pt x="1435338" y="1648638"/>
                  <a:pt x="1416032" y="1630675"/>
                </a:cubicBezTo>
                <a:lnTo>
                  <a:pt x="1584647" y="2695264"/>
                </a:lnTo>
                <a:lnTo>
                  <a:pt x="1650915" y="2694732"/>
                </a:lnTo>
                <a:lnTo>
                  <a:pt x="1650915" y="2694695"/>
                </a:lnTo>
                <a:lnTo>
                  <a:pt x="1653298" y="2694714"/>
                </a:lnTo>
                <a:lnTo>
                  <a:pt x="1655679" y="2694695"/>
                </a:lnTo>
                <a:lnTo>
                  <a:pt x="1655679" y="2694732"/>
                </a:lnTo>
                <a:lnTo>
                  <a:pt x="1721162" y="2695258"/>
                </a:lnTo>
                <a:lnTo>
                  <a:pt x="1887727" y="1643609"/>
                </a:lnTo>
                <a:cubicBezTo>
                  <a:pt x="1871593" y="1653234"/>
                  <a:pt x="1852936" y="1658080"/>
                  <a:pt x="1833231" y="1658080"/>
                </a:cubicBezTo>
                <a:cubicBezTo>
                  <a:pt x="1799667" y="1658080"/>
                  <a:pt x="1769147" y="1644018"/>
                  <a:pt x="1746999" y="1620510"/>
                </a:cubicBezTo>
                <a:cubicBezTo>
                  <a:pt x="1724849" y="1644018"/>
                  <a:pt x="1694329" y="1658080"/>
                  <a:pt x="1660766" y="1658080"/>
                </a:cubicBezTo>
                <a:cubicBezTo>
                  <a:pt x="1627202" y="1658080"/>
                  <a:pt x="1596682" y="1644018"/>
                  <a:pt x="1574533" y="1620510"/>
                </a:cubicBezTo>
                <a:close/>
                <a:moveTo>
                  <a:pt x="3254409" y="1194373"/>
                </a:moveTo>
                <a:lnTo>
                  <a:pt x="3254409" y="1446373"/>
                </a:lnTo>
                <a:lnTo>
                  <a:pt x="2894409" y="1395973"/>
                </a:lnTo>
                <a:lnTo>
                  <a:pt x="2894409" y="1244773"/>
                </a:lnTo>
                <a:close/>
                <a:moveTo>
                  <a:pt x="0" y="1194373"/>
                </a:moveTo>
                <a:lnTo>
                  <a:pt x="360000" y="1244773"/>
                </a:lnTo>
                <a:lnTo>
                  <a:pt x="360000" y="1395973"/>
                </a:lnTo>
                <a:lnTo>
                  <a:pt x="0" y="1446373"/>
                </a:lnTo>
                <a:close/>
                <a:moveTo>
                  <a:pt x="1650915" y="686852"/>
                </a:moveTo>
                <a:cubicBezTo>
                  <a:pt x="1164505" y="687423"/>
                  <a:pt x="770387" y="1081929"/>
                  <a:pt x="770387" y="1568485"/>
                </a:cubicBezTo>
                <a:cubicBezTo>
                  <a:pt x="770387" y="1897865"/>
                  <a:pt x="1005466" y="2222947"/>
                  <a:pt x="1190556" y="2371462"/>
                </a:cubicBezTo>
                <a:cubicBezTo>
                  <a:pt x="1274950" y="2469103"/>
                  <a:pt x="1268259" y="2471104"/>
                  <a:pt x="1302554" y="2596072"/>
                </a:cubicBezTo>
                <a:cubicBezTo>
                  <a:pt x="1316217" y="2683697"/>
                  <a:pt x="1288538" y="2692455"/>
                  <a:pt x="1367056" y="2697010"/>
                </a:cubicBezTo>
                <a:lnTo>
                  <a:pt x="1424224" y="2696551"/>
                </a:lnTo>
                <a:lnTo>
                  <a:pt x="1231891" y="1482210"/>
                </a:lnTo>
                <a:cubicBezTo>
                  <a:pt x="1225156" y="1439688"/>
                  <a:pt x="1254167" y="1399758"/>
                  <a:pt x="1296689" y="1393023"/>
                </a:cubicBezTo>
                <a:lnTo>
                  <a:pt x="1299400" y="1392594"/>
                </a:lnTo>
                <a:cubicBezTo>
                  <a:pt x="1338047" y="1386473"/>
                  <a:pt x="1374553" y="1409880"/>
                  <a:pt x="1384555" y="1446557"/>
                </a:cubicBezTo>
                <a:cubicBezTo>
                  <a:pt x="1405249" y="1408365"/>
                  <a:pt x="1444141" y="1384022"/>
                  <a:pt x="1488300" y="1384022"/>
                </a:cubicBezTo>
                <a:cubicBezTo>
                  <a:pt x="1521864" y="1384022"/>
                  <a:pt x="1552384" y="1398085"/>
                  <a:pt x="1574533" y="1421593"/>
                </a:cubicBezTo>
                <a:cubicBezTo>
                  <a:pt x="1596682" y="1398085"/>
                  <a:pt x="1627202" y="1384022"/>
                  <a:pt x="1660766" y="1384022"/>
                </a:cubicBezTo>
                <a:cubicBezTo>
                  <a:pt x="1694329" y="1384022"/>
                  <a:pt x="1724849" y="1398085"/>
                  <a:pt x="1746999" y="1421593"/>
                </a:cubicBezTo>
                <a:cubicBezTo>
                  <a:pt x="1769147" y="1398085"/>
                  <a:pt x="1799667" y="1384022"/>
                  <a:pt x="1833231" y="1384022"/>
                </a:cubicBezTo>
                <a:cubicBezTo>
                  <a:pt x="1870523" y="1384022"/>
                  <a:pt x="1904060" y="1401383"/>
                  <a:pt x="1926459" y="1429718"/>
                </a:cubicBezTo>
                <a:cubicBezTo>
                  <a:pt x="1940429" y="1399945"/>
                  <a:pt x="1972972" y="1382212"/>
                  <a:pt x="2007193" y="1387633"/>
                </a:cubicBezTo>
                <a:lnTo>
                  <a:pt x="2009904" y="1388062"/>
                </a:lnTo>
                <a:cubicBezTo>
                  <a:pt x="2052427" y="1394797"/>
                  <a:pt x="2081437" y="1434727"/>
                  <a:pt x="2074703" y="1477248"/>
                </a:cubicBezTo>
                <a:lnTo>
                  <a:pt x="1881585" y="2696545"/>
                </a:lnTo>
                <a:lnTo>
                  <a:pt x="1939537" y="2697010"/>
                </a:lnTo>
                <a:cubicBezTo>
                  <a:pt x="2018055" y="2692455"/>
                  <a:pt x="1990377" y="2683697"/>
                  <a:pt x="2004039" y="2596072"/>
                </a:cubicBezTo>
                <a:cubicBezTo>
                  <a:pt x="2038334" y="2471104"/>
                  <a:pt x="2031644" y="2469103"/>
                  <a:pt x="2116037" y="2371462"/>
                </a:cubicBezTo>
                <a:cubicBezTo>
                  <a:pt x="2301127" y="2222947"/>
                  <a:pt x="2536206" y="1897865"/>
                  <a:pt x="2536206" y="1568485"/>
                </a:cubicBezTo>
                <a:cubicBezTo>
                  <a:pt x="2536206" y="1081929"/>
                  <a:pt x="2142089" y="687423"/>
                  <a:pt x="1655679" y="686852"/>
                </a:cubicBezTo>
                <a:lnTo>
                  <a:pt x="1655679" y="687071"/>
                </a:lnTo>
                <a:lnTo>
                  <a:pt x="1653298" y="686887"/>
                </a:lnTo>
                <a:lnTo>
                  <a:pt x="1650915" y="687071"/>
                </a:lnTo>
                <a:close/>
                <a:moveTo>
                  <a:pt x="1651270" y="468000"/>
                </a:moveTo>
                <a:lnTo>
                  <a:pt x="1653298" y="468156"/>
                </a:lnTo>
                <a:lnTo>
                  <a:pt x="1655324" y="468000"/>
                </a:lnTo>
                <a:cubicBezTo>
                  <a:pt x="2251596" y="468000"/>
                  <a:pt x="2734970" y="951374"/>
                  <a:pt x="2734970" y="1547647"/>
                </a:cubicBezTo>
                <a:cubicBezTo>
                  <a:pt x="2734970" y="1951147"/>
                  <a:pt x="2446871" y="2349377"/>
                  <a:pt x="2220195" y="2531148"/>
                </a:cubicBezTo>
                <a:cubicBezTo>
                  <a:pt x="2152664" y="2608950"/>
                  <a:pt x="2182466" y="2649832"/>
                  <a:pt x="2167955" y="2751256"/>
                </a:cubicBezTo>
                <a:cubicBezTo>
                  <a:pt x="2130228" y="2829553"/>
                  <a:pt x="2096483" y="2854590"/>
                  <a:pt x="2029795" y="2854590"/>
                </a:cubicBezTo>
                <a:lnTo>
                  <a:pt x="1653298" y="2853242"/>
                </a:lnTo>
                <a:lnTo>
                  <a:pt x="1276798" y="2854590"/>
                </a:lnTo>
                <a:cubicBezTo>
                  <a:pt x="1210112" y="2854590"/>
                  <a:pt x="1176366" y="2829553"/>
                  <a:pt x="1138638" y="2751256"/>
                </a:cubicBezTo>
                <a:cubicBezTo>
                  <a:pt x="1124127" y="2649832"/>
                  <a:pt x="1153930" y="2608950"/>
                  <a:pt x="1086399" y="2531148"/>
                </a:cubicBezTo>
                <a:cubicBezTo>
                  <a:pt x="859722" y="2349377"/>
                  <a:pt x="571623" y="1951147"/>
                  <a:pt x="571623" y="1547647"/>
                </a:cubicBezTo>
                <a:cubicBezTo>
                  <a:pt x="571623" y="951374"/>
                  <a:pt x="1054998" y="468000"/>
                  <a:pt x="1651270" y="468000"/>
                </a:cubicBezTo>
                <a:close/>
                <a:moveTo>
                  <a:pt x="2572549" y="249121"/>
                </a:moveTo>
                <a:lnTo>
                  <a:pt x="2765592" y="411103"/>
                </a:lnTo>
                <a:lnTo>
                  <a:pt x="2495580" y="654483"/>
                </a:lnTo>
                <a:lnTo>
                  <a:pt x="2379754" y="557293"/>
                </a:lnTo>
                <a:close/>
                <a:moveTo>
                  <a:pt x="663986" y="249121"/>
                </a:moveTo>
                <a:lnTo>
                  <a:pt x="856781" y="557293"/>
                </a:lnTo>
                <a:lnTo>
                  <a:pt x="740955" y="654483"/>
                </a:lnTo>
                <a:lnTo>
                  <a:pt x="470943" y="411103"/>
                </a:lnTo>
                <a:close/>
                <a:moveTo>
                  <a:pt x="1527296" y="0"/>
                </a:moveTo>
                <a:lnTo>
                  <a:pt x="1779296" y="0"/>
                </a:lnTo>
                <a:lnTo>
                  <a:pt x="1728896" y="360000"/>
                </a:lnTo>
                <a:lnTo>
                  <a:pt x="1577696" y="3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BF5407-E822-477F-8513-9FB41FE0B90E}"/>
              </a:ext>
            </a:extLst>
          </p:cNvPr>
          <p:cNvSpPr txBox="1"/>
          <p:nvPr/>
        </p:nvSpPr>
        <p:spPr>
          <a:xfrm>
            <a:off x="8550613" y="3680019"/>
            <a:ext cx="29709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D20D7-77AB-4D31-8E2C-8B0FD0CEFB77}"/>
              </a:ext>
            </a:extLst>
          </p:cNvPr>
          <p:cNvSpPr txBox="1"/>
          <p:nvPr/>
        </p:nvSpPr>
        <p:spPr>
          <a:xfrm>
            <a:off x="554362" y="380142"/>
            <a:ext cx="312364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LIDE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8A2C8-7D6B-48E0-B9DC-2B1E29161F18}"/>
              </a:ext>
            </a:extLst>
          </p:cNvPr>
          <p:cNvSpPr txBox="1"/>
          <p:nvPr/>
        </p:nvSpPr>
        <p:spPr>
          <a:xfrm>
            <a:off x="554362" y="1826692"/>
            <a:ext cx="29582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20780-CFFA-4EA1-B287-93EF7D6B8DD6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5BE62D-3004-47BE-9F1E-F9497C1C4AE3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404F84-8E66-498C-9BBB-5E33BCFEACB6}"/>
              </a:ext>
            </a:extLst>
          </p:cNvPr>
          <p:cNvGrpSpPr/>
          <p:nvPr/>
        </p:nvGrpSpPr>
        <p:grpSpPr>
          <a:xfrm>
            <a:off x="3918822" y="2198258"/>
            <a:ext cx="2387328" cy="1292662"/>
            <a:chOff x="3017859" y="4283314"/>
            <a:chExt cx="1890849" cy="12926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947ABC-26FA-448C-B29D-140F5118D41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0BB54F-16BD-4A3E-832A-C2A4A0DB06C1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776FF07-79FF-4FB7-B704-51306328ED4C}"/>
              </a:ext>
            </a:extLst>
          </p:cNvPr>
          <p:cNvGrpSpPr/>
          <p:nvPr/>
        </p:nvGrpSpPr>
        <p:grpSpPr>
          <a:xfrm>
            <a:off x="868620" y="4371652"/>
            <a:ext cx="2387328" cy="1292662"/>
            <a:chOff x="3017859" y="4283314"/>
            <a:chExt cx="1890849" cy="12926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EDE970-E74D-4F9F-8285-CD91A354EAEE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A91EAB-5676-430F-B89D-922B9B3C817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11D42D-F297-4B06-B5C7-AD050B276002}"/>
              </a:ext>
            </a:extLst>
          </p:cNvPr>
          <p:cNvGrpSpPr/>
          <p:nvPr/>
        </p:nvGrpSpPr>
        <p:grpSpPr>
          <a:xfrm>
            <a:off x="868620" y="2198258"/>
            <a:ext cx="2387328" cy="1292662"/>
            <a:chOff x="3017859" y="4283314"/>
            <a:chExt cx="1890849" cy="129266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75539F-FA9D-403E-A738-0D0479FFCC8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E6B3D5-D04A-4362-B8A8-ACF6AF6052E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91EB74-FA28-48DC-AC28-70F241B686EE}"/>
              </a:ext>
            </a:extLst>
          </p:cNvPr>
          <p:cNvGrpSpPr/>
          <p:nvPr/>
        </p:nvGrpSpPr>
        <p:grpSpPr>
          <a:xfrm>
            <a:off x="3918822" y="4371652"/>
            <a:ext cx="2387328" cy="1292662"/>
            <a:chOff x="3017859" y="4283314"/>
            <a:chExt cx="1890849" cy="12926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7F8494-DF50-4A82-BE56-90844D3675E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034917-68E4-494B-97F8-6591C74A1802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D50744-1823-478F-B34B-1271B253FA3C}"/>
              </a:ext>
            </a:extLst>
          </p:cNvPr>
          <p:cNvGrpSpPr/>
          <p:nvPr/>
        </p:nvGrpSpPr>
        <p:grpSpPr>
          <a:xfrm>
            <a:off x="6859943" y="1727377"/>
            <a:ext cx="4374643" cy="4381817"/>
            <a:chOff x="3923928" y="1671918"/>
            <a:chExt cx="4540696" cy="4548142"/>
          </a:xfrm>
        </p:grpSpPr>
        <p:sp>
          <p:nvSpPr>
            <p:cNvPr id="16" name="Bent Arrow 16">
              <a:extLst>
                <a:ext uri="{FF2B5EF4-FFF2-40B4-BE49-F238E27FC236}">
                  <a16:creationId xmlns:a16="http://schemas.microsoft.com/office/drawing/2014/main" id="{A450B536-A7BF-48A3-A512-084F3776853C}"/>
                </a:ext>
              </a:extLst>
            </p:cNvPr>
            <p:cNvSpPr/>
            <p:nvPr/>
          </p:nvSpPr>
          <p:spPr>
            <a:xfrm>
              <a:off x="4210062" y="1671918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Bent Arrow 17">
              <a:extLst>
                <a:ext uri="{FF2B5EF4-FFF2-40B4-BE49-F238E27FC236}">
                  <a16:creationId xmlns:a16="http://schemas.microsoft.com/office/drawing/2014/main" id="{5B61C671-C3CC-4C33-9DE9-09B5C5772CD7}"/>
                </a:ext>
              </a:extLst>
            </p:cNvPr>
            <p:cNvSpPr/>
            <p:nvPr/>
          </p:nvSpPr>
          <p:spPr>
            <a:xfrm rot="5400000">
              <a:off x="6399938" y="2064518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Bent Arrow 18">
              <a:extLst>
                <a:ext uri="{FF2B5EF4-FFF2-40B4-BE49-F238E27FC236}">
                  <a16:creationId xmlns:a16="http://schemas.microsoft.com/office/drawing/2014/main" id="{363BEB6C-F8B5-422C-9939-6AD42CBA1D62}"/>
                </a:ext>
              </a:extLst>
            </p:cNvPr>
            <p:cNvSpPr/>
            <p:nvPr/>
          </p:nvSpPr>
          <p:spPr>
            <a:xfrm rot="10800000">
              <a:off x="6022700" y="4237063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Bent Arrow 19">
              <a:extLst>
                <a:ext uri="{FF2B5EF4-FFF2-40B4-BE49-F238E27FC236}">
                  <a16:creationId xmlns:a16="http://schemas.microsoft.com/office/drawing/2014/main" id="{74E8D72D-DB74-4D44-B906-3FF7A39E7614}"/>
                </a:ext>
              </a:extLst>
            </p:cNvPr>
            <p:cNvSpPr/>
            <p:nvPr/>
          </p:nvSpPr>
          <p:spPr>
            <a:xfrm rot="16200000">
              <a:off x="3842239" y="3851597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DCBBC37-FD3E-4AF7-A0CB-0A88F856E900}"/>
              </a:ext>
            </a:extLst>
          </p:cNvPr>
          <p:cNvSpPr txBox="1"/>
          <p:nvPr/>
        </p:nvSpPr>
        <p:spPr>
          <a:xfrm>
            <a:off x="7079680" y="2909921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8576F1-72D1-44F3-A54D-0549E9EBA084}"/>
              </a:ext>
            </a:extLst>
          </p:cNvPr>
          <p:cNvSpPr txBox="1"/>
          <p:nvPr/>
        </p:nvSpPr>
        <p:spPr>
          <a:xfrm>
            <a:off x="9351646" y="201991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299582-EA73-4C80-9D32-507ACAD7D7CD}"/>
              </a:ext>
            </a:extLst>
          </p:cNvPr>
          <p:cNvSpPr txBox="1"/>
          <p:nvPr/>
        </p:nvSpPr>
        <p:spPr>
          <a:xfrm>
            <a:off x="7974320" y="5120451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0C352C-9232-47FD-A976-2A0020046FD1}"/>
              </a:ext>
            </a:extLst>
          </p:cNvPr>
          <p:cNvSpPr txBox="1"/>
          <p:nvPr/>
        </p:nvSpPr>
        <p:spPr>
          <a:xfrm>
            <a:off x="10191359" y="421825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Rounded Rectangle 24">
            <a:extLst>
              <a:ext uri="{FF2B5EF4-FFF2-40B4-BE49-F238E27FC236}">
                <a16:creationId xmlns:a16="http://schemas.microsoft.com/office/drawing/2014/main" id="{D72A7E1D-4FC0-4CCA-8AD8-A1D47FD7AD7D}"/>
              </a:ext>
            </a:extLst>
          </p:cNvPr>
          <p:cNvSpPr/>
          <p:nvPr/>
        </p:nvSpPr>
        <p:spPr>
          <a:xfrm>
            <a:off x="7635324" y="2241717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STRENGTHS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Rounded Rectangle 25">
            <a:extLst>
              <a:ext uri="{FF2B5EF4-FFF2-40B4-BE49-F238E27FC236}">
                <a16:creationId xmlns:a16="http://schemas.microsoft.com/office/drawing/2014/main" id="{75E9C516-42CA-4DEE-8E3E-20CEF91135C1}"/>
              </a:ext>
            </a:extLst>
          </p:cNvPr>
          <p:cNvSpPr/>
          <p:nvPr/>
        </p:nvSpPr>
        <p:spPr>
          <a:xfrm>
            <a:off x="9213760" y="5342253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THREATS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DE0F1AC6-CAAE-48A3-95FD-8A95F0553B9A}"/>
              </a:ext>
            </a:extLst>
          </p:cNvPr>
          <p:cNvSpPr/>
          <p:nvPr/>
        </p:nvSpPr>
        <p:spPr>
          <a:xfrm rot="5400000">
            <a:off x="9911298" y="3163179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WEAKNESS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440B72BD-D00A-42EA-B70E-1F31E866E768}"/>
              </a:ext>
            </a:extLst>
          </p:cNvPr>
          <p:cNvSpPr/>
          <p:nvPr/>
        </p:nvSpPr>
        <p:spPr>
          <a:xfrm rot="5400000">
            <a:off x="6601066" y="4713979"/>
            <a:ext cx="1783028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OPPORTUNITIES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7199E2-3623-47C6-8C48-5183B9096961}"/>
              </a:ext>
            </a:extLst>
          </p:cNvPr>
          <p:cNvGrpSpPr/>
          <p:nvPr/>
        </p:nvGrpSpPr>
        <p:grpSpPr>
          <a:xfrm>
            <a:off x="7985189" y="2836385"/>
            <a:ext cx="2177596" cy="2179560"/>
            <a:chOff x="5058700" y="2797181"/>
            <a:chExt cx="2308261" cy="231034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9A08054-8974-4490-A1F3-FD6509241D74}"/>
                </a:ext>
              </a:extLst>
            </p:cNvPr>
            <p:cNvGrpSpPr/>
            <p:nvPr/>
          </p:nvGrpSpPr>
          <p:grpSpPr>
            <a:xfrm>
              <a:off x="5058700" y="2797181"/>
              <a:ext cx="2308261" cy="2310343"/>
              <a:chOff x="4982500" y="2854331"/>
              <a:chExt cx="2308261" cy="2310343"/>
            </a:xfrm>
          </p:grpSpPr>
          <p:sp>
            <p:nvSpPr>
              <p:cNvPr id="31" name="Right Triangle 30">
                <a:extLst>
                  <a:ext uri="{FF2B5EF4-FFF2-40B4-BE49-F238E27FC236}">
                    <a16:creationId xmlns:a16="http://schemas.microsoft.com/office/drawing/2014/main" id="{D5CBB0EF-F033-4150-82E6-DD78D6B8D97E}"/>
                  </a:ext>
                </a:extLst>
              </p:cNvPr>
              <p:cNvSpPr/>
              <p:nvPr/>
            </p:nvSpPr>
            <p:spPr>
              <a:xfrm rot="21574246" flipV="1">
                <a:off x="6177866" y="4042874"/>
                <a:ext cx="1112895" cy="1112896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ight Triangle 31">
                <a:extLst>
                  <a:ext uri="{FF2B5EF4-FFF2-40B4-BE49-F238E27FC236}">
                    <a16:creationId xmlns:a16="http://schemas.microsoft.com/office/drawing/2014/main" id="{B2820546-D1C7-44C9-A490-DD63B9719864}"/>
                  </a:ext>
                </a:extLst>
              </p:cNvPr>
              <p:cNvSpPr/>
              <p:nvPr/>
            </p:nvSpPr>
            <p:spPr>
              <a:xfrm rot="16174246" flipV="1">
                <a:off x="6168961" y="2854331"/>
                <a:ext cx="1112896" cy="1112895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ight Triangle 32">
                <a:extLst>
                  <a:ext uri="{FF2B5EF4-FFF2-40B4-BE49-F238E27FC236}">
                    <a16:creationId xmlns:a16="http://schemas.microsoft.com/office/drawing/2014/main" id="{7E445539-80D5-4DA7-9744-F7EAB2BB905F}"/>
                  </a:ext>
                </a:extLst>
              </p:cNvPr>
              <p:cNvSpPr/>
              <p:nvPr/>
            </p:nvSpPr>
            <p:spPr>
              <a:xfrm rot="10774246" flipV="1">
                <a:off x="4982500" y="2863233"/>
                <a:ext cx="1112895" cy="1112896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34" name="Right Triangle 33">
                <a:extLst>
                  <a:ext uri="{FF2B5EF4-FFF2-40B4-BE49-F238E27FC236}">
                    <a16:creationId xmlns:a16="http://schemas.microsoft.com/office/drawing/2014/main" id="{4FD4728C-5B0F-4969-B7CF-4448AF6F735D}"/>
                  </a:ext>
                </a:extLst>
              </p:cNvPr>
              <p:cNvSpPr/>
              <p:nvPr/>
            </p:nvSpPr>
            <p:spPr>
              <a:xfrm rot="5374246" flipV="1">
                <a:off x="4991404" y="4051778"/>
                <a:ext cx="1112896" cy="111289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Rounded Rectangle 30">
              <a:extLst>
                <a:ext uri="{FF2B5EF4-FFF2-40B4-BE49-F238E27FC236}">
                  <a16:creationId xmlns:a16="http://schemas.microsoft.com/office/drawing/2014/main" id="{467687CD-B34A-4D2A-BF24-16C99133A7B3}"/>
                </a:ext>
              </a:extLst>
            </p:cNvPr>
            <p:cNvSpPr/>
            <p:nvPr/>
          </p:nvSpPr>
          <p:spPr>
            <a:xfrm rot="2700000">
              <a:off x="5799930" y="3539452"/>
              <a:ext cx="825800" cy="8258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3084047-5905-4735-975A-14360A11CDF8}"/>
              </a:ext>
            </a:extLst>
          </p:cNvPr>
          <p:cNvSpPr txBox="1"/>
          <p:nvPr/>
        </p:nvSpPr>
        <p:spPr>
          <a:xfrm>
            <a:off x="8626123" y="3741594"/>
            <a:ext cx="9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SWOT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23A7BA-6336-4D01-982E-E05DBBBA0840}"/>
              </a:ext>
            </a:extLst>
          </p:cNvPr>
          <p:cNvSpPr/>
          <p:nvPr/>
        </p:nvSpPr>
        <p:spPr>
          <a:xfrm>
            <a:off x="5239554" y="3051318"/>
            <a:ext cx="1695716" cy="1695717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9000"/>
                </a:schemeClr>
              </a:gs>
            </a:gsLst>
            <a:lin ang="16800000" scaled="0"/>
          </a:gradFill>
          <a:ln w="19050">
            <a:gradFill>
              <a:gsLst>
                <a:gs pos="0">
                  <a:schemeClr val="bg1"/>
                </a:gs>
                <a:gs pos="50000">
                  <a:schemeClr val="bg1">
                    <a:alpha val="6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7200000" scaled="0"/>
            </a:gradFill>
          </a:ln>
          <a:effectLst>
            <a:outerShdw blurRad="25400" dist="12700" dir="81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59DA62-0600-4256-93E8-1F0645375402}"/>
              </a:ext>
            </a:extLst>
          </p:cNvPr>
          <p:cNvGrpSpPr/>
          <p:nvPr/>
        </p:nvGrpSpPr>
        <p:grpSpPr>
          <a:xfrm>
            <a:off x="4718220" y="2473907"/>
            <a:ext cx="1369195" cy="1279809"/>
            <a:chOff x="2827731" y="1829193"/>
            <a:chExt cx="1744272" cy="1630399"/>
          </a:xfrm>
        </p:grpSpPr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E7B2269B-E80A-4D97-AA52-D9B13C6716E2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15">
              <a:extLst>
                <a:ext uri="{FF2B5EF4-FFF2-40B4-BE49-F238E27FC236}">
                  <a16:creationId xmlns:a16="http://schemas.microsoft.com/office/drawing/2014/main" id="{2E1986FD-EDF3-4C7C-A104-683070EB3F41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BA213F-EE0B-433A-9B35-DBC5E47B6D52}"/>
              </a:ext>
            </a:extLst>
          </p:cNvPr>
          <p:cNvGrpSpPr/>
          <p:nvPr/>
        </p:nvGrpSpPr>
        <p:grpSpPr>
          <a:xfrm>
            <a:off x="4671062" y="3895890"/>
            <a:ext cx="1279809" cy="1369195"/>
            <a:chOff x="4671062" y="3895890"/>
            <a:chExt cx="1279809" cy="1369195"/>
          </a:xfrm>
        </p:grpSpPr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31A8BCB0-D6DD-4233-A8B2-20BE63566CD2}"/>
                </a:ext>
              </a:extLst>
            </p:cNvPr>
            <p:cNvSpPr/>
            <p:nvPr/>
          </p:nvSpPr>
          <p:spPr>
            <a:xfrm rot="10800000">
              <a:off x="4671062" y="3895890"/>
              <a:ext cx="729682" cy="704290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A0BB21B9-A60B-43AB-A78E-E31ADDFE0733}"/>
                </a:ext>
              </a:extLst>
            </p:cNvPr>
            <p:cNvSpPr/>
            <p:nvPr/>
          </p:nvSpPr>
          <p:spPr>
            <a:xfrm rot="8033242">
              <a:off x="5233885" y="4548099"/>
              <a:ext cx="729683" cy="704289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9E2D5B-5BBE-409E-A6EF-9EB33B2F0409}"/>
              </a:ext>
            </a:extLst>
          </p:cNvPr>
          <p:cNvGrpSpPr/>
          <p:nvPr/>
        </p:nvGrpSpPr>
        <p:grpSpPr>
          <a:xfrm rot="10800000">
            <a:off x="6092300" y="4052735"/>
            <a:ext cx="1369195" cy="1279809"/>
            <a:chOff x="2827731" y="1829193"/>
            <a:chExt cx="1744272" cy="1630399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234A1CF1-9748-499F-B5D7-56275F05CFC0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20E8714A-FA3F-47F1-9631-3D095DF4E6EC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F8F76B-EC00-4A6A-B74F-41C8C0BD4907}"/>
              </a:ext>
            </a:extLst>
          </p:cNvPr>
          <p:cNvGrpSpPr/>
          <p:nvPr/>
        </p:nvGrpSpPr>
        <p:grpSpPr>
          <a:xfrm rot="5400000">
            <a:off x="6194099" y="2571388"/>
            <a:ext cx="1369196" cy="1279809"/>
            <a:chOff x="2827731" y="1829193"/>
            <a:chExt cx="1744272" cy="1630399"/>
          </a:xfrm>
        </p:grpSpPr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1463F9EA-2E71-492C-B848-733F23566D39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7BD2A6C1-0E20-4058-A5A2-9418C6ABAEC0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FF82250D-BE53-4FB7-A12E-FCB0AE293DF5}"/>
              </a:ext>
            </a:extLst>
          </p:cNvPr>
          <p:cNvSpPr/>
          <p:nvPr/>
        </p:nvSpPr>
        <p:spPr>
          <a:xfrm>
            <a:off x="5735269" y="1858339"/>
            <a:ext cx="563019" cy="5630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4B728C-8230-44A4-907F-26471C521FD4}"/>
              </a:ext>
            </a:extLst>
          </p:cNvPr>
          <p:cNvSpPr/>
          <p:nvPr/>
        </p:nvSpPr>
        <p:spPr>
          <a:xfrm>
            <a:off x="4503719" y="2403150"/>
            <a:ext cx="563019" cy="5630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8C641F-CD35-4FE2-AE88-E169F2BD8859}"/>
              </a:ext>
            </a:extLst>
          </p:cNvPr>
          <p:cNvSpPr/>
          <p:nvPr/>
        </p:nvSpPr>
        <p:spPr>
          <a:xfrm>
            <a:off x="4012977" y="3685015"/>
            <a:ext cx="563019" cy="5630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E2E5F2-EB00-45DA-9BD5-43E771CD0D13}"/>
              </a:ext>
            </a:extLst>
          </p:cNvPr>
          <p:cNvSpPr/>
          <p:nvPr/>
        </p:nvSpPr>
        <p:spPr>
          <a:xfrm>
            <a:off x="4615743" y="4920240"/>
            <a:ext cx="563019" cy="5630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299DF8-5E1C-4FBD-AEBF-2C6C9719081C}"/>
              </a:ext>
            </a:extLst>
          </p:cNvPr>
          <p:cNvSpPr/>
          <p:nvPr/>
        </p:nvSpPr>
        <p:spPr>
          <a:xfrm>
            <a:off x="5881424" y="5390022"/>
            <a:ext cx="563019" cy="5630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FD4341-D07F-479A-BF0D-70D3B7C4BD08}"/>
              </a:ext>
            </a:extLst>
          </p:cNvPr>
          <p:cNvSpPr/>
          <p:nvPr/>
        </p:nvSpPr>
        <p:spPr>
          <a:xfrm>
            <a:off x="7113715" y="4844290"/>
            <a:ext cx="563019" cy="5630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576ECE-AAB3-4C81-8861-992B916E7F98}"/>
              </a:ext>
            </a:extLst>
          </p:cNvPr>
          <p:cNvSpPr/>
          <p:nvPr/>
        </p:nvSpPr>
        <p:spPr>
          <a:xfrm>
            <a:off x="7616006" y="3543746"/>
            <a:ext cx="563019" cy="5630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B671BB-FED1-4918-BE95-7ACA1EA38F8B}"/>
              </a:ext>
            </a:extLst>
          </p:cNvPr>
          <p:cNvSpPr/>
          <p:nvPr/>
        </p:nvSpPr>
        <p:spPr>
          <a:xfrm>
            <a:off x="7014768" y="2302584"/>
            <a:ext cx="563019" cy="5630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B1E72E-D4F6-4F1B-B4C1-1B41C327D401}"/>
              </a:ext>
            </a:extLst>
          </p:cNvPr>
          <p:cNvGrpSpPr/>
          <p:nvPr/>
        </p:nvGrpSpPr>
        <p:grpSpPr>
          <a:xfrm>
            <a:off x="6616996" y="5485265"/>
            <a:ext cx="2966597" cy="657346"/>
            <a:chOff x="4965551" y="1783849"/>
            <a:chExt cx="1780587" cy="65734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0965C3-4465-4A6B-9D45-0DFAAAA1F485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01F775-5BDC-4325-8576-10AB6C5B43FB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2F2C30-CE96-4052-9FFE-C83EEE111521}"/>
              </a:ext>
            </a:extLst>
          </p:cNvPr>
          <p:cNvGrpSpPr/>
          <p:nvPr/>
        </p:nvGrpSpPr>
        <p:grpSpPr>
          <a:xfrm>
            <a:off x="7758952" y="2222058"/>
            <a:ext cx="2966597" cy="657346"/>
            <a:chOff x="4965551" y="1783849"/>
            <a:chExt cx="1780587" cy="65734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820B909-3CFC-42A5-88BE-AB9C610A1210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7D2B19-D78C-4234-92D0-940BADE3D5AD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1229C5-B03F-4223-B1D0-87359BACD2EC}"/>
              </a:ext>
            </a:extLst>
          </p:cNvPr>
          <p:cNvGrpSpPr/>
          <p:nvPr/>
        </p:nvGrpSpPr>
        <p:grpSpPr>
          <a:xfrm>
            <a:off x="8372306" y="3491719"/>
            <a:ext cx="2966597" cy="657346"/>
            <a:chOff x="4965551" y="1783849"/>
            <a:chExt cx="1780587" cy="65734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824FE0-25DD-4E68-BEED-246A0CD50684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369EC4-7EA5-4577-9CF3-C765F10E444B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B6DCC5B-7577-4F9E-B8EE-BD1203B23230}"/>
              </a:ext>
            </a:extLst>
          </p:cNvPr>
          <p:cNvGrpSpPr/>
          <p:nvPr/>
        </p:nvGrpSpPr>
        <p:grpSpPr>
          <a:xfrm>
            <a:off x="7849287" y="4797127"/>
            <a:ext cx="2966597" cy="657346"/>
            <a:chOff x="4965551" y="1783849"/>
            <a:chExt cx="1780587" cy="65734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D076EE-6D1B-4343-81EA-952811A1D398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40AE7D-9018-4B3D-B228-11C5ABDC9A58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BEE981-66D0-4F54-8E9F-D2C80E41BA28}"/>
              </a:ext>
            </a:extLst>
          </p:cNvPr>
          <p:cNvGrpSpPr/>
          <p:nvPr/>
        </p:nvGrpSpPr>
        <p:grpSpPr>
          <a:xfrm>
            <a:off x="2582978" y="1688023"/>
            <a:ext cx="2983091" cy="657346"/>
            <a:chOff x="4965551" y="1783849"/>
            <a:chExt cx="1780587" cy="6573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D4F094F-E0CF-4EDE-82E2-5DD75DAD40D9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83FDEA-F3E8-4620-AF4F-DE99C3B6DFBE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48EAAB-61CC-4762-89F1-2A3CC94FAD28}"/>
              </a:ext>
            </a:extLst>
          </p:cNvPr>
          <p:cNvGrpSpPr/>
          <p:nvPr/>
        </p:nvGrpSpPr>
        <p:grpSpPr>
          <a:xfrm>
            <a:off x="1356856" y="2333065"/>
            <a:ext cx="2983091" cy="657346"/>
            <a:chOff x="4965551" y="1783849"/>
            <a:chExt cx="1780587" cy="65734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0F34D3-D9BB-41BF-8C09-01F57882309F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0F034B-85A9-48EF-9C0F-F9B4B13C1164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E01B97-9AFB-4F1C-B1A9-9A528A51AA01}"/>
              </a:ext>
            </a:extLst>
          </p:cNvPr>
          <p:cNvGrpSpPr/>
          <p:nvPr/>
        </p:nvGrpSpPr>
        <p:grpSpPr>
          <a:xfrm>
            <a:off x="852687" y="3637852"/>
            <a:ext cx="2983091" cy="657346"/>
            <a:chOff x="4965551" y="1783849"/>
            <a:chExt cx="1780587" cy="65734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6BBA1D-FEE7-4287-9770-A21AE350E200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E45E466-CB57-493B-B5EB-F6D4ED870BA5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743626D-595F-49E4-A1A1-E232E20EAC25}"/>
              </a:ext>
            </a:extLst>
          </p:cNvPr>
          <p:cNvGrpSpPr/>
          <p:nvPr/>
        </p:nvGrpSpPr>
        <p:grpSpPr>
          <a:xfrm>
            <a:off x="1454005" y="4870561"/>
            <a:ext cx="2983091" cy="657346"/>
            <a:chOff x="4965551" y="1783849"/>
            <a:chExt cx="1780587" cy="6573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4715325-DFB2-463F-8202-869CA657784F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AB8B0CB-73D0-46AF-A2C1-9546F4D00F06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A8C5C2-DD4F-427D-AE98-44345A864130}"/>
              </a:ext>
            </a:extLst>
          </p:cNvPr>
          <p:cNvGrpSpPr/>
          <p:nvPr/>
        </p:nvGrpSpPr>
        <p:grpSpPr>
          <a:xfrm>
            <a:off x="5374406" y="3820390"/>
            <a:ext cx="1435898" cy="842012"/>
            <a:chOff x="4965551" y="1783849"/>
            <a:chExt cx="1780587" cy="84201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7728A2-15DE-41F4-BD2B-9F7D794B2F89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3C46444-0E71-4262-8F54-A885B4202693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Rectangle 16">
            <a:extLst>
              <a:ext uri="{FF2B5EF4-FFF2-40B4-BE49-F238E27FC236}">
                <a16:creationId xmlns:a16="http://schemas.microsoft.com/office/drawing/2014/main" id="{49178983-9490-4FC1-897C-E36674D7D7B1}"/>
              </a:ext>
            </a:extLst>
          </p:cNvPr>
          <p:cNvSpPr/>
          <p:nvPr/>
        </p:nvSpPr>
        <p:spPr>
          <a:xfrm>
            <a:off x="5816104" y="3352592"/>
            <a:ext cx="578676" cy="38031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Parallelogram 30">
            <a:extLst>
              <a:ext uri="{FF2B5EF4-FFF2-40B4-BE49-F238E27FC236}">
                <a16:creationId xmlns:a16="http://schemas.microsoft.com/office/drawing/2014/main" id="{14CDAA14-7C9F-433C-9593-42231E53888B}"/>
              </a:ext>
            </a:extLst>
          </p:cNvPr>
          <p:cNvSpPr/>
          <p:nvPr/>
        </p:nvSpPr>
        <p:spPr>
          <a:xfrm flipH="1">
            <a:off x="4752602" y="5083690"/>
            <a:ext cx="273822" cy="274499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Isosceles Triangle 8">
            <a:extLst>
              <a:ext uri="{FF2B5EF4-FFF2-40B4-BE49-F238E27FC236}">
                <a16:creationId xmlns:a16="http://schemas.microsoft.com/office/drawing/2014/main" id="{7B0590FD-C52F-46CE-8861-4C4D6CD9F045}"/>
              </a:ext>
            </a:extLst>
          </p:cNvPr>
          <p:cNvSpPr/>
          <p:nvPr/>
        </p:nvSpPr>
        <p:spPr>
          <a:xfrm rot="16200000">
            <a:off x="7771942" y="3668274"/>
            <a:ext cx="265227" cy="31622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Oval 7">
            <a:extLst>
              <a:ext uri="{FF2B5EF4-FFF2-40B4-BE49-F238E27FC236}">
                <a16:creationId xmlns:a16="http://schemas.microsoft.com/office/drawing/2014/main" id="{9AEC08E3-BE74-4D13-B754-BDD6DCABE2E7}"/>
              </a:ext>
            </a:extLst>
          </p:cNvPr>
          <p:cNvSpPr/>
          <p:nvPr/>
        </p:nvSpPr>
        <p:spPr>
          <a:xfrm>
            <a:off x="7262728" y="4987286"/>
            <a:ext cx="281290" cy="2812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 Same Side Corner Rectangle 11">
            <a:extLst>
              <a:ext uri="{FF2B5EF4-FFF2-40B4-BE49-F238E27FC236}">
                <a16:creationId xmlns:a16="http://schemas.microsoft.com/office/drawing/2014/main" id="{DB043948-5C08-42CE-AC1F-1EE53E6C30E5}"/>
              </a:ext>
            </a:extLst>
          </p:cNvPr>
          <p:cNvSpPr>
            <a:spLocks noChangeAspect="1"/>
          </p:cNvSpPr>
          <p:nvPr/>
        </p:nvSpPr>
        <p:spPr>
          <a:xfrm rot="9900000">
            <a:off x="4658758" y="2564184"/>
            <a:ext cx="308325" cy="261863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27">
            <a:extLst>
              <a:ext uri="{FF2B5EF4-FFF2-40B4-BE49-F238E27FC236}">
                <a16:creationId xmlns:a16="http://schemas.microsoft.com/office/drawing/2014/main" id="{65F17FC5-77EA-43CC-8225-0165CDEBA0F7}"/>
              </a:ext>
            </a:extLst>
          </p:cNvPr>
          <p:cNvSpPr/>
          <p:nvPr/>
        </p:nvSpPr>
        <p:spPr>
          <a:xfrm>
            <a:off x="5887135" y="2014888"/>
            <a:ext cx="269704" cy="2071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Donut 24">
            <a:extLst>
              <a:ext uri="{FF2B5EF4-FFF2-40B4-BE49-F238E27FC236}">
                <a16:creationId xmlns:a16="http://schemas.microsoft.com/office/drawing/2014/main" id="{D177810F-7E29-4729-BFAB-1E3D0C11B464}"/>
              </a:ext>
            </a:extLst>
          </p:cNvPr>
          <p:cNvSpPr/>
          <p:nvPr/>
        </p:nvSpPr>
        <p:spPr>
          <a:xfrm>
            <a:off x="6015036" y="5513576"/>
            <a:ext cx="307715" cy="31022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Oval 21">
            <a:extLst>
              <a:ext uri="{FF2B5EF4-FFF2-40B4-BE49-F238E27FC236}">
                <a16:creationId xmlns:a16="http://schemas.microsoft.com/office/drawing/2014/main" id="{10A0D1EE-1F33-49F8-BBBB-033D721F51A1}"/>
              </a:ext>
            </a:extLst>
          </p:cNvPr>
          <p:cNvSpPr>
            <a:spLocks noChangeAspect="1"/>
          </p:cNvSpPr>
          <p:nvPr/>
        </p:nvSpPr>
        <p:spPr>
          <a:xfrm>
            <a:off x="4136205" y="3820391"/>
            <a:ext cx="297351" cy="29983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ed Rectangle 7">
            <a:extLst>
              <a:ext uri="{FF2B5EF4-FFF2-40B4-BE49-F238E27FC236}">
                <a16:creationId xmlns:a16="http://schemas.microsoft.com/office/drawing/2014/main" id="{04307070-DC10-4DD7-AE92-040C0FEE360A}"/>
              </a:ext>
            </a:extLst>
          </p:cNvPr>
          <p:cNvSpPr>
            <a:spLocks noChangeAspect="1"/>
          </p:cNvSpPr>
          <p:nvPr/>
        </p:nvSpPr>
        <p:spPr>
          <a:xfrm>
            <a:off x="7171771" y="2435005"/>
            <a:ext cx="288000" cy="24854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7BA45FA-F435-46AC-B55A-718F15357DBD}"/>
              </a:ext>
            </a:extLst>
          </p:cNvPr>
          <p:cNvSpPr txBox="1"/>
          <p:nvPr/>
        </p:nvSpPr>
        <p:spPr>
          <a:xfrm>
            <a:off x="8478799" y="471300"/>
            <a:ext cx="295169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8E422-FEAC-45DB-AFDE-2B5F27F7410D}"/>
              </a:ext>
            </a:extLst>
          </p:cNvPr>
          <p:cNvSpPr txBox="1"/>
          <p:nvPr/>
        </p:nvSpPr>
        <p:spPr>
          <a:xfrm>
            <a:off x="8478799" y="770520"/>
            <a:ext cx="295169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0DB66-729F-406D-BD4A-F7330A4CD369}"/>
              </a:ext>
            </a:extLst>
          </p:cNvPr>
          <p:cNvSpPr txBox="1"/>
          <p:nvPr/>
        </p:nvSpPr>
        <p:spPr>
          <a:xfrm>
            <a:off x="8478799" y="1668179"/>
            <a:ext cx="295169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8B1426-ED19-4585-A86D-BCCC828E3B4B}"/>
              </a:ext>
            </a:extLst>
          </p:cNvPr>
          <p:cNvSpPr txBox="1"/>
          <p:nvPr/>
        </p:nvSpPr>
        <p:spPr>
          <a:xfrm>
            <a:off x="8478799" y="1368960"/>
            <a:ext cx="295169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052D99-DB10-493B-BC06-9C5A89A390B3}"/>
              </a:ext>
            </a:extLst>
          </p:cNvPr>
          <p:cNvSpPr txBox="1"/>
          <p:nvPr/>
        </p:nvSpPr>
        <p:spPr>
          <a:xfrm>
            <a:off x="8478799" y="1069740"/>
            <a:ext cx="295169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0AFCF-F613-45BB-BC11-452D7396E33C}"/>
              </a:ext>
            </a:extLst>
          </p:cNvPr>
          <p:cNvSpPr txBox="1"/>
          <p:nvPr/>
        </p:nvSpPr>
        <p:spPr>
          <a:xfrm>
            <a:off x="7716967" y="6010277"/>
            <a:ext cx="371352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44CC8-7B7C-4B57-91D9-7B8E5D83C845}"/>
              </a:ext>
            </a:extLst>
          </p:cNvPr>
          <p:cNvSpPr txBox="1"/>
          <p:nvPr/>
        </p:nvSpPr>
        <p:spPr>
          <a:xfrm>
            <a:off x="7716966" y="5189821"/>
            <a:ext cx="37135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C5674-D801-4556-B4EF-261ABAD3EE08}"/>
              </a:ext>
            </a:extLst>
          </p:cNvPr>
          <p:cNvSpPr txBox="1"/>
          <p:nvPr/>
        </p:nvSpPr>
        <p:spPr>
          <a:xfrm>
            <a:off x="882329" y="568064"/>
            <a:ext cx="3746766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 Create</a:t>
            </a:r>
          </a:p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Quality Professional </a:t>
            </a:r>
          </a:p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PPT 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8542845" y="289259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C092FA-D178-4441-94AF-863F91E5D912}"/>
              </a:ext>
            </a:extLst>
          </p:cNvPr>
          <p:cNvGrpSpPr/>
          <p:nvPr/>
        </p:nvGrpSpPr>
        <p:grpSpPr>
          <a:xfrm>
            <a:off x="826662" y="672189"/>
            <a:ext cx="5725848" cy="829774"/>
            <a:chOff x="5511873" y="994406"/>
            <a:chExt cx="5725848" cy="82977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9585AF-56CD-4D2C-81A5-0845A599F70D}"/>
                </a:ext>
              </a:extLst>
            </p:cNvPr>
            <p:cNvSpPr/>
            <p:nvPr/>
          </p:nvSpPr>
          <p:spPr>
            <a:xfrm>
              <a:off x="5595679" y="994406"/>
              <a:ext cx="813495" cy="8134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E10D107-F67F-4AD0-B750-AD6D3703AA21}"/>
                </a:ext>
              </a:extLst>
            </p:cNvPr>
            <p:cNvGrpSpPr/>
            <p:nvPr/>
          </p:nvGrpSpPr>
          <p:grpSpPr>
            <a:xfrm>
              <a:off x="6575881" y="998229"/>
              <a:ext cx="4661840" cy="825951"/>
              <a:chOff x="6575881" y="998229"/>
              <a:chExt cx="4661840" cy="82595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EBADF0-7B67-466E-97AF-CAA93FEB7DC6}"/>
                  </a:ext>
                </a:extLst>
              </p:cNvPr>
              <p:cNvSpPr txBox="1"/>
              <p:nvPr/>
            </p:nvSpPr>
            <p:spPr>
              <a:xfrm>
                <a:off x="6575881" y="1362515"/>
                <a:ext cx="466184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5B8408-DF83-4102-9CE6-165CC54D8F30}"/>
                  </a:ext>
                </a:extLst>
              </p:cNvPr>
              <p:cNvSpPr txBox="1"/>
              <p:nvPr/>
            </p:nvSpPr>
            <p:spPr>
              <a:xfrm>
                <a:off x="6575881" y="998229"/>
                <a:ext cx="4661840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AA6D9E-C75A-4D81-8EAD-A847114B8528}"/>
                </a:ext>
              </a:extLst>
            </p:cNvPr>
            <p:cNvSpPr txBox="1"/>
            <p:nvPr/>
          </p:nvSpPr>
          <p:spPr>
            <a:xfrm>
              <a:off x="5511873" y="1091591"/>
              <a:ext cx="981106" cy="646331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49D2C0-5951-4E76-AE78-FEBD174179B9}"/>
              </a:ext>
            </a:extLst>
          </p:cNvPr>
          <p:cNvGrpSpPr/>
          <p:nvPr/>
        </p:nvGrpSpPr>
        <p:grpSpPr>
          <a:xfrm>
            <a:off x="826662" y="2032432"/>
            <a:ext cx="5725848" cy="829774"/>
            <a:chOff x="5511873" y="994406"/>
            <a:chExt cx="5725848" cy="8297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3B07BD2-F092-4366-9E18-05201737AD7F}"/>
                </a:ext>
              </a:extLst>
            </p:cNvPr>
            <p:cNvSpPr/>
            <p:nvPr/>
          </p:nvSpPr>
          <p:spPr>
            <a:xfrm>
              <a:off x="5595679" y="994406"/>
              <a:ext cx="813495" cy="813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740CC58-39C2-42FD-8FD4-5A15828D25A8}"/>
                </a:ext>
              </a:extLst>
            </p:cNvPr>
            <p:cNvGrpSpPr/>
            <p:nvPr/>
          </p:nvGrpSpPr>
          <p:grpSpPr>
            <a:xfrm>
              <a:off x="6575881" y="998229"/>
              <a:ext cx="4661840" cy="825951"/>
              <a:chOff x="6575881" y="998229"/>
              <a:chExt cx="4661840" cy="82595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8C2020-D507-445D-BE0E-7C7183BBA9FE}"/>
                  </a:ext>
                </a:extLst>
              </p:cNvPr>
              <p:cNvSpPr txBox="1"/>
              <p:nvPr/>
            </p:nvSpPr>
            <p:spPr>
              <a:xfrm>
                <a:off x="6575881" y="1362515"/>
                <a:ext cx="466184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A65369-09F1-438D-BA4F-EB6DB36C23ED}"/>
                  </a:ext>
                </a:extLst>
              </p:cNvPr>
              <p:cNvSpPr txBox="1"/>
              <p:nvPr/>
            </p:nvSpPr>
            <p:spPr>
              <a:xfrm>
                <a:off x="6575881" y="998229"/>
                <a:ext cx="4661840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7AA6F6-09CD-4C59-86C0-A96973D2185A}"/>
                </a:ext>
              </a:extLst>
            </p:cNvPr>
            <p:cNvSpPr txBox="1"/>
            <p:nvPr/>
          </p:nvSpPr>
          <p:spPr>
            <a:xfrm>
              <a:off x="5511873" y="1091591"/>
              <a:ext cx="981106" cy="646331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4DF2F2-F6FA-4A1B-9581-10F070613814}"/>
              </a:ext>
            </a:extLst>
          </p:cNvPr>
          <p:cNvGrpSpPr/>
          <p:nvPr/>
        </p:nvGrpSpPr>
        <p:grpSpPr>
          <a:xfrm>
            <a:off x="826662" y="3392675"/>
            <a:ext cx="5725848" cy="829774"/>
            <a:chOff x="5511873" y="994406"/>
            <a:chExt cx="5725848" cy="82977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39D01F5-D1E6-410C-AFB4-BCFE46173AC9}"/>
                </a:ext>
              </a:extLst>
            </p:cNvPr>
            <p:cNvSpPr/>
            <p:nvPr/>
          </p:nvSpPr>
          <p:spPr>
            <a:xfrm>
              <a:off x="5595679" y="994406"/>
              <a:ext cx="813495" cy="81349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7A54052-D1A0-4FCB-9486-27DA7D7E66C6}"/>
                </a:ext>
              </a:extLst>
            </p:cNvPr>
            <p:cNvGrpSpPr/>
            <p:nvPr/>
          </p:nvGrpSpPr>
          <p:grpSpPr>
            <a:xfrm>
              <a:off x="6575881" y="998229"/>
              <a:ext cx="4661840" cy="825951"/>
              <a:chOff x="6575881" y="998229"/>
              <a:chExt cx="4661840" cy="82595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6AD9B2-2550-4D86-BB98-79104EE9574C}"/>
                  </a:ext>
                </a:extLst>
              </p:cNvPr>
              <p:cNvSpPr txBox="1"/>
              <p:nvPr/>
            </p:nvSpPr>
            <p:spPr>
              <a:xfrm>
                <a:off x="6575881" y="1362515"/>
                <a:ext cx="466184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F348DA-2905-40BE-BD83-B536C04DE678}"/>
                  </a:ext>
                </a:extLst>
              </p:cNvPr>
              <p:cNvSpPr txBox="1"/>
              <p:nvPr/>
            </p:nvSpPr>
            <p:spPr>
              <a:xfrm>
                <a:off x="6575881" y="998229"/>
                <a:ext cx="4661840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EF2864-50F1-4B9C-BFFD-B4F94CC5EAE5}"/>
                </a:ext>
              </a:extLst>
            </p:cNvPr>
            <p:cNvSpPr txBox="1"/>
            <p:nvPr/>
          </p:nvSpPr>
          <p:spPr>
            <a:xfrm>
              <a:off x="5511873" y="1077988"/>
              <a:ext cx="981106" cy="646331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398774-F9B7-4311-A387-F603766698E5}"/>
              </a:ext>
            </a:extLst>
          </p:cNvPr>
          <p:cNvGrpSpPr/>
          <p:nvPr/>
        </p:nvGrpSpPr>
        <p:grpSpPr>
          <a:xfrm>
            <a:off x="826662" y="4752917"/>
            <a:ext cx="5725848" cy="829774"/>
            <a:chOff x="5511873" y="994406"/>
            <a:chExt cx="5725848" cy="82977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E575C3-5541-406A-AAE7-306C1BBAC6FA}"/>
                </a:ext>
              </a:extLst>
            </p:cNvPr>
            <p:cNvSpPr/>
            <p:nvPr/>
          </p:nvSpPr>
          <p:spPr>
            <a:xfrm>
              <a:off x="5595679" y="994406"/>
              <a:ext cx="813495" cy="8134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EB10A2A-FAF7-4EBF-84DC-777859257D7D}"/>
                </a:ext>
              </a:extLst>
            </p:cNvPr>
            <p:cNvGrpSpPr/>
            <p:nvPr/>
          </p:nvGrpSpPr>
          <p:grpSpPr>
            <a:xfrm>
              <a:off x="6575881" y="998229"/>
              <a:ext cx="4661840" cy="825951"/>
              <a:chOff x="6575881" y="998229"/>
              <a:chExt cx="4661840" cy="82595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DBAAA2-1046-42D0-B1DE-2E668A68713C}"/>
                  </a:ext>
                </a:extLst>
              </p:cNvPr>
              <p:cNvSpPr txBox="1"/>
              <p:nvPr/>
            </p:nvSpPr>
            <p:spPr>
              <a:xfrm>
                <a:off x="6575881" y="1362515"/>
                <a:ext cx="466184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9EE704-D571-4F52-BB80-F58D2EAE0D7A}"/>
                  </a:ext>
                </a:extLst>
              </p:cNvPr>
              <p:cNvSpPr txBox="1"/>
              <p:nvPr/>
            </p:nvSpPr>
            <p:spPr>
              <a:xfrm>
                <a:off x="6575881" y="998229"/>
                <a:ext cx="4661840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F217D7-453F-46F3-99B1-D9AD935C8BC0}"/>
                </a:ext>
              </a:extLst>
            </p:cNvPr>
            <p:cNvSpPr txBox="1"/>
            <p:nvPr/>
          </p:nvSpPr>
          <p:spPr>
            <a:xfrm>
              <a:off x="5511873" y="1077988"/>
              <a:ext cx="981106" cy="646331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B1259FA-48EC-4E04-B36C-9EEF0DB14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8295624"/>
              </p:ext>
            </p:extLst>
          </p:nvPr>
        </p:nvGraphicFramePr>
        <p:xfrm>
          <a:off x="549650" y="2096922"/>
          <a:ext cx="4892198" cy="4001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C6943A9-6FBA-4D51-9762-8EB2921DCEB3}"/>
              </a:ext>
            </a:extLst>
          </p:cNvPr>
          <p:cNvGrpSpPr/>
          <p:nvPr/>
        </p:nvGrpSpPr>
        <p:grpSpPr>
          <a:xfrm rot="19112097" flipH="1">
            <a:off x="3836005" y="1733074"/>
            <a:ext cx="1397738" cy="1093211"/>
            <a:chOff x="4147752" y="550769"/>
            <a:chExt cx="1397738" cy="1093211"/>
          </a:xfrm>
        </p:grpSpPr>
        <p:sp>
          <p:nvSpPr>
            <p:cNvPr id="5" name="Flowchart: Extract 10">
              <a:extLst>
                <a:ext uri="{FF2B5EF4-FFF2-40B4-BE49-F238E27FC236}">
                  <a16:creationId xmlns:a16="http://schemas.microsoft.com/office/drawing/2014/main" id="{5EB9941A-DDD1-46E3-B6FF-B1A9154EFF02}"/>
                </a:ext>
              </a:extLst>
            </p:cNvPr>
            <p:cNvSpPr/>
            <p:nvPr/>
          </p:nvSpPr>
          <p:spPr>
            <a:xfrm rot="5400000">
              <a:off x="4300015" y="398506"/>
              <a:ext cx="1093211" cy="1397738"/>
            </a:xfrm>
            <a:custGeom>
              <a:avLst/>
              <a:gdLst/>
              <a:ahLst/>
              <a:cxnLst/>
              <a:rect l="l" t="t" r="r" b="b"/>
              <a:pathLst>
                <a:path w="864096" h="1104800">
                  <a:moveTo>
                    <a:pt x="432048" y="1104800"/>
                  </a:moveTo>
                  <a:cubicBezTo>
                    <a:pt x="193434" y="1104800"/>
                    <a:pt x="0" y="911366"/>
                    <a:pt x="0" y="672752"/>
                  </a:cubicBezTo>
                  <a:cubicBezTo>
                    <a:pt x="0" y="462875"/>
                    <a:pt x="149648" y="287951"/>
                    <a:pt x="348122" y="249164"/>
                  </a:cubicBezTo>
                  <a:lnTo>
                    <a:pt x="432048" y="0"/>
                  </a:lnTo>
                  <a:lnTo>
                    <a:pt x="515974" y="249164"/>
                  </a:lnTo>
                  <a:cubicBezTo>
                    <a:pt x="714448" y="287951"/>
                    <a:pt x="864096" y="462875"/>
                    <a:pt x="864096" y="672752"/>
                  </a:cubicBezTo>
                  <a:cubicBezTo>
                    <a:pt x="864096" y="911366"/>
                    <a:pt x="670662" y="1104800"/>
                    <a:pt x="432048" y="11048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45FAF7-3C84-4342-B414-61BE72E0CFF7}"/>
                </a:ext>
              </a:extLst>
            </p:cNvPr>
            <p:cNvSpPr txBox="1"/>
            <p:nvPr/>
          </p:nvSpPr>
          <p:spPr>
            <a:xfrm rot="19112097">
              <a:off x="4176648" y="952501"/>
              <a:ext cx="102400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85679-A839-4AE1-870B-E2A1ED242DF7}"/>
              </a:ext>
            </a:extLst>
          </p:cNvPr>
          <p:cNvGrpSpPr/>
          <p:nvPr/>
        </p:nvGrpSpPr>
        <p:grpSpPr>
          <a:xfrm>
            <a:off x="6096000" y="1717895"/>
            <a:ext cx="5371602" cy="1127966"/>
            <a:chOff x="3501215" y="2000094"/>
            <a:chExt cx="4031191" cy="11279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013745-1343-4223-B8D5-6F385EB76A8A}"/>
                </a:ext>
              </a:extLst>
            </p:cNvPr>
            <p:cNvSpPr txBox="1"/>
            <p:nvPr/>
          </p:nvSpPr>
          <p:spPr>
            <a:xfrm>
              <a:off x="3507646" y="2297063"/>
              <a:ext cx="4024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194110-A338-4BE8-81F4-A40CB8AB5C03}"/>
                </a:ext>
              </a:extLst>
            </p:cNvPr>
            <p:cNvSpPr txBox="1"/>
            <p:nvPr/>
          </p:nvSpPr>
          <p:spPr>
            <a:xfrm>
              <a:off x="3501215" y="2000094"/>
              <a:ext cx="4029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F8DB27-A206-4AE3-988E-2BA934B7E49F}"/>
              </a:ext>
            </a:extLst>
          </p:cNvPr>
          <p:cNvGrpSpPr/>
          <p:nvPr/>
        </p:nvGrpSpPr>
        <p:grpSpPr>
          <a:xfrm>
            <a:off x="6611084" y="3181765"/>
            <a:ext cx="1761331" cy="758741"/>
            <a:chOff x="203895" y="3409836"/>
            <a:chExt cx="1761331" cy="7587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CBA183-CC11-43C3-9CC3-589AFCBFCD72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$234,090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45C083-9B74-4D0B-9748-41A7E7D09749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5719C1-91E4-4D15-A2E8-F6E0C5154D39}"/>
              </a:ext>
            </a:extLst>
          </p:cNvPr>
          <p:cNvGrpSpPr/>
          <p:nvPr/>
        </p:nvGrpSpPr>
        <p:grpSpPr>
          <a:xfrm>
            <a:off x="8879795" y="3181765"/>
            <a:ext cx="1761331" cy="758741"/>
            <a:chOff x="203895" y="3409836"/>
            <a:chExt cx="1761331" cy="75874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898F31-32E1-4F7D-945A-E978AAA843DA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$434,090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862A67-1964-41F0-B3F8-91F885BC9C80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220DC32-D3E9-482E-B1ED-5587963625BE}"/>
              </a:ext>
            </a:extLst>
          </p:cNvPr>
          <p:cNvSpPr txBox="1"/>
          <p:nvPr/>
        </p:nvSpPr>
        <p:spPr>
          <a:xfrm>
            <a:off x="6096000" y="4155949"/>
            <a:ext cx="5363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BA4352-B12E-4B81-8A9F-0B637F9B78AF}"/>
              </a:ext>
            </a:extLst>
          </p:cNvPr>
          <p:cNvSpPr/>
          <p:nvPr/>
        </p:nvSpPr>
        <p:spPr>
          <a:xfrm>
            <a:off x="5735719" y="5150650"/>
            <a:ext cx="6023785" cy="1154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8DC954-639F-4650-89A8-A95B1ABAAD54}"/>
              </a:ext>
            </a:extLst>
          </p:cNvPr>
          <p:cNvSpPr/>
          <p:nvPr/>
        </p:nvSpPr>
        <p:spPr>
          <a:xfrm>
            <a:off x="6086846" y="5418045"/>
            <a:ext cx="612000" cy="612000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4C0C68-F6A7-4B60-AF37-3306B4126B5B}"/>
              </a:ext>
            </a:extLst>
          </p:cNvPr>
          <p:cNvSpPr txBox="1"/>
          <p:nvPr/>
        </p:nvSpPr>
        <p:spPr>
          <a:xfrm>
            <a:off x="6860710" y="5369564"/>
            <a:ext cx="175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96F2441-832A-4654-BEF3-FE96A34A7850}"/>
              </a:ext>
            </a:extLst>
          </p:cNvPr>
          <p:cNvSpPr/>
          <p:nvPr/>
        </p:nvSpPr>
        <p:spPr>
          <a:xfrm>
            <a:off x="8990629" y="5424693"/>
            <a:ext cx="612000" cy="612000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CCB7C2-E0A9-410E-88A0-7D89A2B024A1}"/>
              </a:ext>
            </a:extLst>
          </p:cNvPr>
          <p:cNvSpPr txBox="1"/>
          <p:nvPr/>
        </p:nvSpPr>
        <p:spPr>
          <a:xfrm>
            <a:off x="9764494" y="5376212"/>
            <a:ext cx="175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Parallelogram 30">
            <a:extLst>
              <a:ext uri="{FF2B5EF4-FFF2-40B4-BE49-F238E27FC236}">
                <a16:creationId xmlns:a16="http://schemas.microsoft.com/office/drawing/2014/main" id="{6F472907-C1A6-40CC-B2BF-486BF265E830}"/>
              </a:ext>
            </a:extLst>
          </p:cNvPr>
          <p:cNvSpPr/>
          <p:nvPr/>
        </p:nvSpPr>
        <p:spPr>
          <a:xfrm flipH="1">
            <a:off x="9166708" y="5608879"/>
            <a:ext cx="275022" cy="275702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Donut 24">
            <a:extLst>
              <a:ext uri="{FF2B5EF4-FFF2-40B4-BE49-F238E27FC236}">
                <a16:creationId xmlns:a16="http://schemas.microsoft.com/office/drawing/2014/main" id="{3A3CBCA2-2DCF-4DD2-A339-F1B96813E9E5}"/>
              </a:ext>
            </a:extLst>
          </p:cNvPr>
          <p:cNvSpPr/>
          <p:nvPr/>
        </p:nvSpPr>
        <p:spPr>
          <a:xfrm>
            <a:off x="6238418" y="5576805"/>
            <a:ext cx="305292" cy="30777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5AD999-365E-430E-AF2C-746ECB008BB7}"/>
              </a:ext>
            </a:extLst>
          </p:cNvPr>
          <p:cNvSpPr/>
          <p:nvPr/>
        </p:nvSpPr>
        <p:spPr>
          <a:xfrm>
            <a:off x="3177" y="5133942"/>
            <a:ext cx="12192002" cy="98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5E6E08-14C6-412C-84A8-297A54CBF784}"/>
              </a:ext>
            </a:extLst>
          </p:cNvPr>
          <p:cNvSpPr/>
          <p:nvPr/>
        </p:nvSpPr>
        <p:spPr>
          <a:xfrm>
            <a:off x="-2" y="1848590"/>
            <a:ext cx="12192002" cy="32403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8210D14A-635D-46BE-80DE-9D6631F7A900}"/>
              </a:ext>
            </a:extLst>
          </p:cNvPr>
          <p:cNvSpPr>
            <a:spLocks noEditPoints="1"/>
          </p:cNvSpPr>
          <p:nvPr/>
        </p:nvSpPr>
        <p:spPr bwMode="auto">
          <a:xfrm>
            <a:off x="971606" y="1297127"/>
            <a:ext cx="3514827" cy="5036409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14296D-4841-4894-B8C8-95F63CD8A5CF}"/>
              </a:ext>
            </a:extLst>
          </p:cNvPr>
          <p:cNvGrpSpPr/>
          <p:nvPr/>
        </p:nvGrpSpPr>
        <p:grpSpPr>
          <a:xfrm>
            <a:off x="5003016" y="2045730"/>
            <a:ext cx="6506632" cy="2222227"/>
            <a:chOff x="3147569" y="1773210"/>
            <a:chExt cx="5282261" cy="22222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DB5462-E5F4-4989-8DE6-3214E43BF67C}"/>
                </a:ext>
              </a:extLst>
            </p:cNvPr>
            <p:cNvSpPr txBox="1"/>
            <p:nvPr/>
          </p:nvSpPr>
          <p:spPr>
            <a:xfrm>
              <a:off x="3147569" y="3349106"/>
              <a:ext cx="52822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25880A-294C-495D-B9EC-C55ACF09DFCD}"/>
                </a:ext>
              </a:extLst>
            </p:cNvPr>
            <p:cNvSpPr txBox="1"/>
            <p:nvPr/>
          </p:nvSpPr>
          <p:spPr>
            <a:xfrm>
              <a:off x="5472600" y="1773210"/>
              <a:ext cx="295722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Simple PowerPoint Presentation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204351-D679-4F7F-BD04-E7DBEDF7B4BF}"/>
              </a:ext>
            </a:extLst>
          </p:cNvPr>
          <p:cNvSpPr txBox="1"/>
          <p:nvPr/>
        </p:nvSpPr>
        <p:spPr>
          <a:xfrm>
            <a:off x="9120441" y="4466516"/>
            <a:ext cx="2345662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7AE95-3011-42F8-81DB-6A2FCBA93099}"/>
              </a:ext>
            </a:extLst>
          </p:cNvPr>
          <p:cNvSpPr/>
          <p:nvPr/>
        </p:nvSpPr>
        <p:spPr>
          <a:xfrm>
            <a:off x="6227386" y="5406424"/>
            <a:ext cx="751963" cy="751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C08F28-4B7D-4B82-BF41-AA4566747990}"/>
              </a:ext>
            </a:extLst>
          </p:cNvPr>
          <p:cNvSpPr/>
          <p:nvPr/>
        </p:nvSpPr>
        <p:spPr>
          <a:xfrm>
            <a:off x="7720079" y="5406424"/>
            <a:ext cx="751963" cy="751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8D1C1A-135B-4B9F-A08B-A7068F3D3A8F}"/>
              </a:ext>
            </a:extLst>
          </p:cNvPr>
          <p:cNvSpPr/>
          <p:nvPr/>
        </p:nvSpPr>
        <p:spPr>
          <a:xfrm>
            <a:off x="9212772" y="5406424"/>
            <a:ext cx="751963" cy="751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4C4151-EA7B-4CBD-82F8-F8D34F0DE514}"/>
              </a:ext>
            </a:extLst>
          </p:cNvPr>
          <p:cNvSpPr/>
          <p:nvPr/>
        </p:nvSpPr>
        <p:spPr>
          <a:xfrm>
            <a:off x="10705465" y="5406424"/>
            <a:ext cx="751963" cy="751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9C660BCB-C525-48DA-8C45-A7CDD2B1BDF5}"/>
              </a:ext>
            </a:extLst>
          </p:cNvPr>
          <p:cNvSpPr/>
          <p:nvPr/>
        </p:nvSpPr>
        <p:spPr>
          <a:xfrm>
            <a:off x="2356379" y="2383250"/>
            <a:ext cx="1707037" cy="170703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A700C5-2D34-4211-82E4-EA47C1A41F41}"/>
              </a:ext>
            </a:extLst>
          </p:cNvPr>
          <p:cNvSpPr txBox="1"/>
          <p:nvPr/>
        </p:nvSpPr>
        <p:spPr>
          <a:xfrm>
            <a:off x="2621465" y="2913603"/>
            <a:ext cx="117686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85%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8FC15C2D-B419-4683-97D4-8487150FF3C6}"/>
              </a:ext>
            </a:extLst>
          </p:cNvPr>
          <p:cNvSpPr/>
          <p:nvPr/>
        </p:nvSpPr>
        <p:spPr>
          <a:xfrm rot="2700000">
            <a:off x="7996576" y="554450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C8E954F-B990-4D6A-AEA3-7D69E2777E2E}"/>
              </a:ext>
            </a:extLst>
          </p:cNvPr>
          <p:cNvSpPr/>
          <p:nvPr/>
        </p:nvSpPr>
        <p:spPr>
          <a:xfrm>
            <a:off x="6446267" y="563085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ectangle 36">
            <a:extLst>
              <a:ext uri="{FF2B5EF4-FFF2-40B4-BE49-F238E27FC236}">
                <a16:creationId xmlns:a16="http://schemas.microsoft.com/office/drawing/2014/main" id="{692F3C6F-0690-454D-8116-15CE03A3B2AE}"/>
              </a:ext>
            </a:extLst>
          </p:cNvPr>
          <p:cNvSpPr/>
          <p:nvPr/>
        </p:nvSpPr>
        <p:spPr>
          <a:xfrm>
            <a:off x="9402916" y="563643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1786BBE3-4E34-4532-B705-E74B327FC062}"/>
              </a:ext>
            </a:extLst>
          </p:cNvPr>
          <p:cNvSpPr>
            <a:spLocks noChangeAspect="1"/>
          </p:cNvSpPr>
          <p:nvPr/>
        </p:nvSpPr>
        <p:spPr>
          <a:xfrm>
            <a:off x="10890493" y="5606629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85FF9-F468-4ED7-862C-AD147EC585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BBA36-5D5B-40B9-BBA1-86764C20CB16}"/>
              </a:ext>
            </a:extLst>
          </p:cNvPr>
          <p:cNvSpPr txBox="1"/>
          <p:nvPr/>
        </p:nvSpPr>
        <p:spPr>
          <a:xfrm>
            <a:off x="696944" y="158301"/>
            <a:ext cx="4384534" cy="1200329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3DDD3-D0CF-403A-B6F3-9248232DFD49}"/>
              </a:ext>
            </a:extLst>
          </p:cNvPr>
          <p:cNvSpPr txBox="1"/>
          <p:nvPr/>
        </p:nvSpPr>
        <p:spPr>
          <a:xfrm>
            <a:off x="696944" y="1434874"/>
            <a:ext cx="4384534" cy="46166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4731BB-9DD7-4615-B1F6-AEAB5E21928D}"/>
              </a:ext>
            </a:extLst>
          </p:cNvPr>
          <p:cNvSpPr txBox="1"/>
          <p:nvPr/>
        </p:nvSpPr>
        <p:spPr>
          <a:xfrm>
            <a:off x="5386361" y="3789019"/>
            <a:ext cx="4148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F18C0-C8FF-42DB-9C17-4D7B2CE5A2EA}"/>
              </a:ext>
            </a:extLst>
          </p:cNvPr>
          <p:cNvSpPr txBox="1"/>
          <p:nvPr/>
        </p:nvSpPr>
        <p:spPr>
          <a:xfrm>
            <a:off x="5386360" y="5242839"/>
            <a:ext cx="6104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9" indent="-171459">
              <a:buFont typeface="Wingdings" pitchFamily="2" charset="2"/>
              <a:buChar char="v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  <a:p>
            <a:pPr marL="171459" indent="-171459">
              <a:buFont typeface="Wingdings" pitchFamily="2" charset="2"/>
              <a:buChar char="v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A62CDB3-960A-4770-8616-3042F94341F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79C6EB-07B8-459A-B302-2E1F6DB7B097}"/>
              </a:ext>
            </a:extLst>
          </p:cNvPr>
          <p:cNvGrpSpPr/>
          <p:nvPr/>
        </p:nvGrpSpPr>
        <p:grpSpPr>
          <a:xfrm>
            <a:off x="8357137" y="4516396"/>
            <a:ext cx="2998375" cy="1508911"/>
            <a:chOff x="6533673" y="3357955"/>
            <a:chExt cx="2150471" cy="15089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D9FDB8-016F-460B-A209-1136EA38F843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BCA791-2F93-480D-8E53-6F98AE776A1E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FB0B5E-C1F9-4E7B-B4CC-680EC46F281E}"/>
              </a:ext>
            </a:extLst>
          </p:cNvPr>
          <p:cNvGrpSpPr/>
          <p:nvPr/>
        </p:nvGrpSpPr>
        <p:grpSpPr>
          <a:xfrm>
            <a:off x="787656" y="2257163"/>
            <a:ext cx="3043614" cy="1508911"/>
            <a:chOff x="6533673" y="3357955"/>
            <a:chExt cx="2150471" cy="15089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B938B7-03C9-405B-8F97-57D102407D30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6DBDAB-007C-4584-AA64-8ED4D9769944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71355CF-06E1-4ADF-A232-A5E3A099205A}"/>
              </a:ext>
            </a:extLst>
          </p:cNvPr>
          <p:cNvGrpSpPr/>
          <p:nvPr/>
        </p:nvGrpSpPr>
        <p:grpSpPr>
          <a:xfrm>
            <a:off x="3968016" y="2266160"/>
            <a:ext cx="4255967" cy="3739834"/>
            <a:chOff x="3968016" y="2266160"/>
            <a:chExt cx="4255967" cy="3739834"/>
          </a:xfrm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18E69EE9-01CD-4F5B-B76C-99A6C3523E38}"/>
                </a:ext>
              </a:extLst>
            </p:cNvPr>
            <p:cNvSpPr/>
            <p:nvPr/>
          </p:nvSpPr>
          <p:spPr>
            <a:xfrm rot="1935207">
              <a:off x="5957684" y="3764178"/>
              <a:ext cx="264563" cy="788459"/>
            </a:xfrm>
            <a:prstGeom prst="flowChartProcess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B90CA1A-C2BF-4580-AE9A-9D5A413DC514}"/>
                </a:ext>
              </a:extLst>
            </p:cNvPr>
            <p:cNvSpPr/>
            <p:nvPr/>
          </p:nvSpPr>
          <p:spPr>
            <a:xfrm rot="1800000">
              <a:off x="4492507" y="4287922"/>
              <a:ext cx="2134907" cy="1285545"/>
            </a:xfrm>
            <a:custGeom>
              <a:avLst/>
              <a:gdLst>
                <a:gd name="connsiteX0" fmla="*/ 547095 w 2134907"/>
                <a:gd name="connsiteY0" fmla="*/ 135358 h 1285545"/>
                <a:gd name="connsiteX1" fmla="*/ 1048029 w 2134907"/>
                <a:gd name="connsiteY1" fmla="*/ 187 h 1285545"/>
                <a:gd name="connsiteX2" fmla="*/ 2134907 w 2134907"/>
                <a:gd name="connsiteY2" fmla="*/ 1028249 h 1285545"/>
                <a:gd name="connsiteX3" fmla="*/ 1985073 w 2134907"/>
                <a:gd name="connsiteY3" fmla="*/ 1057537 h 1285545"/>
                <a:gd name="connsiteX4" fmla="*/ 1983298 w 2134907"/>
                <a:gd name="connsiteY4" fmla="*/ 1057923 h 1285545"/>
                <a:gd name="connsiteX5" fmla="*/ 1052482 w 2134907"/>
                <a:gd name="connsiteY5" fmla="*/ 1285545 h 1285545"/>
                <a:gd name="connsiteX6" fmla="*/ 1794830 w 2134907"/>
                <a:gd name="connsiteY6" fmla="*/ 856951 h 1285545"/>
                <a:gd name="connsiteX7" fmla="*/ 1771101 w 2134907"/>
                <a:gd name="connsiteY7" fmla="*/ 786433 h 1285545"/>
                <a:gd name="connsiteX8" fmla="*/ 1053521 w 2134907"/>
                <a:gd name="connsiteY8" fmla="*/ 296499 h 1285545"/>
                <a:gd name="connsiteX9" fmla="*/ 296362 w 2134907"/>
                <a:gd name="connsiteY9" fmla="*/ 1067823 h 1285545"/>
                <a:gd name="connsiteX10" fmla="*/ 0 w 2134907"/>
                <a:gd name="connsiteY10" fmla="*/ 1067823 h 1285545"/>
                <a:gd name="connsiteX11" fmla="*/ 547095 w 2134907"/>
                <a:gd name="connsiteY11" fmla="*/ 135358 h 1285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4907" h="1285545">
                  <a:moveTo>
                    <a:pt x="547095" y="135358"/>
                  </a:moveTo>
                  <a:cubicBezTo>
                    <a:pt x="695636" y="52245"/>
                    <a:pt x="866177" y="3558"/>
                    <a:pt x="1048029" y="187"/>
                  </a:cubicBezTo>
                  <a:cubicBezTo>
                    <a:pt x="1629956" y="-10601"/>
                    <a:pt x="2113336" y="446622"/>
                    <a:pt x="2134907" y="1028249"/>
                  </a:cubicBezTo>
                  <a:cubicBezTo>
                    <a:pt x="2077556" y="1038339"/>
                    <a:pt x="2030775" y="1047793"/>
                    <a:pt x="1985073" y="1057537"/>
                  </a:cubicBezTo>
                  <a:lnTo>
                    <a:pt x="1983298" y="1057923"/>
                  </a:lnTo>
                  <a:lnTo>
                    <a:pt x="1052482" y="1285545"/>
                  </a:lnTo>
                  <a:lnTo>
                    <a:pt x="1794830" y="856951"/>
                  </a:lnTo>
                  <a:lnTo>
                    <a:pt x="1771101" y="786433"/>
                  </a:lnTo>
                  <a:cubicBezTo>
                    <a:pt x="1645767" y="502748"/>
                    <a:pt x="1368835" y="290653"/>
                    <a:pt x="1053521" y="296499"/>
                  </a:cubicBezTo>
                  <a:cubicBezTo>
                    <a:pt x="633103" y="304292"/>
                    <a:pt x="296362" y="647332"/>
                    <a:pt x="296362" y="1067823"/>
                  </a:cubicBezTo>
                  <a:lnTo>
                    <a:pt x="0" y="1067823"/>
                  </a:lnTo>
                  <a:cubicBezTo>
                    <a:pt x="0" y="667680"/>
                    <a:pt x="220306" y="318207"/>
                    <a:pt x="547095" y="13535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21594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Donut 50">
              <a:extLst>
                <a:ext uri="{FF2B5EF4-FFF2-40B4-BE49-F238E27FC236}">
                  <a16:creationId xmlns:a16="http://schemas.microsoft.com/office/drawing/2014/main" id="{57AB5D77-725C-4B13-A0E7-BAB94441659A}"/>
                </a:ext>
              </a:extLst>
            </p:cNvPr>
            <p:cNvSpPr/>
            <p:nvPr/>
          </p:nvSpPr>
          <p:spPr>
            <a:xfrm>
              <a:off x="4654541" y="4619569"/>
              <a:ext cx="1386424" cy="1386425"/>
            </a:xfrm>
            <a:prstGeom prst="donut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" name="Right Arrow 51">
              <a:extLst>
                <a:ext uri="{FF2B5EF4-FFF2-40B4-BE49-F238E27FC236}">
                  <a16:creationId xmlns:a16="http://schemas.microsoft.com/office/drawing/2014/main" id="{2DACFBA2-A906-475B-A6E5-52E0BF76AC2A}"/>
                </a:ext>
              </a:extLst>
            </p:cNvPr>
            <p:cNvSpPr/>
            <p:nvPr/>
          </p:nvSpPr>
          <p:spPr>
            <a:xfrm>
              <a:off x="5225608" y="4823733"/>
              <a:ext cx="2998375" cy="881777"/>
            </a:xfrm>
            <a:prstGeom prst="rightArrow">
              <a:avLst>
                <a:gd name="adj1" fmla="val 50000"/>
                <a:gd name="adj2" fmla="val 58337"/>
              </a:avLst>
            </a:prstGeom>
            <a:solidFill>
              <a:schemeClr val="accent2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0D1DE6C-EBC2-4C1D-8A6C-593402DBBA61}"/>
                </a:ext>
              </a:extLst>
            </p:cNvPr>
            <p:cNvSpPr/>
            <p:nvPr/>
          </p:nvSpPr>
          <p:spPr>
            <a:xfrm>
              <a:off x="5775903" y="2473900"/>
              <a:ext cx="1992773" cy="1567268"/>
            </a:xfrm>
            <a:custGeom>
              <a:avLst/>
              <a:gdLst>
                <a:gd name="connsiteX0" fmla="*/ 124102 w 1992773"/>
                <a:gd name="connsiteY0" fmla="*/ 0 h 1567268"/>
                <a:gd name="connsiteX1" fmla="*/ 255090 w 1992773"/>
                <a:gd name="connsiteY1" fmla="*/ 43239 h 1567268"/>
                <a:gd name="connsiteX2" fmla="*/ 297280 w 1992773"/>
                <a:gd name="connsiteY2" fmla="*/ 57993 h 1567268"/>
                <a:gd name="connsiteX3" fmla="*/ 1190160 w 1992773"/>
                <a:gd name="connsiteY3" fmla="*/ 318388 h 1567268"/>
                <a:gd name="connsiteX4" fmla="*/ 321082 w 1992773"/>
                <a:gd name="connsiteY4" fmla="*/ 318388 h 1567268"/>
                <a:gd name="connsiteX5" fmla="*/ 307603 w 1992773"/>
                <a:gd name="connsiteY5" fmla="*/ 388658 h 1567268"/>
                <a:gd name="connsiteX6" fmla="*/ 694734 w 1992773"/>
                <a:gd name="connsiteY6" fmla="*/ 1174407 h 1567268"/>
                <a:gd name="connsiteX7" fmla="*/ 1736116 w 1992773"/>
                <a:gd name="connsiteY7" fmla="*/ 885000 h 1567268"/>
                <a:gd name="connsiteX8" fmla="*/ 1992773 w 1992773"/>
                <a:gd name="connsiteY8" fmla="*/ 1033181 h 1567268"/>
                <a:gd name="connsiteX9" fmla="*/ 551335 w 1992773"/>
                <a:gd name="connsiteY9" fmla="*/ 1433766 h 1567268"/>
                <a:gd name="connsiteX10" fmla="*/ 124102 w 1992773"/>
                <a:gd name="connsiteY10" fmla="*/ 0 h 15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2773" h="1567268">
                  <a:moveTo>
                    <a:pt x="124102" y="0"/>
                  </a:moveTo>
                  <a:cubicBezTo>
                    <a:pt x="183552" y="18360"/>
                    <a:pt x="218532" y="30405"/>
                    <a:pt x="255090" y="43239"/>
                  </a:cubicBezTo>
                  <a:lnTo>
                    <a:pt x="297280" y="57993"/>
                  </a:lnTo>
                  <a:lnTo>
                    <a:pt x="1190160" y="318388"/>
                  </a:lnTo>
                  <a:lnTo>
                    <a:pt x="321082" y="318388"/>
                  </a:lnTo>
                  <a:lnTo>
                    <a:pt x="307603" y="388658"/>
                  </a:lnTo>
                  <a:cubicBezTo>
                    <a:pt x="277855" y="697891"/>
                    <a:pt x="418742" y="1021812"/>
                    <a:pt x="694734" y="1174407"/>
                  </a:cubicBezTo>
                  <a:cubicBezTo>
                    <a:pt x="1062724" y="1377867"/>
                    <a:pt x="1525871" y="1249155"/>
                    <a:pt x="1736116" y="885000"/>
                  </a:cubicBezTo>
                  <a:lnTo>
                    <a:pt x="1992773" y="1033181"/>
                  </a:lnTo>
                  <a:cubicBezTo>
                    <a:pt x="1701760" y="1537230"/>
                    <a:pt x="1060692" y="1715388"/>
                    <a:pt x="551335" y="1433766"/>
                  </a:cubicBezTo>
                  <a:cubicBezTo>
                    <a:pt x="41978" y="1152145"/>
                    <a:pt x="-148031" y="514489"/>
                    <a:pt x="12410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0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5" name="Donut 46">
              <a:extLst>
                <a:ext uri="{FF2B5EF4-FFF2-40B4-BE49-F238E27FC236}">
                  <a16:creationId xmlns:a16="http://schemas.microsoft.com/office/drawing/2014/main" id="{46222617-0E44-49ED-A2B8-2EC838A5BB98}"/>
                </a:ext>
              </a:extLst>
            </p:cNvPr>
            <p:cNvSpPr/>
            <p:nvPr/>
          </p:nvSpPr>
          <p:spPr>
            <a:xfrm rot="10800000">
              <a:off x="6150706" y="2266160"/>
              <a:ext cx="1386424" cy="1386425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Right Arrow 47">
              <a:extLst>
                <a:ext uri="{FF2B5EF4-FFF2-40B4-BE49-F238E27FC236}">
                  <a16:creationId xmlns:a16="http://schemas.microsoft.com/office/drawing/2014/main" id="{76BFAB0E-0C82-48CE-96BC-3700D358B359}"/>
                </a:ext>
              </a:extLst>
            </p:cNvPr>
            <p:cNvSpPr/>
            <p:nvPr/>
          </p:nvSpPr>
          <p:spPr>
            <a:xfrm rot="10800000">
              <a:off x="3968016" y="2566644"/>
              <a:ext cx="2998042" cy="881777"/>
            </a:xfrm>
            <a:prstGeom prst="rightArrow">
              <a:avLst>
                <a:gd name="adj1" fmla="val 50000"/>
                <a:gd name="adj2" fmla="val 58337"/>
              </a:avLst>
            </a:prstGeom>
            <a:solidFill>
              <a:schemeClr val="accent1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91DE3EE-6C08-4285-ACAE-2BB64238805D}"/>
              </a:ext>
            </a:extLst>
          </p:cNvPr>
          <p:cNvSpPr txBox="1"/>
          <p:nvPr/>
        </p:nvSpPr>
        <p:spPr>
          <a:xfrm>
            <a:off x="5501666" y="5076467"/>
            <a:ext cx="21893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3519C7-81ED-4417-8538-9A8618DE6D15}"/>
              </a:ext>
            </a:extLst>
          </p:cNvPr>
          <p:cNvSpPr txBox="1"/>
          <p:nvPr/>
        </p:nvSpPr>
        <p:spPr>
          <a:xfrm>
            <a:off x="4496000" y="2819378"/>
            <a:ext cx="2189378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047">
            <a:extLst>
              <a:ext uri="{FF2B5EF4-FFF2-40B4-BE49-F238E27FC236}">
                <a16:creationId xmlns:a16="http://schemas.microsoft.com/office/drawing/2014/main" id="{CED180CB-19E2-42BE-AD0E-296C6B998DDC}"/>
              </a:ext>
            </a:extLst>
          </p:cNvPr>
          <p:cNvSpPr/>
          <p:nvPr/>
        </p:nvSpPr>
        <p:spPr>
          <a:xfrm>
            <a:off x="0" y="5340626"/>
            <a:ext cx="12192000" cy="15173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" name="Group 2048">
            <a:extLst>
              <a:ext uri="{FF2B5EF4-FFF2-40B4-BE49-F238E27FC236}">
                <a16:creationId xmlns:a16="http://schemas.microsoft.com/office/drawing/2014/main" id="{55CF9051-70AA-44A0-A1A8-7781230479D8}"/>
              </a:ext>
            </a:extLst>
          </p:cNvPr>
          <p:cNvGrpSpPr/>
          <p:nvPr/>
        </p:nvGrpSpPr>
        <p:grpSpPr>
          <a:xfrm>
            <a:off x="1043966" y="5637067"/>
            <a:ext cx="10220237" cy="924491"/>
            <a:chOff x="251520" y="5713511"/>
            <a:chExt cx="7704529" cy="92449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BF4A74-2BBD-472A-9586-14801243B814}"/>
                </a:ext>
              </a:extLst>
            </p:cNvPr>
            <p:cNvSpPr txBox="1"/>
            <p:nvPr/>
          </p:nvSpPr>
          <p:spPr>
            <a:xfrm>
              <a:off x="251520" y="5713511"/>
              <a:ext cx="77045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19460C-76CA-4660-9C78-3688E6C04FF4}"/>
                </a:ext>
              </a:extLst>
            </p:cNvPr>
            <p:cNvSpPr txBox="1"/>
            <p:nvPr/>
          </p:nvSpPr>
          <p:spPr>
            <a:xfrm>
              <a:off x="251520" y="5991671"/>
              <a:ext cx="7704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Right Arrow 3">
            <a:extLst>
              <a:ext uri="{FF2B5EF4-FFF2-40B4-BE49-F238E27FC236}">
                <a16:creationId xmlns:a16="http://schemas.microsoft.com/office/drawing/2014/main" id="{C56D8C99-73B7-4D27-B0D3-9A12EF76E577}"/>
              </a:ext>
            </a:extLst>
          </p:cNvPr>
          <p:cNvSpPr/>
          <p:nvPr/>
        </p:nvSpPr>
        <p:spPr>
          <a:xfrm>
            <a:off x="2971012" y="2737234"/>
            <a:ext cx="7718341" cy="252000"/>
          </a:xfrm>
          <a:prstGeom prst="rightArrow">
            <a:avLst>
              <a:gd name="adj1" fmla="val 50000"/>
              <a:gd name="adj2" fmla="val 81225"/>
            </a:avLst>
          </a:prstGeom>
          <a:solidFill>
            <a:schemeClr val="bg1">
              <a:lumMod val="75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2A655D-C09A-45D3-970F-A1B5E105F68A}"/>
              </a:ext>
            </a:extLst>
          </p:cNvPr>
          <p:cNvSpPr/>
          <p:nvPr/>
        </p:nvSpPr>
        <p:spPr>
          <a:xfrm>
            <a:off x="1013228" y="1884342"/>
            <a:ext cx="1957784" cy="1957784"/>
          </a:xfrm>
          <a:prstGeom prst="ellipse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D55FB-9876-48AC-896C-B037A0CA43DB}"/>
              </a:ext>
            </a:extLst>
          </p:cNvPr>
          <p:cNvSpPr txBox="1"/>
          <p:nvPr/>
        </p:nvSpPr>
        <p:spPr>
          <a:xfrm rot="16200000">
            <a:off x="9936368" y="2642285"/>
            <a:ext cx="21433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Content Here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656D4-71E9-4FB1-9B0A-5DBE370A9290}"/>
              </a:ext>
            </a:extLst>
          </p:cNvPr>
          <p:cNvSpPr txBox="1"/>
          <p:nvPr/>
        </p:nvSpPr>
        <p:spPr>
          <a:xfrm>
            <a:off x="1488064" y="3099375"/>
            <a:ext cx="1008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20233897-0E48-4FD3-95FD-734A9F374BB5}"/>
              </a:ext>
            </a:extLst>
          </p:cNvPr>
          <p:cNvSpPr/>
          <p:nvPr/>
        </p:nvSpPr>
        <p:spPr>
          <a:xfrm>
            <a:off x="9091832" y="2414886"/>
            <a:ext cx="916465" cy="916465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153BFC76-E571-4D55-AB48-C78F46AB36E7}"/>
              </a:ext>
            </a:extLst>
          </p:cNvPr>
          <p:cNvGrpSpPr/>
          <p:nvPr/>
        </p:nvGrpSpPr>
        <p:grpSpPr>
          <a:xfrm>
            <a:off x="8829081" y="3726249"/>
            <a:ext cx="1441967" cy="1478564"/>
            <a:chOff x="3921390" y="4148064"/>
            <a:chExt cx="1441967" cy="16382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B0D7B8-0AD4-4A7B-8BE1-1C971F97CDEC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12E8A0-9B53-4B16-90DC-B5F2EB4682EA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051">
            <a:extLst>
              <a:ext uri="{FF2B5EF4-FFF2-40B4-BE49-F238E27FC236}">
                <a16:creationId xmlns:a16="http://schemas.microsoft.com/office/drawing/2014/main" id="{F52A9D6C-EED1-4EBC-8537-D0DC2648EF91}"/>
              </a:ext>
            </a:extLst>
          </p:cNvPr>
          <p:cNvGrpSpPr/>
          <p:nvPr/>
        </p:nvGrpSpPr>
        <p:grpSpPr>
          <a:xfrm>
            <a:off x="8939575" y="1671254"/>
            <a:ext cx="1220979" cy="563588"/>
            <a:chOff x="6735070" y="1500767"/>
            <a:chExt cx="1220979" cy="563588"/>
          </a:xfrm>
        </p:grpSpPr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F6AB8CC-515D-4924-922D-97CA8A6F3106}"/>
                </a:ext>
              </a:extLst>
            </p:cNvPr>
            <p:cNvSpPr/>
            <p:nvPr/>
          </p:nvSpPr>
          <p:spPr>
            <a:xfrm>
              <a:off x="6735070" y="1503173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775008-11C1-4F0A-8729-5B75E6A44CB2}"/>
                </a:ext>
              </a:extLst>
            </p:cNvPr>
            <p:cNvSpPr txBox="1"/>
            <p:nvPr/>
          </p:nvSpPr>
          <p:spPr>
            <a:xfrm>
              <a:off x="6773514" y="1500767"/>
              <a:ext cx="118253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Oval 7">
            <a:extLst>
              <a:ext uri="{FF2B5EF4-FFF2-40B4-BE49-F238E27FC236}">
                <a16:creationId xmlns:a16="http://schemas.microsoft.com/office/drawing/2014/main" id="{3C247055-C4AD-438E-B353-14303880BF9A}"/>
              </a:ext>
            </a:extLst>
          </p:cNvPr>
          <p:cNvSpPr/>
          <p:nvPr/>
        </p:nvSpPr>
        <p:spPr>
          <a:xfrm>
            <a:off x="7266824" y="2397060"/>
            <a:ext cx="916465" cy="916465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22">
            <a:extLst>
              <a:ext uri="{FF2B5EF4-FFF2-40B4-BE49-F238E27FC236}">
                <a16:creationId xmlns:a16="http://schemas.microsoft.com/office/drawing/2014/main" id="{2A0A4977-66CA-480C-B9FA-92E77423332F}"/>
              </a:ext>
            </a:extLst>
          </p:cNvPr>
          <p:cNvGrpSpPr/>
          <p:nvPr/>
        </p:nvGrpSpPr>
        <p:grpSpPr>
          <a:xfrm>
            <a:off x="7004073" y="3726249"/>
            <a:ext cx="1441967" cy="1478564"/>
            <a:chOff x="3921390" y="4148064"/>
            <a:chExt cx="1441967" cy="163820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B611DC-B435-44E1-8AF5-2DE00156C6CB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54ADA4-F840-4318-BE06-7B0823932ED9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052">
            <a:extLst>
              <a:ext uri="{FF2B5EF4-FFF2-40B4-BE49-F238E27FC236}">
                <a16:creationId xmlns:a16="http://schemas.microsoft.com/office/drawing/2014/main" id="{20295EA2-CF4D-40D2-97CB-682B1F871174}"/>
              </a:ext>
            </a:extLst>
          </p:cNvPr>
          <p:cNvGrpSpPr/>
          <p:nvPr/>
        </p:nvGrpSpPr>
        <p:grpSpPr>
          <a:xfrm>
            <a:off x="7115481" y="1673662"/>
            <a:ext cx="1219148" cy="565650"/>
            <a:chOff x="5398975" y="1503174"/>
            <a:chExt cx="1219148" cy="565650"/>
          </a:xfrm>
        </p:grpSpPr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38CA7D9A-BC5F-4040-B3CB-9F1FC53635F6}"/>
                </a:ext>
              </a:extLst>
            </p:cNvPr>
            <p:cNvSpPr/>
            <p:nvPr/>
          </p:nvSpPr>
          <p:spPr>
            <a:xfrm>
              <a:off x="5398975" y="1507642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563DE3-9B13-4A97-B355-FCEB9300CC4A}"/>
                </a:ext>
              </a:extLst>
            </p:cNvPr>
            <p:cNvSpPr txBox="1"/>
            <p:nvPr/>
          </p:nvSpPr>
          <p:spPr>
            <a:xfrm>
              <a:off x="5398975" y="1503174"/>
              <a:ext cx="121914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Oval 5">
            <a:extLst>
              <a:ext uri="{FF2B5EF4-FFF2-40B4-BE49-F238E27FC236}">
                <a16:creationId xmlns:a16="http://schemas.microsoft.com/office/drawing/2014/main" id="{0984C07C-6611-4E1F-943C-662653079495}"/>
              </a:ext>
            </a:extLst>
          </p:cNvPr>
          <p:cNvSpPr/>
          <p:nvPr/>
        </p:nvSpPr>
        <p:spPr>
          <a:xfrm>
            <a:off x="3616806" y="2397061"/>
            <a:ext cx="916465" cy="916465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16">
            <a:extLst>
              <a:ext uri="{FF2B5EF4-FFF2-40B4-BE49-F238E27FC236}">
                <a16:creationId xmlns:a16="http://schemas.microsoft.com/office/drawing/2014/main" id="{0D780068-00C0-4329-9558-C58885E3A15C}"/>
              </a:ext>
            </a:extLst>
          </p:cNvPr>
          <p:cNvGrpSpPr/>
          <p:nvPr/>
        </p:nvGrpSpPr>
        <p:grpSpPr>
          <a:xfrm>
            <a:off x="3354055" y="3726249"/>
            <a:ext cx="1441967" cy="1478564"/>
            <a:chOff x="2479422" y="4105902"/>
            <a:chExt cx="1441967" cy="163820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0D23255-BBF0-4F96-8E8B-01C409907DCE}"/>
                </a:ext>
              </a:extLst>
            </p:cNvPr>
            <p:cNvSpPr txBox="1"/>
            <p:nvPr/>
          </p:nvSpPr>
          <p:spPr>
            <a:xfrm>
              <a:off x="2479422" y="4105902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CB9F09-3DB4-4A20-ACC6-D930DD941F7F}"/>
                </a:ext>
              </a:extLst>
            </p:cNvPr>
            <p:cNvSpPr txBox="1"/>
            <p:nvPr/>
          </p:nvSpPr>
          <p:spPr>
            <a:xfrm>
              <a:off x="2479423" y="4414178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054">
            <a:extLst>
              <a:ext uri="{FF2B5EF4-FFF2-40B4-BE49-F238E27FC236}">
                <a16:creationId xmlns:a16="http://schemas.microsoft.com/office/drawing/2014/main" id="{7872590A-607A-40E3-8CB1-431562FB420E}"/>
              </a:ext>
            </a:extLst>
          </p:cNvPr>
          <p:cNvGrpSpPr/>
          <p:nvPr/>
        </p:nvGrpSpPr>
        <p:grpSpPr>
          <a:xfrm>
            <a:off x="3463396" y="1670887"/>
            <a:ext cx="1223285" cy="565650"/>
            <a:chOff x="2692625" y="1500399"/>
            <a:chExt cx="1223285" cy="565650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1AD276-8B03-4BFE-91C7-A201DF25150C}"/>
                </a:ext>
              </a:extLst>
            </p:cNvPr>
            <p:cNvSpPr/>
            <p:nvPr/>
          </p:nvSpPr>
          <p:spPr>
            <a:xfrm>
              <a:off x="2696762" y="1504867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A6E51F-A9E4-4E8E-AF3A-E28B007D1250}"/>
                </a:ext>
              </a:extLst>
            </p:cNvPr>
            <p:cNvSpPr txBox="1"/>
            <p:nvPr/>
          </p:nvSpPr>
          <p:spPr>
            <a:xfrm>
              <a:off x="2692625" y="1500399"/>
              <a:ext cx="1199073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Oval 6">
            <a:extLst>
              <a:ext uri="{FF2B5EF4-FFF2-40B4-BE49-F238E27FC236}">
                <a16:creationId xmlns:a16="http://schemas.microsoft.com/office/drawing/2014/main" id="{6B6F53C7-CE67-4CCE-80B0-DED22E07AB2C}"/>
              </a:ext>
            </a:extLst>
          </p:cNvPr>
          <p:cNvSpPr/>
          <p:nvPr/>
        </p:nvSpPr>
        <p:spPr>
          <a:xfrm>
            <a:off x="5441815" y="2397062"/>
            <a:ext cx="916465" cy="916465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19">
            <a:extLst>
              <a:ext uri="{FF2B5EF4-FFF2-40B4-BE49-F238E27FC236}">
                <a16:creationId xmlns:a16="http://schemas.microsoft.com/office/drawing/2014/main" id="{2F3AD8B1-174C-49E1-A03C-B95B10D1DC39}"/>
              </a:ext>
            </a:extLst>
          </p:cNvPr>
          <p:cNvGrpSpPr/>
          <p:nvPr/>
        </p:nvGrpSpPr>
        <p:grpSpPr>
          <a:xfrm>
            <a:off x="5179064" y="3726249"/>
            <a:ext cx="1441967" cy="1478564"/>
            <a:chOff x="3921390" y="4148064"/>
            <a:chExt cx="1441967" cy="163820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50D00D-4721-4F2E-BADF-E6397F40805A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1D6B381-6447-4194-B598-628762ECAC0F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2053">
            <a:extLst>
              <a:ext uri="{FF2B5EF4-FFF2-40B4-BE49-F238E27FC236}">
                <a16:creationId xmlns:a16="http://schemas.microsoft.com/office/drawing/2014/main" id="{A3E1A3AE-590F-4B79-BCF2-7BEDC6140AA3}"/>
              </a:ext>
            </a:extLst>
          </p:cNvPr>
          <p:cNvGrpSpPr/>
          <p:nvPr/>
        </p:nvGrpSpPr>
        <p:grpSpPr>
          <a:xfrm>
            <a:off x="5290200" y="1685896"/>
            <a:ext cx="1219695" cy="561182"/>
            <a:chOff x="4065893" y="1515409"/>
            <a:chExt cx="1219695" cy="561182"/>
          </a:xfrm>
        </p:grpSpPr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6CB9F37C-19CC-4903-80E8-B9F568B1DE83}"/>
                </a:ext>
              </a:extLst>
            </p:cNvPr>
            <p:cNvSpPr/>
            <p:nvPr/>
          </p:nvSpPr>
          <p:spPr>
            <a:xfrm>
              <a:off x="4066440" y="1515409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1B4B94-E0A9-423A-816E-AD4E9434AFF1}"/>
                </a:ext>
              </a:extLst>
            </p:cNvPr>
            <p:cNvSpPr txBox="1"/>
            <p:nvPr/>
          </p:nvSpPr>
          <p:spPr>
            <a:xfrm>
              <a:off x="4065893" y="1515883"/>
              <a:ext cx="120819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Parallelogram 15">
            <a:extLst>
              <a:ext uri="{FF2B5EF4-FFF2-40B4-BE49-F238E27FC236}">
                <a16:creationId xmlns:a16="http://schemas.microsoft.com/office/drawing/2014/main" id="{8801F7F1-C8AE-419E-AB69-C0185AED7D98}"/>
              </a:ext>
            </a:extLst>
          </p:cNvPr>
          <p:cNvSpPr/>
          <p:nvPr/>
        </p:nvSpPr>
        <p:spPr>
          <a:xfrm flipH="1">
            <a:off x="5704565" y="2660966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32">
            <a:extLst>
              <a:ext uri="{FF2B5EF4-FFF2-40B4-BE49-F238E27FC236}">
                <a16:creationId xmlns:a16="http://schemas.microsoft.com/office/drawing/2014/main" id="{F6AA53F8-0A4E-41CD-9C59-C241BAD77456}"/>
              </a:ext>
            </a:extLst>
          </p:cNvPr>
          <p:cNvSpPr/>
          <p:nvPr/>
        </p:nvSpPr>
        <p:spPr>
          <a:xfrm>
            <a:off x="3953598" y="2708997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Chord 15">
            <a:extLst>
              <a:ext uri="{FF2B5EF4-FFF2-40B4-BE49-F238E27FC236}">
                <a16:creationId xmlns:a16="http://schemas.microsoft.com/office/drawing/2014/main" id="{C3A6D97B-5F3F-42FD-AD9F-C43FCB4DC060}"/>
              </a:ext>
            </a:extLst>
          </p:cNvPr>
          <p:cNvSpPr/>
          <p:nvPr/>
        </p:nvSpPr>
        <p:spPr>
          <a:xfrm>
            <a:off x="9456352" y="265324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53D64653-5836-4E11-9651-403440DDDE99}"/>
              </a:ext>
            </a:extLst>
          </p:cNvPr>
          <p:cNvSpPr/>
          <p:nvPr/>
        </p:nvSpPr>
        <p:spPr>
          <a:xfrm>
            <a:off x="7521668" y="274080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CB2B68DC-6339-437F-A60C-7E3EB2C0B47C}"/>
              </a:ext>
            </a:extLst>
          </p:cNvPr>
          <p:cNvSpPr/>
          <p:nvPr/>
        </p:nvSpPr>
        <p:spPr>
          <a:xfrm>
            <a:off x="1690360" y="2361324"/>
            <a:ext cx="566519" cy="53031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753268-B1A0-4647-A39E-051A73A5DF2E}"/>
              </a:ext>
            </a:extLst>
          </p:cNvPr>
          <p:cNvSpPr/>
          <p:nvPr/>
        </p:nvSpPr>
        <p:spPr>
          <a:xfrm>
            <a:off x="6782510" y="3775529"/>
            <a:ext cx="5158408" cy="2862470"/>
          </a:xfrm>
          <a:prstGeom prst="roundRect">
            <a:avLst>
              <a:gd name="adj" fmla="val 9028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27FCF-B924-479E-93B8-3C6DB4674FB2}"/>
              </a:ext>
            </a:extLst>
          </p:cNvPr>
          <p:cNvSpPr txBox="1"/>
          <p:nvPr/>
        </p:nvSpPr>
        <p:spPr>
          <a:xfrm>
            <a:off x="11167557" y="6900421"/>
            <a:ext cx="2292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Presentation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2875B-8FE0-4B6D-89C6-20AD10BF0F99}"/>
              </a:ext>
            </a:extLst>
          </p:cNvPr>
          <p:cNvSpPr txBox="1"/>
          <p:nvPr/>
        </p:nvSpPr>
        <p:spPr>
          <a:xfrm>
            <a:off x="7072430" y="4983796"/>
            <a:ext cx="4594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A7E67-B870-49FD-AB16-81E688DCF27F}"/>
              </a:ext>
            </a:extLst>
          </p:cNvPr>
          <p:cNvSpPr txBox="1"/>
          <p:nvPr/>
        </p:nvSpPr>
        <p:spPr>
          <a:xfrm>
            <a:off x="7072430" y="4066906"/>
            <a:ext cx="2648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Simple Portfolio Designed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1CE20EE-B2BC-4079-AAD5-D9DB852F4A17}"/>
              </a:ext>
            </a:extLst>
          </p:cNvPr>
          <p:cNvSpPr txBox="1">
            <a:spLocks/>
          </p:cNvSpPr>
          <p:nvPr/>
        </p:nvSpPr>
        <p:spPr>
          <a:xfrm>
            <a:off x="251082" y="4897903"/>
            <a:ext cx="4198145" cy="141078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56A024-327D-43D7-AE3D-B3EB3226925D}"/>
              </a:ext>
            </a:extLst>
          </p:cNvPr>
          <p:cNvGrpSpPr/>
          <p:nvPr/>
        </p:nvGrpSpPr>
        <p:grpSpPr>
          <a:xfrm>
            <a:off x="4595141" y="4897903"/>
            <a:ext cx="599324" cy="448300"/>
            <a:chOff x="8512592" y="1202677"/>
            <a:chExt cx="872030" cy="652286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D60CBF-44FD-468E-9145-D5AB3DA1DC3D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3851F08-16D5-42A7-A31C-9BA1C8530546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6C98EB-ABA4-4D62-AC83-E3A5FA3F16BD}"/>
              </a:ext>
            </a:extLst>
          </p:cNvPr>
          <p:cNvGrpSpPr/>
          <p:nvPr/>
        </p:nvGrpSpPr>
        <p:grpSpPr>
          <a:xfrm rot="10800000">
            <a:off x="426470" y="5860392"/>
            <a:ext cx="599324" cy="448300"/>
            <a:chOff x="8512592" y="1202677"/>
            <a:chExt cx="872030" cy="652286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1D85AF-0539-412B-8A9A-5FC05333DF3B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BF15D6B-5944-4E67-8C6F-061717749B38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0">
            <a:extLst>
              <a:ext uri="{FF2B5EF4-FFF2-40B4-BE49-F238E27FC236}">
                <a16:creationId xmlns:a16="http://schemas.microsoft.com/office/drawing/2014/main" id="{8A4871D7-788A-498A-AF3B-650A349B0EA3}"/>
              </a:ext>
            </a:extLst>
          </p:cNvPr>
          <p:cNvSpPr/>
          <p:nvPr/>
        </p:nvSpPr>
        <p:spPr>
          <a:xfrm rot="10800000">
            <a:off x="1027175" y="3459238"/>
            <a:ext cx="864000" cy="86400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4" name="타원 54">
            <a:extLst>
              <a:ext uri="{FF2B5EF4-FFF2-40B4-BE49-F238E27FC236}">
                <a16:creationId xmlns:a16="http://schemas.microsoft.com/office/drawing/2014/main" id="{DE7A85C9-0DA7-41FA-9A9A-213EFDB0CA3C}"/>
              </a:ext>
            </a:extLst>
          </p:cNvPr>
          <p:cNvSpPr/>
          <p:nvPr/>
        </p:nvSpPr>
        <p:spPr>
          <a:xfrm rot="10800000">
            <a:off x="955175" y="3387238"/>
            <a:ext cx="1008000" cy="10080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5" name="직선 연결선 69">
            <a:extLst>
              <a:ext uri="{FF2B5EF4-FFF2-40B4-BE49-F238E27FC236}">
                <a16:creationId xmlns:a16="http://schemas.microsoft.com/office/drawing/2014/main" id="{9DE7F19A-D725-4524-8FF5-434CE0F18F6D}"/>
              </a:ext>
            </a:extLst>
          </p:cNvPr>
          <p:cNvCxnSpPr/>
          <p:nvPr/>
        </p:nvCxnSpPr>
        <p:spPr>
          <a:xfrm rot="10800000">
            <a:off x="1957843" y="3874709"/>
            <a:ext cx="108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3B3DBF-B470-432A-BC5E-6E673DD7AE26}"/>
              </a:ext>
            </a:extLst>
          </p:cNvPr>
          <p:cNvSpPr txBox="1"/>
          <p:nvPr/>
        </p:nvSpPr>
        <p:spPr>
          <a:xfrm>
            <a:off x="3225856" y="3842052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5DD46-0299-4CBA-9DD9-BF19401BFE6B}"/>
              </a:ext>
            </a:extLst>
          </p:cNvPr>
          <p:cNvSpPr txBox="1"/>
          <p:nvPr/>
        </p:nvSpPr>
        <p:spPr>
          <a:xfrm>
            <a:off x="3229303" y="3535777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</a:rPr>
              <a:t>5,000</a:t>
            </a:r>
          </a:p>
        </p:txBody>
      </p:sp>
      <p:cxnSp>
        <p:nvCxnSpPr>
          <p:cNvPr id="8" name="직선 연결선 73">
            <a:extLst>
              <a:ext uri="{FF2B5EF4-FFF2-40B4-BE49-F238E27FC236}">
                <a16:creationId xmlns:a16="http://schemas.microsoft.com/office/drawing/2014/main" id="{A561E856-A1ED-48DE-862D-C069FE7D8202}"/>
              </a:ext>
            </a:extLst>
          </p:cNvPr>
          <p:cNvCxnSpPr/>
          <p:nvPr/>
        </p:nvCxnSpPr>
        <p:spPr>
          <a:xfrm rot="10800000">
            <a:off x="4569583" y="3878959"/>
            <a:ext cx="72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113B39-6ADB-45C1-A161-8579EFB09D46}"/>
              </a:ext>
            </a:extLst>
          </p:cNvPr>
          <p:cNvSpPr txBox="1"/>
          <p:nvPr/>
        </p:nvSpPr>
        <p:spPr>
          <a:xfrm>
            <a:off x="5558980" y="3842773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63B4E-9455-4E90-9757-5DEE4CB16E38}"/>
              </a:ext>
            </a:extLst>
          </p:cNvPr>
          <p:cNvSpPr txBox="1"/>
          <p:nvPr/>
        </p:nvSpPr>
        <p:spPr>
          <a:xfrm>
            <a:off x="5562427" y="3536498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</a:rPr>
              <a:t>34</a:t>
            </a:r>
            <a:r>
              <a:rPr lang="en-US" altLang="ko-KR" sz="1400" dirty="0">
                <a:solidFill>
                  <a:schemeClr val="accent4"/>
                </a:solidFill>
              </a:rPr>
              <a:t>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A6D78-A9F5-40C9-A0B9-0E23B46E5B03}"/>
              </a:ext>
            </a:extLst>
          </p:cNvPr>
          <p:cNvSpPr txBox="1"/>
          <p:nvPr/>
        </p:nvSpPr>
        <p:spPr>
          <a:xfrm>
            <a:off x="7892104" y="3843493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AA1FB-871E-43F5-9269-80A607A0E8CB}"/>
              </a:ext>
            </a:extLst>
          </p:cNvPr>
          <p:cNvSpPr txBox="1"/>
          <p:nvPr/>
        </p:nvSpPr>
        <p:spPr>
          <a:xfrm>
            <a:off x="7895551" y="3545362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</a:rPr>
              <a:t>2019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4897A-D325-4056-A0FD-E2E0D5AA6D5C}"/>
              </a:ext>
            </a:extLst>
          </p:cNvPr>
          <p:cNvSpPr txBox="1"/>
          <p:nvPr/>
        </p:nvSpPr>
        <p:spPr>
          <a:xfrm>
            <a:off x="10225228" y="3844212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239EB9-B1C6-424D-AD33-B3AB4E054168}"/>
              </a:ext>
            </a:extLst>
          </p:cNvPr>
          <p:cNvSpPr txBox="1"/>
          <p:nvPr/>
        </p:nvSpPr>
        <p:spPr>
          <a:xfrm>
            <a:off x="10228675" y="3537937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</a:rPr>
              <a:t>8,000</a:t>
            </a:r>
          </a:p>
        </p:txBody>
      </p:sp>
      <p:cxnSp>
        <p:nvCxnSpPr>
          <p:cNvPr id="15" name="직선 연결선 81">
            <a:extLst>
              <a:ext uri="{FF2B5EF4-FFF2-40B4-BE49-F238E27FC236}">
                <a16:creationId xmlns:a16="http://schemas.microsoft.com/office/drawing/2014/main" id="{B37624D9-166A-4BA9-899A-48E617BEC80D}"/>
              </a:ext>
            </a:extLst>
          </p:cNvPr>
          <p:cNvCxnSpPr/>
          <p:nvPr/>
        </p:nvCxnSpPr>
        <p:spPr>
          <a:xfrm rot="10800000">
            <a:off x="6902706" y="3878959"/>
            <a:ext cx="72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직선 연결선 82">
            <a:extLst>
              <a:ext uri="{FF2B5EF4-FFF2-40B4-BE49-F238E27FC236}">
                <a16:creationId xmlns:a16="http://schemas.microsoft.com/office/drawing/2014/main" id="{B997E64B-D205-455B-98F3-FE00290A4940}"/>
              </a:ext>
            </a:extLst>
          </p:cNvPr>
          <p:cNvCxnSpPr/>
          <p:nvPr/>
        </p:nvCxnSpPr>
        <p:spPr>
          <a:xfrm rot="10800000">
            <a:off x="9235829" y="3878959"/>
            <a:ext cx="72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Oval 10">
            <a:extLst>
              <a:ext uri="{FF2B5EF4-FFF2-40B4-BE49-F238E27FC236}">
                <a16:creationId xmlns:a16="http://schemas.microsoft.com/office/drawing/2014/main" id="{0745213C-D228-4647-9752-AD6C59D220E2}"/>
              </a:ext>
            </a:extLst>
          </p:cNvPr>
          <p:cNvSpPr/>
          <p:nvPr/>
        </p:nvSpPr>
        <p:spPr>
          <a:xfrm rot="10800000">
            <a:off x="1027175" y="5030613"/>
            <a:ext cx="864000" cy="864000"/>
          </a:xfrm>
          <a:prstGeom prst="ellipse">
            <a:avLst/>
          </a:prstGeom>
          <a:solidFill>
            <a:schemeClr val="accent1">
              <a:alpha val="6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8064A2"/>
              </a:solidFill>
            </a:endParaRPr>
          </a:p>
        </p:txBody>
      </p:sp>
      <p:sp>
        <p:nvSpPr>
          <p:cNvPr id="18" name="타원 56">
            <a:extLst>
              <a:ext uri="{FF2B5EF4-FFF2-40B4-BE49-F238E27FC236}">
                <a16:creationId xmlns:a16="http://schemas.microsoft.com/office/drawing/2014/main" id="{5E8ECA12-BA02-4018-92CD-D2967A730E3A}"/>
              </a:ext>
            </a:extLst>
          </p:cNvPr>
          <p:cNvSpPr/>
          <p:nvPr/>
        </p:nvSpPr>
        <p:spPr>
          <a:xfrm rot="10800000">
            <a:off x="955175" y="4958613"/>
            <a:ext cx="1008000" cy="10080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19" name="직선 연결선 83">
            <a:extLst>
              <a:ext uri="{FF2B5EF4-FFF2-40B4-BE49-F238E27FC236}">
                <a16:creationId xmlns:a16="http://schemas.microsoft.com/office/drawing/2014/main" id="{582C4B38-1802-4555-9606-F6F419FFA084}"/>
              </a:ext>
            </a:extLst>
          </p:cNvPr>
          <p:cNvCxnSpPr/>
          <p:nvPr/>
        </p:nvCxnSpPr>
        <p:spPr>
          <a:xfrm rot="10800000">
            <a:off x="1957843" y="5462101"/>
            <a:ext cx="108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1DA007-B96B-4ACE-B6A2-DAF8A1D503FE}"/>
              </a:ext>
            </a:extLst>
          </p:cNvPr>
          <p:cNvSpPr txBox="1"/>
          <p:nvPr/>
        </p:nvSpPr>
        <p:spPr>
          <a:xfrm>
            <a:off x="3224574" y="542944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6F308-DEF2-4A5C-8F4E-AF4D0C912FA1}"/>
              </a:ext>
            </a:extLst>
          </p:cNvPr>
          <p:cNvSpPr txBox="1"/>
          <p:nvPr/>
        </p:nvSpPr>
        <p:spPr>
          <a:xfrm>
            <a:off x="3228021" y="5123169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12,000</a:t>
            </a:r>
          </a:p>
        </p:txBody>
      </p:sp>
      <p:cxnSp>
        <p:nvCxnSpPr>
          <p:cNvPr id="22" name="직선 연결선 86">
            <a:extLst>
              <a:ext uri="{FF2B5EF4-FFF2-40B4-BE49-F238E27FC236}">
                <a16:creationId xmlns:a16="http://schemas.microsoft.com/office/drawing/2014/main" id="{3A632021-38FA-4789-B6E5-54D7F81D5C5D}"/>
              </a:ext>
            </a:extLst>
          </p:cNvPr>
          <p:cNvCxnSpPr/>
          <p:nvPr/>
        </p:nvCxnSpPr>
        <p:spPr>
          <a:xfrm rot="10800000">
            <a:off x="4568301" y="5466351"/>
            <a:ext cx="72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7CEEDD3-7D22-4231-8310-B45D73F3EE1F}"/>
              </a:ext>
            </a:extLst>
          </p:cNvPr>
          <p:cNvSpPr txBox="1"/>
          <p:nvPr/>
        </p:nvSpPr>
        <p:spPr>
          <a:xfrm>
            <a:off x="5557698" y="543016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4E257-1E9A-458A-9562-181FEA980945}"/>
              </a:ext>
            </a:extLst>
          </p:cNvPr>
          <p:cNvSpPr txBox="1"/>
          <p:nvPr/>
        </p:nvSpPr>
        <p:spPr>
          <a:xfrm>
            <a:off x="5561145" y="5123890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68</a:t>
            </a:r>
            <a:r>
              <a:rPr lang="en-US" altLang="ko-KR" sz="1400" dirty="0">
                <a:solidFill>
                  <a:schemeClr val="accent1"/>
                </a:solidFill>
              </a:rPr>
              <a:t>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9B59D5-F875-4900-80DA-85EE4FA24AA6}"/>
              </a:ext>
            </a:extLst>
          </p:cNvPr>
          <p:cNvSpPr txBox="1"/>
          <p:nvPr/>
        </p:nvSpPr>
        <p:spPr>
          <a:xfrm>
            <a:off x="7890822" y="543088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204CD-7F06-4D87-9CE9-D2C14D55275B}"/>
              </a:ext>
            </a:extLst>
          </p:cNvPr>
          <p:cNvSpPr txBox="1"/>
          <p:nvPr/>
        </p:nvSpPr>
        <p:spPr>
          <a:xfrm>
            <a:off x="7894269" y="5132754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2019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A83A5E-F9C9-48D8-A998-64B7A59E98DE}"/>
              </a:ext>
            </a:extLst>
          </p:cNvPr>
          <p:cNvSpPr txBox="1"/>
          <p:nvPr/>
        </p:nvSpPr>
        <p:spPr>
          <a:xfrm>
            <a:off x="10223946" y="543160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B314-AAE4-4488-B0ED-756E54622934}"/>
              </a:ext>
            </a:extLst>
          </p:cNvPr>
          <p:cNvSpPr txBox="1"/>
          <p:nvPr/>
        </p:nvSpPr>
        <p:spPr>
          <a:xfrm>
            <a:off x="10227393" y="5125329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18,000</a:t>
            </a:r>
          </a:p>
        </p:txBody>
      </p:sp>
      <p:cxnSp>
        <p:nvCxnSpPr>
          <p:cNvPr id="29" name="직선 연결선 93">
            <a:extLst>
              <a:ext uri="{FF2B5EF4-FFF2-40B4-BE49-F238E27FC236}">
                <a16:creationId xmlns:a16="http://schemas.microsoft.com/office/drawing/2014/main" id="{06796A53-90C7-47AE-B1DB-C14916AF00D6}"/>
              </a:ext>
            </a:extLst>
          </p:cNvPr>
          <p:cNvCxnSpPr/>
          <p:nvPr/>
        </p:nvCxnSpPr>
        <p:spPr>
          <a:xfrm rot="10800000">
            <a:off x="6901424" y="5466351"/>
            <a:ext cx="72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직선 연결선 94">
            <a:extLst>
              <a:ext uri="{FF2B5EF4-FFF2-40B4-BE49-F238E27FC236}">
                <a16:creationId xmlns:a16="http://schemas.microsoft.com/office/drawing/2014/main" id="{B89BB36E-B2E0-4A21-B15A-95E0BBE7EC17}"/>
              </a:ext>
            </a:extLst>
          </p:cNvPr>
          <p:cNvCxnSpPr/>
          <p:nvPr/>
        </p:nvCxnSpPr>
        <p:spPr>
          <a:xfrm rot="10800000">
            <a:off x="9234547" y="5466351"/>
            <a:ext cx="72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Oval 10">
            <a:extLst>
              <a:ext uri="{FF2B5EF4-FFF2-40B4-BE49-F238E27FC236}">
                <a16:creationId xmlns:a16="http://schemas.microsoft.com/office/drawing/2014/main" id="{EA97D642-1AA4-422B-BC1D-62FDAAAEDF44}"/>
              </a:ext>
            </a:extLst>
          </p:cNvPr>
          <p:cNvSpPr/>
          <p:nvPr/>
        </p:nvSpPr>
        <p:spPr>
          <a:xfrm rot="10800000">
            <a:off x="1027175" y="1887862"/>
            <a:ext cx="864000" cy="864000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32" name="타원 34">
            <a:extLst>
              <a:ext uri="{FF2B5EF4-FFF2-40B4-BE49-F238E27FC236}">
                <a16:creationId xmlns:a16="http://schemas.microsoft.com/office/drawing/2014/main" id="{5F99A765-06E0-453E-9C17-E9EAD4D9D0CF}"/>
              </a:ext>
            </a:extLst>
          </p:cNvPr>
          <p:cNvSpPr/>
          <p:nvPr/>
        </p:nvSpPr>
        <p:spPr>
          <a:xfrm rot="10800000">
            <a:off x="955175" y="1815862"/>
            <a:ext cx="1008000" cy="10080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33" name="직선 연결선 57">
            <a:extLst>
              <a:ext uri="{FF2B5EF4-FFF2-40B4-BE49-F238E27FC236}">
                <a16:creationId xmlns:a16="http://schemas.microsoft.com/office/drawing/2014/main" id="{657AB118-6284-4B2D-BB18-9E28E264C5FE}"/>
              </a:ext>
            </a:extLst>
          </p:cNvPr>
          <p:cNvCxnSpPr/>
          <p:nvPr/>
        </p:nvCxnSpPr>
        <p:spPr>
          <a:xfrm rot="10800000">
            <a:off x="1957843" y="2287204"/>
            <a:ext cx="108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D01043C-783E-4D41-AFDC-4E019E4ABBB6}"/>
              </a:ext>
            </a:extLst>
          </p:cNvPr>
          <p:cNvSpPr txBox="1"/>
          <p:nvPr/>
        </p:nvSpPr>
        <p:spPr>
          <a:xfrm>
            <a:off x="3227138" y="2254547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49BFE5-6CBA-4C5B-81C5-1EB4FFD51BE4}"/>
              </a:ext>
            </a:extLst>
          </p:cNvPr>
          <p:cNvSpPr txBox="1"/>
          <p:nvPr/>
        </p:nvSpPr>
        <p:spPr>
          <a:xfrm>
            <a:off x="3230585" y="1948272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accent3"/>
                </a:solidFill>
              </a:rPr>
              <a:t>8,000</a:t>
            </a:r>
          </a:p>
        </p:txBody>
      </p:sp>
      <p:cxnSp>
        <p:nvCxnSpPr>
          <p:cNvPr id="36" name="직선 연결선 60">
            <a:extLst>
              <a:ext uri="{FF2B5EF4-FFF2-40B4-BE49-F238E27FC236}">
                <a16:creationId xmlns:a16="http://schemas.microsoft.com/office/drawing/2014/main" id="{E32D0361-F261-4B78-BB81-14BE79ACF1DA}"/>
              </a:ext>
            </a:extLst>
          </p:cNvPr>
          <p:cNvCxnSpPr/>
          <p:nvPr/>
        </p:nvCxnSpPr>
        <p:spPr>
          <a:xfrm rot="10800000">
            <a:off x="4570865" y="2291454"/>
            <a:ext cx="72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11EFAEC-4BA0-4689-8116-3E3DF8ADEEE6}"/>
              </a:ext>
            </a:extLst>
          </p:cNvPr>
          <p:cNvSpPr txBox="1"/>
          <p:nvPr/>
        </p:nvSpPr>
        <p:spPr>
          <a:xfrm>
            <a:off x="5560262" y="2255267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4841B3-478A-4881-92EB-67FC86105ED3}"/>
              </a:ext>
            </a:extLst>
          </p:cNvPr>
          <p:cNvSpPr txBox="1"/>
          <p:nvPr/>
        </p:nvSpPr>
        <p:spPr>
          <a:xfrm>
            <a:off x="5563709" y="1948992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accent3"/>
                </a:solidFill>
              </a:rPr>
              <a:t>47</a:t>
            </a:r>
            <a:r>
              <a:rPr lang="en-US" altLang="ko-KR" sz="1400" dirty="0">
                <a:solidFill>
                  <a:schemeClr val="accent3"/>
                </a:solidFill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4A31C9-89C7-425B-91FA-FF90D31DB86F}"/>
              </a:ext>
            </a:extLst>
          </p:cNvPr>
          <p:cNvSpPr txBox="1"/>
          <p:nvPr/>
        </p:nvSpPr>
        <p:spPr>
          <a:xfrm>
            <a:off x="7893386" y="2255987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39A0D6-68F5-40B2-AB41-470EC6069553}"/>
              </a:ext>
            </a:extLst>
          </p:cNvPr>
          <p:cNvSpPr txBox="1"/>
          <p:nvPr/>
        </p:nvSpPr>
        <p:spPr>
          <a:xfrm>
            <a:off x="7896833" y="1957856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accent3"/>
                </a:solidFill>
              </a:rPr>
              <a:t>2019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09CCAF-BC07-426C-A326-5B24B9CA03CE}"/>
              </a:ext>
            </a:extLst>
          </p:cNvPr>
          <p:cNvSpPr txBox="1"/>
          <p:nvPr/>
        </p:nvSpPr>
        <p:spPr>
          <a:xfrm>
            <a:off x="10226510" y="2256707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ABD2D2-E2C4-4547-9CD1-19CE122F6BF9}"/>
              </a:ext>
            </a:extLst>
          </p:cNvPr>
          <p:cNvSpPr txBox="1"/>
          <p:nvPr/>
        </p:nvSpPr>
        <p:spPr>
          <a:xfrm>
            <a:off x="10229957" y="1950432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accent3"/>
                </a:solidFill>
              </a:rPr>
              <a:t>10,000</a:t>
            </a:r>
          </a:p>
        </p:txBody>
      </p:sp>
      <p:cxnSp>
        <p:nvCxnSpPr>
          <p:cNvPr id="43" name="직선 연결선 67">
            <a:extLst>
              <a:ext uri="{FF2B5EF4-FFF2-40B4-BE49-F238E27FC236}">
                <a16:creationId xmlns:a16="http://schemas.microsoft.com/office/drawing/2014/main" id="{73631B04-7A67-45B1-9283-E8356A7FCCE6}"/>
              </a:ext>
            </a:extLst>
          </p:cNvPr>
          <p:cNvCxnSpPr/>
          <p:nvPr/>
        </p:nvCxnSpPr>
        <p:spPr>
          <a:xfrm rot="10800000">
            <a:off x="6903988" y="2291454"/>
            <a:ext cx="72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직선 연결선 68">
            <a:extLst>
              <a:ext uri="{FF2B5EF4-FFF2-40B4-BE49-F238E27FC236}">
                <a16:creationId xmlns:a16="http://schemas.microsoft.com/office/drawing/2014/main" id="{62EAFCD8-FD1D-4D92-B8BB-111C3ED02776}"/>
              </a:ext>
            </a:extLst>
          </p:cNvPr>
          <p:cNvCxnSpPr/>
          <p:nvPr/>
        </p:nvCxnSpPr>
        <p:spPr>
          <a:xfrm rot="10800000">
            <a:off x="9237111" y="2291454"/>
            <a:ext cx="72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Rounded Rectangle 25">
            <a:extLst>
              <a:ext uri="{FF2B5EF4-FFF2-40B4-BE49-F238E27FC236}">
                <a16:creationId xmlns:a16="http://schemas.microsoft.com/office/drawing/2014/main" id="{AE869849-FC46-4DD5-92E9-65E4E4D41113}"/>
              </a:ext>
            </a:extLst>
          </p:cNvPr>
          <p:cNvSpPr/>
          <p:nvPr/>
        </p:nvSpPr>
        <p:spPr>
          <a:xfrm>
            <a:off x="1247816" y="5321742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Trapezoid 22">
            <a:extLst>
              <a:ext uri="{FF2B5EF4-FFF2-40B4-BE49-F238E27FC236}">
                <a16:creationId xmlns:a16="http://schemas.microsoft.com/office/drawing/2014/main" id="{9516CCD0-BC26-43E1-9FB2-1A87833133E8}"/>
              </a:ext>
            </a:extLst>
          </p:cNvPr>
          <p:cNvSpPr>
            <a:spLocks noChangeAspect="1"/>
          </p:cNvSpPr>
          <p:nvPr/>
        </p:nvSpPr>
        <p:spPr>
          <a:xfrm>
            <a:off x="1230160" y="3760220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Freeform 53">
            <a:extLst>
              <a:ext uri="{FF2B5EF4-FFF2-40B4-BE49-F238E27FC236}">
                <a16:creationId xmlns:a16="http://schemas.microsoft.com/office/drawing/2014/main" id="{27A3A805-8AD2-42B8-9C57-041FD17E999A}"/>
              </a:ext>
            </a:extLst>
          </p:cNvPr>
          <p:cNvSpPr/>
          <p:nvPr/>
        </p:nvSpPr>
        <p:spPr>
          <a:xfrm>
            <a:off x="1297038" y="2128422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C3022-FBE5-4108-96AD-8EBB6B618CFC}"/>
              </a:ext>
            </a:extLst>
          </p:cNvPr>
          <p:cNvSpPr txBox="1"/>
          <p:nvPr/>
        </p:nvSpPr>
        <p:spPr>
          <a:xfrm>
            <a:off x="6351942" y="1828411"/>
            <a:ext cx="6480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</a:rPr>
              <a:t>01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66C24-5ED5-466E-BAB2-0EAF5F0135D5}"/>
              </a:ext>
            </a:extLst>
          </p:cNvPr>
          <p:cNvSpPr txBox="1"/>
          <p:nvPr/>
        </p:nvSpPr>
        <p:spPr>
          <a:xfrm>
            <a:off x="6351942" y="2747472"/>
            <a:ext cx="6480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02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7E3EA-A94A-4BE0-8F43-1646F80BB5AD}"/>
              </a:ext>
            </a:extLst>
          </p:cNvPr>
          <p:cNvSpPr txBox="1"/>
          <p:nvPr/>
        </p:nvSpPr>
        <p:spPr>
          <a:xfrm>
            <a:off x="6351942" y="3666533"/>
            <a:ext cx="6480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/>
                </a:solidFill>
              </a:rPr>
              <a:t>03</a:t>
            </a:r>
            <a:endParaRPr lang="ko-KR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CAD2D-9774-4275-8E1D-E4410C245DBA}"/>
              </a:ext>
            </a:extLst>
          </p:cNvPr>
          <p:cNvSpPr txBox="1"/>
          <p:nvPr/>
        </p:nvSpPr>
        <p:spPr>
          <a:xfrm>
            <a:off x="6351942" y="4585594"/>
            <a:ext cx="6480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</a:rPr>
              <a:t>04</a:t>
            </a:r>
            <a:endParaRPr lang="ko-KR" altLang="en-US" sz="3200" b="1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FB8A-A3D4-4291-9765-E8E1D5A6F52F}"/>
              </a:ext>
            </a:extLst>
          </p:cNvPr>
          <p:cNvSpPr txBox="1"/>
          <p:nvPr/>
        </p:nvSpPr>
        <p:spPr>
          <a:xfrm>
            <a:off x="6351942" y="5504656"/>
            <a:ext cx="6480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</a:rPr>
              <a:t>05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8" name="Group 36">
            <a:extLst>
              <a:ext uri="{FF2B5EF4-FFF2-40B4-BE49-F238E27FC236}">
                <a16:creationId xmlns:a16="http://schemas.microsoft.com/office/drawing/2014/main" id="{E713D0C4-A483-4A5D-A4BB-FC591BEA3169}"/>
              </a:ext>
            </a:extLst>
          </p:cNvPr>
          <p:cNvGrpSpPr/>
          <p:nvPr/>
        </p:nvGrpSpPr>
        <p:grpSpPr>
          <a:xfrm>
            <a:off x="6999296" y="1787685"/>
            <a:ext cx="4395539" cy="666222"/>
            <a:chOff x="-825913" y="4159966"/>
            <a:chExt cx="5376912" cy="6662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7142AB-8FCE-42F9-9B7F-5F11321D3868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872111-5B91-4209-91DC-B22F7FB40420}"/>
                </a:ext>
              </a:extLst>
            </p:cNvPr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36">
            <a:extLst>
              <a:ext uri="{FF2B5EF4-FFF2-40B4-BE49-F238E27FC236}">
                <a16:creationId xmlns:a16="http://schemas.microsoft.com/office/drawing/2014/main" id="{AB3270E6-9036-45F3-9EC6-6C239AC84A23}"/>
              </a:ext>
            </a:extLst>
          </p:cNvPr>
          <p:cNvGrpSpPr/>
          <p:nvPr/>
        </p:nvGrpSpPr>
        <p:grpSpPr>
          <a:xfrm>
            <a:off x="6999296" y="2706747"/>
            <a:ext cx="4395539" cy="666222"/>
            <a:chOff x="-825913" y="4159966"/>
            <a:chExt cx="5376912" cy="6662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895A44-CB0D-48BF-B925-D8C66410F1DB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33AAFC-6393-401E-9ADE-FA54915A3079}"/>
                </a:ext>
              </a:extLst>
            </p:cNvPr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36">
            <a:extLst>
              <a:ext uri="{FF2B5EF4-FFF2-40B4-BE49-F238E27FC236}">
                <a16:creationId xmlns:a16="http://schemas.microsoft.com/office/drawing/2014/main" id="{C18301CB-019C-4442-8028-69770BD1C423}"/>
              </a:ext>
            </a:extLst>
          </p:cNvPr>
          <p:cNvGrpSpPr/>
          <p:nvPr/>
        </p:nvGrpSpPr>
        <p:grpSpPr>
          <a:xfrm>
            <a:off x="6999296" y="3625807"/>
            <a:ext cx="4395539" cy="666222"/>
            <a:chOff x="-825913" y="4159966"/>
            <a:chExt cx="5376912" cy="6662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760823-66C2-4023-8BBB-05950F76186D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33DF80-0515-4F5D-AD62-A5C981EB92D3}"/>
                </a:ext>
              </a:extLst>
            </p:cNvPr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36">
            <a:extLst>
              <a:ext uri="{FF2B5EF4-FFF2-40B4-BE49-F238E27FC236}">
                <a16:creationId xmlns:a16="http://schemas.microsoft.com/office/drawing/2014/main" id="{F17C8605-D2FD-4DBF-8279-A010EAE401E5}"/>
              </a:ext>
            </a:extLst>
          </p:cNvPr>
          <p:cNvGrpSpPr/>
          <p:nvPr/>
        </p:nvGrpSpPr>
        <p:grpSpPr>
          <a:xfrm>
            <a:off x="6999296" y="4544869"/>
            <a:ext cx="4395539" cy="666222"/>
            <a:chOff x="-825913" y="4159966"/>
            <a:chExt cx="5376912" cy="6662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951BFA-B6EB-4933-A168-E4F60CF3B0B7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3415A9-013E-418B-8389-3AA790FAB2BB}"/>
                </a:ext>
              </a:extLst>
            </p:cNvPr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36">
            <a:extLst>
              <a:ext uri="{FF2B5EF4-FFF2-40B4-BE49-F238E27FC236}">
                <a16:creationId xmlns:a16="http://schemas.microsoft.com/office/drawing/2014/main" id="{3E856918-838A-43BA-AE88-7387B2A42990}"/>
              </a:ext>
            </a:extLst>
          </p:cNvPr>
          <p:cNvGrpSpPr/>
          <p:nvPr/>
        </p:nvGrpSpPr>
        <p:grpSpPr>
          <a:xfrm>
            <a:off x="6999296" y="5463931"/>
            <a:ext cx="4395539" cy="666222"/>
            <a:chOff x="-825913" y="4159966"/>
            <a:chExt cx="5376912" cy="6662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6AE4BC-D24D-43FD-B178-23E5FDD0B2B9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8259D8-A6D0-49FB-9E07-8916C1A2AC3A}"/>
                </a:ext>
              </a:extLst>
            </p:cNvPr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그룹 17">
            <a:extLst>
              <a:ext uri="{FF2B5EF4-FFF2-40B4-BE49-F238E27FC236}">
                <a16:creationId xmlns:a16="http://schemas.microsoft.com/office/drawing/2014/main" id="{0BF66D1B-9B52-499E-BEB3-78223779E488}"/>
              </a:ext>
            </a:extLst>
          </p:cNvPr>
          <p:cNvGrpSpPr/>
          <p:nvPr/>
        </p:nvGrpSpPr>
        <p:grpSpPr>
          <a:xfrm>
            <a:off x="492374" y="1671245"/>
            <a:ext cx="5987558" cy="4495684"/>
            <a:chOff x="492374" y="1610282"/>
            <a:chExt cx="5987558" cy="449568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3CFC35-3394-4076-9573-9D59B54AC414}"/>
                </a:ext>
              </a:extLst>
            </p:cNvPr>
            <p:cNvGrpSpPr/>
            <p:nvPr/>
          </p:nvGrpSpPr>
          <p:grpSpPr>
            <a:xfrm>
              <a:off x="492374" y="2075298"/>
              <a:ext cx="5987558" cy="4030668"/>
              <a:chOff x="206600" y="2132859"/>
              <a:chExt cx="5269469" cy="416080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67DB452-0223-4B2B-87A7-A3F929E9CA3A}"/>
                  </a:ext>
                </a:extLst>
              </p:cNvPr>
              <p:cNvGrpSpPr/>
              <p:nvPr/>
            </p:nvGrpSpPr>
            <p:grpSpPr>
              <a:xfrm>
                <a:off x="1117436" y="2132859"/>
                <a:ext cx="3452745" cy="3307339"/>
                <a:chOff x="539552" y="4254268"/>
                <a:chExt cx="3596930" cy="614892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75CD741-BAB7-401A-8C35-9A26096B407F}"/>
                    </a:ext>
                  </a:extLst>
                </p:cNvPr>
                <p:cNvSpPr/>
                <p:nvPr/>
              </p:nvSpPr>
              <p:spPr>
                <a:xfrm>
                  <a:off x="539552" y="4414918"/>
                  <a:ext cx="720080" cy="45424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2">
                        <a:lumMod val="100000"/>
                      </a:schemeClr>
                    </a:gs>
                    <a:gs pos="68000">
                      <a:schemeClr val="accent2">
                        <a:lumMod val="8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716CE359-F60B-4BD8-A4F2-A44B6FE87D15}"/>
                    </a:ext>
                  </a:extLst>
                </p:cNvPr>
                <p:cNvSpPr/>
                <p:nvPr/>
              </p:nvSpPr>
              <p:spPr>
                <a:xfrm>
                  <a:off x="1258764" y="4321205"/>
                  <a:ext cx="720080" cy="547955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80000"/>
                      </a:schemeClr>
                    </a:gs>
                    <a:gs pos="68000">
                      <a:schemeClr val="accent1">
                        <a:lumMod val="10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CCF226D9-DC13-4C14-A596-86A1ABB5AE09}"/>
                    </a:ext>
                  </a:extLst>
                </p:cNvPr>
                <p:cNvSpPr/>
                <p:nvPr/>
              </p:nvSpPr>
              <p:spPr>
                <a:xfrm>
                  <a:off x="1977977" y="4495243"/>
                  <a:ext cx="720080" cy="373917"/>
                </a:xfrm>
                <a:prstGeom prst="rect">
                  <a:avLst/>
                </a:prstGeom>
                <a:gradFill>
                  <a:gsLst>
                    <a:gs pos="0">
                      <a:schemeClr val="accent6">
                        <a:lumMod val="70000"/>
                      </a:schemeClr>
                    </a:gs>
                    <a:gs pos="64192">
                      <a:schemeClr val="accent6">
                        <a:lumMod val="10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927DE2E-DDFA-443C-BC58-C80C723ECE2F}"/>
                    </a:ext>
                  </a:extLst>
                </p:cNvPr>
                <p:cNvSpPr/>
                <p:nvPr/>
              </p:nvSpPr>
              <p:spPr>
                <a:xfrm>
                  <a:off x="2697190" y="4361367"/>
                  <a:ext cx="720080" cy="507792"/>
                </a:xfrm>
                <a:prstGeom prst="rect">
                  <a:avLst/>
                </a:prstGeom>
                <a:gradFill>
                  <a:gsLst>
                    <a:gs pos="0">
                      <a:schemeClr val="accent3">
                        <a:lumMod val="80000"/>
                      </a:schemeClr>
                    </a:gs>
                    <a:gs pos="68000">
                      <a:schemeClr val="accent3">
                        <a:lumMod val="10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BA028E-1949-44AE-8139-B663A1E57F19}"/>
                    </a:ext>
                  </a:extLst>
                </p:cNvPr>
                <p:cNvSpPr/>
                <p:nvPr/>
              </p:nvSpPr>
              <p:spPr>
                <a:xfrm>
                  <a:off x="3416402" y="4254268"/>
                  <a:ext cx="720080" cy="61489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80000"/>
                      </a:schemeClr>
                    </a:gs>
                    <a:gs pos="68000">
                      <a:schemeClr val="accent4">
                        <a:lumMod val="10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7377691-0841-4E87-8F8E-B38F39BD13E9}"/>
                  </a:ext>
                </a:extLst>
              </p:cNvPr>
              <p:cNvGrpSpPr/>
              <p:nvPr/>
            </p:nvGrpSpPr>
            <p:grpSpPr>
              <a:xfrm>
                <a:off x="539165" y="5434659"/>
                <a:ext cx="4607578" cy="360394"/>
                <a:chOff x="539165" y="5434659"/>
                <a:chExt cx="4607578" cy="360394"/>
              </a:xfrm>
            </p:grpSpPr>
            <p:sp>
              <p:nvSpPr>
                <p:cNvPr id="45" name="Rectangle 15">
                  <a:extLst>
                    <a:ext uri="{FF2B5EF4-FFF2-40B4-BE49-F238E27FC236}">
                      <a16:creationId xmlns:a16="http://schemas.microsoft.com/office/drawing/2014/main" id="{1F23694A-C9FD-47B9-970D-67CA2A374D88}"/>
                    </a:ext>
                  </a:extLst>
                </p:cNvPr>
                <p:cNvSpPr/>
                <p:nvPr/>
              </p:nvSpPr>
              <p:spPr>
                <a:xfrm>
                  <a:off x="539165" y="5434659"/>
                  <a:ext cx="1279760" cy="360394"/>
                </a:xfrm>
                <a:custGeom>
                  <a:avLst/>
                  <a:gdLst>
                    <a:gd name="connsiteX0" fmla="*/ 0 w 792088"/>
                    <a:gd name="connsiteY0" fmla="*/ 0 h 163995"/>
                    <a:gd name="connsiteX1" fmla="*/ 792088 w 792088"/>
                    <a:gd name="connsiteY1" fmla="*/ 0 h 163995"/>
                    <a:gd name="connsiteX2" fmla="*/ 792088 w 792088"/>
                    <a:gd name="connsiteY2" fmla="*/ 163995 h 163995"/>
                    <a:gd name="connsiteX3" fmla="*/ 0 w 792088"/>
                    <a:gd name="connsiteY3" fmla="*/ 163995 h 163995"/>
                    <a:gd name="connsiteX4" fmla="*/ 0 w 792088"/>
                    <a:gd name="connsiteY4" fmla="*/ 0 h 163995"/>
                    <a:gd name="connsiteX0" fmla="*/ 115410 w 792088"/>
                    <a:gd name="connsiteY0" fmla="*/ 0 h 323793"/>
                    <a:gd name="connsiteX1" fmla="*/ 792088 w 792088"/>
                    <a:gd name="connsiteY1" fmla="*/ 159798 h 323793"/>
                    <a:gd name="connsiteX2" fmla="*/ 792088 w 792088"/>
                    <a:gd name="connsiteY2" fmla="*/ 323793 h 323793"/>
                    <a:gd name="connsiteX3" fmla="*/ 0 w 792088"/>
                    <a:gd name="connsiteY3" fmla="*/ 323793 h 323793"/>
                    <a:gd name="connsiteX4" fmla="*/ 115410 w 792088"/>
                    <a:gd name="connsiteY4" fmla="*/ 0 h 323793"/>
                    <a:gd name="connsiteX0" fmla="*/ 115410 w 797373"/>
                    <a:gd name="connsiteY0" fmla="*/ 4054 h 327847"/>
                    <a:gd name="connsiteX1" fmla="*/ 797373 w 797373"/>
                    <a:gd name="connsiteY1" fmla="*/ 0 h 327847"/>
                    <a:gd name="connsiteX2" fmla="*/ 792088 w 797373"/>
                    <a:gd name="connsiteY2" fmla="*/ 327847 h 327847"/>
                    <a:gd name="connsiteX3" fmla="*/ 0 w 797373"/>
                    <a:gd name="connsiteY3" fmla="*/ 327847 h 327847"/>
                    <a:gd name="connsiteX4" fmla="*/ 115410 w 797373"/>
                    <a:gd name="connsiteY4" fmla="*/ 4054 h 327847"/>
                    <a:gd name="connsiteX0" fmla="*/ 115410 w 797373"/>
                    <a:gd name="connsiteY0" fmla="*/ 0 h 323793"/>
                    <a:gd name="connsiteX1" fmla="*/ 797373 w 797373"/>
                    <a:gd name="connsiteY1" fmla="*/ 1231 h 323793"/>
                    <a:gd name="connsiteX2" fmla="*/ 792088 w 797373"/>
                    <a:gd name="connsiteY2" fmla="*/ 323793 h 323793"/>
                    <a:gd name="connsiteX3" fmla="*/ 0 w 797373"/>
                    <a:gd name="connsiteY3" fmla="*/ 323793 h 323793"/>
                    <a:gd name="connsiteX4" fmla="*/ 115410 w 797373"/>
                    <a:gd name="connsiteY4" fmla="*/ 0 h 323793"/>
                    <a:gd name="connsiteX0" fmla="*/ 115410 w 797373"/>
                    <a:gd name="connsiteY0" fmla="*/ 9340 h 333133"/>
                    <a:gd name="connsiteX1" fmla="*/ 797373 w 797373"/>
                    <a:gd name="connsiteY1" fmla="*/ 0 h 333133"/>
                    <a:gd name="connsiteX2" fmla="*/ 792088 w 797373"/>
                    <a:gd name="connsiteY2" fmla="*/ 333133 h 333133"/>
                    <a:gd name="connsiteX3" fmla="*/ 0 w 797373"/>
                    <a:gd name="connsiteY3" fmla="*/ 333133 h 333133"/>
                    <a:gd name="connsiteX4" fmla="*/ 115410 w 797373"/>
                    <a:gd name="connsiteY4" fmla="*/ 9340 h 333133"/>
                    <a:gd name="connsiteX0" fmla="*/ 115410 w 813229"/>
                    <a:gd name="connsiteY0" fmla="*/ 9340 h 333133"/>
                    <a:gd name="connsiteX1" fmla="*/ 813229 w 813229"/>
                    <a:gd name="connsiteY1" fmla="*/ 0 h 333133"/>
                    <a:gd name="connsiteX2" fmla="*/ 792088 w 813229"/>
                    <a:gd name="connsiteY2" fmla="*/ 333133 h 333133"/>
                    <a:gd name="connsiteX3" fmla="*/ 0 w 813229"/>
                    <a:gd name="connsiteY3" fmla="*/ 333133 h 333133"/>
                    <a:gd name="connsiteX4" fmla="*/ 115410 w 813229"/>
                    <a:gd name="connsiteY4" fmla="*/ 9340 h 33313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246645 w 1267786"/>
                    <a:gd name="connsiteY2" fmla="*/ 333133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89663 w 1287482"/>
                    <a:gd name="connsiteY0" fmla="*/ 9340 h 383657"/>
                    <a:gd name="connsiteX1" fmla="*/ 1287482 w 1287482"/>
                    <a:gd name="connsiteY1" fmla="*/ 0 h 383657"/>
                    <a:gd name="connsiteX2" fmla="*/ 922780 w 1287482"/>
                    <a:gd name="connsiteY2" fmla="*/ 380703 h 383657"/>
                    <a:gd name="connsiteX3" fmla="*/ 0 w 1287482"/>
                    <a:gd name="connsiteY3" fmla="*/ 383657 h 383657"/>
                    <a:gd name="connsiteX4" fmla="*/ 589663 w 1287482"/>
                    <a:gd name="connsiteY4" fmla="*/ 9340 h 383657"/>
                    <a:gd name="connsiteX0" fmla="*/ 589663 w 1287482"/>
                    <a:gd name="connsiteY0" fmla="*/ 9340 h 383657"/>
                    <a:gd name="connsiteX1" fmla="*/ 1287482 w 1287482"/>
                    <a:gd name="connsiteY1" fmla="*/ 0 h 383657"/>
                    <a:gd name="connsiteX2" fmla="*/ 936849 w 1287482"/>
                    <a:gd name="connsiteY2" fmla="*/ 380703 h 383657"/>
                    <a:gd name="connsiteX3" fmla="*/ 0 w 1287482"/>
                    <a:gd name="connsiteY3" fmla="*/ 383657 h 383657"/>
                    <a:gd name="connsiteX4" fmla="*/ 589663 w 1287482"/>
                    <a:gd name="connsiteY4" fmla="*/ 9340 h 383657"/>
                    <a:gd name="connsiteX0" fmla="*/ 589663 w 1281854"/>
                    <a:gd name="connsiteY0" fmla="*/ 0 h 374317"/>
                    <a:gd name="connsiteX1" fmla="*/ 1281854 w 1281854"/>
                    <a:gd name="connsiteY1" fmla="*/ 17708 h 374317"/>
                    <a:gd name="connsiteX2" fmla="*/ 936849 w 1281854"/>
                    <a:gd name="connsiteY2" fmla="*/ 371363 h 374317"/>
                    <a:gd name="connsiteX3" fmla="*/ 0 w 1281854"/>
                    <a:gd name="connsiteY3" fmla="*/ 374317 h 374317"/>
                    <a:gd name="connsiteX4" fmla="*/ 589663 w 1281854"/>
                    <a:gd name="connsiteY4" fmla="*/ 0 h 374317"/>
                    <a:gd name="connsiteX0" fmla="*/ 562419 w 1281854"/>
                    <a:gd name="connsiteY0" fmla="*/ 12510 h 356609"/>
                    <a:gd name="connsiteX1" fmla="*/ 1281854 w 1281854"/>
                    <a:gd name="connsiteY1" fmla="*/ 0 h 356609"/>
                    <a:gd name="connsiteX2" fmla="*/ 936849 w 1281854"/>
                    <a:gd name="connsiteY2" fmla="*/ 353655 h 356609"/>
                    <a:gd name="connsiteX3" fmla="*/ 0 w 1281854"/>
                    <a:gd name="connsiteY3" fmla="*/ 356609 h 356609"/>
                    <a:gd name="connsiteX4" fmla="*/ 562419 w 1281854"/>
                    <a:gd name="connsiteY4" fmla="*/ 12510 h 356609"/>
                    <a:gd name="connsiteX0" fmla="*/ 579184 w 1281854"/>
                    <a:gd name="connsiteY0" fmla="*/ 0 h 361726"/>
                    <a:gd name="connsiteX1" fmla="*/ 1281854 w 1281854"/>
                    <a:gd name="connsiteY1" fmla="*/ 5117 h 361726"/>
                    <a:gd name="connsiteX2" fmla="*/ 936849 w 1281854"/>
                    <a:gd name="connsiteY2" fmla="*/ 358772 h 361726"/>
                    <a:gd name="connsiteX3" fmla="*/ 0 w 1281854"/>
                    <a:gd name="connsiteY3" fmla="*/ 361726 h 361726"/>
                    <a:gd name="connsiteX4" fmla="*/ 579184 w 1281854"/>
                    <a:gd name="connsiteY4" fmla="*/ 0 h 361726"/>
                    <a:gd name="connsiteX0" fmla="*/ 579184 w 1279759"/>
                    <a:gd name="connsiteY0" fmla="*/ 7473 h 369199"/>
                    <a:gd name="connsiteX1" fmla="*/ 1279759 w 1279759"/>
                    <a:gd name="connsiteY1" fmla="*/ 0 h 369199"/>
                    <a:gd name="connsiteX2" fmla="*/ 936849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79184 w 1279759"/>
                    <a:gd name="connsiteY4" fmla="*/ 7473 h 369199"/>
                    <a:gd name="connsiteX0" fmla="*/ 579184 w 1279759"/>
                    <a:gd name="connsiteY0" fmla="*/ 7473 h 369199"/>
                    <a:gd name="connsiteX1" fmla="*/ 1279759 w 1279759"/>
                    <a:gd name="connsiteY1" fmla="*/ 0 h 369199"/>
                    <a:gd name="connsiteX2" fmla="*/ 922180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79184 w 1279759"/>
                    <a:gd name="connsiteY4" fmla="*/ 7473 h 369199"/>
                    <a:gd name="connsiteX0" fmla="*/ 579184 w 1279759"/>
                    <a:gd name="connsiteY0" fmla="*/ 7473 h 369199"/>
                    <a:gd name="connsiteX1" fmla="*/ 1279759 w 1279759"/>
                    <a:gd name="connsiteY1" fmla="*/ 0 h 369199"/>
                    <a:gd name="connsiteX2" fmla="*/ 922180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79184 w 1279759"/>
                    <a:gd name="connsiteY4" fmla="*/ 7473 h 369199"/>
                    <a:gd name="connsiteX0" fmla="*/ 574993 w 1279759"/>
                    <a:gd name="connsiteY0" fmla="*/ 9991 h 369199"/>
                    <a:gd name="connsiteX1" fmla="*/ 1279759 w 1279759"/>
                    <a:gd name="connsiteY1" fmla="*/ 0 h 369199"/>
                    <a:gd name="connsiteX2" fmla="*/ 922180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74993 w 1279759"/>
                    <a:gd name="connsiteY4" fmla="*/ 9991 h 369199"/>
                    <a:gd name="connsiteX0" fmla="*/ 574993 w 1279759"/>
                    <a:gd name="connsiteY0" fmla="*/ 7472 h 369199"/>
                    <a:gd name="connsiteX1" fmla="*/ 1279759 w 1279759"/>
                    <a:gd name="connsiteY1" fmla="*/ 0 h 369199"/>
                    <a:gd name="connsiteX2" fmla="*/ 922180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74993 w 1279759"/>
                    <a:gd name="connsiteY4" fmla="*/ 7472 h 369199"/>
                    <a:gd name="connsiteX0" fmla="*/ 583376 w 1279759"/>
                    <a:gd name="connsiteY0" fmla="*/ 4954 h 369199"/>
                    <a:gd name="connsiteX1" fmla="*/ 1279759 w 1279759"/>
                    <a:gd name="connsiteY1" fmla="*/ 0 h 369199"/>
                    <a:gd name="connsiteX2" fmla="*/ 922180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83376 w 1279759"/>
                    <a:gd name="connsiteY4" fmla="*/ 4954 h 369199"/>
                    <a:gd name="connsiteX0" fmla="*/ 583376 w 1279759"/>
                    <a:gd name="connsiteY0" fmla="*/ 1763 h 369199"/>
                    <a:gd name="connsiteX1" fmla="*/ 1279759 w 1279759"/>
                    <a:gd name="connsiteY1" fmla="*/ 0 h 369199"/>
                    <a:gd name="connsiteX2" fmla="*/ 922180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83376 w 1279759"/>
                    <a:gd name="connsiteY4" fmla="*/ 1763 h 369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9759" h="369199">
                      <a:moveTo>
                        <a:pt x="583376" y="1763"/>
                      </a:moveTo>
                      <a:lnTo>
                        <a:pt x="1279759" y="0"/>
                      </a:lnTo>
                      <a:lnTo>
                        <a:pt x="922180" y="366245"/>
                      </a:lnTo>
                      <a:lnTo>
                        <a:pt x="0" y="369199"/>
                      </a:lnTo>
                      <a:lnTo>
                        <a:pt x="583376" y="176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80000"/>
                        <a:lumOff val="20000"/>
                      </a:schemeClr>
                    </a:gs>
                    <a:gs pos="68000">
                      <a:schemeClr val="accent2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46" name="Rectangle 15">
                  <a:extLst>
                    <a:ext uri="{FF2B5EF4-FFF2-40B4-BE49-F238E27FC236}">
                      <a16:creationId xmlns:a16="http://schemas.microsoft.com/office/drawing/2014/main" id="{23C1ADEE-288B-4747-9748-06C156277222}"/>
                    </a:ext>
                  </a:extLst>
                </p:cNvPr>
                <p:cNvSpPr/>
                <p:nvPr/>
              </p:nvSpPr>
              <p:spPr>
                <a:xfrm>
                  <a:off x="1459325" y="5437285"/>
                  <a:ext cx="1044250" cy="354417"/>
                </a:xfrm>
                <a:custGeom>
                  <a:avLst/>
                  <a:gdLst>
                    <a:gd name="connsiteX0" fmla="*/ 0 w 792088"/>
                    <a:gd name="connsiteY0" fmla="*/ 0 h 163995"/>
                    <a:gd name="connsiteX1" fmla="*/ 792088 w 792088"/>
                    <a:gd name="connsiteY1" fmla="*/ 0 h 163995"/>
                    <a:gd name="connsiteX2" fmla="*/ 792088 w 792088"/>
                    <a:gd name="connsiteY2" fmla="*/ 163995 h 163995"/>
                    <a:gd name="connsiteX3" fmla="*/ 0 w 792088"/>
                    <a:gd name="connsiteY3" fmla="*/ 163995 h 163995"/>
                    <a:gd name="connsiteX4" fmla="*/ 0 w 792088"/>
                    <a:gd name="connsiteY4" fmla="*/ 0 h 163995"/>
                    <a:gd name="connsiteX0" fmla="*/ 115410 w 792088"/>
                    <a:gd name="connsiteY0" fmla="*/ 0 h 323793"/>
                    <a:gd name="connsiteX1" fmla="*/ 792088 w 792088"/>
                    <a:gd name="connsiteY1" fmla="*/ 159798 h 323793"/>
                    <a:gd name="connsiteX2" fmla="*/ 792088 w 792088"/>
                    <a:gd name="connsiteY2" fmla="*/ 323793 h 323793"/>
                    <a:gd name="connsiteX3" fmla="*/ 0 w 792088"/>
                    <a:gd name="connsiteY3" fmla="*/ 323793 h 323793"/>
                    <a:gd name="connsiteX4" fmla="*/ 115410 w 792088"/>
                    <a:gd name="connsiteY4" fmla="*/ 0 h 323793"/>
                    <a:gd name="connsiteX0" fmla="*/ 115410 w 797373"/>
                    <a:gd name="connsiteY0" fmla="*/ 4054 h 327847"/>
                    <a:gd name="connsiteX1" fmla="*/ 797373 w 797373"/>
                    <a:gd name="connsiteY1" fmla="*/ 0 h 327847"/>
                    <a:gd name="connsiteX2" fmla="*/ 792088 w 797373"/>
                    <a:gd name="connsiteY2" fmla="*/ 327847 h 327847"/>
                    <a:gd name="connsiteX3" fmla="*/ 0 w 797373"/>
                    <a:gd name="connsiteY3" fmla="*/ 327847 h 327847"/>
                    <a:gd name="connsiteX4" fmla="*/ 115410 w 797373"/>
                    <a:gd name="connsiteY4" fmla="*/ 4054 h 327847"/>
                    <a:gd name="connsiteX0" fmla="*/ 115410 w 797373"/>
                    <a:gd name="connsiteY0" fmla="*/ 0 h 323793"/>
                    <a:gd name="connsiteX1" fmla="*/ 797373 w 797373"/>
                    <a:gd name="connsiteY1" fmla="*/ 1231 h 323793"/>
                    <a:gd name="connsiteX2" fmla="*/ 792088 w 797373"/>
                    <a:gd name="connsiteY2" fmla="*/ 323793 h 323793"/>
                    <a:gd name="connsiteX3" fmla="*/ 0 w 797373"/>
                    <a:gd name="connsiteY3" fmla="*/ 323793 h 323793"/>
                    <a:gd name="connsiteX4" fmla="*/ 115410 w 797373"/>
                    <a:gd name="connsiteY4" fmla="*/ 0 h 323793"/>
                    <a:gd name="connsiteX0" fmla="*/ 115410 w 797373"/>
                    <a:gd name="connsiteY0" fmla="*/ 9340 h 333133"/>
                    <a:gd name="connsiteX1" fmla="*/ 797373 w 797373"/>
                    <a:gd name="connsiteY1" fmla="*/ 0 h 333133"/>
                    <a:gd name="connsiteX2" fmla="*/ 792088 w 797373"/>
                    <a:gd name="connsiteY2" fmla="*/ 333133 h 333133"/>
                    <a:gd name="connsiteX3" fmla="*/ 0 w 797373"/>
                    <a:gd name="connsiteY3" fmla="*/ 333133 h 333133"/>
                    <a:gd name="connsiteX4" fmla="*/ 115410 w 797373"/>
                    <a:gd name="connsiteY4" fmla="*/ 9340 h 333133"/>
                    <a:gd name="connsiteX0" fmla="*/ 115410 w 813229"/>
                    <a:gd name="connsiteY0" fmla="*/ 9340 h 333133"/>
                    <a:gd name="connsiteX1" fmla="*/ 813229 w 813229"/>
                    <a:gd name="connsiteY1" fmla="*/ 0 h 333133"/>
                    <a:gd name="connsiteX2" fmla="*/ 792088 w 813229"/>
                    <a:gd name="connsiteY2" fmla="*/ 333133 h 333133"/>
                    <a:gd name="connsiteX3" fmla="*/ 0 w 813229"/>
                    <a:gd name="connsiteY3" fmla="*/ 333133 h 333133"/>
                    <a:gd name="connsiteX4" fmla="*/ 115410 w 813229"/>
                    <a:gd name="connsiteY4" fmla="*/ 9340 h 33313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246645 w 1267786"/>
                    <a:gd name="connsiteY2" fmla="*/ 333133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164342 w 1267786"/>
                    <a:gd name="connsiteY2" fmla="*/ 351014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332460 w 1030279"/>
                    <a:gd name="connsiteY0" fmla="*/ 9340 h 370132"/>
                    <a:gd name="connsiteX1" fmla="*/ 1030279 w 1030279"/>
                    <a:gd name="connsiteY1" fmla="*/ 0 h 370132"/>
                    <a:gd name="connsiteX2" fmla="*/ 926835 w 1030279"/>
                    <a:gd name="connsiteY2" fmla="*/ 351014 h 370132"/>
                    <a:gd name="connsiteX3" fmla="*/ 0 w 1030279"/>
                    <a:gd name="connsiteY3" fmla="*/ 370132 h 370132"/>
                    <a:gd name="connsiteX4" fmla="*/ 332460 w 1030279"/>
                    <a:gd name="connsiteY4" fmla="*/ 9340 h 370132"/>
                    <a:gd name="connsiteX0" fmla="*/ 350273 w 1048092"/>
                    <a:gd name="connsiteY0" fmla="*/ 9340 h 358256"/>
                    <a:gd name="connsiteX1" fmla="*/ 1048092 w 1048092"/>
                    <a:gd name="connsiteY1" fmla="*/ 0 h 358256"/>
                    <a:gd name="connsiteX2" fmla="*/ 944648 w 1048092"/>
                    <a:gd name="connsiteY2" fmla="*/ 351014 h 358256"/>
                    <a:gd name="connsiteX3" fmla="*/ 0 w 1048092"/>
                    <a:gd name="connsiteY3" fmla="*/ 358256 h 358256"/>
                    <a:gd name="connsiteX4" fmla="*/ 350273 w 1048092"/>
                    <a:gd name="connsiteY4" fmla="*/ 9340 h 358256"/>
                    <a:gd name="connsiteX0" fmla="*/ 344336 w 1048092"/>
                    <a:gd name="connsiteY0" fmla="*/ 0 h 360791"/>
                    <a:gd name="connsiteX1" fmla="*/ 1048092 w 1048092"/>
                    <a:gd name="connsiteY1" fmla="*/ 2535 h 360791"/>
                    <a:gd name="connsiteX2" fmla="*/ 944648 w 1048092"/>
                    <a:gd name="connsiteY2" fmla="*/ 353549 h 360791"/>
                    <a:gd name="connsiteX3" fmla="*/ 0 w 1048092"/>
                    <a:gd name="connsiteY3" fmla="*/ 360791 h 360791"/>
                    <a:gd name="connsiteX4" fmla="*/ 344336 w 1048092"/>
                    <a:gd name="connsiteY4" fmla="*/ 0 h 360791"/>
                    <a:gd name="connsiteX0" fmla="*/ 344336 w 1042154"/>
                    <a:gd name="connsiteY0" fmla="*/ 3403 h 364194"/>
                    <a:gd name="connsiteX1" fmla="*/ 1042154 w 1042154"/>
                    <a:gd name="connsiteY1" fmla="*/ 0 h 364194"/>
                    <a:gd name="connsiteX2" fmla="*/ 944648 w 1042154"/>
                    <a:gd name="connsiteY2" fmla="*/ 356952 h 364194"/>
                    <a:gd name="connsiteX3" fmla="*/ 0 w 1042154"/>
                    <a:gd name="connsiteY3" fmla="*/ 364194 h 364194"/>
                    <a:gd name="connsiteX4" fmla="*/ 344336 w 1042154"/>
                    <a:gd name="connsiteY4" fmla="*/ 3403 h 364194"/>
                    <a:gd name="connsiteX0" fmla="*/ 350274 w 1042154"/>
                    <a:gd name="connsiteY0" fmla="*/ 0 h 366729"/>
                    <a:gd name="connsiteX1" fmla="*/ 1042154 w 1042154"/>
                    <a:gd name="connsiteY1" fmla="*/ 2535 h 366729"/>
                    <a:gd name="connsiteX2" fmla="*/ 944648 w 1042154"/>
                    <a:gd name="connsiteY2" fmla="*/ 359487 h 366729"/>
                    <a:gd name="connsiteX3" fmla="*/ 0 w 1042154"/>
                    <a:gd name="connsiteY3" fmla="*/ 366729 h 366729"/>
                    <a:gd name="connsiteX4" fmla="*/ 350274 w 1042154"/>
                    <a:gd name="connsiteY4" fmla="*/ 0 h 366729"/>
                    <a:gd name="connsiteX0" fmla="*/ 350274 w 1054029"/>
                    <a:gd name="connsiteY0" fmla="*/ 9340 h 376069"/>
                    <a:gd name="connsiteX1" fmla="*/ 1054029 w 1054029"/>
                    <a:gd name="connsiteY1" fmla="*/ 0 h 376069"/>
                    <a:gd name="connsiteX2" fmla="*/ 944648 w 1054029"/>
                    <a:gd name="connsiteY2" fmla="*/ 368827 h 376069"/>
                    <a:gd name="connsiteX3" fmla="*/ 0 w 1054029"/>
                    <a:gd name="connsiteY3" fmla="*/ 376069 h 376069"/>
                    <a:gd name="connsiteX4" fmla="*/ 350274 w 1054029"/>
                    <a:gd name="connsiteY4" fmla="*/ 9340 h 376069"/>
                    <a:gd name="connsiteX0" fmla="*/ 350274 w 944648"/>
                    <a:gd name="connsiteY0" fmla="*/ 0 h 366729"/>
                    <a:gd name="connsiteX1" fmla="*/ 875899 w 944648"/>
                    <a:gd name="connsiteY1" fmla="*/ 79725 h 366729"/>
                    <a:gd name="connsiteX2" fmla="*/ 944648 w 944648"/>
                    <a:gd name="connsiteY2" fmla="*/ 359487 h 366729"/>
                    <a:gd name="connsiteX3" fmla="*/ 0 w 944648"/>
                    <a:gd name="connsiteY3" fmla="*/ 366729 h 366729"/>
                    <a:gd name="connsiteX4" fmla="*/ 350274 w 944648"/>
                    <a:gd name="connsiteY4" fmla="*/ 0 h 366729"/>
                    <a:gd name="connsiteX0" fmla="*/ 350274 w 1042153"/>
                    <a:gd name="connsiteY0" fmla="*/ 0 h 366729"/>
                    <a:gd name="connsiteX1" fmla="*/ 1042153 w 1042153"/>
                    <a:gd name="connsiteY1" fmla="*/ 2535 h 366729"/>
                    <a:gd name="connsiteX2" fmla="*/ 944648 w 1042153"/>
                    <a:gd name="connsiteY2" fmla="*/ 359487 h 366729"/>
                    <a:gd name="connsiteX3" fmla="*/ 0 w 1042153"/>
                    <a:gd name="connsiteY3" fmla="*/ 366729 h 366729"/>
                    <a:gd name="connsiteX4" fmla="*/ 350274 w 1042153"/>
                    <a:gd name="connsiteY4" fmla="*/ 0 h 366729"/>
                    <a:gd name="connsiteX0" fmla="*/ 350274 w 1042153"/>
                    <a:gd name="connsiteY0" fmla="*/ 0 h 373135"/>
                    <a:gd name="connsiteX1" fmla="*/ 1042153 w 1042153"/>
                    <a:gd name="connsiteY1" fmla="*/ 2535 h 373135"/>
                    <a:gd name="connsiteX2" fmla="*/ 937824 w 1042153"/>
                    <a:gd name="connsiteY2" fmla="*/ 373135 h 373135"/>
                    <a:gd name="connsiteX3" fmla="*/ 0 w 1042153"/>
                    <a:gd name="connsiteY3" fmla="*/ 366729 h 373135"/>
                    <a:gd name="connsiteX4" fmla="*/ 350274 w 1042153"/>
                    <a:gd name="connsiteY4" fmla="*/ 0 h 373135"/>
                    <a:gd name="connsiteX0" fmla="*/ 350274 w 1042153"/>
                    <a:gd name="connsiteY0" fmla="*/ 0 h 379959"/>
                    <a:gd name="connsiteX1" fmla="*/ 1042153 w 1042153"/>
                    <a:gd name="connsiteY1" fmla="*/ 2535 h 379959"/>
                    <a:gd name="connsiteX2" fmla="*/ 931000 w 1042153"/>
                    <a:gd name="connsiteY2" fmla="*/ 379959 h 379959"/>
                    <a:gd name="connsiteX3" fmla="*/ 0 w 1042153"/>
                    <a:gd name="connsiteY3" fmla="*/ 366729 h 379959"/>
                    <a:gd name="connsiteX4" fmla="*/ 350274 w 1042153"/>
                    <a:gd name="connsiteY4" fmla="*/ 0 h 379959"/>
                    <a:gd name="connsiteX0" fmla="*/ 341891 w 1033770"/>
                    <a:gd name="connsiteY0" fmla="*/ 0 h 379959"/>
                    <a:gd name="connsiteX1" fmla="*/ 1033770 w 1033770"/>
                    <a:gd name="connsiteY1" fmla="*/ 2535 h 379959"/>
                    <a:gd name="connsiteX2" fmla="*/ 922617 w 1033770"/>
                    <a:gd name="connsiteY2" fmla="*/ 379959 h 379959"/>
                    <a:gd name="connsiteX3" fmla="*/ 0 w 1033770"/>
                    <a:gd name="connsiteY3" fmla="*/ 376782 h 379959"/>
                    <a:gd name="connsiteX4" fmla="*/ 341891 w 1033770"/>
                    <a:gd name="connsiteY4" fmla="*/ 0 h 379959"/>
                    <a:gd name="connsiteX0" fmla="*/ 379613 w 1033770"/>
                    <a:gd name="connsiteY0" fmla="*/ 25110 h 377424"/>
                    <a:gd name="connsiteX1" fmla="*/ 1033770 w 1033770"/>
                    <a:gd name="connsiteY1" fmla="*/ 0 h 377424"/>
                    <a:gd name="connsiteX2" fmla="*/ 922617 w 1033770"/>
                    <a:gd name="connsiteY2" fmla="*/ 377424 h 377424"/>
                    <a:gd name="connsiteX3" fmla="*/ 0 w 1033770"/>
                    <a:gd name="connsiteY3" fmla="*/ 374247 h 377424"/>
                    <a:gd name="connsiteX4" fmla="*/ 379613 w 1033770"/>
                    <a:gd name="connsiteY4" fmla="*/ 25110 h 377424"/>
                    <a:gd name="connsiteX0" fmla="*/ 356561 w 1033770"/>
                    <a:gd name="connsiteY0" fmla="*/ 17570 h 377424"/>
                    <a:gd name="connsiteX1" fmla="*/ 1033770 w 1033770"/>
                    <a:gd name="connsiteY1" fmla="*/ 0 h 377424"/>
                    <a:gd name="connsiteX2" fmla="*/ 922617 w 1033770"/>
                    <a:gd name="connsiteY2" fmla="*/ 377424 h 377424"/>
                    <a:gd name="connsiteX3" fmla="*/ 0 w 1033770"/>
                    <a:gd name="connsiteY3" fmla="*/ 374247 h 377424"/>
                    <a:gd name="connsiteX4" fmla="*/ 356561 w 1033770"/>
                    <a:gd name="connsiteY4" fmla="*/ 17570 h 377424"/>
                    <a:gd name="connsiteX0" fmla="*/ 356561 w 1023292"/>
                    <a:gd name="connsiteY0" fmla="*/ 0 h 359854"/>
                    <a:gd name="connsiteX1" fmla="*/ 1023292 w 1023292"/>
                    <a:gd name="connsiteY1" fmla="*/ 7563 h 359854"/>
                    <a:gd name="connsiteX2" fmla="*/ 922617 w 1023292"/>
                    <a:gd name="connsiteY2" fmla="*/ 359854 h 359854"/>
                    <a:gd name="connsiteX3" fmla="*/ 0 w 1023292"/>
                    <a:gd name="connsiteY3" fmla="*/ 356677 h 359854"/>
                    <a:gd name="connsiteX4" fmla="*/ 356561 w 1023292"/>
                    <a:gd name="connsiteY4" fmla="*/ 0 h 359854"/>
                    <a:gd name="connsiteX0" fmla="*/ 356561 w 1014909"/>
                    <a:gd name="connsiteY0" fmla="*/ 0 h 359854"/>
                    <a:gd name="connsiteX1" fmla="*/ 1014909 w 1014909"/>
                    <a:gd name="connsiteY1" fmla="*/ 115634 h 359854"/>
                    <a:gd name="connsiteX2" fmla="*/ 922617 w 1014909"/>
                    <a:gd name="connsiteY2" fmla="*/ 359854 h 359854"/>
                    <a:gd name="connsiteX3" fmla="*/ 0 w 1014909"/>
                    <a:gd name="connsiteY3" fmla="*/ 356677 h 359854"/>
                    <a:gd name="connsiteX4" fmla="*/ 356561 w 1014909"/>
                    <a:gd name="connsiteY4" fmla="*/ 0 h 359854"/>
                    <a:gd name="connsiteX0" fmla="*/ 356561 w 1044249"/>
                    <a:gd name="connsiteY0" fmla="*/ 0 h 359854"/>
                    <a:gd name="connsiteX1" fmla="*/ 1044249 w 1044249"/>
                    <a:gd name="connsiteY1" fmla="*/ 23 h 359854"/>
                    <a:gd name="connsiteX2" fmla="*/ 922617 w 1044249"/>
                    <a:gd name="connsiteY2" fmla="*/ 359854 h 359854"/>
                    <a:gd name="connsiteX3" fmla="*/ 0 w 1044249"/>
                    <a:gd name="connsiteY3" fmla="*/ 356677 h 359854"/>
                    <a:gd name="connsiteX4" fmla="*/ 356561 w 1044249"/>
                    <a:gd name="connsiteY4" fmla="*/ 0 h 359854"/>
                    <a:gd name="connsiteX0" fmla="*/ 352370 w 1044249"/>
                    <a:gd name="connsiteY0" fmla="*/ 0 h 362367"/>
                    <a:gd name="connsiteX1" fmla="*/ 1044249 w 1044249"/>
                    <a:gd name="connsiteY1" fmla="*/ 2536 h 362367"/>
                    <a:gd name="connsiteX2" fmla="*/ 922617 w 1044249"/>
                    <a:gd name="connsiteY2" fmla="*/ 362367 h 362367"/>
                    <a:gd name="connsiteX3" fmla="*/ 0 w 1044249"/>
                    <a:gd name="connsiteY3" fmla="*/ 359190 h 362367"/>
                    <a:gd name="connsiteX4" fmla="*/ 352370 w 1044249"/>
                    <a:gd name="connsiteY4" fmla="*/ 0 h 362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4249" h="362367">
                      <a:moveTo>
                        <a:pt x="352370" y="0"/>
                      </a:moveTo>
                      <a:lnTo>
                        <a:pt x="1044249" y="2536"/>
                      </a:lnTo>
                      <a:lnTo>
                        <a:pt x="922617" y="362367"/>
                      </a:lnTo>
                      <a:lnTo>
                        <a:pt x="0" y="359190"/>
                      </a:lnTo>
                      <a:lnTo>
                        <a:pt x="3523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80000"/>
                        <a:lumOff val="20000"/>
                      </a:schemeClr>
                    </a:gs>
                    <a:gs pos="68000">
                      <a:schemeClr val="accent1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47" name="Rectangle 15">
                  <a:extLst>
                    <a:ext uri="{FF2B5EF4-FFF2-40B4-BE49-F238E27FC236}">
                      <a16:creationId xmlns:a16="http://schemas.microsoft.com/office/drawing/2014/main" id="{5DD5C64B-CD96-43DA-9A03-9509989F9291}"/>
                    </a:ext>
                  </a:extLst>
                </p:cNvPr>
                <p:cNvSpPr/>
                <p:nvPr/>
              </p:nvSpPr>
              <p:spPr>
                <a:xfrm>
                  <a:off x="2380613" y="5437277"/>
                  <a:ext cx="923341" cy="352344"/>
                </a:xfrm>
                <a:custGeom>
                  <a:avLst/>
                  <a:gdLst>
                    <a:gd name="connsiteX0" fmla="*/ 0 w 792088"/>
                    <a:gd name="connsiteY0" fmla="*/ 0 h 163995"/>
                    <a:gd name="connsiteX1" fmla="*/ 792088 w 792088"/>
                    <a:gd name="connsiteY1" fmla="*/ 0 h 163995"/>
                    <a:gd name="connsiteX2" fmla="*/ 792088 w 792088"/>
                    <a:gd name="connsiteY2" fmla="*/ 163995 h 163995"/>
                    <a:gd name="connsiteX3" fmla="*/ 0 w 792088"/>
                    <a:gd name="connsiteY3" fmla="*/ 163995 h 163995"/>
                    <a:gd name="connsiteX4" fmla="*/ 0 w 792088"/>
                    <a:gd name="connsiteY4" fmla="*/ 0 h 163995"/>
                    <a:gd name="connsiteX0" fmla="*/ 115410 w 792088"/>
                    <a:gd name="connsiteY0" fmla="*/ 0 h 323793"/>
                    <a:gd name="connsiteX1" fmla="*/ 792088 w 792088"/>
                    <a:gd name="connsiteY1" fmla="*/ 159798 h 323793"/>
                    <a:gd name="connsiteX2" fmla="*/ 792088 w 792088"/>
                    <a:gd name="connsiteY2" fmla="*/ 323793 h 323793"/>
                    <a:gd name="connsiteX3" fmla="*/ 0 w 792088"/>
                    <a:gd name="connsiteY3" fmla="*/ 323793 h 323793"/>
                    <a:gd name="connsiteX4" fmla="*/ 115410 w 792088"/>
                    <a:gd name="connsiteY4" fmla="*/ 0 h 323793"/>
                    <a:gd name="connsiteX0" fmla="*/ 115410 w 797373"/>
                    <a:gd name="connsiteY0" fmla="*/ 4054 h 327847"/>
                    <a:gd name="connsiteX1" fmla="*/ 797373 w 797373"/>
                    <a:gd name="connsiteY1" fmla="*/ 0 h 327847"/>
                    <a:gd name="connsiteX2" fmla="*/ 792088 w 797373"/>
                    <a:gd name="connsiteY2" fmla="*/ 327847 h 327847"/>
                    <a:gd name="connsiteX3" fmla="*/ 0 w 797373"/>
                    <a:gd name="connsiteY3" fmla="*/ 327847 h 327847"/>
                    <a:gd name="connsiteX4" fmla="*/ 115410 w 797373"/>
                    <a:gd name="connsiteY4" fmla="*/ 4054 h 327847"/>
                    <a:gd name="connsiteX0" fmla="*/ 115410 w 797373"/>
                    <a:gd name="connsiteY0" fmla="*/ 0 h 323793"/>
                    <a:gd name="connsiteX1" fmla="*/ 797373 w 797373"/>
                    <a:gd name="connsiteY1" fmla="*/ 1231 h 323793"/>
                    <a:gd name="connsiteX2" fmla="*/ 792088 w 797373"/>
                    <a:gd name="connsiteY2" fmla="*/ 323793 h 323793"/>
                    <a:gd name="connsiteX3" fmla="*/ 0 w 797373"/>
                    <a:gd name="connsiteY3" fmla="*/ 323793 h 323793"/>
                    <a:gd name="connsiteX4" fmla="*/ 115410 w 797373"/>
                    <a:gd name="connsiteY4" fmla="*/ 0 h 323793"/>
                    <a:gd name="connsiteX0" fmla="*/ 115410 w 797373"/>
                    <a:gd name="connsiteY0" fmla="*/ 9340 h 333133"/>
                    <a:gd name="connsiteX1" fmla="*/ 797373 w 797373"/>
                    <a:gd name="connsiteY1" fmla="*/ 0 h 333133"/>
                    <a:gd name="connsiteX2" fmla="*/ 792088 w 797373"/>
                    <a:gd name="connsiteY2" fmla="*/ 333133 h 333133"/>
                    <a:gd name="connsiteX3" fmla="*/ 0 w 797373"/>
                    <a:gd name="connsiteY3" fmla="*/ 333133 h 333133"/>
                    <a:gd name="connsiteX4" fmla="*/ 115410 w 797373"/>
                    <a:gd name="connsiteY4" fmla="*/ 9340 h 333133"/>
                    <a:gd name="connsiteX0" fmla="*/ 115410 w 813229"/>
                    <a:gd name="connsiteY0" fmla="*/ 9340 h 333133"/>
                    <a:gd name="connsiteX1" fmla="*/ 813229 w 813229"/>
                    <a:gd name="connsiteY1" fmla="*/ 0 h 333133"/>
                    <a:gd name="connsiteX2" fmla="*/ 792088 w 813229"/>
                    <a:gd name="connsiteY2" fmla="*/ 333133 h 333133"/>
                    <a:gd name="connsiteX3" fmla="*/ 0 w 813229"/>
                    <a:gd name="connsiteY3" fmla="*/ 333133 h 333133"/>
                    <a:gd name="connsiteX4" fmla="*/ 115410 w 813229"/>
                    <a:gd name="connsiteY4" fmla="*/ 9340 h 33313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246645 w 1267786"/>
                    <a:gd name="connsiteY2" fmla="*/ 333133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164342 w 1267786"/>
                    <a:gd name="connsiteY2" fmla="*/ 351014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332460 w 1030279"/>
                    <a:gd name="connsiteY0" fmla="*/ 9340 h 370132"/>
                    <a:gd name="connsiteX1" fmla="*/ 1030279 w 1030279"/>
                    <a:gd name="connsiteY1" fmla="*/ 0 h 370132"/>
                    <a:gd name="connsiteX2" fmla="*/ 926835 w 1030279"/>
                    <a:gd name="connsiteY2" fmla="*/ 351014 h 370132"/>
                    <a:gd name="connsiteX3" fmla="*/ 0 w 1030279"/>
                    <a:gd name="connsiteY3" fmla="*/ 370132 h 370132"/>
                    <a:gd name="connsiteX4" fmla="*/ 332460 w 1030279"/>
                    <a:gd name="connsiteY4" fmla="*/ 9340 h 370132"/>
                    <a:gd name="connsiteX0" fmla="*/ 350273 w 1048092"/>
                    <a:gd name="connsiteY0" fmla="*/ 9340 h 358256"/>
                    <a:gd name="connsiteX1" fmla="*/ 1048092 w 1048092"/>
                    <a:gd name="connsiteY1" fmla="*/ 0 h 358256"/>
                    <a:gd name="connsiteX2" fmla="*/ 944648 w 1048092"/>
                    <a:gd name="connsiteY2" fmla="*/ 351014 h 358256"/>
                    <a:gd name="connsiteX3" fmla="*/ 0 w 1048092"/>
                    <a:gd name="connsiteY3" fmla="*/ 358256 h 358256"/>
                    <a:gd name="connsiteX4" fmla="*/ 350273 w 1048092"/>
                    <a:gd name="connsiteY4" fmla="*/ 9340 h 358256"/>
                    <a:gd name="connsiteX0" fmla="*/ 344336 w 1048092"/>
                    <a:gd name="connsiteY0" fmla="*/ 0 h 360791"/>
                    <a:gd name="connsiteX1" fmla="*/ 1048092 w 1048092"/>
                    <a:gd name="connsiteY1" fmla="*/ 2535 h 360791"/>
                    <a:gd name="connsiteX2" fmla="*/ 944648 w 1048092"/>
                    <a:gd name="connsiteY2" fmla="*/ 353549 h 360791"/>
                    <a:gd name="connsiteX3" fmla="*/ 0 w 1048092"/>
                    <a:gd name="connsiteY3" fmla="*/ 360791 h 360791"/>
                    <a:gd name="connsiteX4" fmla="*/ 344336 w 1048092"/>
                    <a:gd name="connsiteY4" fmla="*/ 0 h 360791"/>
                    <a:gd name="connsiteX0" fmla="*/ 344336 w 1059967"/>
                    <a:gd name="connsiteY0" fmla="*/ 0 h 360791"/>
                    <a:gd name="connsiteX1" fmla="*/ 1059967 w 1059967"/>
                    <a:gd name="connsiteY1" fmla="*/ 8472 h 360791"/>
                    <a:gd name="connsiteX2" fmla="*/ 944648 w 1059967"/>
                    <a:gd name="connsiteY2" fmla="*/ 353549 h 360791"/>
                    <a:gd name="connsiteX3" fmla="*/ 0 w 1059967"/>
                    <a:gd name="connsiteY3" fmla="*/ 360791 h 360791"/>
                    <a:gd name="connsiteX4" fmla="*/ 344336 w 1059967"/>
                    <a:gd name="connsiteY4" fmla="*/ 0 h 360791"/>
                    <a:gd name="connsiteX0" fmla="*/ 344336 w 1065905"/>
                    <a:gd name="connsiteY0" fmla="*/ 15278 h 376069"/>
                    <a:gd name="connsiteX1" fmla="*/ 1065905 w 1065905"/>
                    <a:gd name="connsiteY1" fmla="*/ 0 h 376069"/>
                    <a:gd name="connsiteX2" fmla="*/ 944648 w 1065905"/>
                    <a:gd name="connsiteY2" fmla="*/ 368827 h 376069"/>
                    <a:gd name="connsiteX3" fmla="*/ 0 w 1065905"/>
                    <a:gd name="connsiteY3" fmla="*/ 376069 h 376069"/>
                    <a:gd name="connsiteX4" fmla="*/ 344336 w 1065905"/>
                    <a:gd name="connsiteY4" fmla="*/ 15278 h 376069"/>
                    <a:gd name="connsiteX0" fmla="*/ 356211 w 1065905"/>
                    <a:gd name="connsiteY0" fmla="*/ 3403 h 376069"/>
                    <a:gd name="connsiteX1" fmla="*/ 1065905 w 1065905"/>
                    <a:gd name="connsiteY1" fmla="*/ 0 h 376069"/>
                    <a:gd name="connsiteX2" fmla="*/ 944648 w 1065905"/>
                    <a:gd name="connsiteY2" fmla="*/ 368827 h 376069"/>
                    <a:gd name="connsiteX3" fmla="*/ 0 w 1065905"/>
                    <a:gd name="connsiteY3" fmla="*/ 376069 h 376069"/>
                    <a:gd name="connsiteX4" fmla="*/ 356211 w 1065905"/>
                    <a:gd name="connsiteY4" fmla="*/ 3403 h 376069"/>
                    <a:gd name="connsiteX0" fmla="*/ 356211 w 1170279"/>
                    <a:gd name="connsiteY0" fmla="*/ 3403 h 380703"/>
                    <a:gd name="connsiteX1" fmla="*/ 1065905 w 1170279"/>
                    <a:gd name="connsiteY1" fmla="*/ 0 h 380703"/>
                    <a:gd name="connsiteX2" fmla="*/ 1170279 w 1170279"/>
                    <a:gd name="connsiteY2" fmla="*/ 380703 h 380703"/>
                    <a:gd name="connsiteX3" fmla="*/ 0 w 1170279"/>
                    <a:gd name="connsiteY3" fmla="*/ 376069 h 380703"/>
                    <a:gd name="connsiteX4" fmla="*/ 356211 w 1170279"/>
                    <a:gd name="connsiteY4" fmla="*/ 3403 h 380703"/>
                    <a:gd name="connsiteX0" fmla="*/ 100891 w 914959"/>
                    <a:gd name="connsiteY0" fmla="*/ 3403 h 382007"/>
                    <a:gd name="connsiteX1" fmla="*/ 810585 w 914959"/>
                    <a:gd name="connsiteY1" fmla="*/ 0 h 382007"/>
                    <a:gd name="connsiteX2" fmla="*/ 914959 w 914959"/>
                    <a:gd name="connsiteY2" fmla="*/ 380703 h 382007"/>
                    <a:gd name="connsiteX3" fmla="*/ 0 w 914959"/>
                    <a:gd name="connsiteY3" fmla="*/ 382007 h 382007"/>
                    <a:gd name="connsiteX4" fmla="*/ 100891 w 914959"/>
                    <a:gd name="connsiteY4" fmla="*/ 3403 h 382007"/>
                    <a:gd name="connsiteX0" fmla="*/ 112766 w 914959"/>
                    <a:gd name="connsiteY0" fmla="*/ 0 h 384541"/>
                    <a:gd name="connsiteX1" fmla="*/ 810585 w 914959"/>
                    <a:gd name="connsiteY1" fmla="*/ 2534 h 384541"/>
                    <a:gd name="connsiteX2" fmla="*/ 914959 w 914959"/>
                    <a:gd name="connsiteY2" fmla="*/ 383237 h 384541"/>
                    <a:gd name="connsiteX3" fmla="*/ 0 w 914959"/>
                    <a:gd name="connsiteY3" fmla="*/ 384541 h 384541"/>
                    <a:gd name="connsiteX4" fmla="*/ 112766 w 914959"/>
                    <a:gd name="connsiteY4" fmla="*/ 0 h 384541"/>
                    <a:gd name="connsiteX0" fmla="*/ 112766 w 920896"/>
                    <a:gd name="connsiteY0" fmla="*/ 0 h 389175"/>
                    <a:gd name="connsiteX1" fmla="*/ 810585 w 920896"/>
                    <a:gd name="connsiteY1" fmla="*/ 2534 h 389175"/>
                    <a:gd name="connsiteX2" fmla="*/ 920896 w 920896"/>
                    <a:gd name="connsiteY2" fmla="*/ 389175 h 389175"/>
                    <a:gd name="connsiteX3" fmla="*/ 0 w 920896"/>
                    <a:gd name="connsiteY3" fmla="*/ 384541 h 389175"/>
                    <a:gd name="connsiteX4" fmla="*/ 112766 w 920896"/>
                    <a:gd name="connsiteY4" fmla="*/ 0 h 389175"/>
                    <a:gd name="connsiteX0" fmla="*/ 112766 w 825893"/>
                    <a:gd name="connsiteY0" fmla="*/ 0 h 384541"/>
                    <a:gd name="connsiteX1" fmla="*/ 810585 w 825893"/>
                    <a:gd name="connsiteY1" fmla="*/ 2534 h 384541"/>
                    <a:gd name="connsiteX2" fmla="*/ 825893 w 825893"/>
                    <a:gd name="connsiteY2" fmla="*/ 383238 h 384541"/>
                    <a:gd name="connsiteX3" fmla="*/ 0 w 825893"/>
                    <a:gd name="connsiteY3" fmla="*/ 384541 h 384541"/>
                    <a:gd name="connsiteX4" fmla="*/ 112766 w 825893"/>
                    <a:gd name="connsiteY4" fmla="*/ 0 h 384541"/>
                    <a:gd name="connsiteX0" fmla="*/ 112766 w 914958"/>
                    <a:gd name="connsiteY0" fmla="*/ 0 h 384541"/>
                    <a:gd name="connsiteX1" fmla="*/ 810585 w 914958"/>
                    <a:gd name="connsiteY1" fmla="*/ 2534 h 384541"/>
                    <a:gd name="connsiteX2" fmla="*/ 914958 w 914958"/>
                    <a:gd name="connsiteY2" fmla="*/ 377300 h 384541"/>
                    <a:gd name="connsiteX3" fmla="*/ 0 w 914958"/>
                    <a:gd name="connsiteY3" fmla="*/ 384541 h 384541"/>
                    <a:gd name="connsiteX4" fmla="*/ 112766 w 914958"/>
                    <a:gd name="connsiteY4" fmla="*/ 0 h 384541"/>
                    <a:gd name="connsiteX0" fmla="*/ 112766 w 914958"/>
                    <a:gd name="connsiteY0" fmla="*/ 0 h 384541"/>
                    <a:gd name="connsiteX1" fmla="*/ 810585 w 914958"/>
                    <a:gd name="connsiteY1" fmla="*/ 2534 h 384541"/>
                    <a:gd name="connsiteX2" fmla="*/ 914958 w 914958"/>
                    <a:gd name="connsiteY2" fmla="*/ 377300 h 384541"/>
                    <a:gd name="connsiteX3" fmla="*/ 0 w 914958"/>
                    <a:gd name="connsiteY3" fmla="*/ 384541 h 384541"/>
                    <a:gd name="connsiteX4" fmla="*/ 112766 w 914958"/>
                    <a:gd name="connsiteY4" fmla="*/ 0 h 384541"/>
                    <a:gd name="connsiteX0" fmla="*/ 165158 w 914958"/>
                    <a:gd name="connsiteY0" fmla="*/ 27989 h 382007"/>
                    <a:gd name="connsiteX1" fmla="*/ 810585 w 914958"/>
                    <a:gd name="connsiteY1" fmla="*/ 0 h 382007"/>
                    <a:gd name="connsiteX2" fmla="*/ 914958 w 914958"/>
                    <a:gd name="connsiteY2" fmla="*/ 374766 h 382007"/>
                    <a:gd name="connsiteX3" fmla="*/ 0 w 914958"/>
                    <a:gd name="connsiteY3" fmla="*/ 382007 h 382007"/>
                    <a:gd name="connsiteX4" fmla="*/ 165158 w 914958"/>
                    <a:gd name="connsiteY4" fmla="*/ 27989 h 382007"/>
                    <a:gd name="connsiteX0" fmla="*/ 119054 w 914958"/>
                    <a:gd name="connsiteY0" fmla="*/ 17815 h 382007"/>
                    <a:gd name="connsiteX1" fmla="*/ 810585 w 914958"/>
                    <a:gd name="connsiteY1" fmla="*/ 0 h 382007"/>
                    <a:gd name="connsiteX2" fmla="*/ 914958 w 914958"/>
                    <a:gd name="connsiteY2" fmla="*/ 374766 h 382007"/>
                    <a:gd name="connsiteX3" fmla="*/ 0 w 914958"/>
                    <a:gd name="connsiteY3" fmla="*/ 382007 h 382007"/>
                    <a:gd name="connsiteX4" fmla="*/ 119054 w 914958"/>
                    <a:gd name="connsiteY4" fmla="*/ 17815 h 382007"/>
                    <a:gd name="connsiteX0" fmla="*/ 62471 w 858375"/>
                    <a:gd name="connsiteY0" fmla="*/ 17815 h 374766"/>
                    <a:gd name="connsiteX1" fmla="*/ 754002 w 858375"/>
                    <a:gd name="connsiteY1" fmla="*/ 0 h 374766"/>
                    <a:gd name="connsiteX2" fmla="*/ 858375 w 858375"/>
                    <a:gd name="connsiteY2" fmla="*/ 374766 h 374766"/>
                    <a:gd name="connsiteX3" fmla="*/ 0 w 858375"/>
                    <a:gd name="connsiteY3" fmla="*/ 374377 h 374766"/>
                    <a:gd name="connsiteX4" fmla="*/ 62471 w 858375"/>
                    <a:gd name="connsiteY4" fmla="*/ 17815 h 374766"/>
                    <a:gd name="connsiteX0" fmla="*/ 116958 w 912862"/>
                    <a:gd name="connsiteY0" fmla="*/ 17815 h 379464"/>
                    <a:gd name="connsiteX1" fmla="*/ 808489 w 912862"/>
                    <a:gd name="connsiteY1" fmla="*/ 0 h 379464"/>
                    <a:gd name="connsiteX2" fmla="*/ 912862 w 912862"/>
                    <a:gd name="connsiteY2" fmla="*/ 374766 h 379464"/>
                    <a:gd name="connsiteX3" fmla="*/ 0 w 912862"/>
                    <a:gd name="connsiteY3" fmla="*/ 379464 h 379464"/>
                    <a:gd name="connsiteX4" fmla="*/ 116958 w 912862"/>
                    <a:gd name="connsiteY4" fmla="*/ 17815 h 379464"/>
                    <a:gd name="connsiteX0" fmla="*/ 116958 w 910767"/>
                    <a:gd name="connsiteY0" fmla="*/ 17815 h 379464"/>
                    <a:gd name="connsiteX1" fmla="*/ 808489 w 910767"/>
                    <a:gd name="connsiteY1" fmla="*/ 0 h 379464"/>
                    <a:gd name="connsiteX2" fmla="*/ 910767 w 910767"/>
                    <a:gd name="connsiteY2" fmla="*/ 377311 h 379464"/>
                    <a:gd name="connsiteX3" fmla="*/ 0 w 910767"/>
                    <a:gd name="connsiteY3" fmla="*/ 379464 h 379464"/>
                    <a:gd name="connsiteX4" fmla="*/ 116958 w 910767"/>
                    <a:gd name="connsiteY4" fmla="*/ 17815 h 379464"/>
                    <a:gd name="connsiteX0" fmla="*/ 116958 w 919150"/>
                    <a:gd name="connsiteY0" fmla="*/ 17815 h 379854"/>
                    <a:gd name="connsiteX1" fmla="*/ 808489 w 919150"/>
                    <a:gd name="connsiteY1" fmla="*/ 0 h 379854"/>
                    <a:gd name="connsiteX2" fmla="*/ 919150 w 919150"/>
                    <a:gd name="connsiteY2" fmla="*/ 379854 h 379854"/>
                    <a:gd name="connsiteX3" fmla="*/ 0 w 919150"/>
                    <a:gd name="connsiteY3" fmla="*/ 379464 h 379854"/>
                    <a:gd name="connsiteX4" fmla="*/ 116958 w 919150"/>
                    <a:gd name="connsiteY4" fmla="*/ 17815 h 379854"/>
                    <a:gd name="connsiteX0" fmla="*/ 116958 w 919150"/>
                    <a:gd name="connsiteY0" fmla="*/ 0 h 362039"/>
                    <a:gd name="connsiteX1" fmla="*/ 818967 w 919150"/>
                    <a:gd name="connsiteY1" fmla="*/ 2534 h 362039"/>
                    <a:gd name="connsiteX2" fmla="*/ 919150 w 919150"/>
                    <a:gd name="connsiteY2" fmla="*/ 362039 h 362039"/>
                    <a:gd name="connsiteX3" fmla="*/ 0 w 919150"/>
                    <a:gd name="connsiteY3" fmla="*/ 361649 h 362039"/>
                    <a:gd name="connsiteX4" fmla="*/ 116958 w 919150"/>
                    <a:gd name="connsiteY4" fmla="*/ 0 h 362039"/>
                    <a:gd name="connsiteX0" fmla="*/ 116958 w 919150"/>
                    <a:gd name="connsiteY0" fmla="*/ 0 h 362039"/>
                    <a:gd name="connsiteX1" fmla="*/ 806393 w 919150"/>
                    <a:gd name="connsiteY1" fmla="*/ 33057 h 362039"/>
                    <a:gd name="connsiteX2" fmla="*/ 919150 w 919150"/>
                    <a:gd name="connsiteY2" fmla="*/ 362039 h 362039"/>
                    <a:gd name="connsiteX3" fmla="*/ 0 w 919150"/>
                    <a:gd name="connsiteY3" fmla="*/ 361649 h 362039"/>
                    <a:gd name="connsiteX4" fmla="*/ 116958 w 919150"/>
                    <a:gd name="connsiteY4" fmla="*/ 0 h 362039"/>
                    <a:gd name="connsiteX0" fmla="*/ 116958 w 919150"/>
                    <a:gd name="connsiteY0" fmla="*/ 2553 h 364592"/>
                    <a:gd name="connsiteX1" fmla="*/ 806393 w 919150"/>
                    <a:gd name="connsiteY1" fmla="*/ 0 h 364592"/>
                    <a:gd name="connsiteX2" fmla="*/ 919150 w 919150"/>
                    <a:gd name="connsiteY2" fmla="*/ 364592 h 364592"/>
                    <a:gd name="connsiteX3" fmla="*/ 0 w 919150"/>
                    <a:gd name="connsiteY3" fmla="*/ 364202 h 364592"/>
                    <a:gd name="connsiteX4" fmla="*/ 116958 w 919150"/>
                    <a:gd name="connsiteY4" fmla="*/ 2553 h 364592"/>
                    <a:gd name="connsiteX0" fmla="*/ 121150 w 923342"/>
                    <a:gd name="connsiteY0" fmla="*/ 2553 h 364592"/>
                    <a:gd name="connsiteX1" fmla="*/ 810585 w 923342"/>
                    <a:gd name="connsiteY1" fmla="*/ 0 h 364592"/>
                    <a:gd name="connsiteX2" fmla="*/ 923342 w 923342"/>
                    <a:gd name="connsiteY2" fmla="*/ 364592 h 364592"/>
                    <a:gd name="connsiteX3" fmla="*/ 0 w 923342"/>
                    <a:gd name="connsiteY3" fmla="*/ 364202 h 364592"/>
                    <a:gd name="connsiteX4" fmla="*/ 121150 w 923342"/>
                    <a:gd name="connsiteY4" fmla="*/ 2553 h 364592"/>
                    <a:gd name="connsiteX0" fmla="*/ 115838 w 923342"/>
                    <a:gd name="connsiteY0" fmla="*/ 2553 h 364592"/>
                    <a:gd name="connsiteX1" fmla="*/ 810585 w 923342"/>
                    <a:gd name="connsiteY1" fmla="*/ 0 h 364592"/>
                    <a:gd name="connsiteX2" fmla="*/ 923342 w 923342"/>
                    <a:gd name="connsiteY2" fmla="*/ 364592 h 364592"/>
                    <a:gd name="connsiteX3" fmla="*/ 0 w 923342"/>
                    <a:gd name="connsiteY3" fmla="*/ 364202 h 364592"/>
                    <a:gd name="connsiteX4" fmla="*/ 115838 w 923342"/>
                    <a:gd name="connsiteY4" fmla="*/ 2553 h 364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3342" h="364592">
                      <a:moveTo>
                        <a:pt x="115838" y="2553"/>
                      </a:moveTo>
                      <a:lnTo>
                        <a:pt x="810585" y="0"/>
                      </a:lnTo>
                      <a:lnTo>
                        <a:pt x="923342" y="364592"/>
                      </a:lnTo>
                      <a:lnTo>
                        <a:pt x="0" y="364202"/>
                      </a:lnTo>
                      <a:lnTo>
                        <a:pt x="115838" y="255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80000"/>
                        <a:lumOff val="20000"/>
                      </a:schemeClr>
                    </a:gs>
                    <a:gs pos="68000">
                      <a:schemeClr val="accent6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48" name="Rectangle 15">
                  <a:extLst>
                    <a:ext uri="{FF2B5EF4-FFF2-40B4-BE49-F238E27FC236}">
                      <a16:creationId xmlns:a16="http://schemas.microsoft.com/office/drawing/2014/main" id="{3169C3F4-B9E9-4C39-BEEE-79F32C284F81}"/>
                    </a:ext>
                  </a:extLst>
                </p:cNvPr>
                <p:cNvSpPr/>
                <p:nvPr/>
              </p:nvSpPr>
              <p:spPr>
                <a:xfrm>
                  <a:off x="3189479" y="5434827"/>
                  <a:ext cx="1037256" cy="359614"/>
                </a:xfrm>
                <a:custGeom>
                  <a:avLst/>
                  <a:gdLst>
                    <a:gd name="connsiteX0" fmla="*/ 0 w 792088"/>
                    <a:gd name="connsiteY0" fmla="*/ 0 h 163995"/>
                    <a:gd name="connsiteX1" fmla="*/ 792088 w 792088"/>
                    <a:gd name="connsiteY1" fmla="*/ 0 h 163995"/>
                    <a:gd name="connsiteX2" fmla="*/ 792088 w 792088"/>
                    <a:gd name="connsiteY2" fmla="*/ 163995 h 163995"/>
                    <a:gd name="connsiteX3" fmla="*/ 0 w 792088"/>
                    <a:gd name="connsiteY3" fmla="*/ 163995 h 163995"/>
                    <a:gd name="connsiteX4" fmla="*/ 0 w 792088"/>
                    <a:gd name="connsiteY4" fmla="*/ 0 h 163995"/>
                    <a:gd name="connsiteX0" fmla="*/ 115410 w 792088"/>
                    <a:gd name="connsiteY0" fmla="*/ 0 h 323793"/>
                    <a:gd name="connsiteX1" fmla="*/ 792088 w 792088"/>
                    <a:gd name="connsiteY1" fmla="*/ 159798 h 323793"/>
                    <a:gd name="connsiteX2" fmla="*/ 792088 w 792088"/>
                    <a:gd name="connsiteY2" fmla="*/ 323793 h 323793"/>
                    <a:gd name="connsiteX3" fmla="*/ 0 w 792088"/>
                    <a:gd name="connsiteY3" fmla="*/ 323793 h 323793"/>
                    <a:gd name="connsiteX4" fmla="*/ 115410 w 792088"/>
                    <a:gd name="connsiteY4" fmla="*/ 0 h 323793"/>
                    <a:gd name="connsiteX0" fmla="*/ 115410 w 797373"/>
                    <a:gd name="connsiteY0" fmla="*/ 4054 h 327847"/>
                    <a:gd name="connsiteX1" fmla="*/ 797373 w 797373"/>
                    <a:gd name="connsiteY1" fmla="*/ 0 h 327847"/>
                    <a:gd name="connsiteX2" fmla="*/ 792088 w 797373"/>
                    <a:gd name="connsiteY2" fmla="*/ 327847 h 327847"/>
                    <a:gd name="connsiteX3" fmla="*/ 0 w 797373"/>
                    <a:gd name="connsiteY3" fmla="*/ 327847 h 327847"/>
                    <a:gd name="connsiteX4" fmla="*/ 115410 w 797373"/>
                    <a:gd name="connsiteY4" fmla="*/ 4054 h 327847"/>
                    <a:gd name="connsiteX0" fmla="*/ 115410 w 797373"/>
                    <a:gd name="connsiteY0" fmla="*/ 0 h 323793"/>
                    <a:gd name="connsiteX1" fmla="*/ 797373 w 797373"/>
                    <a:gd name="connsiteY1" fmla="*/ 1231 h 323793"/>
                    <a:gd name="connsiteX2" fmla="*/ 792088 w 797373"/>
                    <a:gd name="connsiteY2" fmla="*/ 323793 h 323793"/>
                    <a:gd name="connsiteX3" fmla="*/ 0 w 797373"/>
                    <a:gd name="connsiteY3" fmla="*/ 323793 h 323793"/>
                    <a:gd name="connsiteX4" fmla="*/ 115410 w 797373"/>
                    <a:gd name="connsiteY4" fmla="*/ 0 h 323793"/>
                    <a:gd name="connsiteX0" fmla="*/ 115410 w 797373"/>
                    <a:gd name="connsiteY0" fmla="*/ 9340 h 333133"/>
                    <a:gd name="connsiteX1" fmla="*/ 797373 w 797373"/>
                    <a:gd name="connsiteY1" fmla="*/ 0 h 333133"/>
                    <a:gd name="connsiteX2" fmla="*/ 792088 w 797373"/>
                    <a:gd name="connsiteY2" fmla="*/ 333133 h 333133"/>
                    <a:gd name="connsiteX3" fmla="*/ 0 w 797373"/>
                    <a:gd name="connsiteY3" fmla="*/ 333133 h 333133"/>
                    <a:gd name="connsiteX4" fmla="*/ 115410 w 797373"/>
                    <a:gd name="connsiteY4" fmla="*/ 9340 h 333133"/>
                    <a:gd name="connsiteX0" fmla="*/ 115410 w 813229"/>
                    <a:gd name="connsiteY0" fmla="*/ 9340 h 333133"/>
                    <a:gd name="connsiteX1" fmla="*/ 813229 w 813229"/>
                    <a:gd name="connsiteY1" fmla="*/ 0 h 333133"/>
                    <a:gd name="connsiteX2" fmla="*/ 792088 w 813229"/>
                    <a:gd name="connsiteY2" fmla="*/ 333133 h 333133"/>
                    <a:gd name="connsiteX3" fmla="*/ 0 w 813229"/>
                    <a:gd name="connsiteY3" fmla="*/ 333133 h 333133"/>
                    <a:gd name="connsiteX4" fmla="*/ 115410 w 813229"/>
                    <a:gd name="connsiteY4" fmla="*/ 9340 h 33313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246645 w 1267786"/>
                    <a:gd name="connsiteY2" fmla="*/ 333133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164342 w 1267786"/>
                    <a:gd name="connsiteY2" fmla="*/ 351014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332460 w 1030279"/>
                    <a:gd name="connsiteY0" fmla="*/ 9340 h 370132"/>
                    <a:gd name="connsiteX1" fmla="*/ 1030279 w 1030279"/>
                    <a:gd name="connsiteY1" fmla="*/ 0 h 370132"/>
                    <a:gd name="connsiteX2" fmla="*/ 926835 w 1030279"/>
                    <a:gd name="connsiteY2" fmla="*/ 351014 h 370132"/>
                    <a:gd name="connsiteX3" fmla="*/ 0 w 1030279"/>
                    <a:gd name="connsiteY3" fmla="*/ 370132 h 370132"/>
                    <a:gd name="connsiteX4" fmla="*/ 332460 w 1030279"/>
                    <a:gd name="connsiteY4" fmla="*/ 9340 h 370132"/>
                    <a:gd name="connsiteX0" fmla="*/ 350273 w 1048092"/>
                    <a:gd name="connsiteY0" fmla="*/ 9340 h 358256"/>
                    <a:gd name="connsiteX1" fmla="*/ 1048092 w 1048092"/>
                    <a:gd name="connsiteY1" fmla="*/ 0 h 358256"/>
                    <a:gd name="connsiteX2" fmla="*/ 944648 w 1048092"/>
                    <a:gd name="connsiteY2" fmla="*/ 351014 h 358256"/>
                    <a:gd name="connsiteX3" fmla="*/ 0 w 1048092"/>
                    <a:gd name="connsiteY3" fmla="*/ 358256 h 358256"/>
                    <a:gd name="connsiteX4" fmla="*/ 350273 w 1048092"/>
                    <a:gd name="connsiteY4" fmla="*/ 9340 h 358256"/>
                    <a:gd name="connsiteX0" fmla="*/ 344336 w 1048092"/>
                    <a:gd name="connsiteY0" fmla="*/ 0 h 360791"/>
                    <a:gd name="connsiteX1" fmla="*/ 1048092 w 1048092"/>
                    <a:gd name="connsiteY1" fmla="*/ 2535 h 360791"/>
                    <a:gd name="connsiteX2" fmla="*/ 944648 w 1048092"/>
                    <a:gd name="connsiteY2" fmla="*/ 353549 h 360791"/>
                    <a:gd name="connsiteX3" fmla="*/ 0 w 1048092"/>
                    <a:gd name="connsiteY3" fmla="*/ 360791 h 360791"/>
                    <a:gd name="connsiteX4" fmla="*/ 344336 w 1048092"/>
                    <a:gd name="connsiteY4" fmla="*/ 0 h 360791"/>
                    <a:gd name="connsiteX0" fmla="*/ 344336 w 1059967"/>
                    <a:gd name="connsiteY0" fmla="*/ 0 h 360791"/>
                    <a:gd name="connsiteX1" fmla="*/ 1059967 w 1059967"/>
                    <a:gd name="connsiteY1" fmla="*/ 8472 h 360791"/>
                    <a:gd name="connsiteX2" fmla="*/ 944648 w 1059967"/>
                    <a:gd name="connsiteY2" fmla="*/ 353549 h 360791"/>
                    <a:gd name="connsiteX3" fmla="*/ 0 w 1059967"/>
                    <a:gd name="connsiteY3" fmla="*/ 360791 h 360791"/>
                    <a:gd name="connsiteX4" fmla="*/ 344336 w 1059967"/>
                    <a:gd name="connsiteY4" fmla="*/ 0 h 360791"/>
                    <a:gd name="connsiteX0" fmla="*/ 344336 w 1065905"/>
                    <a:gd name="connsiteY0" fmla="*/ 15278 h 376069"/>
                    <a:gd name="connsiteX1" fmla="*/ 1065905 w 1065905"/>
                    <a:gd name="connsiteY1" fmla="*/ 0 h 376069"/>
                    <a:gd name="connsiteX2" fmla="*/ 944648 w 1065905"/>
                    <a:gd name="connsiteY2" fmla="*/ 368827 h 376069"/>
                    <a:gd name="connsiteX3" fmla="*/ 0 w 1065905"/>
                    <a:gd name="connsiteY3" fmla="*/ 376069 h 376069"/>
                    <a:gd name="connsiteX4" fmla="*/ 344336 w 1065905"/>
                    <a:gd name="connsiteY4" fmla="*/ 15278 h 376069"/>
                    <a:gd name="connsiteX0" fmla="*/ 356211 w 1065905"/>
                    <a:gd name="connsiteY0" fmla="*/ 3403 h 376069"/>
                    <a:gd name="connsiteX1" fmla="*/ 1065905 w 1065905"/>
                    <a:gd name="connsiteY1" fmla="*/ 0 h 376069"/>
                    <a:gd name="connsiteX2" fmla="*/ 944648 w 1065905"/>
                    <a:gd name="connsiteY2" fmla="*/ 368827 h 376069"/>
                    <a:gd name="connsiteX3" fmla="*/ 0 w 1065905"/>
                    <a:gd name="connsiteY3" fmla="*/ 376069 h 376069"/>
                    <a:gd name="connsiteX4" fmla="*/ 356211 w 1065905"/>
                    <a:gd name="connsiteY4" fmla="*/ 3403 h 376069"/>
                    <a:gd name="connsiteX0" fmla="*/ 356211 w 1170279"/>
                    <a:gd name="connsiteY0" fmla="*/ 3403 h 380703"/>
                    <a:gd name="connsiteX1" fmla="*/ 1065905 w 1170279"/>
                    <a:gd name="connsiteY1" fmla="*/ 0 h 380703"/>
                    <a:gd name="connsiteX2" fmla="*/ 1170279 w 1170279"/>
                    <a:gd name="connsiteY2" fmla="*/ 380703 h 380703"/>
                    <a:gd name="connsiteX3" fmla="*/ 0 w 1170279"/>
                    <a:gd name="connsiteY3" fmla="*/ 376069 h 380703"/>
                    <a:gd name="connsiteX4" fmla="*/ 356211 w 1170279"/>
                    <a:gd name="connsiteY4" fmla="*/ 3403 h 380703"/>
                    <a:gd name="connsiteX0" fmla="*/ 100891 w 914959"/>
                    <a:gd name="connsiteY0" fmla="*/ 3403 h 382007"/>
                    <a:gd name="connsiteX1" fmla="*/ 810585 w 914959"/>
                    <a:gd name="connsiteY1" fmla="*/ 0 h 382007"/>
                    <a:gd name="connsiteX2" fmla="*/ 914959 w 914959"/>
                    <a:gd name="connsiteY2" fmla="*/ 380703 h 382007"/>
                    <a:gd name="connsiteX3" fmla="*/ 0 w 914959"/>
                    <a:gd name="connsiteY3" fmla="*/ 382007 h 382007"/>
                    <a:gd name="connsiteX4" fmla="*/ 100891 w 914959"/>
                    <a:gd name="connsiteY4" fmla="*/ 3403 h 382007"/>
                    <a:gd name="connsiteX0" fmla="*/ 112766 w 914959"/>
                    <a:gd name="connsiteY0" fmla="*/ 0 h 384541"/>
                    <a:gd name="connsiteX1" fmla="*/ 810585 w 914959"/>
                    <a:gd name="connsiteY1" fmla="*/ 2534 h 384541"/>
                    <a:gd name="connsiteX2" fmla="*/ 914959 w 914959"/>
                    <a:gd name="connsiteY2" fmla="*/ 383237 h 384541"/>
                    <a:gd name="connsiteX3" fmla="*/ 0 w 914959"/>
                    <a:gd name="connsiteY3" fmla="*/ 384541 h 384541"/>
                    <a:gd name="connsiteX4" fmla="*/ 112766 w 914959"/>
                    <a:gd name="connsiteY4" fmla="*/ 0 h 384541"/>
                    <a:gd name="connsiteX0" fmla="*/ 112766 w 1146528"/>
                    <a:gd name="connsiteY0" fmla="*/ 0 h 384541"/>
                    <a:gd name="connsiteX1" fmla="*/ 810585 w 1146528"/>
                    <a:gd name="connsiteY1" fmla="*/ 2534 h 384541"/>
                    <a:gd name="connsiteX2" fmla="*/ 1146528 w 1146528"/>
                    <a:gd name="connsiteY2" fmla="*/ 371362 h 384541"/>
                    <a:gd name="connsiteX3" fmla="*/ 0 w 1146528"/>
                    <a:gd name="connsiteY3" fmla="*/ 384541 h 384541"/>
                    <a:gd name="connsiteX4" fmla="*/ 112766 w 1146528"/>
                    <a:gd name="connsiteY4" fmla="*/ 0 h 384541"/>
                    <a:gd name="connsiteX0" fmla="*/ 0 w 1033762"/>
                    <a:gd name="connsiteY0" fmla="*/ 0 h 372666"/>
                    <a:gd name="connsiteX1" fmla="*/ 697819 w 1033762"/>
                    <a:gd name="connsiteY1" fmla="*/ 2534 h 372666"/>
                    <a:gd name="connsiteX2" fmla="*/ 1033762 w 1033762"/>
                    <a:gd name="connsiteY2" fmla="*/ 371362 h 372666"/>
                    <a:gd name="connsiteX3" fmla="*/ 106928 w 1033762"/>
                    <a:gd name="connsiteY3" fmla="*/ 372666 h 372666"/>
                    <a:gd name="connsiteX4" fmla="*/ 0 w 1033762"/>
                    <a:gd name="connsiteY4" fmla="*/ 0 h 372666"/>
                    <a:gd name="connsiteX0" fmla="*/ 0 w 1033762"/>
                    <a:gd name="connsiteY0" fmla="*/ 0 h 371362"/>
                    <a:gd name="connsiteX1" fmla="*/ 697819 w 1033762"/>
                    <a:gd name="connsiteY1" fmla="*/ 2534 h 371362"/>
                    <a:gd name="connsiteX2" fmla="*/ 1033762 w 1033762"/>
                    <a:gd name="connsiteY2" fmla="*/ 371362 h 371362"/>
                    <a:gd name="connsiteX3" fmla="*/ 166304 w 1033762"/>
                    <a:gd name="connsiteY3" fmla="*/ 366729 h 371362"/>
                    <a:gd name="connsiteX4" fmla="*/ 0 w 1033762"/>
                    <a:gd name="connsiteY4" fmla="*/ 0 h 371362"/>
                    <a:gd name="connsiteX0" fmla="*/ 0 w 1033762"/>
                    <a:gd name="connsiteY0" fmla="*/ 0 h 371362"/>
                    <a:gd name="connsiteX1" fmla="*/ 697819 w 1033762"/>
                    <a:gd name="connsiteY1" fmla="*/ 2534 h 371362"/>
                    <a:gd name="connsiteX2" fmla="*/ 1033762 w 1033762"/>
                    <a:gd name="connsiteY2" fmla="*/ 371362 h 371362"/>
                    <a:gd name="connsiteX3" fmla="*/ 100990 w 1033762"/>
                    <a:gd name="connsiteY3" fmla="*/ 366729 h 371362"/>
                    <a:gd name="connsiteX4" fmla="*/ 0 w 1033762"/>
                    <a:gd name="connsiteY4" fmla="*/ 0 h 371362"/>
                    <a:gd name="connsiteX0" fmla="*/ 0 w 1045638"/>
                    <a:gd name="connsiteY0" fmla="*/ 0 h 371362"/>
                    <a:gd name="connsiteX1" fmla="*/ 697819 w 1045638"/>
                    <a:gd name="connsiteY1" fmla="*/ 2534 h 371362"/>
                    <a:gd name="connsiteX2" fmla="*/ 1045638 w 1045638"/>
                    <a:gd name="connsiteY2" fmla="*/ 371362 h 371362"/>
                    <a:gd name="connsiteX3" fmla="*/ 100990 w 1045638"/>
                    <a:gd name="connsiteY3" fmla="*/ 366729 h 371362"/>
                    <a:gd name="connsiteX4" fmla="*/ 0 w 1045638"/>
                    <a:gd name="connsiteY4" fmla="*/ 0 h 371362"/>
                    <a:gd name="connsiteX0" fmla="*/ 0 w 1041446"/>
                    <a:gd name="connsiteY0" fmla="*/ 14661 h 368828"/>
                    <a:gd name="connsiteX1" fmla="*/ 693627 w 1041446"/>
                    <a:gd name="connsiteY1" fmla="*/ 0 h 368828"/>
                    <a:gd name="connsiteX2" fmla="*/ 1041446 w 1041446"/>
                    <a:gd name="connsiteY2" fmla="*/ 368828 h 368828"/>
                    <a:gd name="connsiteX3" fmla="*/ 96798 w 1041446"/>
                    <a:gd name="connsiteY3" fmla="*/ 364195 h 368828"/>
                    <a:gd name="connsiteX4" fmla="*/ 0 w 1041446"/>
                    <a:gd name="connsiteY4" fmla="*/ 14661 h 368828"/>
                    <a:gd name="connsiteX0" fmla="*/ 0 w 1041446"/>
                    <a:gd name="connsiteY0" fmla="*/ 0 h 354167"/>
                    <a:gd name="connsiteX1" fmla="*/ 695723 w 1041446"/>
                    <a:gd name="connsiteY1" fmla="*/ 7446 h 354167"/>
                    <a:gd name="connsiteX2" fmla="*/ 1041446 w 1041446"/>
                    <a:gd name="connsiteY2" fmla="*/ 354167 h 354167"/>
                    <a:gd name="connsiteX3" fmla="*/ 96798 w 1041446"/>
                    <a:gd name="connsiteY3" fmla="*/ 349534 h 354167"/>
                    <a:gd name="connsiteX4" fmla="*/ 0 w 1041446"/>
                    <a:gd name="connsiteY4" fmla="*/ 0 h 354167"/>
                    <a:gd name="connsiteX0" fmla="*/ 0 w 1041446"/>
                    <a:gd name="connsiteY0" fmla="*/ 2380 h 356547"/>
                    <a:gd name="connsiteX1" fmla="*/ 685245 w 1041446"/>
                    <a:gd name="connsiteY1" fmla="*/ 0 h 356547"/>
                    <a:gd name="connsiteX2" fmla="*/ 1041446 w 1041446"/>
                    <a:gd name="connsiteY2" fmla="*/ 356547 h 356547"/>
                    <a:gd name="connsiteX3" fmla="*/ 96798 w 1041446"/>
                    <a:gd name="connsiteY3" fmla="*/ 351914 h 356547"/>
                    <a:gd name="connsiteX4" fmla="*/ 0 w 1041446"/>
                    <a:gd name="connsiteY4" fmla="*/ 2380 h 356547"/>
                    <a:gd name="connsiteX0" fmla="*/ 0 w 1041446"/>
                    <a:gd name="connsiteY0" fmla="*/ 2380 h 356547"/>
                    <a:gd name="connsiteX1" fmla="*/ 685245 w 1041446"/>
                    <a:gd name="connsiteY1" fmla="*/ 0 h 356547"/>
                    <a:gd name="connsiteX2" fmla="*/ 1041446 w 1041446"/>
                    <a:gd name="connsiteY2" fmla="*/ 356547 h 356547"/>
                    <a:gd name="connsiteX3" fmla="*/ 109371 w 1041446"/>
                    <a:gd name="connsiteY3" fmla="*/ 354370 h 356547"/>
                    <a:gd name="connsiteX4" fmla="*/ 0 w 1041446"/>
                    <a:gd name="connsiteY4" fmla="*/ 2380 h 356547"/>
                    <a:gd name="connsiteX0" fmla="*/ 0 w 1041446"/>
                    <a:gd name="connsiteY0" fmla="*/ 2380 h 356547"/>
                    <a:gd name="connsiteX1" fmla="*/ 685245 w 1041446"/>
                    <a:gd name="connsiteY1" fmla="*/ 0 h 356547"/>
                    <a:gd name="connsiteX2" fmla="*/ 1041446 w 1041446"/>
                    <a:gd name="connsiteY2" fmla="*/ 356547 h 356547"/>
                    <a:gd name="connsiteX3" fmla="*/ 144997 w 1041446"/>
                    <a:gd name="connsiteY3" fmla="*/ 349458 h 356547"/>
                    <a:gd name="connsiteX4" fmla="*/ 0 w 1041446"/>
                    <a:gd name="connsiteY4" fmla="*/ 2380 h 356547"/>
                    <a:gd name="connsiteX0" fmla="*/ 0 w 1041446"/>
                    <a:gd name="connsiteY0" fmla="*/ 2380 h 359284"/>
                    <a:gd name="connsiteX1" fmla="*/ 685245 w 1041446"/>
                    <a:gd name="connsiteY1" fmla="*/ 0 h 359284"/>
                    <a:gd name="connsiteX2" fmla="*/ 1041446 w 1041446"/>
                    <a:gd name="connsiteY2" fmla="*/ 356547 h 359284"/>
                    <a:gd name="connsiteX3" fmla="*/ 111466 w 1041446"/>
                    <a:gd name="connsiteY3" fmla="*/ 359284 h 359284"/>
                    <a:gd name="connsiteX4" fmla="*/ 0 w 1041446"/>
                    <a:gd name="connsiteY4" fmla="*/ 2380 h 359284"/>
                    <a:gd name="connsiteX0" fmla="*/ 0 w 1016298"/>
                    <a:gd name="connsiteY0" fmla="*/ 2380 h 359284"/>
                    <a:gd name="connsiteX1" fmla="*/ 685245 w 1016298"/>
                    <a:gd name="connsiteY1" fmla="*/ 0 h 359284"/>
                    <a:gd name="connsiteX2" fmla="*/ 1016298 w 1016298"/>
                    <a:gd name="connsiteY2" fmla="*/ 354090 h 359284"/>
                    <a:gd name="connsiteX3" fmla="*/ 111466 w 1016298"/>
                    <a:gd name="connsiteY3" fmla="*/ 359284 h 359284"/>
                    <a:gd name="connsiteX4" fmla="*/ 0 w 1016298"/>
                    <a:gd name="connsiteY4" fmla="*/ 2380 h 359284"/>
                    <a:gd name="connsiteX0" fmla="*/ 0 w 1033063"/>
                    <a:gd name="connsiteY0" fmla="*/ 2380 h 359284"/>
                    <a:gd name="connsiteX1" fmla="*/ 685245 w 1033063"/>
                    <a:gd name="connsiteY1" fmla="*/ 0 h 359284"/>
                    <a:gd name="connsiteX2" fmla="*/ 1033063 w 1033063"/>
                    <a:gd name="connsiteY2" fmla="*/ 356547 h 359284"/>
                    <a:gd name="connsiteX3" fmla="*/ 111466 w 1033063"/>
                    <a:gd name="connsiteY3" fmla="*/ 359284 h 359284"/>
                    <a:gd name="connsiteX4" fmla="*/ 0 w 1033063"/>
                    <a:gd name="connsiteY4" fmla="*/ 2380 h 359284"/>
                    <a:gd name="connsiteX0" fmla="*/ 0 w 1037254"/>
                    <a:gd name="connsiteY0" fmla="*/ 0 h 359360"/>
                    <a:gd name="connsiteX1" fmla="*/ 689436 w 1037254"/>
                    <a:gd name="connsiteY1" fmla="*/ 76 h 359360"/>
                    <a:gd name="connsiteX2" fmla="*/ 1037254 w 1037254"/>
                    <a:gd name="connsiteY2" fmla="*/ 356623 h 359360"/>
                    <a:gd name="connsiteX3" fmla="*/ 115657 w 1037254"/>
                    <a:gd name="connsiteY3" fmla="*/ 359360 h 359360"/>
                    <a:gd name="connsiteX4" fmla="*/ 0 w 1037254"/>
                    <a:gd name="connsiteY4" fmla="*/ 0 h 35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37254" h="359360">
                      <a:moveTo>
                        <a:pt x="0" y="0"/>
                      </a:moveTo>
                      <a:lnTo>
                        <a:pt x="689436" y="76"/>
                      </a:lnTo>
                      <a:lnTo>
                        <a:pt x="1037254" y="356623"/>
                      </a:lnTo>
                      <a:lnTo>
                        <a:pt x="115657" y="3593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80000"/>
                        <a:lumOff val="20000"/>
                      </a:schemeClr>
                    </a:gs>
                    <a:gs pos="68000">
                      <a:schemeClr val="accent3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49" name="Rectangle 15">
                  <a:extLst>
                    <a:ext uri="{FF2B5EF4-FFF2-40B4-BE49-F238E27FC236}">
                      <a16:creationId xmlns:a16="http://schemas.microsoft.com/office/drawing/2014/main" id="{C5FDAE8A-6FC1-414D-99FA-F7654244B6B4}"/>
                    </a:ext>
                  </a:extLst>
                </p:cNvPr>
                <p:cNvSpPr/>
                <p:nvPr/>
              </p:nvSpPr>
              <p:spPr>
                <a:xfrm>
                  <a:off x="3878966" y="5439744"/>
                  <a:ext cx="1267777" cy="351958"/>
                </a:xfrm>
                <a:custGeom>
                  <a:avLst/>
                  <a:gdLst>
                    <a:gd name="connsiteX0" fmla="*/ 0 w 792088"/>
                    <a:gd name="connsiteY0" fmla="*/ 0 h 163995"/>
                    <a:gd name="connsiteX1" fmla="*/ 792088 w 792088"/>
                    <a:gd name="connsiteY1" fmla="*/ 0 h 163995"/>
                    <a:gd name="connsiteX2" fmla="*/ 792088 w 792088"/>
                    <a:gd name="connsiteY2" fmla="*/ 163995 h 163995"/>
                    <a:gd name="connsiteX3" fmla="*/ 0 w 792088"/>
                    <a:gd name="connsiteY3" fmla="*/ 163995 h 163995"/>
                    <a:gd name="connsiteX4" fmla="*/ 0 w 792088"/>
                    <a:gd name="connsiteY4" fmla="*/ 0 h 163995"/>
                    <a:gd name="connsiteX0" fmla="*/ 115410 w 792088"/>
                    <a:gd name="connsiteY0" fmla="*/ 0 h 323793"/>
                    <a:gd name="connsiteX1" fmla="*/ 792088 w 792088"/>
                    <a:gd name="connsiteY1" fmla="*/ 159798 h 323793"/>
                    <a:gd name="connsiteX2" fmla="*/ 792088 w 792088"/>
                    <a:gd name="connsiteY2" fmla="*/ 323793 h 323793"/>
                    <a:gd name="connsiteX3" fmla="*/ 0 w 792088"/>
                    <a:gd name="connsiteY3" fmla="*/ 323793 h 323793"/>
                    <a:gd name="connsiteX4" fmla="*/ 115410 w 792088"/>
                    <a:gd name="connsiteY4" fmla="*/ 0 h 323793"/>
                    <a:gd name="connsiteX0" fmla="*/ 115410 w 797373"/>
                    <a:gd name="connsiteY0" fmla="*/ 4054 h 327847"/>
                    <a:gd name="connsiteX1" fmla="*/ 797373 w 797373"/>
                    <a:gd name="connsiteY1" fmla="*/ 0 h 327847"/>
                    <a:gd name="connsiteX2" fmla="*/ 792088 w 797373"/>
                    <a:gd name="connsiteY2" fmla="*/ 327847 h 327847"/>
                    <a:gd name="connsiteX3" fmla="*/ 0 w 797373"/>
                    <a:gd name="connsiteY3" fmla="*/ 327847 h 327847"/>
                    <a:gd name="connsiteX4" fmla="*/ 115410 w 797373"/>
                    <a:gd name="connsiteY4" fmla="*/ 4054 h 327847"/>
                    <a:gd name="connsiteX0" fmla="*/ 115410 w 797373"/>
                    <a:gd name="connsiteY0" fmla="*/ 0 h 323793"/>
                    <a:gd name="connsiteX1" fmla="*/ 797373 w 797373"/>
                    <a:gd name="connsiteY1" fmla="*/ 1231 h 323793"/>
                    <a:gd name="connsiteX2" fmla="*/ 792088 w 797373"/>
                    <a:gd name="connsiteY2" fmla="*/ 323793 h 323793"/>
                    <a:gd name="connsiteX3" fmla="*/ 0 w 797373"/>
                    <a:gd name="connsiteY3" fmla="*/ 323793 h 323793"/>
                    <a:gd name="connsiteX4" fmla="*/ 115410 w 797373"/>
                    <a:gd name="connsiteY4" fmla="*/ 0 h 323793"/>
                    <a:gd name="connsiteX0" fmla="*/ 115410 w 797373"/>
                    <a:gd name="connsiteY0" fmla="*/ 9340 h 333133"/>
                    <a:gd name="connsiteX1" fmla="*/ 797373 w 797373"/>
                    <a:gd name="connsiteY1" fmla="*/ 0 h 333133"/>
                    <a:gd name="connsiteX2" fmla="*/ 792088 w 797373"/>
                    <a:gd name="connsiteY2" fmla="*/ 333133 h 333133"/>
                    <a:gd name="connsiteX3" fmla="*/ 0 w 797373"/>
                    <a:gd name="connsiteY3" fmla="*/ 333133 h 333133"/>
                    <a:gd name="connsiteX4" fmla="*/ 115410 w 797373"/>
                    <a:gd name="connsiteY4" fmla="*/ 9340 h 333133"/>
                    <a:gd name="connsiteX0" fmla="*/ 115410 w 813229"/>
                    <a:gd name="connsiteY0" fmla="*/ 9340 h 333133"/>
                    <a:gd name="connsiteX1" fmla="*/ 813229 w 813229"/>
                    <a:gd name="connsiteY1" fmla="*/ 0 h 333133"/>
                    <a:gd name="connsiteX2" fmla="*/ 792088 w 813229"/>
                    <a:gd name="connsiteY2" fmla="*/ 333133 h 333133"/>
                    <a:gd name="connsiteX3" fmla="*/ 0 w 813229"/>
                    <a:gd name="connsiteY3" fmla="*/ 333133 h 333133"/>
                    <a:gd name="connsiteX4" fmla="*/ 115410 w 813229"/>
                    <a:gd name="connsiteY4" fmla="*/ 9340 h 33313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246645 w 1267786"/>
                    <a:gd name="connsiteY2" fmla="*/ 333133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164342 w 1267786"/>
                    <a:gd name="connsiteY2" fmla="*/ 351014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332460 w 1030279"/>
                    <a:gd name="connsiteY0" fmla="*/ 9340 h 370132"/>
                    <a:gd name="connsiteX1" fmla="*/ 1030279 w 1030279"/>
                    <a:gd name="connsiteY1" fmla="*/ 0 h 370132"/>
                    <a:gd name="connsiteX2" fmla="*/ 926835 w 1030279"/>
                    <a:gd name="connsiteY2" fmla="*/ 351014 h 370132"/>
                    <a:gd name="connsiteX3" fmla="*/ 0 w 1030279"/>
                    <a:gd name="connsiteY3" fmla="*/ 370132 h 370132"/>
                    <a:gd name="connsiteX4" fmla="*/ 332460 w 1030279"/>
                    <a:gd name="connsiteY4" fmla="*/ 9340 h 370132"/>
                    <a:gd name="connsiteX0" fmla="*/ 350273 w 1048092"/>
                    <a:gd name="connsiteY0" fmla="*/ 9340 h 358256"/>
                    <a:gd name="connsiteX1" fmla="*/ 1048092 w 1048092"/>
                    <a:gd name="connsiteY1" fmla="*/ 0 h 358256"/>
                    <a:gd name="connsiteX2" fmla="*/ 944648 w 1048092"/>
                    <a:gd name="connsiteY2" fmla="*/ 351014 h 358256"/>
                    <a:gd name="connsiteX3" fmla="*/ 0 w 1048092"/>
                    <a:gd name="connsiteY3" fmla="*/ 358256 h 358256"/>
                    <a:gd name="connsiteX4" fmla="*/ 350273 w 1048092"/>
                    <a:gd name="connsiteY4" fmla="*/ 9340 h 358256"/>
                    <a:gd name="connsiteX0" fmla="*/ 344336 w 1048092"/>
                    <a:gd name="connsiteY0" fmla="*/ 0 h 360791"/>
                    <a:gd name="connsiteX1" fmla="*/ 1048092 w 1048092"/>
                    <a:gd name="connsiteY1" fmla="*/ 2535 h 360791"/>
                    <a:gd name="connsiteX2" fmla="*/ 944648 w 1048092"/>
                    <a:gd name="connsiteY2" fmla="*/ 353549 h 360791"/>
                    <a:gd name="connsiteX3" fmla="*/ 0 w 1048092"/>
                    <a:gd name="connsiteY3" fmla="*/ 360791 h 360791"/>
                    <a:gd name="connsiteX4" fmla="*/ 344336 w 1048092"/>
                    <a:gd name="connsiteY4" fmla="*/ 0 h 360791"/>
                    <a:gd name="connsiteX0" fmla="*/ 344336 w 1059967"/>
                    <a:gd name="connsiteY0" fmla="*/ 0 h 360791"/>
                    <a:gd name="connsiteX1" fmla="*/ 1059967 w 1059967"/>
                    <a:gd name="connsiteY1" fmla="*/ 8472 h 360791"/>
                    <a:gd name="connsiteX2" fmla="*/ 944648 w 1059967"/>
                    <a:gd name="connsiteY2" fmla="*/ 353549 h 360791"/>
                    <a:gd name="connsiteX3" fmla="*/ 0 w 1059967"/>
                    <a:gd name="connsiteY3" fmla="*/ 360791 h 360791"/>
                    <a:gd name="connsiteX4" fmla="*/ 344336 w 1059967"/>
                    <a:gd name="connsiteY4" fmla="*/ 0 h 360791"/>
                    <a:gd name="connsiteX0" fmla="*/ 344336 w 1065905"/>
                    <a:gd name="connsiteY0" fmla="*/ 15278 h 376069"/>
                    <a:gd name="connsiteX1" fmla="*/ 1065905 w 1065905"/>
                    <a:gd name="connsiteY1" fmla="*/ 0 h 376069"/>
                    <a:gd name="connsiteX2" fmla="*/ 944648 w 1065905"/>
                    <a:gd name="connsiteY2" fmla="*/ 368827 h 376069"/>
                    <a:gd name="connsiteX3" fmla="*/ 0 w 1065905"/>
                    <a:gd name="connsiteY3" fmla="*/ 376069 h 376069"/>
                    <a:gd name="connsiteX4" fmla="*/ 344336 w 1065905"/>
                    <a:gd name="connsiteY4" fmla="*/ 15278 h 376069"/>
                    <a:gd name="connsiteX0" fmla="*/ 356211 w 1065905"/>
                    <a:gd name="connsiteY0" fmla="*/ 3403 h 376069"/>
                    <a:gd name="connsiteX1" fmla="*/ 1065905 w 1065905"/>
                    <a:gd name="connsiteY1" fmla="*/ 0 h 376069"/>
                    <a:gd name="connsiteX2" fmla="*/ 944648 w 1065905"/>
                    <a:gd name="connsiteY2" fmla="*/ 368827 h 376069"/>
                    <a:gd name="connsiteX3" fmla="*/ 0 w 1065905"/>
                    <a:gd name="connsiteY3" fmla="*/ 376069 h 376069"/>
                    <a:gd name="connsiteX4" fmla="*/ 356211 w 1065905"/>
                    <a:gd name="connsiteY4" fmla="*/ 3403 h 376069"/>
                    <a:gd name="connsiteX0" fmla="*/ 356211 w 1170279"/>
                    <a:gd name="connsiteY0" fmla="*/ 3403 h 380703"/>
                    <a:gd name="connsiteX1" fmla="*/ 1065905 w 1170279"/>
                    <a:gd name="connsiteY1" fmla="*/ 0 h 380703"/>
                    <a:gd name="connsiteX2" fmla="*/ 1170279 w 1170279"/>
                    <a:gd name="connsiteY2" fmla="*/ 380703 h 380703"/>
                    <a:gd name="connsiteX3" fmla="*/ 0 w 1170279"/>
                    <a:gd name="connsiteY3" fmla="*/ 376069 h 380703"/>
                    <a:gd name="connsiteX4" fmla="*/ 356211 w 1170279"/>
                    <a:gd name="connsiteY4" fmla="*/ 3403 h 380703"/>
                    <a:gd name="connsiteX0" fmla="*/ 100891 w 914959"/>
                    <a:gd name="connsiteY0" fmla="*/ 3403 h 382007"/>
                    <a:gd name="connsiteX1" fmla="*/ 810585 w 914959"/>
                    <a:gd name="connsiteY1" fmla="*/ 0 h 382007"/>
                    <a:gd name="connsiteX2" fmla="*/ 914959 w 914959"/>
                    <a:gd name="connsiteY2" fmla="*/ 380703 h 382007"/>
                    <a:gd name="connsiteX3" fmla="*/ 0 w 914959"/>
                    <a:gd name="connsiteY3" fmla="*/ 382007 h 382007"/>
                    <a:gd name="connsiteX4" fmla="*/ 100891 w 914959"/>
                    <a:gd name="connsiteY4" fmla="*/ 3403 h 382007"/>
                    <a:gd name="connsiteX0" fmla="*/ 112766 w 914959"/>
                    <a:gd name="connsiteY0" fmla="*/ 0 h 384541"/>
                    <a:gd name="connsiteX1" fmla="*/ 810585 w 914959"/>
                    <a:gd name="connsiteY1" fmla="*/ 2534 h 384541"/>
                    <a:gd name="connsiteX2" fmla="*/ 914959 w 914959"/>
                    <a:gd name="connsiteY2" fmla="*/ 383237 h 384541"/>
                    <a:gd name="connsiteX3" fmla="*/ 0 w 914959"/>
                    <a:gd name="connsiteY3" fmla="*/ 384541 h 384541"/>
                    <a:gd name="connsiteX4" fmla="*/ 112766 w 914959"/>
                    <a:gd name="connsiteY4" fmla="*/ 0 h 384541"/>
                    <a:gd name="connsiteX0" fmla="*/ 112766 w 1146528"/>
                    <a:gd name="connsiteY0" fmla="*/ 0 h 384541"/>
                    <a:gd name="connsiteX1" fmla="*/ 810585 w 1146528"/>
                    <a:gd name="connsiteY1" fmla="*/ 2534 h 384541"/>
                    <a:gd name="connsiteX2" fmla="*/ 1146528 w 1146528"/>
                    <a:gd name="connsiteY2" fmla="*/ 371362 h 384541"/>
                    <a:gd name="connsiteX3" fmla="*/ 0 w 1146528"/>
                    <a:gd name="connsiteY3" fmla="*/ 384541 h 384541"/>
                    <a:gd name="connsiteX4" fmla="*/ 112766 w 1146528"/>
                    <a:gd name="connsiteY4" fmla="*/ 0 h 384541"/>
                    <a:gd name="connsiteX0" fmla="*/ 0 w 1033762"/>
                    <a:gd name="connsiteY0" fmla="*/ 0 h 372666"/>
                    <a:gd name="connsiteX1" fmla="*/ 697819 w 1033762"/>
                    <a:gd name="connsiteY1" fmla="*/ 2534 h 372666"/>
                    <a:gd name="connsiteX2" fmla="*/ 1033762 w 1033762"/>
                    <a:gd name="connsiteY2" fmla="*/ 371362 h 372666"/>
                    <a:gd name="connsiteX3" fmla="*/ 106928 w 1033762"/>
                    <a:gd name="connsiteY3" fmla="*/ 372666 h 372666"/>
                    <a:gd name="connsiteX4" fmla="*/ 0 w 1033762"/>
                    <a:gd name="connsiteY4" fmla="*/ 0 h 372666"/>
                    <a:gd name="connsiteX0" fmla="*/ 0 w 1033762"/>
                    <a:gd name="connsiteY0" fmla="*/ 0 h 371362"/>
                    <a:gd name="connsiteX1" fmla="*/ 697819 w 1033762"/>
                    <a:gd name="connsiteY1" fmla="*/ 2534 h 371362"/>
                    <a:gd name="connsiteX2" fmla="*/ 1033762 w 1033762"/>
                    <a:gd name="connsiteY2" fmla="*/ 371362 h 371362"/>
                    <a:gd name="connsiteX3" fmla="*/ 166304 w 1033762"/>
                    <a:gd name="connsiteY3" fmla="*/ 366729 h 371362"/>
                    <a:gd name="connsiteX4" fmla="*/ 0 w 1033762"/>
                    <a:gd name="connsiteY4" fmla="*/ 0 h 371362"/>
                    <a:gd name="connsiteX0" fmla="*/ 0 w 1033762"/>
                    <a:gd name="connsiteY0" fmla="*/ 0 h 371362"/>
                    <a:gd name="connsiteX1" fmla="*/ 697819 w 1033762"/>
                    <a:gd name="connsiteY1" fmla="*/ 2534 h 371362"/>
                    <a:gd name="connsiteX2" fmla="*/ 1033762 w 1033762"/>
                    <a:gd name="connsiteY2" fmla="*/ 371362 h 371362"/>
                    <a:gd name="connsiteX3" fmla="*/ 100990 w 1033762"/>
                    <a:gd name="connsiteY3" fmla="*/ 366729 h 371362"/>
                    <a:gd name="connsiteX4" fmla="*/ 0 w 1033762"/>
                    <a:gd name="connsiteY4" fmla="*/ 0 h 371362"/>
                    <a:gd name="connsiteX0" fmla="*/ 0 w 1259394"/>
                    <a:gd name="connsiteY0" fmla="*/ 0 h 366729"/>
                    <a:gd name="connsiteX1" fmla="*/ 697819 w 1259394"/>
                    <a:gd name="connsiteY1" fmla="*/ 2534 h 366729"/>
                    <a:gd name="connsiteX2" fmla="*/ 1259394 w 1259394"/>
                    <a:gd name="connsiteY2" fmla="*/ 365424 h 366729"/>
                    <a:gd name="connsiteX3" fmla="*/ 100990 w 1259394"/>
                    <a:gd name="connsiteY3" fmla="*/ 366729 h 366729"/>
                    <a:gd name="connsiteX4" fmla="*/ 0 w 1259394"/>
                    <a:gd name="connsiteY4" fmla="*/ 0 h 366729"/>
                    <a:gd name="connsiteX0" fmla="*/ 0 w 1259394"/>
                    <a:gd name="connsiteY0" fmla="*/ 0 h 372666"/>
                    <a:gd name="connsiteX1" fmla="*/ 697819 w 1259394"/>
                    <a:gd name="connsiteY1" fmla="*/ 2534 h 372666"/>
                    <a:gd name="connsiteX2" fmla="*/ 1259394 w 1259394"/>
                    <a:gd name="connsiteY2" fmla="*/ 365424 h 372666"/>
                    <a:gd name="connsiteX3" fmla="*/ 350372 w 1259394"/>
                    <a:gd name="connsiteY3" fmla="*/ 372666 h 372666"/>
                    <a:gd name="connsiteX4" fmla="*/ 0 w 1259394"/>
                    <a:gd name="connsiteY4" fmla="*/ 0 h 372666"/>
                    <a:gd name="connsiteX0" fmla="*/ 0 w 1253108"/>
                    <a:gd name="connsiteY0" fmla="*/ 17186 h 370132"/>
                    <a:gd name="connsiteX1" fmla="*/ 691533 w 1253108"/>
                    <a:gd name="connsiteY1" fmla="*/ 0 h 370132"/>
                    <a:gd name="connsiteX2" fmla="*/ 1253108 w 1253108"/>
                    <a:gd name="connsiteY2" fmla="*/ 362890 h 370132"/>
                    <a:gd name="connsiteX3" fmla="*/ 344086 w 1253108"/>
                    <a:gd name="connsiteY3" fmla="*/ 370132 h 370132"/>
                    <a:gd name="connsiteX4" fmla="*/ 0 w 1253108"/>
                    <a:gd name="connsiteY4" fmla="*/ 17186 h 370132"/>
                    <a:gd name="connsiteX0" fmla="*/ 0 w 1253108"/>
                    <a:gd name="connsiteY0" fmla="*/ 0 h 352946"/>
                    <a:gd name="connsiteX1" fmla="*/ 699915 w 1253108"/>
                    <a:gd name="connsiteY1" fmla="*/ 9929 h 352946"/>
                    <a:gd name="connsiteX2" fmla="*/ 1253108 w 1253108"/>
                    <a:gd name="connsiteY2" fmla="*/ 345704 h 352946"/>
                    <a:gd name="connsiteX3" fmla="*/ 344086 w 1253108"/>
                    <a:gd name="connsiteY3" fmla="*/ 352946 h 352946"/>
                    <a:gd name="connsiteX4" fmla="*/ 0 w 1253108"/>
                    <a:gd name="connsiteY4" fmla="*/ 0 h 352946"/>
                    <a:gd name="connsiteX0" fmla="*/ 0 w 1253108"/>
                    <a:gd name="connsiteY0" fmla="*/ 0 h 352946"/>
                    <a:gd name="connsiteX1" fmla="*/ 691533 w 1253108"/>
                    <a:gd name="connsiteY1" fmla="*/ 2534 h 352946"/>
                    <a:gd name="connsiteX2" fmla="*/ 1253108 w 1253108"/>
                    <a:gd name="connsiteY2" fmla="*/ 345704 h 352946"/>
                    <a:gd name="connsiteX3" fmla="*/ 344086 w 1253108"/>
                    <a:gd name="connsiteY3" fmla="*/ 352946 h 352946"/>
                    <a:gd name="connsiteX4" fmla="*/ 0 w 1253108"/>
                    <a:gd name="connsiteY4" fmla="*/ 0 h 352946"/>
                    <a:gd name="connsiteX0" fmla="*/ 0 w 1261491"/>
                    <a:gd name="connsiteY0" fmla="*/ 0 h 352946"/>
                    <a:gd name="connsiteX1" fmla="*/ 691533 w 1261491"/>
                    <a:gd name="connsiteY1" fmla="*/ 2534 h 352946"/>
                    <a:gd name="connsiteX2" fmla="*/ 1261491 w 1261491"/>
                    <a:gd name="connsiteY2" fmla="*/ 348170 h 352946"/>
                    <a:gd name="connsiteX3" fmla="*/ 344086 w 1261491"/>
                    <a:gd name="connsiteY3" fmla="*/ 352946 h 352946"/>
                    <a:gd name="connsiteX4" fmla="*/ 0 w 1261491"/>
                    <a:gd name="connsiteY4" fmla="*/ 0 h 352946"/>
                    <a:gd name="connsiteX0" fmla="*/ 0 w 1261491"/>
                    <a:gd name="connsiteY0" fmla="*/ 0 h 352946"/>
                    <a:gd name="connsiteX1" fmla="*/ 685246 w 1261491"/>
                    <a:gd name="connsiteY1" fmla="*/ 69 h 352946"/>
                    <a:gd name="connsiteX2" fmla="*/ 1261491 w 1261491"/>
                    <a:gd name="connsiteY2" fmla="*/ 348170 h 352946"/>
                    <a:gd name="connsiteX3" fmla="*/ 344086 w 1261491"/>
                    <a:gd name="connsiteY3" fmla="*/ 352946 h 352946"/>
                    <a:gd name="connsiteX4" fmla="*/ 0 w 1261491"/>
                    <a:gd name="connsiteY4" fmla="*/ 0 h 352946"/>
                    <a:gd name="connsiteX0" fmla="*/ 0 w 1261491"/>
                    <a:gd name="connsiteY0" fmla="*/ 7326 h 352877"/>
                    <a:gd name="connsiteX1" fmla="*/ 685246 w 1261491"/>
                    <a:gd name="connsiteY1" fmla="*/ 0 h 352877"/>
                    <a:gd name="connsiteX2" fmla="*/ 1261491 w 1261491"/>
                    <a:gd name="connsiteY2" fmla="*/ 348101 h 352877"/>
                    <a:gd name="connsiteX3" fmla="*/ 344086 w 1261491"/>
                    <a:gd name="connsiteY3" fmla="*/ 352877 h 352877"/>
                    <a:gd name="connsiteX4" fmla="*/ 0 w 1261491"/>
                    <a:gd name="connsiteY4" fmla="*/ 7326 h 352877"/>
                    <a:gd name="connsiteX0" fmla="*/ 0 w 1267778"/>
                    <a:gd name="connsiteY0" fmla="*/ 0 h 352946"/>
                    <a:gd name="connsiteX1" fmla="*/ 691533 w 1267778"/>
                    <a:gd name="connsiteY1" fmla="*/ 69 h 352946"/>
                    <a:gd name="connsiteX2" fmla="*/ 1267778 w 1267778"/>
                    <a:gd name="connsiteY2" fmla="*/ 348170 h 352946"/>
                    <a:gd name="connsiteX3" fmla="*/ 350373 w 1267778"/>
                    <a:gd name="connsiteY3" fmla="*/ 352946 h 352946"/>
                    <a:gd name="connsiteX4" fmla="*/ 0 w 1267778"/>
                    <a:gd name="connsiteY4" fmla="*/ 0 h 352946"/>
                    <a:gd name="connsiteX0" fmla="*/ 0 w 1267778"/>
                    <a:gd name="connsiteY0" fmla="*/ 0 h 352946"/>
                    <a:gd name="connsiteX1" fmla="*/ 691533 w 1267778"/>
                    <a:gd name="connsiteY1" fmla="*/ 69 h 352946"/>
                    <a:gd name="connsiteX2" fmla="*/ 1267778 w 1267778"/>
                    <a:gd name="connsiteY2" fmla="*/ 350634 h 352946"/>
                    <a:gd name="connsiteX3" fmla="*/ 350373 w 1267778"/>
                    <a:gd name="connsiteY3" fmla="*/ 352946 h 352946"/>
                    <a:gd name="connsiteX4" fmla="*/ 0 w 1267778"/>
                    <a:gd name="connsiteY4" fmla="*/ 0 h 352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7778" h="352946">
                      <a:moveTo>
                        <a:pt x="0" y="0"/>
                      </a:moveTo>
                      <a:lnTo>
                        <a:pt x="691533" y="69"/>
                      </a:lnTo>
                      <a:lnTo>
                        <a:pt x="1267778" y="350634"/>
                      </a:lnTo>
                      <a:lnTo>
                        <a:pt x="350373" y="3529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4">
                        <a:lumMod val="80000"/>
                        <a:lumOff val="20000"/>
                      </a:schemeClr>
                    </a:gs>
                    <a:gs pos="68000">
                      <a:schemeClr val="accent4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</p:grp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CA052A0-0AA7-403F-AB1A-D03D5D570989}"/>
                  </a:ext>
                </a:extLst>
              </p:cNvPr>
              <p:cNvSpPr/>
              <p:nvPr/>
            </p:nvSpPr>
            <p:spPr>
              <a:xfrm>
                <a:off x="827584" y="5368840"/>
                <a:ext cx="4032448" cy="123668"/>
              </a:xfrm>
              <a:prstGeom prst="ellipse">
                <a:avLst/>
              </a:prstGeom>
              <a:solidFill>
                <a:schemeClr val="tx1">
                  <a:alpha val="5000"/>
                </a:schemeClr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16A9E2C-0F03-4F80-866D-CE2CA8CEBC58}"/>
                  </a:ext>
                </a:extLst>
              </p:cNvPr>
              <p:cNvGrpSpPr/>
              <p:nvPr/>
            </p:nvGrpSpPr>
            <p:grpSpPr>
              <a:xfrm>
                <a:off x="539552" y="5789608"/>
                <a:ext cx="4608512" cy="504056"/>
                <a:chOff x="539552" y="5789608"/>
                <a:chExt cx="3596930" cy="504056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4EAED52-4229-49B8-9E54-A7DE24D7BECD}"/>
                    </a:ext>
                  </a:extLst>
                </p:cNvPr>
                <p:cNvSpPr/>
                <p:nvPr/>
              </p:nvSpPr>
              <p:spPr>
                <a:xfrm>
                  <a:off x="539552" y="5789608"/>
                  <a:ext cx="720080" cy="504056"/>
                </a:xfrm>
                <a:prstGeom prst="rect">
                  <a:avLst/>
                </a:prstGeom>
                <a:gradFill>
                  <a:gsLst>
                    <a:gs pos="0">
                      <a:schemeClr val="accent2"/>
                    </a:gs>
                    <a:gs pos="68000">
                      <a:schemeClr val="accent2">
                        <a:lumMod val="90000"/>
                        <a:lumOff val="1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5A627BC-8560-499A-8FFC-6E120ED6F2C8}"/>
                    </a:ext>
                  </a:extLst>
                </p:cNvPr>
                <p:cNvSpPr/>
                <p:nvPr/>
              </p:nvSpPr>
              <p:spPr>
                <a:xfrm>
                  <a:off x="1258764" y="5789608"/>
                  <a:ext cx="720080" cy="504056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68000">
                      <a:schemeClr val="accent1">
                        <a:lumMod val="90000"/>
                        <a:lumOff val="1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821A2497-E93C-4600-8C0A-52B2C0BEACE0}"/>
                    </a:ext>
                  </a:extLst>
                </p:cNvPr>
                <p:cNvSpPr/>
                <p:nvPr/>
              </p:nvSpPr>
              <p:spPr>
                <a:xfrm>
                  <a:off x="1977977" y="5789608"/>
                  <a:ext cx="720080" cy="504056"/>
                </a:xfrm>
                <a:prstGeom prst="rect">
                  <a:avLst/>
                </a:prstGeom>
                <a:gradFill>
                  <a:gsLst>
                    <a:gs pos="0">
                      <a:schemeClr val="accent6">
                        <a:lumMod val="90000"/>
                      </a:schemeClr>
                    </a:gs>
                    <a:gs pos="68000">
                      <a:schemeClr val="accent6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D839515-9499-47F0-9160-734E9E57DD93}"/>
                    </a:ext>
                  </a:extLst>
                </p:cNvPr>
                <p:cNvSpPr/>
                <p:nvPr/>
              </p:nvSpPr>
              <p:spPr>
                <a:xfrm>
                  <a:off x="2697190" y="5789608"/>
                  <a:ext cx="720080" cy="504056"/>
                </a:xfrm>
                <a:prstGeom prst="rect">
                  <a:avLst/>
                </a:prstGeom>
                <a:gradFill>
                  <a:gsLst>
                    <a:gs pos="0">
                      <a:schemeClr val="accent3">
                        <a:lumMod val="100000"/>
                      </a:schemeClr>
                    </a:gs>
                    <a:gs pos="68000">
                      <a:schemeClr val="accent3">
                        <a:lumMod val="90000"/>
                        <a:lumOff val="1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1DC2AEF-725E-4E4B-A930-3B8FB0A2349F}"/>
                    </a:ext>
                  </a:extLst>
                </p:cNvPr>
                <p:cNvSpPr/>
                <p:nvPr/>
              </p:nvSpPr>
              <p:spPr>
                <a:xfrm>
                  <a:off x="3416402" y="5789608"/>
                  <a:ext cx="720080" cy="504056"/>
                </a:xfrm>
                <a:prstGeom prst="rect">
                  <a:avLst/>
                </a:prstGeom>
                <a:gradFill>
                  <a:gsLst>
                    <a:gs pos="0">
                      <a:schemeClr val="accent4"/>
                    </a:gs>
                    <a:gs pos="68000">
                      <a:schemeClr val="accent4">
                        <a:lumMod val="90000"/>
                        <a:lumOff val="1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</p:grp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E985EF2-0E6C-4FB5-8516-64B72A302645}"/>
                  </a:ext>
                </a:extLst>
              </p:cNvPr>
              <p:cNvSpPr/>
              <p:nvPr/>
            </p:nvSpPr>
            <p:spPr>
              <a:xfrm>
                <a:off x="206600" y="5767246"/>
                <a:ext cx="5269469" cy="74325"/>
              </a:xfrm>
              <a:prstGeom prst="ellipse">
                <a:avLst/>
              </a:prstGeom>
              <a:solidFill>
                <a:schemeClr val="bg1">
                  <a:alpha val="29000"/>
                </a:schemeClr>
              </a:solidFill>
              <a:ln>
                <a:noFill/>
              </a:ln>
              <a:effectLst>
                <a:glow rad="12700">
                  <a:schemeClr val="bg1">
                    <a:alpha val="6000"/>
                  </a:schemeClr>
                </a:glo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17BAC9-1ADE-40DA-B6FF-3AA9D4E450E0}"/>
                </a:ext>
              </a:extLst>
            </p:cNvPr>
            <p:cNvSpPr txBox="1"/>
            <p:nvPr/>
          </p:nvSpPr>
          <p:spPr>
            <a:xfrm>
              <a:off x="1597337" y="4105397"/>
              <a:ext cx="6966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66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%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76D464-9050-4686-83AD-62CCE5E810A2}"/>
                </a:ext>
              </a:extLst>
            </p:cNvPr>
            <p:cNvSpPr txBox="1"/>
            <p:nvPr/>
          </p:nvSpPr>
          <p:spPr>
            <a:xfrm>
              <a:off x="2375514" y="4105397"/>
              <a:ext cx="6966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83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%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FA2431-B652-4A57-8D38-6382BEA4029C}"/>
                </a:ext>
              </a:extLst>
            </p:cNvPr>
            <p:cNvSpPr txBox="1"/>
            <p:nvPr/>
          </p:nvSpPr>
          <p:spPr>
            <a:xfrm>
              <a:off x="3153691" y="4105397"/>
              <a:ext cx="6966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45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%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AFCEBD-756A-49C4-9E88-C9E6ABC4D7D2}"/>
                </a:ext>
              </a:extLst>
            </p:cNvPr>
            <p:cNvSpPr txBox="1"/>
            <p:nvPr/>
          </p:nvSpPr>
          <p:spPr>
            <a:xfrm>
              <a:off x="3931868" y="4105397"/>
              <a:ext cx="6966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73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%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4B6CF3-3AC6-44D3-BE8F-D184D5A5D334}"/>
                </a:ext>
              </a:extLst>
            </p:cNvPr>
            <p:cNvSpPr txBox="1"/>
            <p:nvPr/>
          </p:nvSpPr>
          <p:spPr>
            <a:xfrm>
              <a:off x="4710044" y="4105397"/>
              <a:ext cx="6966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94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%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130">
              <a:extLst>
                <a:ext uri="{FF2B5EF4-FFF2-40B4-BE49-F238E27FC236}">
                  <a16:creationId xmlns:a16="http://schemas.microsoft.com/office/drawing/2014/main" id="{8FF4B5C4-3B0C-4EE1-BFBF-94348A2A23FC}"/>
                </a:ext>
              </a:extLst>
            </p:cNvPr>
            <p:cNvSpPr/>
            <p:nvPr/>
          </p:nvSpPr>
          <p:spPr>
            <a:xfrm>
              <a:off x="2535302" y="1901826"/>
              <a:ext cx="338397" cy="339933"/>
            </a:xfrm>
            <a:custGeom>
              <a:avLst/>
              <a:gdLst/>
              <a:ahLst/>
              <a:cxnLst/>
              <a:rect l="l" t="t" r="r" b="b"/>
              <a:pathLst>
                <a:path w="371900" h="373588">
                  <a:moveTo>
                    <a:pt x="297080" y="129105"/>
                  </a:moveTo>
                  <a:lnTo>
                    <a:pt x="284273" y="219737"/>
                  </a:lnTo>
                  <a:lnTo>
                    <a:pt x="305496" y="219737"/>
                  </a:lnTo>
                  <a:lnTo>
                    <a:pt x="333001" y="129105"/>
                  </a:lnTo>
                  <a:close/>
                  <a:moveTo>
                    <a:pt x="228265" y="129105"/>
                  </a:moveTo>
                  <a:lnTo>
                    <a:pt x="228265" y="219737"/>
                  </a:lnTo>
                  <a:lnTo>
                    <a:pt x="250807" y="219737"/>
                  </a:lnTo>
                  <a:lnTo>
                    <a:pt x="263614" y="129105"/>
                  </a:lnTo>
                  <a:close/>
                  <a:moveTo>
                    <a:pt x="157021" y="129105"/>
                  </a:moveTo>
                  <a:lnTo>
                    <a:pt x="175826" y="219737"/>
                  </a:lnTo>
                  <a:lnTo>
                    <a:pt x="195129" y="219737"/>
                  </a:lnTo>
                  <a:lnTo>
                    <a:pt x="195129" y="129105"/>
                  </a:lnTo>
                  <a:close/>
                  <a:moveTo>
                    <a:pt x="93087" y="129105"/>
                  </a:moveTo>
                  <a:lnTo>
                    <a:pt x="117372" y="219737"/>
                  </a:lnTo>
                  <a:lnTo>
                    <a:pt x="141984" y="219737"/>
                  </a:lnTo>
                  <a:lnTo>
                    <a:pt x="123179" y="129105"/>
                  </a:lnTo>
                  <a:close/>
                  <a:moveTo>
                    <a:pt x="58494" y="0"/>
                  </a:moveTo>
                  <a:lnTo>
                    <a:pt x="84208" y="95969"/>
                  </a:lnTo>
                  <a:lnTo>
                    <a:pt x="354346" y="95969"/>
                  </a:lnTo>
                  <a:lnTo>
                    <a:pt x="354346" y="97437"/>
                  </a:lnTo>
                  <a:cubicBezTo>
                    <a:pt x="356087" y="96136"/>
                    <a:pt x="357928" y="96353"/>
                    <a:pt x="359747" y="96905"/>
                  </a:cubicBezTo>
                  <a:lnTo>
                    <a:pt x="360371" y="97095"/>
                  </a:lnTo>
                  <a:cubicBezTo>
                    <a:pt x="368954" y="99700"/>
                    <a:pt x="373801" y="108770"/>
                    <a:pt x="371196" y="117354"/>
                  </a:cubicBezTo>
                  <a:lnTo>
                    <a:pt x="333339" y="242097"/>
                  </a:lnTo>
                  <a:cubicBezTo>
                    <a:pt x="331591" y="247858"/>
                    <a:pt x="326929" y="251935"/>
                    <a:pt x="321206" y="252122"/>
                  </a:cubicBezTo>
                  <a:lnTo>
                    <a:pt x="321206" y="252873"/>
                  </a:lnTo>
                  <a:lnTo>
                    <a:pt x="313576" y="252873"/>
                  </a:lnTo>
                  <a:cubicBezTo>
                    <a:pt x="313378" y="253010"/>
                    <a:pt x="313229" y="252967"/>
                    <a:pt x="313080" y="252922"/>
                  </a:cubicBezTo>
                  <a:lnTo>
                    <a:pt x="312919" y="252873"/>
                  </a:lnTo>
                  <a:lnTo>
                    <a:pt x="126251" y="252873"/>
                  </a:lnTo>
                  <a:lnTo>
                    <a:pt x="133971" y="281687"/>
                  </a:lnTo>
                  <a:lnTo>
                    <a:pt x="321075" y="281687"/>
                  </a:lnTo>
                  <a:lnTo>
                    <a:pt x="321075" y="314823"/>
                  </a:lnTo>
                  <a:lnTo>
                    <a:pt x="318480" y="314823"/>
                  </a:lnTo>
                  <a:cubicBezTo>
                    <a:pt x="329614" y="318311"/>
                    <a:pt x="336414" y="328969"/>
                    <a:pt x="336414" y="341215"/>
                  </a:cubicBezTo>
                  <a:cubicBezTo>
                    <a:pt x="336414" y="359094"/>
                    <a:pt x="321920" y="373588"/>
                    <a:pt x="304041" y="373588"/>
                  </a:cubicBezTo>
                  <a:cubicBezTo>
                    <a:pt x="286162" y="373588"/>
                    <a:pt x="271668" y="359094"/>
                    <a:pt x="271668" y="341215"/>
                  </a:cubicBezTo>
                  <a:cubicBezTo>
                    <a:pt x="271668" y="328969"/>
                    <a:pt x="278468" y="318311"/>
                    <a:pt x="289602" y="314823"/>
                  </a:cubicBezTo>
                  <a:lnTo>
                    <a:pt x="142850" y="314823"/>
                  </a:lnTo>
                  <a:lnTo>
                    <a:pt x="143397" y="316865"/>
                  </a:lnTo>
                  <a:cubicBezTo>
                    <a:pt x="151629" y="321811"/>
                    <a:pt x="156401" y="330956"/>
                    <a:pt x="156401" y="341215"/>
                  </a:cubicBezTo>
                  <a:cubicBezTo>
                    <a:pt x="156401" y="359094"/>
                    <a:pt x="141907" y="373588"/>
                    <a:pt x="124028" y="373588"/>
                  </a:cubicBezTo>
                  <a:cubicBezTo>
                    <a:pt x="106149" y="373588"/>
                    <a:pt x="91655" y="359094"/>
                    <a:pt x="91655" y="341215"/>
                  </a:cubicBezTo>
                  <a:cubicBezTo>
                    <a:pt x="91655" y="329356"/>
                    <a:pt x="98032" y="318986"/>
                    <a:pt x="108649" y="315212"/>
                  </a:cubicBezTo>
                  <a:lnTo>
                    <a:pt x="33542" y="34909"/>
                  </a:lnTo>
                  <a:lnTo>
                    <a:pt x="0" y="34909"/>
                  </a:lnTo>
                  <a:lnTo>
                    <a:pt x="0" y="1773"/>
                  </a:lnTo>
                  <a:lnTo>
                    <a:pt x="51879" y="1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 Same Side Corner Rectangle 11">
              <a:extLst>
                <a:ext uri="{FF2B5EF4-FFF2-40B4-BE49-F238E27FC236}">
                  <a16:creationId xmlns:a16="http://schemas.microsoft.com/office/drawing/2014/main" id="{7718057B-DBF4-4BB0-AEE6-51FBB194F969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3304011" y="2774868"/>
              <a:ext cx="396000" cy="336326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" name="Rectangle 36">
              <a:extLst>
                <a:ext uri="{FF2B5EF4-FFF2-40B4-BE49-F238E27FC236}">
                  <a16:creationId xmlns:a16="http://schemas.microsoft.com/office/drawing/2014/main" id="{7C5115FC-DB8A-41D7-9AC0-97B2BCFBA9E7}"/>
                </a:ext>
              </a:extLst>
            </p:cNvPr>
            <p:cNvSpPr/>
            <p:nvPr/>
          </p:nvSpPr>
          <p:spPr>
            <a:xfrm>
              <a:off x="4088291" y="2118317"/>
              <a:ext cx="389370" cy="325482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" name="Rounded Rectangle 7">
              <a:extLst>
                <a:ext uri="{FF2B5EF4-FFF2-40B4-BE49-F238E27FC236}">
                  <a16:creationId xmlns:a16="http://schemas.microsoft.com/office/drawing/2014/main" id="{2790DF81-8702-43D5-A91A-11842D14EF21}"/>
                </a:ext>
              </a:extLst>
            </p:cNvPr>
            <p:cNvSpPr/>
            <p:nvPr/>
          </p:nvSpPr>
          <p:spPr>
            <a:xfrm>
              <a:off x="4881803" y="1610282"/>
              <a:ext cx="352176" cy="303924"/>
            </a:xfrm>
            <a:custGeom>
              <a:avLst/>
              <a:gdLst/>
              <a:ahLst/>
              <a:cxnLst/>
              <a:rect l="l" t="t" r="r" b="b"/>
              <a:pathLst>
                <a:path w="3240006" h="2796091">
                  <a:moveTo>
                    <a:pt x="686867" y="612319"/>
                  </a:moveTo>
                  <a:cubicBezTo>
                    <a:pt x="611281" y="612319"/>
                    <a:pt x="550007" y="673593"/>
                    <a:pt x="550007" y="749179"/>
                  </a:cubicBezTo>
                  <a:cubicBezTo>
                    <a:pt x="550007" y="824765"/>
                    <a:pt x="611281" y="886039"/>
                    <a:pt x="686867" y="886039"/>
                  </a:cubicBezTo>
                  <a:cubicBezTo>
                    <a:pt x="762453" y="886039"/>
                    <a:pt x="823727" y="824765"/>
                    <a:pt x="823727" y="749179"/>
                  </a:cubicBezTo>
                  <a:cubicBezTo>
                    <a:pt x="823727" y="673593"/>
                    <a:pt x="762453" y="612319"/>
                    <a:pt x="686867" y="612319"/>
                  </a:cubicBezTo>
                  <a:close/>
                  <a:moveTo>
                    <a:pt x="1587500" y="281447"/>
                  </a:moveTo>
                  <a:cubicBezTo>
                    <a:pt x="1432061" y="281447"/>
                    <a:pt x="1306053" y="407455"/>
                    <a:pt x="1306053" y="562894"/>
                  </a:cubicBezTo>
                  <a:cubicBezTo>
                    <a:pt x="1306053" y="718333"/>
                    <a:pt x="1432061" y="844341"/>
                    <a:pt x="1587500" y="844341"/>
                  </a:cubicBezTo>
                  <a:cubicBezTo>
                    <a:pt x="1742939" y="844341"/>
                    <a:pt x="1868947" y="718333"/>
                    <a:pt x="1868947" y="562894"/>
                  </a:cubicBezTo>
                  <a:cubicBezTo>
                    <a:pt x="1868947" y="407455"/>
                    <a:pt x="1742939" y="281447"/>
                    <a:pt x="1587500" y="281447"/>
                  </a:cubicBezTo>
                  <a:close/>
                  <a:moveTo>
                    <a:pt x="1587500" y="0"/>
                  </a:moveTo>
                  <a:cubicBezTo>
                    <a:pt x="1898378" y="0"/>
                    <a:pt x="2150394" y="252016"/>
                    <a:pt x="2150394" y="562894"/>
                  </a:cubicBezTo>
                  <a:cubicBezTo>
                    <a:pt x="2150394" y="786167"/>
                    <a:pt x="2020401" y="979078"/>
                    <a:pt x="1831095" y="1068260"/>
                  </a:cubicBezTo>
                  <a:lnTo>
                    <a:pt x="2215710" y="1068260"/>
                  </a:lnTo>
                  <a:cubicBezTo>
                    <a:pt x="2374756" y="1068260"/>
                    <a:pt x="2503688" y="1197192"/>
                    <a:pt x="2503688" y="1356238"/>
                  </a:cubicBezTo>
                  <a:lnTo>
                    <a:pt x="2503688" y="1474975"/>
                  </a:lnTo>
                  <a:lnTo>
                    <a:pt x="2656086" y="1474975"/>
                  </a:lnTo>
                  <a:cubicBezTo>
                    <a:pt x="2692420" y="1474975"/>
                    <a:pt x="2722815" y="1500405"/>
                    <a:pt x="2728975" y="1534767"/>
                  </a:cubicBezTo>
                  <a:lnTo>
                    <a:pt x="3240006" y="1109804"/>
                  </a:lnTo>
                  <a:lnTo>
                    <a:pt x="3240006" y="2754548"/>
                  </a:lnTo>
                  <a:lnTo>
                    <a:pt x="2728975" y="2329585"/>
                  </a:lnTo>
                  <a:cubicBezTo>
                    <a:pt x="2722815" y="2363946"/>
                    <a:pt x="2692420" y="2389375"/>
                    <a:pt x="2656086" y="2389375"/>
                  </a:cubicBezTo>
                  <a:lnTo>
                    <a:pt x="2503688" y="2389375"/>
                  </a:lnTo>
                  <a:lnTo>
                    <a:pt x="2503688" y="2508113"/>
                  </a:lnTo>
                  <a:cubicBezTo>
                    <a:pt x="2503688" y="2667159"/>
                    <a:pt x="2374756" y="2796091"/>
                    <a:pt x="2215710" y="2796091"/>
                  </a:cubicBezTo>
                  <a:lnTo>
                    <a:pt x="287978" y="2796091"/>
                  </a:lnTo>
                  <a:cubicBezTo>
                    <a:pt x="128932" y="2796091"/>
                    <a:pt x="0" y="2667159"/>
                    <a:pt x="0" y="2508113"/>
                  </a:cubicBezTo>
                  <a:lnTo>
                    <a:pt x="0" y="1356238"/>
                  </a:lnTo>
                  <a:cubicBezTo>
                    <a:pt x="0" y="1197192"/>
                    <a:pt x="128932" y="1068260"/>
                    <a:pt x="287978" y="1068260"/>
                  </a:cubicBezTo>
                  <a:lnTo>
                    <a:pt x="544513" y="1068260"/>
                  </a:lnTo>
                  <a:cubicBezTo>
                    <a:pt x="422089" y="1014226"/>
                    <a:pt x="336949" y="891645"/>
                    <a:pt x="336949" y="749179"/>
                  </a:cubicBezTo>
                  <a:cubicBezTo>
                    <a:pt x="336949" y="555925"/>
                    <a:pt x="493613" y="399261"/>
                    <a:pt x="686867" y="399261"/>
                  </a:cubicBezTo>
                  <a:cubicBezTo>
                    <a:pt x="880121" y="399261"/>
                    <a:pt x="1036785" y="555925"/>
                    <a:pt x="1036785" y="749179"/>
                  </a:cubicBezTo>
                  <a:cubicBezTo>
                    <a:pt x="1036785" y="891645"/>
                    <a:pt x="951645" y="1014226"/>
                    <a:pt x="829222" y="1068260"/>
                  </a:cubicBezTo>
                  <a:lnTo>
                    <a:pt x="1343906" y="1068260"/>
                  </a:lnTo>
                  <a:cubicBezTo>
                    <a:pt x="1154600" y="979078"/>
                    <a:pt x="1024606" y="786167"/>
                    <a:pt x="1024606" y="562894"/>
                  </a:cubicBezTo>
                  <a:cubicBezTo>
                    <a:pt x="1024606" y="252016"/>
                    <a:pt x="1276622" y="0"/>
                    <a:pt x="1587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" name="Round Same Side Corner Rectangle 36">
              <a:extLst>
                <a:ext uri="{FF2B5EF4-FFF2-40B4-BE49-F238E27FC236}">
                  <a16:creationId xmlns:a16="http://schemas.microsoft.com/office/drawing/2014/main" id="{5E7534D8-BA0F-4DC4-89E6-F1C23AACE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1565" y="2346812"/>
              <a:ext cx="396000" cy="313084"/>
            </a:xfrm>
            <a:custGeom>
              <a:avLst/>
              <a:gdLst/>
              <a:ahLst/>
              <a:cxnLst/>
              <a:rect l="l" t="t" r="r" b="b"/>
              <a:pathLst>
                <a:path w="3219104" h="2545072">
                  <a:moveTo>
                    <a:pt x="2779672" y="457200"/>
                  </a:moveTo>
                  <a:lnTo>
                    <a:pt x="2975888" y="457200"/>
                  </a:lnTo>
                  <a:cubicBezTo>
                    <a:pt x="3110212" y="457200"/>
                    <a:pt x="3219104" y="566092"/>
                    <a:pt x="3219104" y="700416"/>
                  </a:cubicBezTo>
                  <a:lnTo>
                    <a:pt x="3219104" y="2301856"/>
                  </a:lnTo>
                  <a:cubicBezTo>
                    <a:pt x="3219104" y="2436180"/>
                    <a:pt x="3110212" y="2545072"/>
                    <a:pt x="2975888" y="2545072"/>
                  </a:cubicBezTo>
                  <a:lnTo>
                    <a:pt x="2779672" y="2545072"/>
                  </a:lnTo>
                  <a:close/>
                  <a:moveTo>
                    <a:pt x="243216" y="457200"/>
                  </a:moveTo>
                  <a:lnTo>
                    <a:pt x="439432" y="457200"/>
                  </a:lnTo>
                  <a:lnTo>
                    <a:pt x="439432" y="2545072"/>
                  </a:lnTo>
                  <a:lnTo>
                    <a:pt x="243216" y="2545072"/>
                  </a:lnTo>
                  <a:cubicBezTo>
                    <a:pt x="108892" y="2545072"/>
                    <a:pt x="0" y="2436180"/>
                    <a:pt x="0" y="2301856"/>
                  </a:cubicBezTo>
                  <a:lnTo>
                    <a:pt x="0" y="700416"/>
                  </a:lnTo>
                  <a:cubicBezTo>
                    <a:pt x="0" y="566092"/>
                    <a:pt x="108892" y="457200"/>
                    <a:pt x="243216" y="457200"/>
                  </a:cubicBezTo>
                  <a:close/>
                  <a:moveTo>
                    <a:pt x="1428476" y="174246"/>
                  </a:moveTo>
                  <a:cubicBezTo>
                    <a:pt x="1372210" y="174246"/>
                    <a:pt x="1326598" y="219858"/>
                    <a:pt x="1326598" y="276124"/>
                  </a:cubicBezTo>
                  <a:lnTo>
                    <a:pt x="1326598" y="457200"/>
                  </a:lnTo>
                  <a:lnTo>
                    <a:pt x="1892506" y="457200"/>
                  </a:lnTo>
                  <a:lnTo>
                    <a:pt x="1892506" y="276124"/>
                  </a:lnTo>
                  <a:cubicBezTo>
                    <a:pt x="1892506" y="219858"/>
                    <a:pt x="1846894" y="174246"/>
                    <a:pt x="1790628" y="174246"/>
                  </a:cubicBezTo>
                  <a:close/>
                  <a:moveTo>
                    <a:pt x="1285704" y="0"/>
                  </a:moveTo>
                  <a:lnTo>
                    <a:pt x="1933400" y="0"/>
                  </a:lnTo>
                  <a:cubicBezTo>
                    <a:pt x="2007048" y="0"/>
                    <a:pt x="2066752" y="59704"/>
                    <a:pt x="2066752" y="133352"/>
                  </a:cubicBezTo>
                  <a:lnTo>
                    <a:pt x="2066752" y="457200"/>
                  </a:lnTo>
                  <a:lnTo>
                    <a:pt x="2599672" y="457200"/>
                  </a:lnTo>
                  <a:lnTo>
                    <a:pt x="2599672" y="2545072"/>
                  </a:lnTo>
                  <a:lnTo>
                    <a:pt x="619432" y="2545072"/>
                  </a:lnTo>
                  <a:lnTo>
                    <a:pt x="619432" y="457200"/>
                  </a:lnTo>
                  <a:lnTo>
                    <a:pt x="1152352" y="457200"/>
                  </a:lnTo>
                  <a:lnTo>
                    <a:pt x="1152352" y="133352"/>
                  </a:lnTo>
                  <a:cubicBezTo>
                    <a:pt x="1152352" y="59704"/>
                    <a:pt x="1212056" y="0"/>
                    <a:pt x="1285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6D19E-0C8F-4AA0-894E-CF36FB58C1BB}"/>
              </a:ext>
            </a:extLst>
          </p:cNvPr>
          <p:cNvSpPr txBox="1"/>
          <p:nvPr/>
        </p:nvSpPr>
        <p:spPr>
          <a:xfrm>
            <a:off x="2461409" y="2563528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400" b="1" dirty="0">
                <a:solidFill>
                  <a:schemeClr val="accent1"/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accent1"/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6" name="그룹 39">
            <a:extLst>
              <a:ext uri="{FF2B5EF4-FFF2-40B4-BE49-F238E27FC236}">
                <a16:creationId xmlns:a16="http://schemas.microsoft.com/office/drawing/2014/main" id="{F28C63A1-2DCD-4CF4-BEB2-A9CEEAA129A4}"/>
              </a:ext>
            </a:extLst>
          </p:cNvPr>
          <p:cNvGrpSpPr/>
          <p:nvPr/>
        </p:nvGrpSpPr>
        <p:grpSpPr>
          <a:xfrm>
            <a:off x="803397" y="4738295"/>
            <a:ext cx="4428231" cy="1398354"/>
            <a:chOff x="6975883" y="3736778"/>
            <a:chExt cx="4594794" cy="13983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A83BA2-06F7-43B1-BA30-3956D3B6017C}"/>
                </a:ext>
              </a:extLst>
            </p:cNvPr>
            <p:cNvSpPr txBox="1"/>
            <p:nvPr/>
          </p:nvSpPr>
          <p:spPr>
            <a:xfrm>
              <a:off x="6975883" y="4119469"/>
              <a:ext cx="45947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7B030E-C5AA-4D10-AA57-C487A205D75E}"/>
                </a:ext>
              </a:extLst>
            </p:cNvPr>
            <p:cNvSpPr txBox="1"/>
            <p:nvPr/>
          </p:nvSpPr>
          <p:spPr>
            <a:xfrm>
              <a:off x="6975883" y="3736778"/>
              <a:ext cx="4594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97DDB08-3F3C-41B7-888C-C668AA23F17A}"/>
              </a:ext>
            </a:extLst>
          </p:cNvPr>
          <p:cNvSpPr txBox="1"/>
          <p:nvPr/>
        </p:nvSpPr>
        <p:spPr>
          <a:xfrm>
            <a:off x="803397" y="459608"/>
            <a:ext cx="42697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DAD56-C3D5-4931-9C87-25CEA9C52B97}"/>
              </a:ext>
            </a:extLst>
          </p:cNvPr>
          <p:cNvSpPr txBox="1"/>
          <p:nvPr/>
        </p:nvSpPr>
        <p:spPr>
          <a:xfrm>
            <a:off x="1463956" y="1350265"/>
            <a:ext cx="476686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9A0DA-03EA-439A-80BE-C06BB523C45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6220A0DD-8735-441A-AF37-ACC238E86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759379"/>
              </p:ext>
            </p:extLst>
          </p:nvPr>
        </p:nvGraphicFramePr>
        <p:xfrm>
          <a:off x="914401" y="2071032"/>
          <a:ext cx="10380615" cy="3327208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076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6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142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</a:rPr>
                        <a:t>Tittle A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Bebas Neue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spc="0" dirty="0"/>
                        <a:t>Tittle B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Bebas Neu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spc="0" dirty="0"/>
                        <a:t>Tittle C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Bebas Neu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spc="0" dirty="0"/>
                        <a:t>Tittle D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Bebas Neu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spc="0" dirty="0"/>
                        <a:t>Tittle E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Bebas Neu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16">
                <a:tc>
                  <a:txBody>
                    <a:bodyPr/>
                    <a:lstStyle/>
                    <a:p>
                      <a:r>
                        <a:rPr lang="en-US" altLang="ko-KR" sz="1300" b="1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2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="1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="1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210">
                <a:tc>
                  <a:txBody>
                    <a:bodyPr/>
                    <a:lstStyle/>
                    <a:p>
                      <a:r>
                        <a:rPr lang="en-US" altLang="ko-KR" sz="1300" b="1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2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="1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="1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210">
                <a:tc>
                  <a:txBody>
                    <a:bodyPr/>
                    <a:lstStyle/>
                    <a:p>
                      <a:r>
                        <a:rPr lang="en-US" altLang="ko-KR" sz="1300" b="1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78141"/>
                  </a:ext>
                </a:extLst>
              </a:tr>
              <a:tr h="4892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="1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="1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9285B23-059A-491E-8077-488419DDDF5C}"/>
              </a:ext>
            </a:extLst>
          </p:cNvPr>
          <p:cNvSpPr/>
          <p:nvPr/>
        </p:nvSpPr>
        <p:spPr>
          <a:xfrm>
            <a:off x="2552366" y="5648426"/>
            <a:ext cx="7662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This text can be replaced with your own text. This text can be replaced with your own text.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032E57-0097-472D-AF2F-3E018BA1115A}"/>
              </a:ext>
            </a:extLst>
          </p:cNvPr>
          <p:cNvSpPr/>
          <p:nvPr/>
        </p:nvSpPr>
        <p:spPr>
          <a:xfrm>
            <a:off x="1909627" y="5615089"/>
            <a:ext cx="528341" cy="5283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B7C298-1BC7-4E60-816F-40E83EB8063B}"/>
              </a:ext>
            </a:extLst>
          </p:cNvPr>
          <p:cNvSpPr/>
          <p:nvPr/>
        </p:nvSpPr>
        <p:spPr>
          <a:xfrm>
            <a:off x="942970" y="1668672"/>
            <a:ext cx="79072" cy="3176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88C5E-0334-4726-B9AB-9788D0BDB610}"/>
              </a:ext>
            </a:extLst>
          </p:cNvPr>
          <p:cNvSpPr txBox="1"/>
          <p:nvPr/>
        </p:nvSpPr>
        <p:spPr>
          <a:xfrm>
            <a:off x="1047042" y="1636667"/>
            <a:ext cx="20212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Title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Block Arc 14">
            <a:extLst>
              <a:ext uri="{FF2B5EF4-FFF2-40B4-BE49-F238E27FC236}">
                <a16:creationId xmlns:a16="http://schemas.microsoft.com/office/drawing/2014/main" id="{5B7B91A5-B137-4FEB-A340-0C4AF938D0AE}"/>
              </a:ext>
            </a:extLst>
          </p:cNvPr>
          <p:cNvSpPr/>
          <p:nvPr/>
        </p:nvSpPr>
        <p:spPr>
          <a:xfrm rot="16200000">
            <a:off x="2036019" y="5741388"/>
            <a:ext cx="275557" cy="27573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684690-A6AE-4D00-AEE5-1E3B72EC3C23}"/>
              </a:ext>
            </a:extLst>
          </p:cNvPr>
          <p:cNvGrpSpPr/>
          <p:nvPr/>
        </p:nvGrpSpPr>
        <p:grpSpPr>
          <a:xfrm>
            <a:off x="918592" y="3756879"/>
            <a:ext cx="10372400" cy="371649"/>
            <a:chOff x="395536" y="3097535"/>
            <a:chExt cx="8208912" cy="3716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253A20-58F1-418C-A98C-2AD7295F9F10}"/>
                </a:ext>
              </a:extLst>
            </p:cNvPr>
            <p:cNvSpPr/>
            <p:nvPr/>
          </p:nvSpPr>
          <p:spPr>
            <a:xfrm>
              <a:off x="395536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FE54BE88-64C9-47CD-83C2-78F7933F05A7}"/>
                </a:ext>
              </a:extLst>
            </p:cNvPr>
            <p:cNvSpPr/>
            <p:nvPr/>
          </p:nvSpPr>
          <p:spPr>
            <a:xfrm rot="10800000">
              <a:off x="1763688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62A2F769-54C2-4471-996E-1CC6579008B2}"/>
                </a:ext>
              </a:extLst>
            </p:cNvPr>
            <p:cNvSpPr/>
            <p:nvPr/>
          </p:nvSpPr>
          <p:spPr>
            <a:xfrm>
              <a:off x="3131840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25910BE7-3DF9-4C3A-B493-2E9B310C6D71}"/>
                </a:ext>
              </a:extLst>
            </p:cNvPr>
            <p:cNvSpPr/>
            <p:nvPr/>
          </p:nvSpPr>
          <p:spPr>
            <a:xfrm rot="10800000">
              <a:off x="4499992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46D1B75-371C-42D0-8ADB-4D6DDD5D1C57}"/>
                </a:ext>
              </a:extLst>
            </p:cNvPr>
            <p:cNvSpPr/>
            <p:nvPr/>
          </p:nvSpPr>
          <p:spPr>
            <a:xfrm>
              <a:off x="5868144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DA2CA2B-9B55-4E45-AB63-4250AF781C70}"/>
                </a:ext>
              </a:extLst>
            </p:cNvPr>
            <p:cNvSpPr/>
            <p:nvPr/>
          </p:nvSpPr>
          <p:spPr>
            <a:xfrm rot="10800000">
              <a:off x="7236296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B5AB3261-3396-44D1-A68C-0BAC382DF9F1}"/>
              </a:ext>
            </a:extLst>
          </p:cNvPr>
          <p:cNvSpPr/>
          <p:nvPr/>
        </p:nvSpPr>
        <p:spPr>
          <a:xfrm>
            <a:off x="1381749" y="2814264"/>
            <a:ext cx="792088" cy="792088"/>
          </a:xfrm>
          <a:prstGeom prst="ellipse">
            <a:avLst/>
          </a:prstGeom>
          <a:solidFill>
            <a:schemeClr val="accent5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EF847-F766-4525-9776-5D049074441F}"/>
              </a:ext>
            </a:extLst>
          </p:cNvPr>
          <p:cNvSpPr txBox="1"/>
          <p:nvPr/>
        </p:nvSpPr>
        <p:spPr>
          <a:xfrm>
            <a:off x="1053022" y="4241186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C7EDF0-2CF6-4F2E-A9D2-13D4B8D46972}"/>
              </a:ext>
            </a:extLst>
          </p:cNvPr>
          <p:cNvGrpSpPr/>
          <p:nvPr/>
        </p:nvGrpSpPr>
        <p:grpSpPr>
          <a:xfrm>
            <a:off x="1053023" y="4658143"/>
            <a:ext cx="1449541" cy="1448753"/>
            <a:chOff x="3343992" y="4311889"/>
            <a:chExt cx="1544679" cy="14487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BFC2E2-5A16-46CE-A3B0-00CF8DB3A367}"/>
                </a:ext>
              </a:extLst>
            </p:cNvPr>
            <p:cNvSpPr txBox="1"/>
            <p:nvPr/>
          </p:nvSpPr>
          <p:spPr>
            <a:xfrm>
              <a:off x="3343992" y="4560313"/>
              <a:ext cx="15217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7B9AFD-23DF-4447-9957-A7058655CBC8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29FA175-4394-4075-9571-96714166A79D}"/>
              </a:ext>
            </a:extLst>
          </p:cNvPr>
          <p:cNvSpPr txBox="1"/>
          <p:nvPr/>
        </p:nvSpPr>
        <p:spPr>
          <a:xfrm>
            <a:off x="2782622" y="1799412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8DC6F8-30FA-44E1-A563-739140EF8859}"/>
              </a:ext>
            </a:extLst>
          </p:cNvPr>
          <p:cNvGrpSpPr/>
          <p:nvPr/>
        </p:nvGrpSpPr>
        <p:grpSpPr>
          <a:xfrm>
            <a:off x="2782623" y="2216369"/>
            <a:ext cx="1449541" cy="1448753"/>
            <a:chOff x="3343992" y="4311889"/>
            <a:chExt cx="1544679" cy="14487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498D94-B0FE-4BAE-AD5B-B72FECDFB740}"/>
                </a:ext>
              </a:extLst>
            </p:cNvPr>
            <p:cNvSpPr txBox="1"/>
            <p:nvPr/>
          </p:nvSpPr>
          <p:spPr>
            <a:xfrm>
              <a:off x="3343992" y="4560313"/>
              <a:ext cx="15217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D856A1-4EFA-4AF5-BBB1-EA4A510563BC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62A7AFD3-0100-45D6-A837-9A73F14D1CC8}"/>
              </a:ext>
            </a:extLst>
          </p:cNvPr>
          <p:cNvSpPr/>
          <p:nvPr/>
        </p:nvSpPr>
        <p:spPr>
          <a:xfrm>
            <a:off x="3111349" y="4306805"/>
            <a:ext cx="792088" cy="792088"/>
          </a:xfrm>
          <a:prstGeom prst="ellipse">
            <a:avLst/>
          </a:prstGeom>
          <a:solidFill>
            <a:schemeClr val="accent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A2954A-9B79-4E38-889F-A3A48B11CC4C}"/>
              </a:ext>
            </a:extLst>
          </p:cNvPr>
          <p:cNvSpPr/>
          <p:nvPr/>
        </p:nvSpPr>
        <p:spPr>
          <a:xfrm>
            <a:off x="4840949" y="2814264"/>
            <a:ext cx="792088" cy="792088"/>
          </a:xfrm>
          <a:prstGeom prst="ellipse">
            <a:avLst/>
          </a:prstGeom>
          <a:solidFill>
            <a:schemeClr val="accent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DEE910-E364-4D0E-A3E7-F649DF1F9065}"/>
              </a:ext>
            </a:extLst>
          </p:cNvPr>
          <p:cNvSpPr txBox="1"/>
          <p:nvPr/>
        </p:nvSpPr>
        <p:spPr>
          <a:xfrm>
            <a:off x="4512222" y="4241186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2EDB31-F875-49E7-AB23-CBFE4D205C4B}"/>
              </a:ext>
            </a:extLst>
          </p:cNvPr>
          <p:cNvGrpSpPr/>
          <p:nvPr/>
        </p:nvGrpSpPr>
        <p:grpSpPr>
          <a:xfrm>
            <a:off x="4512223" y="4658143"/>
            <a:ext cx="1449541" cy="1448753"/>
            <a:chOff x="3343992" y="4311889"/>
            <a:chExt cx="1544679" cy="144875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8E21ED-61AD-402E-B861-3E61DADF3B77}"/>
                </a:ext>
              </a:extLst>
            </p:cNvPr>
            <p:cNvSpPr txBox="1"/>
            <p:nvPr/>
          </p:nvSpPr>
          <p:spPr>
            <a:xfrm>
              <a:off x="3343992" y="4560313"/>
              <a:ext cx="15217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C8E79C-317F-4286-8C86-1B3D4501BFED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A5CA738E-61E7-4D1D-9E49-FAE10D00F56D}"/>
              </a:ext>
            </a:extLst>
          </p:cNvPr>
          <p:cNvSpPr/>
          <p:nvPr/>
        </p:nvSpPr>
        <p:spPr>
          <a:xfrm>
            <a:off x="8300149" y="2814264"/>
            <a:ext cx="792088" cy="792088"/>
          </a:xfrm>
          <a:prstGeom prst="ellipse">
            <a:avLst/>
          </a:prstGeom>
          <a:solidFill>
            <a:schemeClr val="accent3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D5425-537B-4395-AF45-F86C0357BCB1}"/>
              </a:ext>
            </a:extLst>
          </p:cNvPr>
          <p:cNvSpPr txBox="1"/>
          <p:nvPr/>
        </p:nvSpPr>
        <p:spPr>
          <a:xfrm>
            <a:off x="7971422" y="4241186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C44F96-F8E9-4C51-A2B6-F366ACB8AD91}"/>
              </a:ext>
            </a:extLst>
          </p:cNvPr>
          <p:cNvGrpSpPr/>
          <p:nvPr/>
        </p:nvGrpSpPr>
        <p:grpSpPr>
          <a:xfrm>
            <a:off x="7971423" y="4658143"/>
            <a:ext cx="1449541" cy="1448753"/>
            <a:chOff x="3343992" y="4311889"/>
            <a:chExt cx="1544679" cy="144875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2FD2D0-511A-4184-A45D-1DF5EDB28F52}"/>
                </a:ext>
              </a:extLst>
            </p:cNvPr>
            <p:cNvSpPr txBox="1"/>
            <p:nvPr/>
          </p:nvSpPr>
          <p:spPr>
            <a:xfrm>
              <a:off x="3343992" y="4560313"/>
              <a:ext cx="15217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BB9E6B-C27B-4051-8ACF-7165AB85CB67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68B6654-87DA-4EFA-898F-6AD479728822}"/>
              </a:ext>
            </a:extLst>
          </p:cNvPr>
          <p:cNvSpPr txBox="1"/>
          <p:nvPr/>
        </p:nvSpPr>
        <p:spPr>
          <a:xfrm>
            <a:off x="6241822" y="1796629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7C4CB1F-AD1D-46C2-B449-89F005BD29E5}"/>
              </a:ext>
            </a:extLst>
          </p:cNvPr>
          <p:cNvGrpSpPr/>
          <p:nvPr/>
        </p:nvGrpSpPr>
        <p:grpSpPr>
          <a:xfrm>
            <a:off x="6241823" y="2213586"/>
            <a:ext cx="1449541" cy="1448753"/>
            <a:chOff x="3343992" y="4311889"/>
            <a:chExt cx="1544679" cy="144875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3A5704-E522-4BC2-9329-37679BF6D7C9}"/>
                </a:ext>
              </a:extLst>
            </p:cNvPr>
            <p:cNvSpPr txBox="1"/>
            <p:nvPr/>
          </p:nvSpPr>
          <p:spPr>
            <a:xfrm>
              <a:off x="3343992" y="4560313"/>
              <a:ext cx="15217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EBFF0E-9C08-4E1B-B3D8-446989B6DF4E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943EF8E1-2F41-46DB-BFA8-CB034F0D58B6}"/>
              </a:ext>
            </a:extLst>
          </p:cNvPr>
          <p:cNvSpPr/>
          <p:nvPr/>
        </p:nvSpPr>
        <p:spPr>
          <a:xfrm>
            <a:off x="6570549" y="4304022"/>
            <a:ext cx="792088" cy="792088"/>
          </a:xfrm>
          <a:prstGeom prst="ellipse">
            <a:avLst/>
          </a:prstGeom>
          <a:solidFill>
            <a:schemeClr val="accent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78D4F6-1504-42EB-AA98-28FF30A018EE}"/>
              </a:ext>
            </a:extLst>
          </p:cNvPr>
          <p:cNvSpPr txBox="1"/>
          <p:nvPr/>
        </p:nvSpPr>
        <p:spPr>
          <a:xfrm>
            <a:off x="9701024" y="1793846"/>
            <a:ext cx="144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2022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729BDD0-D237-46DD-B677-07C17EA67AA1}"/>
              </a:ext>
            </a:extLst>
          </p:cNvPr>
          <p:cNvGrpSpPr/>
          <p:nvPr/>
        </p:nvGrpSpPr>
        <p:grpSpPr>
          <a:xfrm>
            <a:off x="9701025" y="2210803"/>
            <a:ext cx="1449541" cy="1448753"/>
            <a:chOff x="3343992" y="4311889"/>
            <a:chExt cx="1544679" cy="144875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50BC43-920D-48D1-A814-F498EA7FF281}"/>
                </a:ext>
              </a:extLst>
            </p:cNvPr>
            <p:cNvSpPr txBox="1"/>
            <p:nvPr/>
          </p:nvSpPr>
          <p:spPr>
            <a:xfrm>
              <a:off x="3343992" y="4560313"/>
              <a:ext cx="15217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E895F3-D48D-49CD-A6E5-3C739641CC97}"/>
                </a:ext>
              </a:extLst>
            </p:cNvPr>
            <p:cNvSpPr txBox="1"/>
            <p:nvPr/>
          </p:nvSpPr>
          <p:spPr>
            <a:xfrm>
              <a:off x="3344692" y="4311889"/>
              <a:ext cx="154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A81F55AC-BE7C-4D5C-97C0-65D2BDAAEFE8}"/>
              </a:ext>
            </a:extLst>
          </p:cNvPr>
          <p:cNvSpPr/>
          <p:nvPr/>
        </p:nvSpPr>
        <p:spPr>
          <a:xfrm>
            <a:off x="10029750" y="4301239"/>
            <a:ext cx="792088" cy="792088"/>
          </a:xfrm>
          <a:prstGeom prst="ellipse">
            <a:avLst/>
          </a:prstGeom>
          <a:solidFill>
            <a:schemeClr val="accent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Parallelogram 15">
            <a:extLst>
              <a:ext uri="{FF2B5EF4-FFF2-40B4-BE49-F238E27FC236}">
                <a16:creationId xmlns:a16="http://schemas.microsoft.com/office/drawing/2014/main" id="{54B3FB3B-FA7F-45A7-A0D3-2B23C1B7B706}"/>
              </a:ext>
            </a:extLst>
          </p:cNvPr>
          <p:cNvSpPr/>
          <p:nvPr/>
        </p:nvSpPr>
        <p:spPr>
          <a:xfrm flipH="1">
            <a:off x="3341434" y="4525620"/>
            <a:ext cx="360126" cy="36012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5B0871A1-6F87-4009-9400-613C6299F1DA}"/>
              </a:ext>
            </a:extLst>
          </p:cNvPr>
          <p:cNvSpPr/>
          <p:nvPr/>
        </p:nvSpPr>
        <p:spPr>
          <a:xfrm rot="2700000">
            <a:off x="1640626" y="298544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4D2B8690-5987-4C4A-A123-69EB4C62C068}"/>
              </a:ext>
            </a:extLst>
          </p:cNvPr>
          <p:cNvSpPr/>
          <p:nvPr/>
        </p:nvSpPr>
        <p:spPr>
          <a:xfrm>
            <a:off x="6753477" y="4507874"/>
            <a:ext cx="426233" cy="34400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0DF84051-F6AC-4B4C-98A1-DED50185D98E}"/>
              </a:ext>
            </a:extLst>
          </p:cNvPr>
          <p:cNvSpPr/>
          <p:nvPr/>
        </p:nvSpPr>
        <p:spPr>
          <a:xfrm>
            <a:off x="5035408" y="3029669"/>
            <a:ext cx="415824" cy="34759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88651715-3017-4594-8057-4D01449AF979}"/>
              </a:ext>
            </a:extLst>
          </p:cNvPr>
          <p:cNvSpPr/>
          <p:nvPr/>
        </p:nvSpPr>
        <p:spPr>
          <a:xfrm>
            <a:off x="8546988" y="3061840"/>
            <a:ext cx="345419" cy="26532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9BF33090-6119-4905-9AB3-3293307AA079}"/>
              </a:ext>
            </a:extLst>
          </p:cNvPr>
          <p:cNvSpPr>
            <a:spLocks noChangeAspect="1"/>
          </p:cNvSpPr>
          <p:nvPr/>
        </p:nvSpPr>
        <p:spPr>
          <a:xfrm>
            <a:off x="10242061" y="4487072"/>
            <a:ext cx="395373" cy="39867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CCFA65-FCE2-40A8-8EEB-F44D5C5D917B}"/>
              </a:ext>
            </a:extLst>
          </p:cNvPr>
          <p:cNvGrpSpPr/>
          <p:nvPr/>
        </p:nvGrpSpPr>
        <p:grpSpPr>
          <a:xfrm>
            <a:off x="3548120" y="2005539"/>
            <a:ext cx="5092718" cy="3864148"/>
            <a:chOff x="2024962" y="2060848"/>
            <a:chExt cx="5092718" cy="386414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7085EB7-C5F1-4CCE-A27A-1ED3A90045AC}"/>
                </a:ext>
              </a:extLst>
            </p:cNvPr>
            <p:cNvCxnSpPr>
              <a:stCxn id="18" idx="0"/>
              <a:endCxn id="10" idx="2"/>
            </p:cNvCxnSpPr>
            <p:nvPr/>
          </p:nvCxnSpPr>
          <p:spPr>
            <a:xfrm flipV="1">
              <a:off x="2457010" y="2492896"/>
              <a:ext cx="1682264" cy="1067978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6838BD-1AEF-4507-B11E-E30E03735536}"/>
                </a:ext>
              </a:extLst>
            </p:cNvPr>
            <p:cNvCxnSpPr>
              <a:stCxn id="22" idx="0"/>
              <a:endCxn id="10" idx="6"/>
            </p:cNvCxnSpPr>
            <p:nvPr/>
          </p:nvCxnSpPr>
          <p:spPr>
            <a:xfrm flipH="1" flipV="1">
              <a:off x="5003370" y="2492896"/>
              <a:ext cx="1682262" cy="1067978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5CCBB9-058C-4421-8DB3-26BF2B9B3E40}"/>
                </a:ext>
              </a:extLst>
            </p:cNvPr>
            <p:cNvCxnSpPr>
              <a:stCxn id="21" idx="0"/>
              <a:endCxn id="10" idx="5"/>
            </p:cNvCxnSpPr>
            <p:nvPr/>
          </p:nvCxnSpPr>
          <p:spPr>
            <a:xfrm flipH="1" flipV="1">
              <a:off x="4876826" y="2798400"/>
              <a:ext cx="751652" cy="762474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BDC6CE-1731-4D09-BFF5-BF33068AAD18}"/>
                </a:ext>
              </a:extLst>
            </p:cNvPr>
            <p:cNvCxnSpPr>
              <a:stCxn id="19" idx="0"/>
              <a:endCxn id="10" idx="3"/>
            </p:cNvCxnSpPr>
            <p:nvPr/>
          </p:nvCxnSpPr>
          <p:spPr>
            <a:xfrm flipV="1">
              <a:off x="3514166" y="2798400"/>
              <a:ext cx="751652" cy="762474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3E0F21B-5729-49DB-AE3C-1235CD70241B}"/>
                </a:ext>
              </a:extLst>
            </p:cNvPr>
            <p:cNvCxnSpPr>
              <a:stCxn id="20" idx="0"/>
              <a:endCxn id="10" idx="4"/>
            </p:cNvCxnSpPr>
            <p:nvPr/>
          </p:nvCxnSpPr>
          <p:spPr>
            <a:xfrm flipV="1">
              <a:off x="4571322" y="2924944"/>
              <a:ext cx="0" cy="63593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D31A7EA-37A8-48E6-86A0-F129F85C0477}"/>
                </a:ext>
              </a:extLst>
            </p:cNvPr>
            <p:cNvGrpSpPr/>
            <p:nvPr/>
          </p:nvGrpSpPr>
          <p:grpSpPr>
            <a:xfrm>
              <a:off x="2024962" y="3560874"/>
              <a:ext cx="5092718" cy="864096"/>
              <a:chOff x="2143578" y="3560515"/>
              <a:chExt cx="5092718" cy="864096"/>
            </a:xfrm>
            <a:solidFill>
              <a:schemeClr val="bg1">
                <a:lumMod val="85000"/>
              </a:schemeClr>
            </a:solidFill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E241B6-9FAC-41BD-8BAB-C52048E8C416}"/>
                  </a:ext>
                </a:extLst>
              </p:cNvPr>
              <p:cNvSpPr/>
              <p:nvPr/>
            </p:nvSpPr>
            <p:spPr>
              <a:xfrm>
                <a:off x="2143578" y="3560515"/>
                <a:ext cx="864096" cy="864096"/>
              </a:xfrm>
              <a:prstGeom prst="ellipse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88A2AB-86E7-41AD-AD5E-A191157DF6DA}"/>
                  </a:ext>
                </a:extLst>
              </p:cNvPr>
              <p:cNvSpPr/>
              <p:nvPr/>
            </p:nvSpPr>
            <p:spPr>
              <a:xfrm>
                <a:off x="3200734" y="3560515"/>
                <a:ext cx="864096" cy="864096"/>
              </a:xfrm>
              <a:prstGeom prst="ellipse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571C3E0-64E1-42DB-AFA0-F5D141A428F7}"/>
                  </a:ext>
                </a:extLst>
              </p:cNvPr>
              <p:cNvSpPr/>
              <p:nvPr/>
            </p:nvSpPr>
            <p:spPr>
              <a:xfrm>
                <a:off x="4257890" y="3560515"/>
                <a:ext cx="864096" cy="864096"/>
              </a:xfrm>
              <a:prstGeom prst="ellipse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5CDFE11-26E9-4381-AED0-FAC94C7B5F46}"/>
                  </a:ext>
                </a:extLst>
              </p:cNvPr>
              <p:cNvSpPr/>
              <p:nvPr/>
            </p:nvSpPr>
            <p:spPr>
              <a:xfrm>
                <a:off x="5315046" y="3560515"/>
                <a:ext cx="864096" cy="864096"/>
              </a:xfrm>
              <a:prstGeom prst="ellipse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EA717F7-5EF9-4E21-831B-7069488B9415}"/>
                  </a:ext>
                </a:extLst>
              </p:cNvPr>
              <p:cNvSpPr/>
              <p:nvPr/>
            </p:nvSpPr>
            <p:spPr>
              <a:xfrm>
                <a:off x="6372200" y="3560515"/>
                <a:ext cx="864096" cy="864096"/>
              </a:xfrm>
              <a:prstGeom prst="ellipse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BB0BEF5-7C90-4108-B811-87A593B21C2A}"/>
                </a:ext>
              </a:extLst>
            </p:cNvPr>
            <p:cNvSpPr/>
            <p:nvPr/>
          </p:nvSpPr>
          <p:spPr>
            <a:xfrm>
              <a:off x="4139274" y="2060848"/>
              <a:ext cx="864096" cy="864096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D9531F-23E9-43F6-A911-2577EF3611A2}"/>
                </a:ext>
              </a:extLst>
            </p:cNvPr>
            <p:cNvGrpSpPr/>
            <p:nvPr/>
          </p:nvGrpSpPr>
          <p:grpSpPr>
            <a:xfrm flipV="1">
              <a:off x="2457010" y="4424970"/>
              <a:ext cx="4228622" cy="1500026"/>
              <a:chOff x="2609410" y="2213248"/>
              <a:chExt cx="4228622" cy="1500026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4DA163C-5822-47BE-AD2E-E3A4C23F3CDC}"/>
                  </a:ext>
                </a:extLst>
              </p:cNvPr>
              <p:cNvCxnSpPr>
                <a:endCxn id="17" idx="2"/>
              </p:cNvCxnSpPr>
              <p:nvPr/>
            </p:nvCxnSpPr>
            <p:spPr>
              <a:xfrm flipV="1">
                <a:off x="2609410" y="2645296"/>
                <a:ext cx="1682264" cy="1067978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07E34DD-8604-4194-B015-B551A0D9C227}"/>
                  </a:ext>
                </a:extLst>
              </p:cNvPr>
              <p:cNvCxnSpPr>
                <a:endCxn id="17" idx="5"/>
              </p:cNvCxnSpPr>
              <p:nvPr/>
            </p:nvCxnSpPr>
            <p:spPr>
              <a:xfrm flipH="1" flipV="1">
                <a:off x="5029226" y="2950800"/>
                <a:ext cx="751652" cy="76247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383B751-2A86-4533-8C50-B8CB2999156F}"/>
                  </a:ext>
                </a:extLst>
              </p:cNvPr>
              <p:cNvCxnSpPr>
                <a:endCxn id="17" idx="3"/>
              </p:cNvCxnSpPr>
              <p:nvPr/>
            </p:nvCxnSpPr>
            <p:spPr>
              <a:xfrm flipV="1">
                <a:off x="3666566" y="2950800"/>
                <a:ext cx="751652" cy="76247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0F57908-BEB1-46A0-85FF-B8FC71ED700C}"/>
                  </a:ext>
                </a:extLst>
              </p:cNvPr>
              <p:cNvCxnSpPr>
                <a:endCxn id="17" idx="4"/>
              </p:cNvCxnSpPr>
              <p:nvPr/>
            </p:nvCxnSpPr>
            <p:spPr>
              <a:xfrm flipV="1">
                <a:off x="4723722" y="3077344"/>
                <a:ext cx="0" cy="63593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63">
                <a:extLst>
                  <a:ext uri="{FF2B5EF4-FFF2-40B4-BE49-F238E27FC236}">
                    <a16:creationId xmlns:a16="http://schemas.microsoft.com/office/drawing/2014/main" id="{1B89B356-B57A-4A95-8624-92C4FD09CA53}"/>
                  </a:ext>
                </a:extLst>
              </p:cNvPr>
              <p:cNvCxnSpPr>
                <a:cxnSpLocks/>
                <a:stCxn id="22" idx="4"/>
              </p:cNvCxnSpPr>
              <p:nvPr/>
            </p:nvCxnSpPr>
            <p:spPr>
              <a:xfrm flipH="1" flipV="1">
                <a:off x="5137900" y="2645297"/>
                <a:ext cx="1700132" cy="1067977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1962CB8-F932-4185-8ECC-200082E9CBB0}"/>
                  </a:ext>
                </a:extLst>
              </p:cNvPr>
              <p:cNvSpPr/>
              <p:nvPr/>
            </p:nvSpPr>
            <p:spPr>
              <a:xfrm>
                <a:off x="4291674" y="2213248"/>
                <a:ext cx="864096" cy="864096"/>
              </a:xfrm>
              <a:prstGeom prst="ellipse">
                <a:avLst/>
              </a:prstGeom>
              <a:solidFill>
                <a:schemeClr val="accent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F4D60-2EB9-406A-8B21-3FEE3EAE3B6B}"/>
              </a:ext>
            </a:extLst>
          </p:cNvPr>
          <p:cNvGrpSpPr/>
          <p:nvPr/>
        </p:nvGrpSpPr>
        <p:grpSpPr>
          <a:xfrm>
            <a:off x="880844" y="4771773"/>
            <a:ext cx="2815928" cy="1302343"/>
            <a:chOff x="545213" y="2708920"/>
            <a:chExt cx="1866547" cy="1302343"/>
          </a:xfrm>
        </p:grpSpPr>
        <p:sp>
          <p:nvSpPr>
            <p:cNvPr id="24" name="Rounded Rectangle 69">
              <a:extLst>
                <a:ext uri="{FF2B5EF4-FFF2-40B4-BE49-F238E27FC236}">
                  <a16:creationId xmlns:a16="http://schemas.microsoft.com/office/drawing/2014/main" id="{170EAF9E-10A3-40AF-B65A-AF85340E4DBB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F98432-9D03-4198-A9C8-4FD10A7551BC}"/>
                </a:ext>
              </a:extLst>
            </p:cNvPr>
            <p:cNvSpPr txBox="1"/>
            <p:nvPr/>
          </p:nvSpPr>
          <p:spPr>
            <a:xfrm>
              <a:off x="545213" y="3180266"/>
              <a:ext cx="1866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97B3E6-A6FB-4CD8-9780-071D5F60E280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1A29DA-C645-476A-B6A8-856D7E78540A}"/>
              </a:ext>
            </a:extLst>
          </p:cNvPr>
          <p:cNvGrpSpPr/>
          <p:nvPr/>
        </p:nvGrpSpPr>
        <p:grpSpPr>
          <a:xfrm>
            <a:off x="944312" y="1860739"/>
            <a:ext cx="2824468" cy="1315889"/>
            <a:chOff x="539552" y="2708920"/>
            <a:chExt cx="1872208" cy="1315889"/>
          </a:xfrm>
        </p:grpSpPr>
        <p:sp>
          <p:nvSpPr>
            <p:cNvPr id="28" name="Rounded Rectangle 73">
              <a:extLst>
                <a:ext uri="{FF2B5EF4-FFF2-40B4-BE49-F238E27FC236}">
                  <a16:creationId xmlns:a16="http://schemas.microsoft.com/office/drawing/2014/main" id="{B0A6B9E0-8B6A-4D2A-9078-0D08E3B48E1B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27F7A9-B3A7-4916-B150-0DEF88F82ACF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2ED4C6-15E8-4AA8-9CC9-F6200F32A0A5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E50E4D-59C8-4443-8C6C-F3E90BFE0404}"/>
              </a:ext>
            </a:extLst>
          </p:cNvPr>
          <p:cNvGrpSpPr/>
          <p:nvPr/>
        </p:nvGrpSpPr>
        <p:grpSpPr>
          <a:xfrm>
            <a:off x="8938253" y="2716836"/>
            <a:ext cx="2447785" cy="2423884"/>
            <a:chOff x="539552" y="2708920"/>
            <a:chExt cx="1872208" cy="2423884"/>
          </a:xfrm>
        </p:grpSpPr>
        <p:sp>
          <p:nvSpPr>
            <p:cNvPr id="32" name="Rounded Rectangle 77">
              <a:extLst>
                <a:ext uri="{FF2B5EF4-FFF2-40B4-BE49-F238E27FC236}">
                  <a16:creationId xmlns:a16="http://schemas.microsoft.com/office/drawing/2014/main" id="{6C57A7A8-8F7C-4AF6-A6FE-DE98E01265BD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8C96F7-6BDC-47F1-897C-D98F456D8B0D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2499EB-F9DE-4770-9793-D6106C67A2FD}"/>
                </a:ext>
              </a:extLst>
            </p:cNvPr>
            <p:cNvSpPr txBox="1"/>
            <p:nvPr/>
          </p:nvSpPr>
          <p:spPr>
            <a:xfrm>
              <a:off x="665832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DE3F1A29-D252-49F1-ACBC-2913FCB95AC9}"/>
              </a:ext>
            </a:extLst>
          </p:cNvPr>
          <p:cNvSpPr/>
          <p:nvPr/>
        </p:nvSpPr>
        <p:spPr>
          <a:xfrm>
            <a:off x="5938253" y="5304600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AF8A9856-28FB-40A3-8F7A-19719E65066A}"/>
              </a:ext>
            </a:extLst>
          </p:cNvPr>
          <p:cNvSpPr/>
          <p:nvPr/>
        </p:nvSpPr>
        <p:spPr>
          <a:xfrm>
            <a:off x="5935363" y="2271997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81B5E53B-3F44-40ED-A199-C695B416C6BD}"/>
              </a:ext>
            </a:extLst>
          </p:cNvPr>
          <p:cNvSpPr/>
          <p:nvPr/>
        </p:nvSpPr>
        <p:spPr>
          <a:xfrm rot="2700000">
            <a:off x="4904363" y="369924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4E30966C-ACE2-4A12-9B53-CC2D60C07A3E}"/>
              </a:ext>
            </a:extLst>
          </p:cNvPr>
          <p:cNvSpPr/>
          <p:nvPr/>
        </p:nvSpPr>
        <p:spPr>
          <a:xfrm>
            <a:off x="3815436" y="379928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CA1C5BFC-C6F0-41BA-A433-2013916F55BD}"/>
              </a:ext>
            </a:extLst>
          </p:cNvPr>
          <p:cNvSpPr/>
          <p:nvPr/>
        </p:nvSpPr>
        <p:spPr>
          <a:xfrm>
            <a:off x="5899794" y="377108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E2E89878-A759-4168-9F9E-FDFC49A4B97C}"/>
              </a:ext>
            </a:extLst>
          </p:cNvPr>
          <p:cNvSpPr>
            <a:spLocks noChangeAspect="1"/>
          </p:cNvSpPr>
          <p:nvPr/>
        </p:nvSpPr>
        <p:spPr>
          <a:xfrm>
            <a:off x="8027824" y="3781071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1F610C10-199F-44CE-A96E-7652C6706783}"/>
              </a:ext>
            </a:extLst>
          </p:cNvPr>
          <p:cNvSpPr>
            <a:spLocks noChangeAspect="1"/>
          </p:cNvSpPr>
          <p:nvPr/>
        </p:nvSpPr>
        <p:spPr>
          <a:xfrm>
            <a:off x="6974515" y="374717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469631" y="4755899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4AC462-760F-4059-9BF8-2EAFFDE1E32F}"/>
              </a:ext>
            </a:extLst>
          </p:cNvPr>
          <p:cNvGrpSpPr/>
          <p:nvPr/>
        </p:nvGrpSpPr>
        <p:grpSpPr>
          <a:xfrm>
            <a:off x="5534130" y="1396782"/>
            <a:ext cx="5474708" cy="4571080"/>
            <a:chOff x="1657924" y="1330362"/>
            <a:chExt cx="2835932" cy="457108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7C8284-E213-48BC-B9A2-36341C433E41}"/>
                </a:ext>
              </a:extLst>
            </p:cNvPr>
            <p:cNvSpPr txBox="1"/>
            <p:nvPr/>
          </p:nvSpPr>
          <p:spPr>
            <a:xfrm>
              <a:off x="1657924" y="1746458"/>
              <a:ext cx="2835932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</a:t>
              </a:r>
            </a:p>
            <a:p>
              <a:pPr algn="ctr"/>
              <a:endParaRPr lang="en-US" altLang="ko-KR" sz="1200" dirty="0"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  <a:p>
              <a:pPr algn="ctr"/>
              <a:endParaRPr lang="en-US" altLang="ko-KR" sz="1200" dirty="0"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cs typeface="Arial" pitchFamily="34" charset="0"/>
                </a:rPr>
                <a:t>Easy to change colors, photos and Text. You can simply impress your audience and add a unique zing and appeal to your Presentations. Easy to change colors, photos and Text.  </a:t>
              </a:r>
            </a:p>
            <a:p>
              <a:pPr algn="ctr"/>
              <a:endParaRPr lang="en-US" altLang="ko-KR" sz="1200" dirty="0"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841097-2ABE-41E5-B9B3-0BED9FF5E18F}"/>
                </a:ext>
              </a:extLst>
            </p:cNvPr>
            <p:cNvSpPr txBox="1"/>
            <p:nvPr/>
          </p:nvSpPr>
          <p:spPr>
            <a:xfrm>
              <a:off x="1657924" y="1330362"/>
              <a:ext cx="283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" name="Freeform 18">
            <a:extLst>
              <a:ext uri="{FF2B5EF4-FFF2-40B4-BE49-F238E27FC236}">
                <a16:creationId xmlns:a16="http://schemas.microsoft.com/office/drawing/2014/main" id="{79616CE9-E426-497C-85E1-4CF2D0329538}"/>
              </a:ext>
            </a:extLst>
          </p:cNvPr>
          <p:cNvSpPr/>
          <p:nvPr/>
        </p:nvSpPr>
        <p:spPr>
          <a:xfrm>
            <a:off x="7956802" y="566422"/>
            <a:ext cx="629365" cy="50794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7567116" y="340653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BB109-2120-4A79-9CF5-ADDE5C5D2578}"/>
              </a:ext>
            </a:extLst>
          </p:cNvPr>
          <p:cNvSpPr txBox="1"/>
          <p:nvPr/>
        </p:nvSpPr>
        <p:spPr>
          <a:xfrm>
            <a:off x="730872" y="2498972"/>
            <a:ext cx="324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64934-A18B-4BDF-9BF1-7A04174B43B6}"/>
              </a:ext>
            </a:extLst>
          </p:cNvPr>
          <p:cNvSpPr txBox="1"/>
          <p:nvPr/>
        </p:nvSpPr>
        <p:spPr>
          <a:xfrm>
            <a:off x="730870" y="2860840"/>
            <a:ext cx="3240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This text can be replaced with your own text.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612BF-D87D-44D0-833A-3DE485FBFBE8}"/>
              </a:ext>
            </a:extLst>
          </p:cNvPr>
          <p:cNvSpPr txBox="1"/>
          <p:nvPr/>
        </p:nvSpPr>
        <p:spPr>
          <a:xfrm>
            <a:off x="730872" y="1679480"/>
            <a:ext cx="324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E4111-AC83-45EB-B310-F33406A974FD}"/>
              </a:ext>
            </a:extLst>
          </p:cNvPr>
          <p:cNvSpPr txBox="1"/>
          <p:nvPr/>
        </p:nvSpPr>
        <p:spPr>
          <a:xfrm>
            <a:off x="730870" y="911235"/>
            <a:ext cx="1027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cs typeface="Calibri" pitchFamily="34" charset="0"/>
              </a:rPr>
              <a:t>01</a:t>
            </a:r>
            <a:endParaRPr lang="ko-KR" altLang="en-US" sz="44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961CF-A899-420B-A2B0-39349CC0D452}"/>
              </a:ext>
            </a:extLst>
          </p:cNvPr>
          <p:cNvSpPr txBox="1"/>
          <p:nvPr/>
        </p:nvSpPr>
        <p:spPr>
          <a:xfrm>
            <a:off x="4249211" y="2498972"/>
            <a:ext cx="324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89932-DC62-4756-BBDA-80E255944F8B}"/>
              </a:ext>
            </a:extLst>
          </p:cNvPr>
          <p:cNvSpPr txBox="1"/>
          <p:nvPr/>
        </p:nvSpPr>
        <p:spPr>
          <a:xfrm>
            <a:off x="4249209" y="2860840"/>
            <a:ext cx="3240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This text can be replaced with your own text.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459C8F-015D-4D91-B377-BA037331FFB6}"/>
              </a:ext>
            </a:extLst>
          </p:cNvPr>
          <p:cNvSpPr txBox="1"/>
          <p:nvPr/>
        </p:nvSpPr>
        <p:spPr>
          <a:xfrm>
            <a:off x="4249211" y="1679480"/>
            <a:ext cx="324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1C7AD-C749-4E15-89B1-FE6E8F911379}"/>
              </a:ext>
            </a:extLst>
          </p:cNvPr>
          <p:cNvSpPr txBox="1"/>
          <p:nvPr/>
        </p:nvSpPr>
        <p:spPr>
          <a:xfrm>
            <a:off x="4249209" y="914975"/>
            <a:ext cx="1027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cs typeface="Calibri" pitchFamily="34" charset="0"/>
              </a:rPr>
              <a:t>02</a:t>
            </a:r>
            <a:endParaRPr lang="ko-KR" altLang="en-US" sz="4400" b="1" dirty="0">
              <a:solidFill>
                <a:schemeClr val="accent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6A509D2-EEE1-4EE1-BD34-5BFBB21D935D}"/>
              </a:ext>
            </a:extLst>
          </p:cNvPr>
          <p:cNvGrpSpPr/>
          <p:nvPr/>
        </p:nvGrpSpPr>
        <p:grpSpPr>
          <a:xfrm>
            <a:off x="624500" y="2811463"/>
            <a:ext cx="4797245" cy="1188907"/>
            <a:chOff x="6665542" y="2703435"/>
            <a:chExt cx="4797245" cy="11889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80B0D7-AC60-4553-9F90-6E0D8E2EB25F}"/>
                </a:ext>
              </a:extLst>
            </p:cNvPr>
            <p:cNvSpPr txBox="1"/>
            <p:nvPr/>
          </p:nvSpPr>
          <p:spPr>
            <a:xfrm>
              <a:off x="6665542" y="2703435"/>
              <a:ext cx="4777152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54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5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0819EC-F7BF-442E-A310-EA0CAEC77263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97BBB8D-34FE-4B1E-9D70-33A1FD115AEE}"/>
              </a:ext>
            </a:extLst>
          </p:cNvPr>
          <p:cNvGrpSpPr/>
          <p:nvPr/>
        </p:nvGrpSpPr>
        <p:grpSpPr>
          <a:xfrm>
            <a:off x="4555691" y="1310671"/>
            <a:ext cx="4268015" cy="3652458"/>
            <a:chOff x="904876" y="0"/>
            <a:chExt cx="7019928" cy="600747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472E65D-DBF9-46C0-A033-6512BF0761CA}"/>
                </a:ext>
              </a:extLst>
            </p:cNvPr>
            <p:cNvGrpSpPr/>
            <p:nvPr/>
          </p:nvGrpSpPr>
          <p:grpSpPr>
            <a:xfrm>
              <a:off x="3685845" y="3516054"/>
              <a:ext cx="1484602" cy="2491421"/>
              <a:chOff x="752129" y="4751668"/>
              <a:chExt cx="780084" cy="158789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9152E82-25D7-46F0-BB55-75EF42E72031}"/>
                  </a:ext>
                </a:extLst>
              </p:cNvPr>
              <p:cNvGrpSpPr/>
              <p:nvPr/>
            </p:nvGrpSpPr>
            <p:grpSpPr>
              <a:xfrm>
                <a:off x="752129" y="5532922"/>
                <a:ext cx="780084" cy="806640"/>
                <a:chOff x="2195736" y="5121188"/>
                <a:chExt cx="901189" cy="931868"/>
              </a:xfrm>
            </p:grpSpPr>
            <p:sp>
              <p:nvSpPr>
                <p:cNvPr id="10" name="Rectangle 8">
                  <a:extLst>
                    <a:ext uri="{FF2B5EF4-FFF2-40B4-BE49-F238E27FC236}">
                      <a16:creationId xmlns:a16="http://schemas.microsoft.com/office/drawing/2014/main" id="{6F408711-4DB2-4A05-99BD-6212F5A42A3C}"/>
                    </a:ext>
                  </a:extLst>
                </p:cNvPr>
                <p:cNvSpPr/>
                <p:nvPr/>
              </p:nvSpPr>
              <p:spPr>
                <a:xfrm>
                  <a:off x="2195736" y="5121188"/>
                  <a:ext cx="901189" cy="9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378" h="1800199">
                      <a:moveTo>
                        <a:pt x="0" y="0"/>
                      </a:moveTo>
                      <a:lnTo>
                        <a:pt x="1802378" y="0"/>
                      </a:lnTo>
                      <a:lnTo>
                        <a:pt x="1802378" y="289727"/>
                      </a:lnTo>
                      <a:lnTo>
                        <a:pt x="1801366" y="289727"/>
                      </a:lnTo>
                      <a:lnTo>
                        <a:pt x="901188" y="1800199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55000"/>
                        <a:lumOff val="45000"/>
                      </a:schemeClr>
                    </a:gs>
                    <a:gs pos="100000">
                      <a:schemeClr val="accent6">
                        <a:lumMod val="55000"/>
                        <a:lumOff val="45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1" name="Rectangle 8">
                  <a:extLst>
                    <a:ext uri="{FF2B5EF4-FFF2-40B4-BE49-F238E27FC236}">
                      <a16:creationId xmlns:a16="http://schemas.microsoft.com/office/drawing/2014/main" id="{BB29D3F8-C360-47F8-BFD1-846D6A15D734}"/>
                    </a:ext>
                  </a:extLst>
                </p:cNvPr>
                <p:cNvSpPr/>
                <p:nvPr/>
              </p:nvSpPr>
              <p:spPr>
                <a:xfrm>
                  <a:off x="2195737" y="5121188"/>
                  <a:ext cx="679522" cy="89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043" h="1787331">
                      <a:moveTo>
                        <a:pt x="0" y="0"/>
                      </a:moveTo>
                      <a:lnTo>
                        <a:pt x="1359043" y="0"/>
                      </a:lnTo>
                      <a:lnTo>
                        <a:pt x="1359043" y="212596"/>
                      </a:lnTo>
                      <a:lnTo>
                        <a:pt x="893519" y="1787331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45000"/>
                        <a:lumOff val="55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2" name="Rectangle 8">
                  <a:extLst>
                    <a:ext uri="{FF2B5EF4-FFF2-40B4-BE49-F238E27FC236}">
                      <a16:creationId xmlns:a16="http://schemas.microsoft.com/office/drawing/2014/main" id="{B9883A25-0B68-4847-9BD2-878A6DAA7945}"/>
                    </a:ext>
                  </a:extLst>
                </p:cNvPr>
                <p:cNvSpPr/>
                <p:nvPr/>
              </p:nvSpPr>
              <p:spPr>
                <a:xfrm>
                  <a:off x="2195737" y="5121188"/>
                  <a:ext cx="450922" cy="894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843" h="1789890">
                      <a:moveTo>
                        <a:pt x="0" y="0"/>
                      </a:moveTo>
                      <a:lnTo>
                        <a:pt x="897414" y="0"/>
                      </a:lnTo>
                      <a:lnTo>
                        <a:pt x="901843" y="212596"/>
                      </a:lnTo>
                      <a:lnTo>
                        <a:pt x="895045" y="1789890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30000"/>
                        <a:lumOff val="70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" name="Rectangle 8">
                  <a:extLst>
                    <a:ext uri="{FF2B5EF4-FFF2-40B4-BE49-F238E27FC236}">
                      <a16:creationId xmlns:a16="http://schemas.microsoft.com/office/drawing/2014/main" id="{A2DC7E8A-F17A-4C30-A560-8EB166A5BD7A}"/>
                    </a:ext>
                  </a:extLst>
                </p:cNvPr>
                <p:cNvSpPr/>
                <p:nvPr/>
              </p:nvSpPr>
              <p:spPr>
                <a:xfrm>
                  <a:off x="2195736" y="5121188"/>
                  <a:ext cx="448123" cy="895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246" h="1791906">
                      <a:moveTo>
                        <a:pt x="0" y="0"/>
                      </a:moveTo>
                      <a:lnTo>
                        <a:pt x="440115" y="0"/>
                      </a:lnTo>
                      <a:lnTo>
                        <a:pt x="452263" y="212596"/>
                      </a:lnTo>
                      <a:lnTo>
                        <a:pt x="896246" y="1791906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4" name="Rectangle 8">
                  <a:extLst>
                    <a:ext uri="{FF2B5EF4-FFF2-40B4-BE49-F238E27FC236}">
                      <a16:creationId xmlns:a16="http://schemas.microsoft.com/office/drawing/2014/main" id="{01B4E6C5-3974-493A-AE3D-6DD73AAE35FF}"/>
                    </a:ext>
                  </a:extLst>
                </p:cNvPr>
                <p:cNvSpPr/>
                <p:nvPr/>
              </p:nvSpPr>
              <p:spPr>
                <a:xfrm>
                  <a:off x="2542419" y="5815404"/>
                  <a:ext cx="203587" cy="237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1810" h="1800199">
                      <a:moveTo>
                        <a:pt x="229620" y="140779"/>
                      </a:moveTo>
                      <a:cubicBezTo>
                        <a:pt x="334730" y="140779"/>
                        <a:pt x="422984" y="212958"/>
                        <a:pt x="445844" y="310765"/>
                      </a:cubicBezTo>
                      <a:lnTo>
                        <a:pt x="454300" y="310765"/>
                      </a:lnTo>
                      <a:lnTo>
                        <a:pt x="462757" y="310765"/>
                      </a:lnTo>
                      <a:cubicBezTo>
                        <a:pt x="485617" y="212958"/>
                        <a:pt x="573869" y="140779"/>
                        <a:pt x="678980" y="140779"/>
                      </a:cubicBezTo>
                      <a:cubicBezTo>
                        <a:pt x="784090" y="140779"/>
                        <a:pt x="872344" y="212958"/>
                        <a:pt x="895204" y="310765"/>
                      </a:cubicBezTo>
                      <a:lnTo>
                        <a:pt x="903659" y="310765"/>
                      </a:lnTo>
                      <a:lnTo>
                        <a:pt x="903660" y="310765"/>
                      </a:lnTo>
                      <a:lnTo>
                        <a:pt x="912116" y="310765"/>
                      </a:lnTo>
                      <a:cubicBezTo>
                        <a:pt x="934976" y="212958"/>
                        <a:pt x="1023228" y="140779"/>
                        <a:pt x="1128339" y="140779"/>
                      </a:cubicBezTo>
                      <a:cubicBezTo>
                        <a:pt x="1233450" y="140779"/>
                        <a:pt x="1321703" y="212958"/>
                        <a:pt x="1344563" y="310765"/>
                      </a:cubicBezTo>
                      <a:lnTo>
                        <a:pt x="1353019" y="310765"/>
                      </a:lnTo>
                      <a:lnTo>
                        <a:pt x="1361476" y="310765"/>
                      </a:lnTo>
                      <a:cubicBezTo>
                        <a:pt x="1384336" y="212958"/>
                        <a:pt x="1472588" y="140779"/>
                        <a:pt x="1577699" y="140779"/>
                      </a:cubicBezTo>
                      <a:cubicBezTo>
                        <a:pt x="1680932" y="140779"/>
                        <a:pt x="1767904" y="210402"/>
                        <a:pt x="1791810" y="305762"/>
                      </a:cubicBezTo>
                      <a:lnTo>
                        <a:pt x="901188" y="1800199"/>
                      </a:lnTo>
                      <a:lnTo>
                        <a:pt x="13460" y="310615"/>
                      </a:lnTo>
                      <a:cubicBezTo>
                        <a:pt x="36351" y="212881"/>
                        <a:pt x="124565" y="140779"/>
                        <a:pt x="229620" y="140779"/>
                      </a:cubicBezTo>
                      <a:close/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4940" y="0"/>
                      </a:lnTo>
                      <a:lnTo>
                        <a:pt x="4940" y="296318"/>
                      </a:lnTo>
                      <a:lnTo>
                        <a:pt x="1012" y="289727"/>
                      </a:lnTo>
                      <a:lnTo>
                        <a:pt x="1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1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AFFDC56-D4E6-4114-AD47-43B1C585DD93}"/>
                  </a:ext>
                </a:extLst>
              </p:cNvPr>
              <p:cNvGrpSpPr/>
              <p:nvPr/>
            </p:nvGrpSpPr>
            <p:grpSpPr>
              <a:xfrm>
                <a:off x="752129" y="4751668"/>
                <a:ext cx="777946" cy="874750"/>
                <a:chOff x="5796136" y="1372502"/>
                <a:chExt cx="2284244" cy="3424647"/>
              </a:xfrm>
            </p:grpSpPr>
            <p:sp>
              <p:nvSpPr>
                <p:cNvPr id="6" name="Rectangle 2">
                  <a:extLst>
                    <a:ext uri="{FF2B5EF4-FFF2-40B4-BE49-F238E27FC236}">
                      <a16:creationId xmlns:a16="http://schemas.microsoft.com/office/drawing/2014/main" id="{8901CA2E-35C7-4F19-9F6C-51783AE5B3C0}"/>
                    </a:ext>
                  </a:extLst>
                </p:cNvPr>
                <p:cNvSpPr/>
                <p:nvPr/>
              </p:nvSpPr>
              <p:spPr>
                <a:xfrm>
                  <a:off x="5796136" y="1372502"/>
                  <a:ext cx="571061" cy="3424647"/>
                </a:xfrm>
                <a:custGeom>
                  <a:avLst/>
                  <a:gdLst>
                    <a:gd name="connsiteX0" fmla="*/ 0 w 571061"/>
                    <a:gd name="connsiteY0" fmla="*/ 171025 h 4392488"/>
                    <a:gd name="connsiteX1" fmla="*/ 571061 w 571061"/>
                    <a:gd name="connsiteY1" fmla="*/ 0 h 4392488"/>
                    <a:gd name="connsiteX2" fmla="*/ 571061 w 571061"/>
                    <a:gd name="connsiteY2" fmla="*/ 4392488 h 4392488"/>
                    <a:gd name="connsiteX3" fmla="*/ 560315 w 571061"/>
                    <a:gd name="connsiteY3" fmla="*/ 4392488 h 4392488"/>
                    <a:gd name="connsiteX4" fmla="*/ 285530 w 571061"/>
                    <a:gd name="connsiteY4" fmla="*/ 4176464 h 4392488"/>
                    <a:gd name="connsiteX5" fmla="*/ 10747 w 571061"/>
                    <a:gd name="connsiteY5" fmla="*/ 4392488 h 4392488"/>
                    <a:gd name="connsiteX6" fmla="*/ 0 w 571061"/>
                    <a:gd name="connsiteY6" fmla="*/ 4392488 h 4392488"/>
                    <a:gd name="connsiteX7" fmla="*/ 0 w 571061"/>
                    <a:gd name="connsiteY7" fmla="*/ 171025 h 4392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1061" h="4392488">
                      <a:moveTo>
                        <a:pt x="0" y="171025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lnTo>
                        <a:pt x="0" y="17102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" name="Rectangle 2">
                  <a:extLst>
                    <a:ext uri="{FF2B5EF4-FFF2-40B4-BE49-F238E27FC236}">
                      <a16:creationId xmlns:a16="http://schemas.microsoft.com/office/drawing/2014/main" id="{BB73D5FC-2608-4DBD-A18C-1F2207F2B807}"/>
                    </a:ext>
                  </a:extLst>
                </p:cNvPr>
                <p:cNvSpPr/>
                <p:nvPr/>
              </p:nvSpPr>
              <p:spPr>
                <a:xfrm>
                  <a:off x="6367197" y="1372502"/>
                  <a:ext cx="571061" cy="3424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061" h="4392488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" name="Rectangle 2">
                  <a:extLst>
                    <a:ext uri="{FF2B5EF4-FFF2-40B4-BE49-F238E27FC236}">
                      <a16:creationId xmlns:a16="http://schemas.microsoft.com/office/drawing/2014/main" id="{4325A047-6967-4DFE-9C4A-4DC2923C55E4}"/>
                    </a:ext>
                  </a:extLst>
                </p:cNvPr>
                <p:cNvSpPr/>
                <p:nvPr/>
              </p:nvSpPr>
              <p:spPr>
                <a:xfrm>
                  <a:off x="6938259" y="1372502"/>
                  <a:ext cx="571061" cy="3424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061" h="4392488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" name="Rectangle 2">
                  <a:extLst>
                    <a:ext uri="{FF2B5EF4-FFF2-40B4-BE49-F238E27FC236}">
                      <a16:creationId xmlns:a16="http://schemas.microsoft.com/office/drawing/2014/main" id="{2B9B4281-678A-46E0-99DC-ED2E8B0BBB7C}"/>
                    </a:ext>
                  </a:extLst>
                </p:cNvPr>
                <p:cNvSpPr/>
                <p:nvPr/>
              </p:nvSpPr>
              <p:spPr>
                <a:xfrm>
                  <a:off x="7509319" y="1372502"/>
                  <a:ext cx="571061" cy="3424647"/>
                </a:xfrm>
                <a:custGeom>
                  <a:avLst/>
                  <a:gdLst>
                    <a:gd name="connsiteX0" fmla="*/ 0 w 571061"/>
                    <a:gd name="connsiteY0" fmla="*/ 0 h 4392488"/>
                    <a:gd name="connsiteX1" fmla="*/ 571061 w 571061"/>
                    <a:gd name="connsiteY1" fmla="*/ 346732 h 4392488"/>
                    <a:gd name="connsiteX2" fmla="*/ 571061 w 571061"/>
                    <a:gd name="connsiteY2" fmla="*/ 4392488 h 4392488"/>
                    <a:gd name="connsiteX3" fmla="*/ 560315 w 571061"/>
                    <a:gd name="connsiteY3" fmla="*/ 4392488 h 4392488"/>
                    <a:gd name="connsiteX4" fmla="*/ 285530 w 571061"/>
                    <a:gd name="connsiteY4" fmla="*/ 4176464 h 4392488"/>
                    <a:gd name="connsiteX5" fmla="*/ 10747 w 571061"/>
                    <a:gd name="connsiteY5" fmla="*/ 4392488 h 4392488"/>
                    <a:gd name="connsiteX6" fmla="*/ 0 w 571061"/>
                    <a:gd name="connsiteY6" fmla="*/ 4392488 h 4392488"/>
                    <a:gd name="connsiteX7" fmla="*/ 0 w 571061"/>
                    <a:gd name="connsiteY7" fmla="*/ 0 h 4392488"/>
                    <a:gd name="connsiteX0" fmla="*/ 0 w 571061"/>
                    <a:gd name="connsiteY0" fmla="*/ 0 h 4392488"/>
                    <a:gd name="connsiteX1" fmla="*/ 562694 w 571061"/>
                    <a:gd name="connsiteY1" fmla="*/ 416078 h 4392488"/>
                    <a:gd name="connsiteX2" fmla="*/ 571061 w 571061"/>
                    <a:gd name="connsiteY2" fmla="*/ 4392488 h 4392488"/>
                    <a:gd name="connsiteX3" fmla="*/ 560315 w 571061"/>
                    <a:gd name="connsiteY3" fmla="*/ 4392488 h 4392488"/>
                    <a:gd name="connsiteX4" fmla="*/ 285530 w 571061"/>
                    <a:gd name="connsiteY4" fmla="*/ 4176464 h 4392488"/>
                    <a:gd name="connsiteX5" fmla="*/ 10747 w 571061"/>
                    <a:gd name="connsiteY5" fmla="*/ 4392488 h 4392488"/>
                    <a:gd name="connsiteX6" fmla="*/ 0 w 571061"/>
                    <a:gd name="connsiteY6" fmla="*/ 4392488 h 4392488"/>
                    <a:gd name="connsiteX7" fmla="*/ 0 w 571061"/>
                    <a:gd name="connsiteY7" fmla="*/ 0 h 4392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1061" h="4392488">
                      <a:moveTo>
                        <a:pt x="0" y="0"/>
                      </a:moveTo>
                      <a:lnTo>
                        <a:pt x="562694" y="416078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15" name="그룹 7">
              <a:extLst>
                <a:ext uri="{FF2B5EF4-FFF2-40B4-BE49-F238E27FC236}">
                  <a16:creationId xmlns:a16="http://schemas.microsoft.com/office/drawing/2014/main" id="{FF6FA17B-44A2-43F6-AF02-17787DC7DE44}"/>
                </a:ext>
              </a:extLst>
            </p:cNvPr>
            <p:cNvGrpSpPr/>
            <p:nvPr/>
          </p:nvGrpSpPr>
          <p:grpSpPr>
            <a:xfrm>
              <a:off x="3687019" y="2635133"/>
              <a:ext cx="1474486" cy="1024946"/>
              <a:chOff x="3687015" y="2635131"/>
              <a:chExt cx="1474486" cy="1024946"/>
            </a:xfrm>
          </p:grpSpPr>
          <p:sp>
            <p:nvSpPr>
              <p:cNvPr id="16" name="Freeform 64">
                <a:extLst>
                  <a:ext uri="{FF2B5EF4-FFF2-40B4-BE49-F238E27FC236}">
                    <a16:creationId xmlns:a16="http://schemas.microsoft.com/office/drawing/2014/main" id="{27D81E80-9E41-43BB-BB4A-03F8D18898EA}"/>
                  </a:ext>
                </a:extLst>
              </p:cNvPr>
              <p:cNvSpPr/>
              <p:nvPr/>
            </p:nvSpPr>
            <p:spPr>
              <a:xfrm>
                <a:off x="4051039" y="3016332"/>
                <a:ext cx="371104" cy="511846"/>
              </a:xfrm>
              <a:custGeom>
                <a:avLst/>
                <a:gdLst>
                  <a:gd name="connsiteX0" fmla="*/ 29688 w 290946"/>
                  <a:gd name="connsiteY0" fmla="*/ 0 h 599704"/>
                  <a:gd name="connsiteX1" fmla="*/ 0 w 290946"/>
                  <a:gd name="connsiteY1" fmla="*/ 593766 h 599704"/>
                  <a:gd name="connsiteX2" fmla="*/ 290946 w 290946"/>
                  <a:gd name="connsiteY2" fmla="*/ 599704 h 599704"/>
                  <a:gd name="connsiteX3" fmla="*/ 29688 w 290946"/>
                  <a:gd name="connsiteY3" fmla="*/ 0 h 599704"/>
                  <a:gd name="connsiteX0" fmla="*/ 29688 w 290946"/>
                  <a:gd name="connsiteY0" fmla="*/ 0 h 617517"/>
                  <a:gd name="connsiteX1" fmla="*/ 0 w 290946"/>
                  <a:gd name="connsiteY1" fmla="*/ 611579 h 617517"/>
                  <a:gd name="connsiteX2" fmla="*/ 290946 w 290946"/>
                  <a:gd name="connsiteY2" fmla="*/ 617517 h 617517"/>
                  <a:gd name="connsiteX3" fmla="*/ 29688 w 290946"/>
                  <a:gd name="connsiteY3" fmla="*/ 0 h 617517"/>
                  <a:gd name="connsiteX0" fmla="*/ 29688 w 290946"/>
                  <a:gd name="connsiteY0" fmla="*/ 0 h 617517"/>
                  <a:gd name="connsiteX1" fmla="*/ 0 w 290946"/>
                  <a:gd name="connsiteY1" fmla="*/ 611579 h 617517"/>
                  <a:gd name="connsiteX2" fmla="*/ 290946 w 290946"/>
                  <a:gd name="connsiteY2" fmla="*/ 617517 h 617517"/>
                  <a:gd name="connsiteX3" fmla="*/ 29688 w 290946"/>
                  <a:gd name="connsiteY3" fmla="*/ 0 h 617517"/>
                  <a:gd name="connsiteX0" fmla="*/ 29688 w 290946"/>
                  <a:gd name="connsiteY0" fmla="*/ 0 h 617517"/>
                  <a:gd name="connsiteX1" fmla="*/ 0 w 290946"/>
                  <a:gd name="connsiteY1" fmla="*/ 611579 h 617517"/>
                  <a:gd name="connsiteX2" fmla="*/ 290946 w 290946"/>
                  <a:gd name="connsiteY2" fmla="*/ 617517 h 617517"/>
                  <a:gd name="connsiteX3" fmla="*/ 29688 w 290946"/>
                  <a:gd name="connsiteY3" fmla="*/ 0 h 617517"/>
                  <a:gd name="connsiteX0" fmla="*/ 29688 w 290946"/>
                  <a:gd name="connsiteY0" fmla="*/ 0 h 617517"/>
                  <a:gd name="connsiteX1" fmla="*/ 0 w 290946"/>
                  <a:gd name="connsiteY1" fmla="*/ 611579 h 617517"/>
                  <a:gd name="connsiteX2" fmla="*/ 290946 w 290946"/>
                  <a:gd name="connsiteY2" fmla="*/ 617517 h 617517"/>
                  <a:gd name="connsiteX3" fmla="*/ 29688 w 290946"/>
                  <a:gd name="connsiteY3" fmla="*/ 0 h 617517"/>
                  <a:gd name="connsiteX0" fmla="*/ 29688 w 290946"/>
                  <a:gd name="connsiteY0" fmla="*/ 0 h 617517"/>
                  <a:gd name="connsiteX1" fmla="*/ 0 w 290946"/>
                  <a:gd name="connsiteY1" fmla="*/ 611579 h 617517"/>
                  <a:gd name="connsiteX2" fmla="*/ 290946 w 290946"/>
                  <a:gd name="connsiteY2" fmla="*/ 617517 h 617517"/>
                  <a:gd name="connsiteX3" fmla="*/ 29688 w 290946"/>
                  <a:gd name="connsiteY3" fmla="*/ 0 h 617517"/>
                  <a:gd name="connsiteX0" fmla="*/ 29688 w 290946"/>
                  <a:gd name="connsiteY0" fmla="*/ 0 h 617517"/>
                  <a:gd name="connsiteX1" fmla="*/ 0 w 290946"/>
                  <a:gd name="connsiteY1" fmla="*/ 611579 h 617517"/>
                  <a:gd name="connsiteX2" fmla="*/ 290946 w 290946"/>
                  <a:gd name="connsiteY2" fmla="*/ 617517 h 617517"/>
                  <a:gd name="connsiteX3" fmla="*/ 29688 w 290946"/>
                  <a:gd name="connsiteY3" fmla="*/ 0 h 617517"/>
                  <a:gd name="connsiteX0" fmla="*/ 65314 w 290946"/>
                  <a:gd name="connsiteY0" fmla="*/ 0 h 546266"/>
                  <a:gd name="connsiteX1" fmla="*/ 0 w 290946"/>
                  <a:gd name="connsiteY1" fmla="*/ 540328 h 546266"/>
                  <a:gd name="connsiteX2" fmla="*/ 290946 w 290946"/>
                  <a:gd name="connsiteY2" fmla="*/ 546266 h 546266"/>
                  <a:gd name="connsiteX3" fmla="*/ 65314 w 290946"/>
                  <a:gd name="connsiteY3" fmla="*/ 0 h 546266"/>
                  <a:gd name="connsiteX0" fmla="*/ 79875 w 305507"/>
                  <a:gd name="connsiteY0" fmla="*/ 0 h 546266"/>
                  <a:gd name="connsiteX1" fmla="*/ 14561 w 305507"/>
                  <a:gd name="connsiteY1" fmla="*/ 540328 h 546266"/>
                  <a:gd name="connsiteX2" fmla="*/ 305507 w 305507"/>
                  <a:gd name="connsiteY2" fmla="*/ 546266 h 546266"/>
                  <a:gd name="connsiteX3" fmla="*/ 79875 w 305507"/>
                  <a:gd name="connsiteY3" fmla="*/ 0 h 546266"/>
                  <a:gd name="connsiteX0" fmla="*/ 86136 w 311768"/>
                  <a:gd name="connsiteY0" fmla="*/ 0 h 546266"/>
                  <a:gd name="connsiteX1" fmla="*/ 20822 w 311768"/>
                  <a:gd name="connsiteY1" fmla="*/ 540328 h 546266"/>
                  <a:gd name="connsiteX2" fmla="*/ 311768 w 311768"/>
                  <a:gd name="connsiteY2" fmla="*/ 546266 h 546266"/>
                  <a:gd name="connsiteX3" fmla="*/ 86136 w 311768"/>
                  <a:gd name="connsiteY3" fmla="*/ 0 h 546266"/>
                  <a:gd name="connsiteX0" fmla="*/ 90558 w 316190"/>
                  <a:gd name="connsiteY0" fmla="*/ 0 h 546266"/>
                  <a:gd name="connsiteX1" fmla="*/ 25244 w 316190"/>
                  <a:gd name="connsiteY1" fmla="*/ 540328 h 546266"/>
                  <a:gd name="connsiteX2" fmla="*/ 316190 w 316190"/>
                  <a:gd name="connsiteY2" fmla="*/ 546266 h 546266"/>
                  <a:gd name="connsiteX3" fmla="*/ 90558 w 316190"/>
                  <a:gd name="connsiteY3" fmla="*/ 0 h 546266"/>
                  <a:gd name="connsiteX0" fmla="*/ 72656 w 298288"/>
                  <a:gd name="connsiteY0" fmla="*/ 0 h 546266"/>
                  <a:gd name="connsiteX1" fmla="*/ 7342 w 298288"/>
                  <a:gd name="connsiteY1" fmla="*/ 540328 h 546266"/>
                  <a:gd name="connsiteX2" fmla="*/ 298288 w 298288"/>
                  <a:gd name="connsiteY2" fmla="*/ 546266 h 546266"/>
                  <a:gd name="connsiteX3" fmla="*/ 72656 w 298288"/>
                  <a:gd name="connsiteY3" fmla="*/ 0 h 546266"/>
                  <a:gd name="connsiteX0" fmla="*/ 72656 w 298288"/>
                  <a:gd name="connsiteY0" fmla="*/ 0 h 546266"/>
                  <a:gd name="connsiteX1" fmla="*/ 7342 w 298288"/>
                  <a:gd name="connsiteY1" fmla="*/ 540328 h 546266"/>
                  <a:gd name="connsiteX2" fmla="*/ 298288 w 298288"/>
                  <a:gd name="connsiteY2" fmla="*/ 546266 h 546266"/>
                  <a:gd name="connsiteX3" fmla="*/ 72656 w 298288"/>
                  <a:gd name="connsiteY3" fmla="*/ 0 h 546266"/>
                  <a:gd name="connsiteX0" fmla="*/ 98413 w 294357"/>
                  <a:gd name="connsiteY0" fmla="*/ 0 h 469077"/>
                  <a:gd name="connsiteX1" fmla="*/ 3411 w 294357"/>
                  <a:gd name="connsiteY1" fmla="*/ 463139 h 469077"/>
                  <a:gd name="connsiteX2" fmla="*/ 294357 w 294357"/>
                  <a:gd name="connsiteY2" fmla="*/ 469077 h 469077"/>
                  <a:gd name="connsiteX3" fmla="*/ 98413 w 294357"/>
                  <a:gd name="connsiteY3" fmla="*/ 0 h 469077"/>
                  <a:gd name="connsiteX0" fmla="*/ 97100 w 293044"/>
                  <a:gd name="connsiteY0" fmla="*/ 0 h 469077"/>
                  <a:gd name="connsiteX1" fmla="*/ 2098 w 293044"/>
                  <a:gd name="connsiteY1" fmla="*/ 463139 h 469077"/>
                  <a:gd name="connsiteX2" fmla="*/ 293044 w 293044"/>
                  <a:gd name="connsiteY2" fmla="*/ 469077 h 469077"/>
                  <a:gd name="connsiteX3" fmla="*/ 97100 w 293044"/>
                  <a:gd name="connsiteY3" fmla="*/ 0 h 469077"/>
                  <a:gd name="connsiteX0" fmla="*/ 74381 w 294075"/>
                  <a:gd name="connsiteY0" fmla="*/ 0 h 504703"/>
                  <a:gd name="connsiteX1" fmla="*/ 3129 w 294075"/>
                  <a:gd name="connsiteY1" fmla="*/ 498765 h 504703"/>
                  <a:gd name="connsiteX2" fmla="*/ 294075 w 294075"/>
                  <a:gd name="connsiteY2" fmla="*/ 504703 h 504703"/>
                  <a:gd name="connsiteX3" fmla="*/ 74381 w 294075"/>
                  <a:gd name="connsiteY3" fmla="*/ 0 h 504703"/>
                  <a:gd name="connsiteX0" fmla="*/ 73214 w 292908"/>
                  <a:gd name="connsiteY0" fmla="*/ 0 h 504703"/>
                  <a:gd name="connsiteX1" fmla="*/ 1962 w 292908"/>
                  <a:gd name="connsiteY1" fmla="*/ 498765 h 504703"/>
                  <a:gd name="connsiteX2" fmla="*/ 292908 w 292908"/>
                  <a:gd name="connsiteY2" fmla="*/ 504703 h 504703"/>
                  <a:gd name="connsiteX3" fmla="*/ 73214 w 292908"/>
                  <a:gd name="connsiteY3" fmla="*/ 0 h 504703"/>
                  <a:gd name="connsiteX0" fmla="*/ 71252 w 290946"/>
                  <a:gd name="connsiteY0" fmla="*/ 0 h 504703"/>
                  <a:gd name="connsiteX1" fmla="*/ 0 w 290946"/>
                  <a:gd name="connsiteY1" fmla="*/ 498765 h 504703"/>
                  <a:gd name="connsiteX2" fmla="*/ 290946 w 290946"/>
                  <a:gd name="connsiteY2" fmla="*/ 504703 h 504703"/>
                  <a:gd name="connsiteX3" fmla="*/ 71252 w 290946"/>
                  <a:gd name="connsiteY3" fmla="*/ 0 h 504703"/>
                  <a:gd name="connsiteX0" fmla="*/ 80777 w 300471"/>
                  <a:gd name="connsiteY0" fmla="*/ 0 h 504703"/>
                  <a:gd name="connsiteX1" fmla="*/ 0 w 300471"/>
                  <a:gd name="connsiteY1" fmla="*/ 498765 h 504703"/>
                  <a:gd name="connsiteX2" fmla="*/ 300471 w 300471"/>
                  <a:gd name="connsiteY2" fmla="*/ 504703 h 504703"/>
                  <a:gd name="connsiteX3" fmla="*/ 80777 w 300471"/>
                  <a:gd name="connsiteY3" fmla="*/ 0 h 504703"/>
                  <a:gd name="connsiteX0" fmla="*/ 80777 w 300471"/>
                  <a:gd name="connsiteY0" fmla="*/ 0 h 504703"/>
                  <a:gd name="connsiteX1" fmla="*/ 0 w 300471"/>
                  <a:gd name="connsiteY1" fmla="*/ 498765 h 504703"/>
                  <a:gd name="connsiteX2" fmla="*/ 300471 w 300471"/>
                  <a:gd name="connsiteY2" fmla="*/ 504703 h 504703"/>
                  <a:gd name="connsiteX3" fmla="*/ 80777 w 300471"/>
                  <a:gd name="connsiteY3" fmla="*/ 0 h 504703"/>
                  <a:gd name="connsiteX0" fmla="*/ 80777 w 300471"/>
                  <a:gd name="connsiteY0" fmla="*/ 0 h 504703"/>
                  <a:gd name="connsiteX1" fmla="*/ 0 w 300471"/>
                  <a:gd name="connsiteY1" fmla="*/ 498765 h 504703"/>
                  <a:gd name="connsiteX2" fmla="*/ 300471 w 300471"/>
                  <a:gd name="connsiteY2" fmla="*/ 504703 h 504703"/>
                  <a:gd name="connsiteX3" fmla="*/ 80777 w 300471"/>
                  <a:gd name="connsiteY3" fmla="*/ 0 h 504703"/>
                  <a:gd name="connsiteX0" fmla="*/ 80777 w 295709"/>
                  <a:gd name="connsiteY0" fmla="*/ 0 h 504703"/>
                  <a:gd name="connsiteX1" fmla="*/ 0 w 295709"/>
                  <a:gd name="connsiteY1" fmla="*/ 498765 h 504703"/>
                  <a:gd name="connsiteX2" fmla="*/ 295709 w 295709"/>
                  <a:gd name="connsiteY2" fmla="*/ 504703 h 504703"/>
                  <a:gd name="connsiteX3" fmla="*/ 80777 w 295709"/>
                  <a:gd name="connsiteY3" fmla="*/ 0 h 504703"/>
                  <a:gd name="connsiteX0" fmla="*/ 80777 w 295709"/>
                  <a:gd name="connsiteY0" fmla="*/ 0 h 504703"/>
                  <a:gd name="connsiteX1" fmla="*/ 0 w 295709"/>
                  <a:gd name="connsiteY1" fmla="*/ 498765 h 504703"/>
                  <a:gd name="connsiteX2" fmla="*/ 295709 w 295709"/>
                  <a:gd name="connsiteY2" fmla="*/ 504703 h 504703"/>
                  <a:gd name="connsiteX3" fmla="*/ 80777 w 295709"/>
                  <a:gd name="connsiteY3" fmla="*/ 0 h 504703"/>
                  <a:gd name="connsiteX0" fmla="*/ 80777 w 295709"/>
                  <a:gd name="connsiteY0" fmla="*/ 0 h 504703"/>
                  <a:gd name="connsiteX1" fmla="*/ 0 w 295709"/>
                  <a:gd name="connsiteY1" fmla="*/ 498765 h 504703"/>
                  <a:gd name="connsiteX2" fmla="*/ 295709 w 295709"/>
                  <a:gd name="connsiteY2" fmla="*/ 504703 h 504703"/>
                  <a:gd name="connsiteX3" fmla="*/ 80777 w 295709"/>
                  <a:gd name="connsiteY3" fmla="*/ 0 h 504703"/>
                  <a:gd name="connsiteX0" fmla="*/ 83158 w 298090"/>
                  <a:gd name="connsiteY0" fmla="*/ 0 h 508290"/>
                  <a:gd name="connsiteX1" fmla="*/ 0 w 298090"/>
                  <a:gd name="connsiteY1" fmla="*/ 508290 h 508290"/>
                  <a:gd name="connsiteX2" fmla="*/ 298090 w 298090"/>
                  <a:gd name="connsiteY2" fmla="*/ 504703 h 508290"/>
                  <a:gd name="connsiteX3" fmla="*/ 83158 w 298090"/>
                  <a:gd name="connsiteY3" fmla="*/ 0 h 508290"/>
                  <a:gd name="connsiteX0" fmla="*/ 83158 w 302852"/>
                  <a:gd name="connsiteY0" fmla="*/ 0 h 511846"/>
                  <a:gd name="connsiteX1" fmla="*/ 0 w 302852"/>
                  <a:gd name="connsiteY1" fmla="*/ 508290 h 511846"/>
                  <a:gd name="connsiteX2" fmla="*/ 302852 w 302852"/>
                  <a:gd name="connsiteY2" fmla="*/ 511846 h 511846"/>
                  <a:gd name="connsiteX3" fmla="*/ 83158 w 302852"/>
                  <a:gd name="connsiteY3" fmla="*/ 0 h 511846"/>
                  <a:gd name="connsiteX0" fmla="*/ 102208 w 302852"/>
                  <a:gd name="connsiteY0" fmla="*/ 0 h 511846"/>
                  <a:gd name="connsiteX1" fmla="*/ 0 w 302852"/>
                  <a:gd name="connsiteY1" fmla="*/ 508290 h 511846"/>
                  <a:gd name="connsiteX2" fmla="*/ 302852 w 302852"/>
                  <a:gd name="connsiteY2" fmla="*/ 511846 h 511846"/>
                  <a:gd name="connsiteX3" fmla="*/ 102208 w 302852"/>
                  <a:gd name="connsiteY3" fmla="*/ 0 h 511846"/>
                  <a:gd name="connsiteX0" fmla="*/ 102208 w 302852"/>
                  <a:gd name="connsiteY0" fmla="*/ 0 h 511846"/>
                  <a:gd name="connsiteX1" fmla="*/ 0 w 302852"/>
                  <a:gd name="connsiteY1" fmla="*/ 508290 h 511846"/>
                  <a:gd name="connsiteX2" fmla="*/ 302852 w 302852"/>
                  <a:gd name="connsiteY2" fmla="*/ 511846 h 511846"/>
                  <a:gd name="connsiteX3" fmla="*/ 102208 w 302852"/>
                  <a:gd name="connsiteY3" fmla="*/ 0 h 511846"/>
                  <a:gd name="connsiteX0" fmla="*/ 102208 w 302852"/>
                  <a:gd name="connsiteY0" fmla="*/ 0 h 511846"/>
                  <a:gd name="connsiteX1" fmla="*/ 0 w 302852"/>
                  <a:gd name="connsiteY1" fmla="*/ 508290 h 511846"/>
                  <a:gd name="connsiteX2" fmla="*/ 302852 w 302852"/>
                  <a:gd name="connsiteY2" fmla="*/ 511846 h 511846"/>
                  <a:gd name="connsiteX3" fmla="*/ 102208 w 302852"/>
                  <a:gd name="connsiteY3" fmla="*/ 0 h 511846"/>
                  <a:gd name="connsiteX0" fmla="*/ 109443 w 302852"/>
                  <a:gd name="connsiteY0" fmla="*/ 0 h 511846"/>
                  <a:gd name="connsiteX1" fmla="*/ 0 w 302852"/>
                  <a:gd name="connsiteY1" fmla="*/ 508290 h 511846"/>
                  <a:gd name="connsiteX2" fmla="*/ 302852 w 302852"/>
                  <a:gd name="connsiteY2" fmla="*/ 511846 h 511846"/>
                  <a:gd name="connsiteX3" fmla="*/ 109443 w 302852"/>
                  <a:gd name="connsiteY3" fmla="*/ 0 h 511846"/>
                  <a:gd name="connsiteX0" fmla="*/ 109443 w 296571"/>
                  <a:gd name="connsiteY0" fmla="*/ 0 h 511846"/>
                  <a:gd name="connsiteX1" fmla="*/ 0 w 296571"/>
                  <a:gd name="connsiteY1" fmla="*/ 508290 h 511846"/>
                  <a:gd name="connsiteX2" fmla="*/ 296571 w 296571"/>
                  <a:gd name="connsiteY2" fmla="*/ 511846 h 511846"/>
                  <a:gd name="connsiteX3" fmla="*/ 109443 w 296571"/>
                  <a:gd name="connsiteY3" fmla="*/ 0 h 511846"/>
                  <a:gd name="connsiteX0" fmla="*/ 109443 w 296571"/>
                  <a:gd name="connsiteY0" fmla="*/ 0 h 511846"/>
                  <a:gd name="connsiteX1" fmla="*/ 0 w 296571"/>
                  <a:gd name="connsiteY1" fmla="*/ 508290 h 511846"/>
                  <a:gd name="connsiteX2" fmla="*/ 296571 w 296571"/>
                  <a:gd name="connsiteY2" fmla="*/ 511846 h 511846"/>
                  <a:gd name="connsiteX3" fmla="*/ 109443 w 296571"/>
                  <a:gd name="connsiteY3" fmla="*/ 0 h 51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571" h="511846">
                    <a:moveTo>
                      <a:pt x="109443" y="0"/>
                    </a:moveTo>
                    <a:cubicBezTo>
                      <a:pt x="159108" y="251021"/>
                      <a:pt x="7516" y="353169"/>
                      <a:pt x="0" y="508290"/>
                    </a:cubicBezTo>
                    <a:lnTo>
                      <a:pt x="296571" y="511846"/>
                    </a:lnTo>
                    <a:cubicBezTo>
                      <a:pt x="294705" y="373243"/>
                      <a:pt x="260792" y="217684"/>
                      <a:pt x="1094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30000"/>
                    </a:schemeClr>
                  </a:gs>
                  <a:gs pos="65000">
                    <a:schemeClr val="accent3"/>
                  </a:gs>
                  <a:gs pos="100000">
                    <a:schemeClr val="accent3"/>
                  </a:gs>
                </a:gsLst>
                <a:lin ang="66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7" name="Freeform 65">
                <a:extLst>
                  <a:ext uri="{FF2B5EF4-FFF2-40B4-BE49-F238E27FC236}">
                    <a16:creationId xmlns:a16="http://schemas.microsoft.com/office/drawing/2014/main" id="{84407BC4-03A6-41D4-B484-884A8B4731C8}"/>
                  </a:ext>
                </a:extLst>
              </p:cNvPr>
              <p:cNvSpPr/>
              <p:nvPr/>
            </p:nvSpPr>
            <p:spPr>
              <a:xfrm>
                <a:off x="3687015" y="3037007"/>
                <a:ext cx="518563" cy="537633"/>
              </a:xfrm>
              <a:custGeom>
                <a:avLst/>
                <a:gdLst>
                  <a:gd name="connsiteX0" fmla="*/ 0 w 338447"/>
                  <a:gd name="connsiteY0" fmla="*/ 498764 h 540328"/>
                  <a:gd name="connsiteX1" fmla="*/ 338447 w 338447"/>
                  <a:gd name="connsiteY1" fmla="*/ 0 h 540328"/>
                  <a:gd name="connsiteX2" fmla="*/ 296883 w 338447"/>
                  <a:gd name="connsiteY2" fmla="*/ 540328 h 540328"/>
                  <a:gd name="connsiteX3" fmla="*/ 0 w 338447"/>
                  <a:gd name="connsiteY3" fmla="*/ 498764 h 540328"/>
                  <a:gd name="connsiteX0" fmla="*/ 0 w 332510"/>
                  <a:gd name="connsiteY0" fmla="*/ 617517 h 617517"/>
                  <a:gd name="connsiteX1" fmla="*/ 332510 w 332510"/>
                  <a:gd name="connsiteY1" fmla="*/ 0 h 617517"/>
                  <a:gd name="connsiteX2" fmla="*/ 290946 w 332510"/>
                  <a:gd name="connsiteY2" fmla="*/ 540328 h 617517"/>
                  <a:gd name="connsiteX3" fmla="*/ 0 w 332510"/>
                  <a:gd name="connsiteY3" fmla="*/ 617517 h 617517"/>
                  <a:gd name="connsiteX0" fmla="*/ 0 w 332510"/>
                  <a:gd name="connsiteY0" fmla="*/ 587828 h 587828"/>
                  <a:gd name="connsiteX1" fmla="*/ 332510 w 332510"/>
                  <a:gd name="connsiteY1" fmla="*/ 0 h 587828"/>
                  <a:gd name="connsiteX2" fmla="*/ 290946 w 332510"/>
                  <a:gd name="connsiteY2" fmla="*/ 540328 h 587828"/>
                  <a:gd name="connsiteX3" fmla="*/ 0 w 332510"/>
                  <a:gd name="connsiteY3" fmla="*/ 587828 h 587828"/>
                  <a:gd name="connsiteX0" fmla="*/ 0 w 338448"/>
                  <a:gd name="connsiteY0" fmla="*/ 593766 h 593766"/>
                  <a:gd name="connsiteX1" fmla="*/ 338448 w 338448"/>
                  <a:gd name="connsiteY1" fmla="*/ 0 h 593766"/>
                  <a:gd name="connsiteX2" fmla="*/ 290946 w 338448"/>
                  <a:gd name="connsiteY2" fmla="*/ 546266 h 593766"/>
                  <a:gd name="connsiteX3" fmla="*/ 0 w 338448"/>
                  <a:gd name="connsiteY3" fmla="*/ 593766 h 593766"/>
                  <a:gd name="connsiteX0" fmla="*/ 0 w 338448"/>
                  <a:gd name="connsiteY0" fmla="*/ 593766 h 593766"/>
                  <a:gd name="connsiteX1" fmla="*/ 338448 w 338448"/>
                  <a:gd name="connsiteY1" fmla="*/ 0 h 593766"/>
                  <a:gd name="connsiteX2" fmla="*/ 290946 w 338448"/>
                  <a:gd name="connsiteY2" fmla="*/ 546266 h 593766"/>
                  <a:gd name="connsiteX3" fmla="*/ 0 w 338448"/>
                  <a:gd name="connsiteY3" fmla="*/ 593766 h 593766"/>
                  <a:gd name="connsiteX0" fmla="*/ 0 w 338448"/>
                  <a:gd name="connsiteY0" fmla="*/ 593766 h 593766"/>
                  <a:gd name="connsiteX1" fmla="*/ 338448 w 338448"/>
                  <a:gd name="connsiteY1" fmla="*/ 0 h 593766"/>
                  <a:gd name="connsiteX2" fmla="*/ 290946 w 338448"/>
                  <a:gd name="connsiteY2" fmla="*/ 546266 h 593766"/>
                  <a:gd name="connsiteX3" fmla="*/ 0 w 338448"/>
                  <a:gd name="connsiteY3" fmla="*/ 593766 h 593766"/>
                  <a:gd name="connsiteX0" fmla="*/ 0 w 338448"/>
                  <a:gd name="connsiteY0" fmla="*/ 593766 h 593766"/>
                  <a:gd name="connsiteX1" fmla="*/ 338448 w 338448"/>
                  <a:gd name="connsiteY1" fmla="*/ 0 h 593766"/>
                  <a:gd name="connsiteX2" fmla="*/ 290946 w 338448"/>
                  <a:gd name="connsiteY2" fmla="*/ 546266 h 593766"/>
                  <a:gd name="connsiteX3" fmla="*/ 0 w 338448"/>
                  <a:gd name="connsiteY3" fmla="*/ 593766 h 593766"/>
                  <a:gd name="connsiteX0" fmla="*/ 0 w 338448"/>
                  <a:gd name="connsiteY0" fmla="*/ 593766 h 593766"/>
                  <a:gd name="connsiteX1" fmla="*/ 338448 w 338448"/>
                  <a:gd name="connsiteY1" fmla="*/ 0 h 593766"/>
                  <a:gd name="connsiteX2" fmla="*/ 290946 w 338448"/>
                  <a:gd name="connsiteY2" fmla="*/ 546266 h 593766"/>
                  <a:gd name="connsiteX3" fmla="*/ 0 w 338448"/>
                  <a:gd name="connsiteY3" fmla="*/ 593766 h 593766"/>
                  <a:gd name="connsiteX0" fmla="*/ 0 w 380011"/>
                  <a:gd name="connsiteY0" fmla="*/ 492825 h 492825"/>
                  <a:gd name="connsiteX1" fmla="*/ 380011 w 380011"/>
                  <a:gd name="connsiteY1" fmla="*/ 0 h 492825"/>
                  <a:gd name="connsiteX2" fmla="*/ 290946 w 380011"/>
                  <a:gd name="connsiteY2" fmla="*/ 445325 h 492825"/>
                  <a:gd name="connsiteX3" fmla="*/ 0 w 380011"/>
                  <a:gd name="connsiteY3" fmla="*/ 492825 h 492825"/>
                  <a:gd name="connsiteX0" fmla="*/ 0 w 380011"/>
                  <a:gd name="connsiteY0" fmla="*/ 492825 h 492825"/>
                  <a:gd name="connsiteX1" fmla="*/ 380011 w 380011"/>
                  <a:gd name="connsiteY1" fmla="*/ 0 h 492825"/>
                  <a:gd name="connsiteX2" fmla="*/ 290946 w 380011"/>
                  <a:gd name="connsiteY2" fmla="*/ 445325 h 492825"/>
                  <a:gd name="connsiteX3" fmla="*/ 0 w 380011"/>
                  <a:gd name="connsiteY3" fmla="*/ 492825 h 492825"/>
                  <a:gd name="connsiteX0" fmla="*/ 0 w 380011"/>
                  <a:gd name="connsiteY0" fmla="*/ 492825 h 492825"/>
                  <a:gd name="connsiteX1" fmla="*/ 380011 w 380011"/>
                  <a:gd name="connsiteY1" fmla="*/ 0 h 492825"/>
                  <a:gd name="connsiteX2" fmla="*/ 290946 w 380011"/>
                  <a:gd name="connsiteY2" fmla="*/ 445325 h 492825"/>
                  <a:gd name="connsiteX3" fmla="*/ 0 w 380011"/>
                  <a:gd name="connsiteY3" fmla="*/ 492825 h 492825"/>
                  <a:gd name="connsiteX0" fmla="*/ 0 w 380011"/>
                  <a:gd name="connsiteY0" fmla="*/ 492825 h 492825"/>
                  <a:gd name="connsiteX1" fmla="*/ 380011 w 380011"/>
                  <a:gd name="connsiteY1" fmla="*/ 0 h 492825"/>
                  <a:gd name="connsiteX2" fmla="*/ 290946 w 380011"/>
                  <a:gd name="connsiteY2" fmla="*/ 445325 h 492825"/>
                  <a:gd name="connsiteX3" fmla="*/ 0 w 380011"/>
                  <a:gd name="connsiteY3" fmla="*/ 492825 h 492825"/>
                  <a:gd name="connsiteX0" fmla="*/ 0 w 380011"/>
                  <a:gd name="connsiteY0" fmla="*/ 492825 h 492825"/>
                  <a:gd name="connsiteX1" fmla="*/ 380011 w 380011"/>
                  <a:gd name="connsiteY1" fmla="*/ 0 h 492825"/>
                  <a:gd name="connsiteX2" fmla="*/ 290946 w 380011"/>
                  <a:gd name="connsiteY2" fmla="*/ 445325 h 492825"/>
                  <a:gd name="connsiteX3" fmla="*/ 0 w 380011"/>
                  <a:gd name="connsiteY3" fmla="*/ 492825 h 492825"/>
                  <a:gd name="connsiteX0" fmla="*/ 0 w 391886"/>
                  <a:gd name="connsiteY0" fmla="*/ 504700 h 504700"/>
                  <a:gd name="connsiteX1" fmla="*/ 391886 w 391886"/>
                  <a:gd name="connsiteY1" fmla="*/ 0 h 504700"/>
                  <a:gd name="connsiteX2" fmla="*/ 302821 w 391886"/>
                  <a:gd name="connsiteY2" fmla="*/ 445325 h 504700"/>
                  <a:gd name="connsiteX3" fmla="*/ 0 w 391886"/>
                  <a:gd name="connsiteY3" fmla="*/ 504700 h 504700"/>
                  <a:gd name="connsiteX0" fmla="*/ 0 w 391886"/>
                  <a:gd name="connsiteY0" fmla="*/ 504700 h 504700"/>
                  <a:gd name="connsiteX1" fmla="*/ 391886 w 391886"/>
                  <a:gd name="connsiteY1" fmla="*/ 0 h 504700"/>
                  <a:gd name="connsiteX2" fmla="*/ 295677 w 391886"/>
                  <a:gd name="connsiteY2" fmla="*/ 445325 h 504700"/>
                  <a:gd name="connsiteX3" fmla="*/ 0 w 391886"/>
                  <a:gd name="connsiteY3" fmla="*/ 504700 h 504700"/>
                  <a:gd name="connsiteX0" fmla="*/ 0 w 391886"/>
                  <a:gd name="connsiteY0" fmla="*/ 504700 h 504700"/>
                  <a:gd name="connsiteX1" fmla="*/ 391886 w 391886"/>
                  <a:gd name="connsiteY1" fmla="*/ 0 h 504700"/>
                  <a:gd name="connsiteX2" fmla="*/ 295677 w 391886"/>
                  <a:gd name="connsiteY2" fmla="*/ 445325 h 504700"/>
                  <a:gd name="connsiteX3" fmla="*/ 0 w 391886"/>
                  <a:gd name="connsiteY3" fmla="*/ 504700 h 504700"/>
                  <a:gd name="connsiteX0" fmla="*/ 0 w 384742"/>
                  <a:gd name="connsiteY0" fmla="*/ 559469 h 559469"/>
                  <a:gd name="connsiteX1" fmla="*/ 384742 w 384742"/>
                  <a:gd name="connsiteY1" fmla="*/ 0 h 559469"/>
                  <a:gd name="connsiteX2" fmla="*/ 295677 w 384742"/>
                  <a:gd name="connsiteY2" fmla="*/ 500094 h 559469"/>
                  <a:gd name="connsiteX3" fmla="*/ 0 w 384742"/>
                  <a:gd name="connsiteY3" fmla="*/ 559469 h 559469"/>
                  <a:gd name="connsiteX0" fmla="*/ 0 w 384742"/>
                  <a:gd name="connsiteY0" fmla="*/ 559469 h 559469"/>
                  <a:gd name="connsiteX1" fmla="*/ 384742 w 384742"/>
                  <a:gd name="connsiteY1" fmla="*/ 0 h 559469"/>
                  <a:gd name="connsiteX2" fmla="*/ 295677 w 384742"/>
                  <a:gd name="connsiteY2" fmla="*/ 500094 h 559469"/>
                  <a:gd name="connsiteX3" fmla="*/ 0 w 384742"/>
                  <a:gd name="connsiteY3" fmla="*/ 559469 h 559469"/>
                  <a:gd name="connsiteX0" fmla="*/ 0 w 389504"/>
                  <a:gd name="connsiteY0" fmla="*/ 540419 h 540419"/>
                  <a:gd name="connsiteX1" fmla="*/ 389504 w 389504"/>
                  <a:gd name="connsiteY1" fmla="*/ 0 h 540419"/>
                  <a:gd name="connsiteX2" fmla="*/ 295677 w 389504"/>
                  <a:gd name="connsiteY2" fmla="*/ 481044 h 540419"/>
                  <a:gd name="connsiteX3" fmla="*/ 0 w 389504"/>
                  <a:gd name="connsiteY3" fmla="*/ 540419 h 540419"/>
                  <a:gd name="connsiteX0" fmla="*/ 0 w 389504"/>
                  <a:gd name="connsiteY0" fmla="*/ 540419 h 540419"/>
                  <a:gd name="connsiteX1" fmla="*/ 389504 w 389504"/>
                  <a:gd name="connsiteY1" fmla="*/ 0 h 540419"/>
                  <a:gd name="connsiteX2" fmla="*/ 295677 w 389504"/>
                  <a:gd name="connsiteY2" fmla="*/ 481044 h 540419"/>
                  <a:gd name="connsiteX3" fmla="*/ 0 w 389504"/>
                  <a:gd name="connsiteY3" fmla="*/ 540419 h 540419"/>
                  <a:gd name="connsiteX0" fmla="*/ 0 w 396648"/>
                  <a:gd name="connsiteY0" fmla="*/ 564232 h 564232"/>
                  <a:gd name="connsiteX1" fmla="*/ 396648 w 396648"/>
                  <a:gd name="connsiteY1" fmla="*/ 0 h 564232"/>
                  <a:gd name="connsiteX2" fmla="*/ 295677 w 396648"/>
                  <a:gd name="connsiteY2" fmla="*/ 504857 h 564232"/>
                  <a:gd name="connsiteX3" fmla="*/ 0 w 396648"/>
                  <a:gd name="connsiteY3" fmla="*/ 564232 h 564232"/>
                  <a:gd name="connsiteX0" fmla="*/ 0 w 405008"/>
                  <a:gd name="connsiteY0" fmla="*/ 564232 h 564232"/>
                  <a:gd name="connsiteX1" fmla="*/ 396648 w 405008"/>
                  <a:gd name="connsiteY1" fmla="*/ 0 h 564232"/>
                  <a:gd name="connsiteX2" fmla="*/ 295677 w 405008"/>
                  <a:gd name="connsiteY2" fmla="*/ 504857 h 564232"/>
                  <a:gd name="connsiteX3" fmla="*/ 0 w 405008"/>
                  <a:gd name="connsiteY3" fmla="*/ 564232 h 564232"/>
                  <a:gd name="connsiteX0" fmla="*/ 0 w 405233"/>
                  <a:gd name="connsiteY0" fmla="*/ 564232 h 564232"/>
                  <a:gd name="connsiteX1" fmla="*/ 396648 w 405233"/>
                  <a:gd name="connsiteY1" fmla="*/ 0 h 564232"/>
                  <a:gd name="connsiteX2" fmla="*/ 295677 w 405233"/>
                  <a:gd name="connsiteY2" fmla="*/ 504857 h 564232"/>
                  <a:gd name="connsiteX3" fmla="*/ 0 w 405233"/>
                  <a:gd name="connsiteY3" fmla="*/ 564232 h 564232"/>
                  <a:gd name="connsiteX0" fmla="*/ 0 w 414413"/>
                  <a:gd name="connsiteY0" fmla="*/ 561214 h 561214"/>
                  <a:gd name="connsiteX1" fmla="*/ 406294 w 414413"/>
                  <a:gd name="connsiteY1" fmla="*/ 0 h 561214"/>
                  <a:gd name="connsiteX2" fmla="*/ 295677 w 414413"/>
                  <a:gd name="connsiteY2" fmla="*/ 501839 h 561214"/>
                  <a:gd name="connsiteX3" fmla="*/ 0 w 414413"/>
                  <a:gd name="connsiteY3" fmla="*/ 561214 h 561214"/>
                  <a:gd name="connsiteX0" fmla="*/ 0 w 414413"/>
                  <a:gd name="connsiteY0" fmla="*/ 529773 h 529773"/>
                  <a:gd name="connsiteX1" fmla="*/ 406294 w 414413"/>
                  <a:gd name="connsiteY1" fmla="*/ 0 h 529773"/>
                  <a:gd name="connsiteX2" fmla="*/ 295677 w 414413"/>
                  <a:gd name="connsiteY2" fmla="*/ 501839 h 529773"/>
                  <a:gd name="connsiteX3" fmla="*/ 0 w 414413"/>
                  <a:gd name="connsiteY3" fmla="*/ 529773 h 529773"/>
                  <a:gd name="connsiteX0" fmla="*/ 0 w 414413"/>
                  <a:gd name="connsiteY0" fmla="*/ 516673 h 516673"/>
                  <a:gd name="connsiteX1" fmla="*/ 406294 w 414413"/>
                  <a:gd name="connsiteY1" fmla="*/ 0 h 516673"/>
                  <a:gd name="connsiteX2" fmla="*/ 295677 w 414413"/>
                  <a:gd name="connsiteY2" fmla="*/ 501839 h 516673"/>
                  <a:gd name="connsiteX3" fmla="*/ 0 w 414413"/>
                  <a:gd name="connsiteY3" fmla="*/ 516673 h 516673"/>
                  <a:gd name="connsiteX0" fmla="*/ 0 w 412319"/>
                  <a:gd name="connsiteY0" fmla="*/ 532393 h 532393"/>
                  <a:gd name="connsiteX1" fmla="*/ 404200 w 412319"/>
                  <a:gd name="connsiteY1" fmla="*/ 0 h 532393"/>
                  <a:gd name="connsiteX2" fmla="*/ 293583 w 412319"/>
                  <a:gd name="connsiteY2" fmla="*/ 501839 h 532393"/>
                  <a:gd name="connsiteX3" fmla="*/ 0 w 412319"/>
                  <a:gd name="connsiteY3" fmla="*/ 532393 h 532393"/>
                  <a:gd name="connsiteX0" fmla="*/ 0 w 412319"/>
                  <a:gd name="connsiteY0" fmla="*/ 537633 h 537633"/>
                  <a:gd name="connsiteX1" fmla="*/ 404200 w 412319"/>
                  <a:gd name="connsiteY1" fmla="*/ 0 h 537633"/>
                  <a:gd name="connsiteX2" fmla="*/ 293583 w 412319"/>
                  <a:gd name="connsiteY2" fmla="*/ 501839 h 537633"/>
                  <a:gd name="connsiteX3" fmla="*/ 0 w 412319"/>
                  <a:gd name="connsiteY3" fmla="*/ 537633 h 537633"/>
                  <a:gd name="connsiteX0" fmla="*/ 0 w 412319"/>
                  <a:gd name="connsiteY0" fmla="*/ 537633 h 537633"/>
                  <a:gd name="connsiteX1" fmla="*/ 404200 w 412319"/>
                  <a:gd name="connsiteY1" fmla="*/ 0 h 537633"/>
                  <a:gd name="connsiteX2" fmla="*/ 293583 w 412319"/>
                  <a:gd name="connsiteY2" fmla="*/ 501839 h 537633"/>
                  <a:gd name="connsiteX3" fmla="*/ 0 w 412319"/>
                  <a:gd name="connsiteY3" fmla="*/ 537633 h 537633"/>
                  <a:gd name="connsiteX0" fmla="*/ 0 w 411866"/>
                  <a:gd name="connsiteY0" fmla="*/ 537633 h 537633"/>
                  <a:gd name="connsiteX1" fmla="*/ 404200 w 411866"/>
                  <a:gd name="connsiteY1" fmla="*/ 0 h 537633"/>
                  <a:gd name="connsiteX2" fmla="*/ 283113 w 411866"/>
                  <a:gd name="connsiteY2" fmla="*/ 415377 h 537633"/>
                  <a:gd name="connsiteX3" fmla="*/ 0 w 411866"/>
                  <a:gd name="connsiteY3" fmla="*/ 537633 h 537633"/>
                  <a:gd name="connsiteX0" fmla="*/ 0 w 412224"/>
                  <a:gd name="connsiteY0" fmla="*/ 537633 h 537633"/>
                  <a:gd name="connsiteX1" fmla="*/ 404200 w 412224"/>
                  <a:gd name="connsiteY1" fmla="*/ 0 h 537633"/>
                  <a:gd name="connsiteX2" fmla="*/ 291489 w 412224"/>
                  <a:gd name="connsiteY2" fmla="*/ 499219 h 537633"/>
                  <a:gd name="connsiteX3" fmla="*/ 0 w 412224"/>
                  <a:gd name="connsiteY3" fmla="*/ 537633 h 537633"/>
                  <a:gd name="connsiteX0" fmla="*/ 0 w 412319"/>
                  <a:gd name="connsiteY0" fmla="*/ 537633 h 537633"/>
                  <a:gd name="connsiteX1" fmla="*/ 404200 w 412319"/>
                  <a:gd name="connsiteY1" fmla="*/ 0 h 537633"/>
                  <a:gd name="connsiteX2" fmla="*/ 293583 w 412319"/>
                  <a:gd name="connsiteY2" fmla="*/ 507079 h 537633"/>
                  <a:gd name="connsiteX3" fmla="*/ 0 w 412319"/>
                  <a:gd name="connsiteY3" fmla="*/ 537633 h 537633"/>
                  <a:gd name="connsiteX0" fmla="*/ 0 w 412319"/>
                  <a:gd name="connsiteY0" fmla="*/ 537633 h 537633"/>
                  <a:gd name="connsiteX1" fmla="*/ 404200 w 412319"/>
                  <a:gd name="connsiteY1" fmla="*/ 0 h 537633"/>
                  <a:gd name="connsiteX2" fmla="*/ 293583 w 412319"/>
                  <a:gd name="connsiteY2" fmla="*/ 507079 h 537633"/>
                  <a:gd name="connsiteX3" fmla="*/ 0 w 412319"/>
                  <a:gd name="connsiteY3" fmla="*/ 537633 h 537633"/>
                  <a:gd name="connsiteX0" fmla="*/ 0 w 414413"/>
                  <a:gd name="connsiteY0" fmla="*/ 537633 h 537633"/>
                  <a:gd name="connsiteX1" fmla="*/ 406294 w 414413"/>
                  <a:gd name="connsiteY1" fmla="*/ 0 h 537633"/>
                  <a:gd name="connsiteX2" fmla="*/ 295677 w 414413"/>
                  <a:gd name="connsiteY2" fmla="*/ 507079 h 537633"/>
                  <a:gd name="connsiteX3" fmla="*/ 0 w 414413"/>
                  <a:gd name="connsiteY3" fmla="*/ 537633 h 53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4413" h="537633">
                    <a:moveTo>
                      <a:pt x="0" y="537633"/>
                    </a:moveTo>
                    <a:cubicBezTo>
                      <a:pt x="1" y="311605"/>
                      <a:pt x="262862" y="287234"/>
                      <a:pt x="406294" y="0"/>
                    </a:cubicBezTo>
                    <a:cubicBezTo>
                      <a:pt x="450022" y="243815"/>
                      <a:pt x="303223" y="304734"/>
                      <a:pt x="295677" y="507079"/>
                    </a:cubicBezTo>
                    <a:lnTo>
                      <a:pt x="0" y="53763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30000"/>
                    </a:schemeClr>
                  </a:gs>
                  <a:gs pos="65000">
                    <a:schemeClr val="accent4"/>
                  </a:gs>
                  <a:gs pos="100000">
                    <a:schemeClr val="accent4"/>
                  </a:gs>
                </a:gsLst>
                <a:lin ang="66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95B271C9-F9CB-4918-9C95-447D8A51BDD4}"/>
                  </a:ext>
                </a:extLst>
              </p:cNvPr>
              <p:cNvSpPr/>
              <p:nvPr/>
            </p:nvSpPr>
            <p:spPr>
              <a:xfrm>
                <a:off x="3924127" y="2759347"/>
                <a:ext cx="872924" cy="769532"/>
              </a:xfrm>
              <a:custGeom>
                <a:avLst/>
                <a:gdLst>
                  <a:gd name="connsiteX0" fmla="*/ 944736 w 944736"/>
                  <a:gd name="connsiteY0" fmla="*/ 910067 h 914400"/>
                  <a:gd name="connsiteX1" fmla="*/ 654381 w 944736"/>
                  <a:gd name="connsiteY1" fmla="*/ 914400 h 914400"/>
                  <a:gd name="connsiteX2" fmla="*/ 0 w 944736"/>
                  <a:gd name="connsiteY2" fmla="*/ 0 h 914400"/>
                  <a:gd name="connsiteX3" fmla="*/ 944736 w 944736"/>
                  <a:gd name="connsiteY3" fmla="*/ 910067 h 914400"/>
                  <a:gd name="connsiteX0" fmla="*/ 944736 w 944736"/>
                  <a:gd name="connsiteY0" fmla="*/ 910067 h 914400"/>
                  <a:gd name="connsiteX1" fmla="*/ 654381 w 944736"/>
                  <a:gd name="connsiteY1" fmla="*/ 914400 h 914400"/>
                  <a:gd name="connsiteX2" fmla="*/ 0 w 944736"/>
                  <a:gd name="connsiteY2" fmla="*/ 0 h 914400"/>
                  <a:gd name="connsiteX3" fmla="*/ 944736 w 944736"/>
                  <a:gd name="connsiteY3" fmla="*/ 910067 h 914400"/>
                  <a:gd name="connsiteX0" fmla="*/ 944736 w 944736"/>
                  <a:gd name="connsiteY0" fmla="*/ 910067 h 914400"/>
                  <a:gd name="connsiteX1" fmla="*/ 654381 w 944736"/>
                  <a:gd name="connsiteY1" fmla="*/ 914400 h 914400"/>
                  <a:gd name="connsiteX2" fmla="*/ 0 w 944736"/>
                  <a:gd name="connsiteY2" fmla="*/ 0 h 914400"/>
                  <a:gd name="connsiteX3" fmla="*/ 944736 w 944736"/>
                  <a:gd name="connsiteY3" fmla="*/ 910067 h 914400"/>
                  <a:gd name="connsiteX0" fmla="*/ 944736 w 944736"/>
                  <a:gd name="connsiteY0" fmla="*/ 910067 h 914400"/>
                  <a:gd name="connsiteX1" fmla="*/ 654381 w 944736"/>
                  <a:gd name="connsiteY1" fmla="*/ 914400 h 914400"/>
                  <a:gd name="connsiteX2" fmla="*/ 0 w 944736"/>
                  <a:gd name="connsiteY2" fmla="*/ 0 h 914400"/>
                  <a:gd name="connsiteX3" fmla="*/ 944736 w 944736"/>
                  <a:gd name="connsiteY3" fmla="*/ 910067 h 914400"/>
                  <a:gd name="connsiteX0" fmla="*/ 944736 w 944736"/>
                  <a:gd name="connsiteY0" fmla="*/ 910067 h 914400"/>
                  <a:gd name="connsiteX1" fmla="*/ 654381 w 944736"/>
                  <a:gd name="connsiteY1" fmla="*/ 914400 h 914400"/>
                  <a:gd name="connsiteX2" fmla="*/ 0 w 944736"/>
                  <a:gd name="connsiteY2" fmla="*/ 0 h 914400"/>
                  <a:gd name="connsiteX3" fmla="*/ 944736 w 944736"/>
                  <a:gd name="connsiteY3" fmla="*/ 910067 h 914400"/>
                  <a:gd name="connsiteX0" fmla="*/ 936069 w 936069"/>
                  <a:gd name="connsiteY0" fmla="*/ 892732 h 897065"/>
                  <a:gd name="connsiteX1" fmla="*/ 645714 w 936069"/>
                  <a:gd name="connsiteY1" fmla="*/ 897065 h 897065"/>
                  <a:gd name="connsiteX2" fmla="*/ 0 w 936069"/>
                  <a:gd name="connsiteY2" fmla="*/ 0 h 897065"/>
                  <a:gd name="connsiteX3" fmla="*/ 936069 w 936069"/>
                  <a:gd name="connsiteY3" fmla="*/ 892732 h 897065"/>
                  <a:gd name="connsiteX0" fmla="*/ 936069 w 936069"/>
                  <a:gd name="connsiteY0" fmla="*/ 892732 h 897065"/>
                  <a:gd name="connsiteX1" fmla="*/ 645714 w 936069"/>
                  <a:gd name="connsiteY1" fmla="*/ 897065 h 897065"/>
                  <a:gd name="connsiteX2" fmla="*/ 0 w 936069"/>
                  <a:gd name="connsiteY2" fmla="*/ 0 h 897065"/>
                  <a:gd name="connsiteX3" fmla="*/ 936069 w 936069"/>
                  <a:gd name="connsiteY3" fmla="*/ 892732 h 897065"/>
                  <a:gd name="connsiteX0" fmla="*/ 621373 w 621373"/>
                  <a:gd name="connsiteY0" fmla="*/ 667101 h 671434"/>
                  <a:gd name="connsiteX1" fmla="*/ 331018 w 621373"/>
                  <a:gd name="connsiteY1" fmla="*/ 671434 h 671434"/>
                  <a:gd name="connsiteX2" fmla="*/ 0 w 621373"/>
                  <a:gd name="connsiteY2" fmla="*/ 0 h 671434"/>
                  <a:gd name="connsiteX3" fmla="*/ 621373 w 621373"/>
                  <a:gd name="connsiteY3" fmla="*/ 667101 h 671434"/>
                  <a:gd name="connsiteX0" fmla="*/ 621373 w 621373"/>
                  <a:gd name="connsiteY0" fmla="*/ 667101 h 671434"/>
                  <a:gd name="connsiteX1" fmla="*/ 331018 w 621373"/>
                  <a:gd name="connsiteY1" fmla="*/ 671434 h 671434"/>
                  <a:gd name="connsiteX2" fmla="*/ 0 w 621373"/>
                  <a:gd name="connsiteY2" fmla="*/ 0 h 671434"/>
                  <a:gd name="connsiteX3" fmla="*/ 621373 w 621373"/>
                  <a:gd name="connsiteY3" fmla="*/ 667101 h 671434"/>
                  <a:gd name="connsiteX0" fmla="*/ 597622 w 597622"/>
                  <a:gd name="connsiteY0" fmla="*/ 684914 h 689247"/>
                  <a:gd name="connsiteX1" fmla="*/ 307267 w 597622"/>
                  <a:gd name="connsiteY1" fmla="*/ 689247 h 689247"/>
                  <a:gd name="connsiteX2" fmla="*/ 0 w 597622"/>
                  <a:gd name="connsiteY2" fmla="*/ 0 h 689247"/>
                  <a:gd name="connsiteX3" fmla="*/ 597622 w 597622"/>
                  <a:gd name="connsiteY3" fmla="*/ 684914 h 689247"/>
                  <a:gd name="connsiteX0" fmla="*/ 597622 w 597622"/>
                  <a:gd name="connsiteY0" fmla="*/ 684914 h 689247"/>
                  <a:gd name="connsiteX1" fmla="*/ 307267 w 597622"/>
                  <a:gd name="connsiteY1" fmla="*/ 689247 h 689247"/>
                  <a:gd name="connsiteX2" fmla="*/ 0 w 597622"/>
                  <a:gd name="connsiteY2" fmla="*/ 0 h 689247"/>
                  <a:gd name="connsiteX3" fmla="*/ 597622 w 597622"/>
                  <a:gd name="connsiteY3" fmla="*/ 684914 h 689247"/>
                  <a:gd name="connsiteX0" fmla="*/ 597622 w 597622"/>
                  <a:gd name="connsiteY0" fmla="*/ 684914 h 689247"/>
                  <a:gd name="connsiteX1" fmla="*/ 307267 w 597622"/>
                  <a:gd name="connsiteY1" fmla="*/ 689247 h 689247"/>
                  <a:gd name="connsiteX2" fmla="*/ 0 w 597622"/>
                  <a:gd name="connsiteY2" fmla="*/ 0 h 689247"/>
                  <a:gd name="connsiteX3" fmla="*/ 597622 w 597622"/>
                  <a:gd name="connsiteY3" fmla="*/ 684914 h 689247"/>
                  <a:gd name="connsiteX0" fmla="*/ 597622 w 597622"/>
                  <a:gd name="connsiteY0" fmla="*/ 684914 h 689247"/>
                  <a:gd name="connsiteX1" fmla="*/ 307267 w 597622"/>
                  <a:gd name="connsiteY1" fmla="*/ 689247 h 689247"/>
                  <a:gd name="connsiteX2" fmla="*/ 0 w 597622"/>
                  <a:gd name="connsiteY2" fmla="*/ 0 h 689247"/>
                  <a:gd name="connsiteX3" fmla="*/ 597622 w 597622"/>
                  <a:gd name="connsiteY3" fmla="*/ 684914 h 689247"/>
                  <a:gd name="connsiteX0" fmla="*/ 597622 w 597622"/>
                  <a:gd name="connsiteY0" fmla="*/ 684914 h 689247"/>
                  <a:gd name="connsiteX1" fmla="*/ 307267 w 597622"/>
                  <a:gd name="connsiteY1" fmla="*/ 689247 h 689247"/>
                  <a:gd name="connsiteX2" fmla="*/ 0 w 597622"/>
                  <a:gd name="connsiteY2" fmla="*/ 0 h 689247"/>
                  <a:gd name="connsiteX3" fmla="*/ 597622 w 597622"/>
                  <a:gd name="connsiteY3" fmla="*/ 684914 h 689247"/>
                  <a:gd name="connsiteX0" fmla="*/ 597622 w 597622"/>
                  <a:gd name="connsiteY0" fmla="*/ 684914 h 689247"/>
                  <a:gd name="connsiteX1" fmla="*/ 307267 w 597622"/>
                  <a:gd name="connsiteY1" fmla="*/ 689247 h 689247"/>
                  <a:gd name="connsiteX2" fmla="*/ 0 w 597622"/>
                  <a:gd name="connsiteY2" fmla="*/ 0 h 689247"/>
                  <a:gd name="connsiteX3" fmla="*/ 597622 w 597622"/>
                  <a:gd name="connsiteY3" fmla="*/ 684914 h 689247"/>
                  <a:gd name="connsiteX0" fmla="*/ 597622 w 597622"/>
                  <a:gd name="connsiteY0" fmla="*/ 684914 h 689247"/>
                  <a:gd name="connsiteX1" fmla="*/ 307267 w 597622"/>
                  <a:gd name="connsiteY1" fmla="*/ 689247 h 689247"/>
                  <a:gd name="connsiteX2" fmla="*/ 0 w 597622"/>
                  <a:gd name="connsiteY2" fmla="*/ 0 h 689247"/>
                  <a:gd name="connsiteX3" fmla="*/ 597622 w 597622"/>
                  <a:gd name="connsiteY3" fmla="*/ 684914 h 689247"/>
                  <a:gd name="connsiteX0" fmla="*/ 597622 w 597622"/>
                  <a:gd name="connsiteY0" fmla="*/ 684914 h 689247"/>
                  <a:gd name="connsiteX1" fmla="*/ 307267 w 597622"/>
                  <a:gd name="connsiteY1" fmla="*/ 689247 h 689247"/>
                  <a:gd name="connsiteX2" fmla="*/ 0 w 597622"/>
                  <a:gd name="connsiteY2" fmla="*/ 0 h 689247"/>
                  <a:gd name="connsiteX3" fmla="*/ 597622 w 597622"/>
                  <a:gd name="connsiteY3" fmla="*/ 684914 h 689247"/>
                  <a:gd name="connsiteX0" fmla="*/ 597622 w 597622"/>
                  <a:gd name="connsiteY0" fmla="*/ 684914 h 689247"/>
                  <a:gd name="connsiteX1" fmla="*/ 307267 w 597622"/>
                  <a:gd name="connsiteY1" fmla="*/ 689247 h 689247"/>
                  <a:gd name="connsiteX2" fmla="*/ 0 w 597622"/>
                  <a:gd name="connsiteY2" fmla="*/ 0 h 689247"/>
                  <a:gd name="connsiteX3" fmla="*/ 597622 w 597622"/>
                  <a:gd name="connsiteY3" fmla="*/ 684914 h 689247"/>
                  <a:gd name="connsiteX0" fmla="*/ 597622 w 597622"/>
                  <a:gd name="connsiteY0" fmla="*/ 684914 h 689247"/>
                  <a:gd name="connsiteX1" fmla="*/ 307267 w 597622"/>
                  <a:gd name="connsiteY1" fmla="*/ 689247 h 689247"/>
                  <a:gd name="connsiteX2" fmla="*/ 0 w 597622"/>
                  <a:gd name="connsiteY2" fmla="*/ 0 h 689247"/>
                  <a:gd name="connsiteX3" fmla="*/ 597622 w 597622"/>
                  <a:gd name="connsiteY3" fmla="*/ 684914 h 689247"/>
                  <a:gd name="connsiteX0" fmla="*/ 597622 w 597622"/>
                  <a:gd name="connsiteY0" fmla="*/ 684914 h 689247"/>
                  <a:gd name="connsiteX1" fmla="*/ 307267 w 597622"/>
                  <a:gd name="connsiteY1" fmla="*/ 689247 h 689247"/>
                  <a:gd name="connsiteX2" fmla="*/ 0 w 597622"/>
                  <a:gd name="connsiteY2" fmla="*/ 0 h 689247"/>
                  <a:gd name="connsiteX3" fmla="*/ 597622 w 597622"/>
                  <a:gd name="connsiteY3" fmla="*/ 684914 h 689247"/>
                  <a:gd name="connsiteX0" fmla="*/ 597622 w 597622"/>
                  <a:gd name="connsiteY0" fmla="*/ 684914 h 689247"/>
                  <a:gd name="connsiteX1" fmla="*/ 307267 w 597622"/>
                  <a:gd name="connsiteY1" fmla="*/ 689247 h 689247"/>
                  <a:gd name="connsiteX2" fmla="*/ 0 w 597622"/>
                  <a:gd name="connsiteY2" fmla="*/ 0 h 689247"/>
                  <a:gd name="connsiteX3" fmla="*/ 597622 w 597622"/>
                  <a:gd name="connsiteY3" fmla="*/ 684914 h 689247"/>
                  <a:gd name="connsiteX0" fmla="*/ 697634 w 697634"/>
                  <a:gd name="connsiteY0" fmla="*/ 749208 h 753541"/>
                  <a:gd name="connsiteX1" fmla="*/ 407279 w 697634"/>
                  <a:gd name="connsiteY1" fmla="*/ 753541 h 753541"/>
                  <a:gd name="connsiteX2" fmla="*/ 0 w 697634"/>
                  <a:gd name="connsiteY2" fmla="*/ 0 h 753541"/>
                  <a:gd name="connsiteX3" fmla="*/ 697634 w 697634"/>
                  <a:gd name="connsiteY3" fmla="*/ 749208 h 753541"/>
                  <a:gd name="connsiteX0" fmla="*/ 697634 w 697634"/>
                  <a:gd name="connsiteY0" fmla="*/ 749208 h 753541"/>
                  <a:gd name="connsiteX1" fmla="*/ 407279 w 697634"/>
                  <a:gd name="connsiteY1" fmla="*/ 753541 h 753541"/>
                  <a:gd name="connsiteX2" fmla="*/ 0 w 697634"/>
                  <a:gd name="connsiteY2" fmla="*/ 0 h 753541"/>
                  <a:gd name="connsiteX3" fmla="*/ 697634 w 697634"/>
                  <a:gd name="connsiteY3" fmla="*/ 749208 h 753541"/>
                  <a:gd name="connsiteX0" fmla="*/ 697634 w 697634"/>
                  <a:gd name="connsiteY0" fmla="*/ 749208 h 753541"/>
                  <a:gd name="connsiteX1" fmla="*/ 407279 w 697634"/>
                  <a:gd name="connsiteY1" fmla="*/ 753541 h 753541"/>
                  <a:gd name="connsiteX2" fmla="*/ 0 w 697634"/>
                  <a:gd name="connsiteY2" fmla="*/ 0 h 753541"/>
                  <a:gd name="connsiteX3" fmla="*/ 697634 w 697634"/>
                  <a:gd name="connsiteY3" fmla="*/ 749208 h 753541"/>
                  <a:gd name="connsiteX0" fmla="*/ 697634 w 697634"/>
                  <a:gd name="connsiteY0" fmla="*/ 749208 h 753541"/>
                  <a:gd name="connsiteX1" fmla="*/ 407279 w 697634"/>
                  <a:gd name="connsiteY1" fmla="*/ 753541 h 753541"/>
                  <a:gd name="connsiteX2" fmla="*/ 0 w 697634"/>
                  <a:gd name="connsiteY2" fmla="*/ 0 h 753541"/>
                  <a:gd name="connsiteX3" fmla="*/ 697634 w 697634"/>
                  <a:gd name="connsiteY3" fmla="*/ 749208 h 753541"/>
                  <a:gd name="connsiteX0" fmla="*/ 697634 w 697634"/>
                  <a:gd name="connsiteY0" fmla="*/ 749208 h 753541"/>
                  <a:gd name="connsiteX1" fmla="*/ 407279 w 697634"/>
                  <a:gd name="connsiteY1" fmla="*/ 753541 h 753541"/>
                  <a:gd name="connsiteX2" fmla="*/ 0 w 697634"/>
                  <a:gd name="connsiteY2" fmla="*/ 0 h 753541"/>
                  <a:gd name="connsiteX3" fmla="*/ 697634 w 697634"/>
                  <a:gd name="connsiteY3" fmla="*/ 749208 h 753541"/>
                  <a:gd name="connsiteX0" fmla="*/ 697634 w 697634"/>
                  <a:gd name="connsiteY0" fmla="*/ 749208 h 753541"/>
                  <a:gd name="connsiteX1" fmla="*/ 407279 w 697634"/>
                  <a:gd name="connsiteY1" fmla="*/ 753541 h 753541"/>
                  <a:gd name="connsiteX2" fmla="*/ 0 w 697634"/>
                  <a:gd name="connsiteY2" fmla="*/ 0 h 753541"/>
                  <a:gd name="connsiteX3" fmla="*/ 697634 w 697634"/>
                  <a:gd name="connsiteY3" fmla="*/ 749208 h 753541"/>
                  <a:gd name="connsiteX0" fmla="*/ 697634 w 697634"/>
                  <a:gd name="connsiteY0" fmla="*/ 749208 h 751159"/>
                  <a:gd name="connsiteX1" fmla="*/ 400135 w 697634"/>
                  <a:gd name="connsiteY1" fmla="*/ 751159 h 751159"/>
                  <a:gd name="connsiteX2" fmla="*/ 0 w 697634"/>
                  <a:gd name="connsiteY2" fmla="*/ 0 h 751159"/>
                  <a:gd name="connsiteX3" fmla="*/ 697634 w 697634"/>
                  <a:gd name="connsiteY3" fmla="*/ 749208 h 751159"/>
                  <a:gd name="connsiteX0" fmla="*/ 700015 w 700015"/>
                  <a:gd name="connsiteY0" fmla="*/ 763496 h 763496"/>
                  <a:gd name="connsiteX1" fmla="*/ 400135 w 700015"/>
                  <a:gd name="connsiteY1" fmla="*/ 751159 h 763496"/>
                  <a:gd name="connsiteX2" fmla="*/ 0 w 700015"/>
                  <a:gd name="connsiteY2" fmla="*/ 0 h 763496"/>
                  <a:gd name="connsiteX3" fmla="*/ 700015 w 700015"/>
                  <a:gd name="connsiteY3" fmla="*/ 763496 h 763496"/>
                  <a:gd name="connsiteX0" fmla="*/ 697603 w 697603"/>
                  <a:gd name="connsiteY0" fmla="*/ 769532 h 769532"/>
                  <a:gd name="connsiteX1" fmla="*/ 397723 w 697603"/>
                  <a:gd name="connsiteY1" fmla="*/ 757195 h 769532"/>
                  <a:gd name="connsiteX2" fmla="*/ 0 w 697603"/>
                  <a:gd name="connsiteY2" fmla="*/ 0 h 769532"/>
                  <a:gd name="connsiteX3" fmla="*/ 697603 w 697603"/>
                  <a:gd name="connsiteY3" fmla="*/ 769532 h 769532"/>
                  <a:gd name="connsiteX0" fmla="*/ 697603 w 697603"/>
                  <a:gd name="connsiteY0" fmla="*/ 769532 h 769532"/>
                  <a:gd name="connsiteX1" fmla="*/ 397723 w 697603"/>
                  <a:gd name="connsiteY1" fmla="*/ 762435 h 769532"/>
                  <a:gd name="connsiteX2" fmla="*/ 0 w 697603"/>
                  <a:gd name="connsiteY2" fmla="*/ 0 h 769532"/>
                  <a:gd name="connsiteX3" fmla="*/ 697603 w 697603"/>
                  <a:gd name="connsiteY3" fmla="*/ 769532 h 769532"/>
                  <a:gd name="connsiteX0" fmla="*/ 697603 w 697603"/>
                  <a:gd name="connsiteY0" fmla="*/ 769532 h 769532"/>
                  <a:gd name="connsiteX1" fmla="*/ 397723 w 697603"/>
                  <a:gd name="connsiteY1" fmla="*/ 762435 h 769532"/>
                  <a:gd name="connsiteX2" fmla="*/ 0 w 697603"/>
                  <a:gd name="connsiteY2" fmla="*/ 0 h 769532"/>
                  <a:gd name="connsiteX3" fmla="*/ 697603 w 697603"/>
                  <a:gd name="connsiteY3" fmla="*/ 769532 h 769532"/>
                  <a:gd name="connsiteX0" fmla="*/ 697603 w 697603"/>
                  <a:gd name="connsiteY0" fmla="*/ 769532 h 769532"/>
                  <a:gd name="connsiteX1" fmla="*/ 397723 w 697603"/>
                  <a:gd name="connsiteY1" fmla="*/ 759815 h 769532"/>
                  <a:gd name="connsiteX2" fmla="*/ 0 w 697603"/>
                  <a:gd name="connsiteY2" fmla="*/ 0 h 769532"/>
                  <a:gd name="connsiteX3" fmla="*/ 697603 w 697603"/>
                  <a:gd name="connsiteY3" fmla="*/ 769532 h 769532"/>
                  <a:gd name="connsiteX0" fmla="*/ 697603 w 697603"/>
                  <a:gd name="connsiteY0" fmla="*/ 769532 h 769532"/>
                  <a:gd name="connsiteX1" fmla="*/ 397723 w 697603"/>
                  <a:gd name="connsiteY1" fmla="*/ 759815 h 769532"/>
                  <a:gd name="connsiteX2" fmla="*/ 0 w 697603"/>
                  <a:gd name="connsiteY2" fmla="*/ 0 h 769532"/>
                  <a:gd name="connsiteX3" fmla="*/ 697603 w 697603"/>
                  <a:gd name="connsiteY3" fmla="*/ 769532 h 76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7603" h="769532">
                    <a:moveTo>
                      <a:pt x="697603" y="769532"/>
                    </a:moveTo>
                    <a:lnTo>
                      <a:pt x="397723" y="759815"/>
                    </a:lnTo>
                    <a:cubicBezTo>
                      <a:pt x="394664" y="601690"/>
                      <a:pt x="301785" y="317739"/>
                      <a:pt x="0" y="0"/>
                    </a:cubicBezTo>
                    <a:cubicBezTo>
                      <a:pt x="435554" y="314467"/>
                      <a:pt x="689236" y="622966"/>
                      <a:pt x="697603" y="769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</a:schemeClr>
                  </a:gs>
                  <a:gs pos="64000">
                    <a:schemeClr val="accent2"/>
                  </a:gs>
                  <a:gs pos="100000">
                    <a:schemeClr val="accent2"/>
                  </a:gs>
                </a:gsLst>
                <a:lin ang="4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A77AEA61-5E79-4169-B3E5-6DF51BC387F7}"/>
                  </a:ext>
                </a:extLst>
              </p:cNvPr>
              <p:cNvSpPr/>
              <p:nvPr/>
            </p:nvSpPr>
            <p:spPr>
              <a:xfrm>
                <a:off x="3712363" y="2635131"/>
                <a:ext cx="1449138" cy="1024946"/>
              </a:xfrm>
              <a:custGeom>
                <a:avLst/>
                <a:gdLst>
                  <a:gd name="connsiteX0" fmla="*/ 346230 w 994299"/>
                  <a:gd name="connsiteY0" fmla="*/ 88777 h 798990"/>
                  <a:gd name="connsiteX1" fmla="*/ 994299 w 994299"/>
                  <a:gd name="connsiteY1" fmla="*/ 798990 h 798990"/>
                  <a:gd name="connsiteX2" fmla="*/ 719092 w 994299"/>
                  <a:gd name="connsiteY2" fmla="*/ 781235 h 798990"/>
                  <a:gd name="connsiteX3" fmla="*/ 0 w 994299"/>
                  <a:gd name="connsiteY3" fmla="*/ 0 h 798990"/>
                  <a:gd name="connsiteX4" fmla="*/ 346230 w 994299"/>
                  <a:gd name="connsiteY4" fmla="*/ 88777 h 798990"/>
                  <a:gd name="connsiteX0" fmla="*/ 346230 w 994299"/>
                  <a:gd name="connsiteY0" fmla="*/ 88777 h 798990"/>
                  <a:gd name="connsiteX1" fmla="*/ 994299 w 994299"/>
                  <a:gd name="connsiteY1" fmla="*/ 798990 h 798990"/>
                  <a:gd name="connsiteX2" fmla="*/ 684423 w 994299"/>
                  <a:gd name="connsiteY2" fmla="*/ 763900 h 798990"/>
                  <a:gd name="connsiteX3" fmla="*/ 0 w 994299"/>
                  <a:gd name="connsiteY3" fmla="*/ 0 h 798990"/>
                  <a:gd name="connsiteX4" fmla="*/ 346230 w 994299"/>
                  <a:gd name="connsiteY4" fmla="*/ 88777 h 798990"/>
                  <a:gd name="connsiteX0" fmla="*/ 346230 w 989965"/>
                  <a:gd name="connsiteY0" fmla="*/ 88777 h 781656"/>
                  <a:gd name="connsiteX1" fmla="*/ 989965 w 989965"/>
                  <a:gd name="connsiteY1" fmla="*/ 781656 h 781656"/>
                  <a:gd name="connsiteX2" fmla="*/ 684423 w 989965"/>
                  <a:gd name="connsiteY2" fmla="*/ 763900 h 781656"/>
                  <a:gd name="connsiteX3" fmla="*/ 0 w 989965"/>
                  <a:gd name="connsiteY3" fmla="*/ 0 h 781656"/>
                  <a:gd name="connsiteX4" fmla="*/ 346230 w 989965"/>
                  <a:gd name="connsiteY4" fmla="*/ 88777 h 781656"/>
                  <a:gd name="connsiteX0" fmla="*/ 346230 w 989965"/>
                  <a:gd name="connsiteY0" fmla="*/ 88777 h 781656"/>
                  <a:gd name="connsiteX1" fmla="*/ 989965 w 989965"/>
                  <a:gd name="connsiteY1" fmla="*/ 781656 h 781656"/>
                  <a:gd name="connsiteX2" fmla="*/ 684423 w 989965"/>
                  <a:gd name="connsiteY2" fmla="*/ 776901 h 781656"/>
                  <a:gd name="connsiteX3" fmla="*/ 0 w 989965"/>
                  <a:gd name="connsiteY3" fmla="*/ 0 h 781656"/>
                  <a:gd name="connsiteX4" fmla="*/ 346230 w 989965"/>
                  <a:gd name="connsiteY4" fmla="*/ 88777 h 781656"/>
                  <a:gd name="connsiteX0" fmla="*/ 346230 w 976964"/>
                  <a:gd name="connsiteY0" fmla="*/ 88777 h 777322"/>
                  <a:gd name="connsiteX1" fmla="*/ 976964 w 976964"/>
                  <a:gd name="connsiteY1" fmla="*/ 777322 h 777322"/>
                  <a:gd name="connsiteX2" fmla="*/ 684423 w 976964"/>
                  <a:gd name="connsiteY2" fmla="*/ 776901 h 777322"/>
                  <a:gd name="connsiteX3" fmla="*/ 0 w 976964"/>
                  <a:gd name="connsiteY3" fmla="*/ 0 h 777322"/>
                  <a:gd name="connsiteX4" fmla="*/ 346230 w 976964"/>
                  <a:gd name="connsiteY4" fmla="*/ 88777 h 777322"/>
                  <a:gd name="connsiteX0" fmla="*/ 372232 w 976964"/>
                  <a:gd name="connsiteY0" fmla="*/ 119112 h 777322"/>
                  <a:gd name="connsiteX1" fmla="*/ 976964 w 976964"/>
                  <a:gd name="connsiteY1" fmla="*/ 777322 h 777322"/>
                  <a:gd name="connsiteX2" fmla="*/ 684423 w 976964"/>
                  <a:gd name="connsiteY2" fmla="*/ 776901 h 777322"/>
                  <a:gd name="connsiteX3" fmla="*/ 0 w 976964"/>
                  <a:gd name="connsiteY3" fmla="*/ 0 h 777322"/>
                  <a:gd name="connsiteX4" fmla="*/ 372232 w 976964"/>
                  <a:gd name="connsiteY4" fmla="*/ 119112 h 777322"/>
                  <a:gd name="connsiteX0" fmla="*/ 354897 w 976964"/>
                  <a:gd name="connsiteY0" fmla="*/ 106111 h 777322"/>
                  <a:gd name="connsiteX1" fmla="*/ 976964 w 976964"/>
                  <a:gd name="connsiteY1" fmla="*/ 777322 h 777322"/>
                  <a:gd name="connsiteX2" fmla="*/ 684423 w 976964"/>
                  <a:gd name="connsiteY2" fmla="*/ 776901 h 777322"/>
                  <a:gd name="connsiteX3" fmla="*/ 0 w 976964"/>
                  <a:gd name="connsiteY3" fmla="*/ 0 h 777322"/>
                  <a:gd name="connsiteX4" fmla="*/ 354897 w 976964"/>
                  <a:gd name="connsiteY4" fmla="*/ 106111 h 777322"/>
                  <a:gd name="connsiteX0" fmla="*/ 337562 w 976964"/>
                  <a:gd name="connsiteY0" fmla="*/ 136446 h 777322"/>
                  <a:gd name="connsiteX1" fmla="*/ 976964 w 976964"/>
                  <a:gd name="connsiteY1" fmla="*/ 777322 h 777322"/>
                  <a:gd name="connsiteX2" fmla="*/ 684423 w 976964"/>
                  <a:gd name="connsiteY2" fmla="*/ 776901 h 777322"/>
                  <a:gd name="connsiteX3" fmla="*/ 0 w 976964"/>
                  <a:gd name="connsiteY3" fmla="*/ 0 h 777322"/>
                  <a:gd name="connsiteX4" fmla="*/ 337562 w 976964"/>
                  <a:gd name="connsiteY4" fmla="*/ 136446 h 777322"/>
                  <a:gd name="connsiteX0" fmla="*/ 454570 w 1093972"/>
                  <a:gd name="connsiteY0" fmla="*/ 188449 h 829325"/>
                  <a:gd name="connsiteX1" fmla="*/ 1093972 w 1093972"/>
                  <a:gd name="connsiteY1" fmla="*/ 829325 h 829325"/>
                  <a:gd name="connsiteX2" fmla="*/ 801431 w 1093972"/>
                  <a:gd name="connsiteY2" fmla="*/ 828904 h 829325"/>
                  <a:gd name="connsiteX3" fmla="*/ 0 w 1093972"/>
                  <a:gd name="connsiteY3" fmla="*/ 0 h 829325"/>
                  <a:gd name="connsiteX4" fmla="*/ 454570 w 1093972"/>
                  <a:gd name="connsiteY4" fmla="*/ 188449 h 829325"/>
                  <a:gd name="connsiteX0" fmla="*/ 454570 w 1093972"/>
                  <a:gd name="connsiteY0" fmla="*/ 188449 h 829325"/>
                  <a:gd name="connsiteX1" fmla="*/ 1093972 w 1093972"/>
                  <a:gd name="connsiteY1" fmla="*/ 829325 h 829325"/>
                  <a:gd name="connsiteX2" fmla="*/ 801431 w 1093972"/>
                  <a:gd name="connsiteY2" fmla="*/ 828904 h 829325"/>
                  <a:gd name="connsiteX3" fmla="*/ 0 w 1093972"/>
                  <a:gd name="connsiteY3" fmla="*/ 0 h 829325"/>
                  <a:gd name="connsiteX4" fmla="*/ 454570 w 1093972"/>
                  <a:gd name="connsiteY4" fmla="*/ 188449 h 829325"/>
                  <a:gd name="connsiteX0" fmla="*/ 454570 w 1093972"/>
                  <a:gd name="connsiteY0" fmla="*/ 188449 h 829325"/>
                  <a:gd name="connsiteX1" fmla="*/ 1093972 w 1093972"/>
                  <a:gd name="connsiteY1" fmla="*/ 829325 h 829325"/>
                  <a:gd name="connsiteX2" fmla="*/ 801431 w 1093972"/>
                  <a:gd name="connsiteY2" fmla="*/ 828904 h 829325"/>
                  <a:gd name="connsiteX3" fmla="*/ 0 w 1093972"/>
                  <a:gd name="connsiteY3" fmla="*/ 0 h 829325"/>
                  <a:gd name="connsiteX4" fmla="*/ 454570 w 1093972"/>
                  <a:gd name="connsiteY4" fmla="*/ 188449 h 829325"/>
                  <a:gd name="connsiteX0" fmla="*/ 441569 w 1093972"/>
                  <a:gd name="connsiteY0" fmla="*/ 223119 h 829325"/>
                  <a:gd name="connsiteX1" fmla="*/ 1093972 w 1093972"/>
                  <a:gd name="connsiteY1" fmla="*/ 829325 h 829325"/>
                  <a:gd name="connsiteX2" fmla="*/ 801431 w 1093972"/>
                  <a:gd name="connsiteY2" fmla="*/ 828904 h 829325"/>
                  <a:gd name="connsiteX3" fmla="*/ 0 w 1093972"/>
                  <a:gd name="connsiteY3" fmla="*/ 0 h 829325"/>
                  <a:gd name="connsiteX4" fmla="*/ 441569 w 1093972"/>
                  <a:gd name="connsiteY4" fmla="*/ 223119 h 829325"/>
                  <a:gd name="connsiteX0" fmla="*/ 441569 w 1093972"/>
                  <a:gd name="connsiteY0" fmla="*/ 223119 h 829325"/>
                  <a:gd name="connsiteX1" fmla="*/ 1093972 w 1093972"/>
                  <a:gd name="connsiteY1" fmla="*/ 829325 h 829325"/>
                  <a:gd name="connsiteX2" fmla="*/ 801431 w 1093972"/>
                  <a:gd name="connsiteY2" fmla="*/ 828904 h 829325"/>
                  <a:gd name="connsiteX3" fmla="*/ 0 w 1093972"/>
                  <a:gd name="connsiteY3" fmla="*/ 0 h 829325"/>
                  <a:gd name="connsiteX4" fmla="*/ 441569 w 1093972"/>
                  <a:gd name="connsiteY4" fmla="*/ 223119 h 829325"/>
                  <a:gd name="connsiteX0" fmla="*/ 441569 w 1093972"/>
                  <a:gd name="connsiteY0" fmla="*/ 223119 h 829325"/>
                  <a:gd name="connsiteX1" fmla="*/ 1093972 w 1093972"/>
                  <a:gd name="connsiteY1" fmla="*/ 829325 h 829325"/>
                  <a:gd name="connsiteX2" fmla="*/ 801431 w 1093972"/>
                  <a:gd name="connsiteY2" fmla="*/ 828904 h 829325"/>
                  <a:gd name="connsiteX3" fmla="*/ 0 w 1093972"/>
                  <a:gd name="connsiteY3" fmla="*/ 0 h 829325"/>
                  <a:gd name="connsiteX4" fmla="*/ 441569 w 1093972"/>
                  <a:gd name="connsiteY4" fmla="*/ 223119 h 829325"/>
                  <a:gd name="connsiteX0" fmla="*/ 441569 w 1093972"/>
                  <a:gd name="connsiteY0" fmla="*/ 223119 h 829325"/>
                  <a:gd name="connsiteX1" fmla="*/ 1093972 w 1093972"/>
                  <a:gd name="connsiteY1" fmla="*/ 829325 h 829325"/>
                  <a:gd name="connsiteX2" fmla="*/ 801431 w 1093972"/>
                  <a:gd name="connsiteY2" fmla="*/ 828904 h 829325"/>
                  <a:gd name="connsiteX3" fmla="*/ 0 w 1093972"/>
                  <a:gd name="connsiteY3" fmla="*/ 0 h 829325"/>
                  <a:gd name="connsiteX4" fmla="*/ 441569 w 1093972"/>
                  <a:gd name="connsiteY4" fmla="*/ 223119 h 829325"/>
                  <a:gd name="connsiteX0" fmla="*/ 441569 w 1093972"/>
                  <a:gd name="connsiteY0" fmla="*/ 223119 h 963668"/>
                  <a:gd name="connsiteX1" fmla="*/ 1093972 w 1093972"/>
                  <a:gd name="connsiteY1" fmla="*/ 963668 h 963668"/>
                  <a:gd name="connsiteX2" fmla="*/ 801431 w 1093972"/>
                  <a:gd name="connsiteY2" fmla="*/ 828904 h 963668"/>
                  <a:gd name="connsiteX3" fmla="*/ 0 w 1093972"/>
                  <a:gd name="connsiteY3" fmla="*/ 0 h 963668"/>
                  <a:gd name="connsiteX4" fmla="*/ 441569 w 1093972"/>
                  <a:gd name="connsiteY4" fmla="*/ 223119 h 963668"/>
                  <a:gd name="connsiteX0" fmla="*/ 441569 w 1093972"/>
                  <a:gd name="connsiteY0" fmla="*/ 223119 h 963668"/>
                  <a:gd name="connsiteX1" fmla="*/ 1093972 w 1093972"/>
                  <a:gd name="connsiteY1" fmla="*/ 963668 h 963668"/>
                  <a:gd name="connsiteX2" fmla="*/ 801431 w 1093972"/>
                  <a:gd name="connsiteY2" fmla="*/ 828904 h 963668"/>
                  <a:gd name="connsiteX3" fmla="*/ 0 w 1093972"/>
                  <a:gd name="connsiteY3" fmla="*/ 0 h 963668"/>
                  <a:gd name="connsiteX4" fmla="*/ 441569 w 1093972"/>
                  <a:gd name="connsiteY4" fmla="*/ 223119 h 963668"/>
                  <a:gd name="connsiteX0" fmla="*/ 441569 w 1093972"/>
                  <a:gd name="connsiteY0" fmla="*/ 223119 h 963668"/>
                  <a:gd name="connsiteX1" fmla="*/ 1093972 w 1093972"/>
                  <a:gd name="connsiteY1" fmla="*/ 963668 h 963668"/>
                  <a:gd name="connsiteX2" fmla="*/ 801431 w 1093972"/>
                  <a:gd name="connsiteY2" fmla="*/ 828904 h 963668"/>
                  <a:gd name="connsiteX3" fmla="*/ 0 w 1093972"/>
                  <a:gd name="connsiteY3" fmla="*/ 0 h 963668"/>
                  <a:gd name="connsiteX4" fmla="*/ 441569 w 1093972"/>
                  <a:gd name="connsiteY4" fmla="*/ 223119 h 963668"/>
                  <a:gd name="connsiteX0" fmla="*/ 441569 w 1093972"/>
                  <a:gd name="connsiteY0" fmla="*/ 223119 h 963668"/>
                  <a:gd name="connsiteX1" fmla="*/ 1093972 w 1093972"/>
                  <a:gd name="connsiteY1" fmla="*/ 963668 h 963668"/>
                  <a:gd name="connsiteX2" fmla="*/ 801431 w 1093972"/>
                  <a:gd name="connsiteY2" fmla="*/ 828904 h 963668"/>
                  <a:gd name="connsiteX3" fmla="*/ 0 w 1093972"/>
                  <a:gd name="connsiteY3" fmla="*/ 0 h 963668"/>
                  <a:gd name="connsiteX4" fmla="*/ 441569 w 1093972"/>
                  <a:gd name="connsiteY4" fmla="*/ 223119 h 963668"/>
                  <a:gd name="connsiteX0" fmla="*/ 441569 w 1093972"/>
                  <a:gd name="connsiteY0" fmla="*/ 223119 h 963668"/>
                  <a:gd name="connsiteX1" fmla="*/ 1093972 w 1093972"/>
                  <a:gd name="connsiteY1" fmla="*/ 963668 h 963668"/>
                  <a:gd name="connsiteX2" fmla="*/ 801431 w 1093972"/>
                  <a:gd name="connsiteY2" fmla="*/ 828904 h 963668"/>
                  <a:gd name="connsiteX3" fmla="*/ 0 w 1093972"/>
                  <a:gd name="connsiteY3" fmla="*/ 0 h 963668"/>
                  <a:gd name="connsiteX4" fmla="*/ 441569 w 1093972"/>
                  <a:gd name="connsiteY4" fmla="*/ 223119 h 963668"/>
                  <a:gd name="connsiteX0" fmla="*/ 458903 w 1111306"/>
                  <a:gd name="connsiteY0" fmla="*/ 197118 h 937667"/>
                  <a:gd name="connsiteX1" fmla="*/ 1111306 w 1111306"/>
                  <a:gd name="connsiteY1" fmla="*/ 937667 h 937667"/>
                  <a:gd name="connsiteX2" fmla="*/ 818765 w 1111306"/>
                  <a:gd name="connsiteY2" fmla="*/ 802903 h 937667"/>
                  <a:gd name="connsiteX3" fmla="*/ 0 w 1111306"/>
                  <a:gd name="connsiteY3" fmla="*/ 0 h 937667"/>
                  <a:gd name="connsiteX4" fmla="*/ 458903 w 1111306"/>
                  <a:gd name="connsiteY4" fmla="*/ 197118 h 937667"/>
                  <a:gd name="connsiteX0" fmla="*/ 467571 w 1119974"/>
                  <a:gd name="connsiteY0" fmla="*/ 223120 h 963669"/>
                  <a:gd name="connsiteX1" fmla="*/ 1119974 w 1119974"/>
                  <a:gd name="connsiteY1" fmla="*/ 963669 h 963669"/>
                  <a:gd name="connsiteX2" fmla="*/ 827433 w 1119974"/>
                  <a:gd name="connsiteY2" fmla="*/ 828905 h 963669"/>
                  <a:gd name="connsiteX3" fmla="*/ 0 w 1119974"/>
                  <a:gd name="connsiteY3" fmla="*/ 0 h 963669"/>
                  <a:gd name="connsiteX4" fmla="*/ 467571 w 1119974"/>
                  <a:gd name="connsiteY4" fmla="*/ 223120 h 963669"/>
                  <a:gd name="connsiteX0" fmla="*/ 467571 w 1119974"/>
                  <a:gd name="connsiteY0" fmla="*/ 223120 h 963669"/>
                  <a:gd name="connsiteX1" fmla="*/ 1119974 w 1119974"/>
                  <a:gd name="connsiteY1" fmla="*/ 963669 h 963669"/>
                  <a:gd name="connsiteX2" fmla="*/ 827433 w 1119974"/>
                  <a:gd name="connsiteY2" fmla="*/ 828905 h 963669"/>
                  <a:gd name="connsiteX3" fmla="*/ 0 w 1119974"/>
                  <a:gd name="connsiteY3" fmla="*/ 0 h 963669"/>
                  <a:gd name="connsiteX4" fmla="*/ 467571 w 1119974"/>
                  <a:gd name="connsiteY4" fmla="*/ 223120 h 963669"/>
                  <a:gd name="connsiteX0" fmla="*/ 515242 w 1167645"/>
                  <a:gd name="connsiteY0" fmla="*/ 266457 h 1007006"/>
                  <a:gd name="connsiteX1" fmla="*/ 1167645 w 1167645"/>
                  <a:gd name="connsiteY1" fmla="*/ 1007006 h 1007006"/>
                  <a:gd name="connsiteX2" fmla="*/ 875104 w 1167645"/>
                  <a:gd name="connsiteY2" fmla="*/ 872242 h 1007006"/>
                  <a:gd name="connsiteX3" fmla="*/ 0 w 1167645"/>
                  <a:gd name="connsiteY3" fmla="*/ 0 h 1007006"/>
                  <a:gd name="connsiteX4" fmla="*/ 515242 w 1167645"/>
                  <a:gd name="connsiteY4" fmla="*/ 266457 h 1007006"/>
                  <a:gd name="connsiteX0" fmla="*/ 515242 w 1167645"/>
                  <a:gd name="connsiteY0" fmla="*/ 266457 h 1007006"/>
                  <a:gd name="connsiteX1" fmla="*/ 1167645 w 1167645"/>
                  <a:gd name="connsiteY1" fmla="*/ 1007006 h 1007006"/>
                  <a:gd name="connsiteX2" fmla="*/ 875104 w 1167645"/>
                  <a:gd name="connsiteY2" fmla="*/ 872242 h 1007006"/>
                  <a:gd name="connsiteX3" fmla="*/ 0 w 1167645"/>
                  <a:gd name="connsiteY3" fmla="*/ 0 h 1007006"/>
                  <a:gd name="connsiteX4" fmla="*/ 515242 w 1167645"/>
                  <a:gd name="connsiteY4" fmla="*/ 266457 h 1007006"/>
                  <a:gd name="connsiteX0" fmla="*/ 515242 w 1167645"/>
                  <a:gd name="connsiteY0" fmla="*/ 266457 h 1007006"/>
                  <a:gd name="connsiteX1" fmla="*/ 1167645 w 1167645"/>
                  <a:gd name="connsiteY1" fmla="*/ 1007006 h 1007006"/>
                  <a:gd name="connsiteX2" fmla="*/ 875104 w 1167645"/>
                  <a:gd name="connsiteY2" fmla="*/ 872242 h 1007006"/>
                  <a:gd name="connsiteX3" fmla="*/ 0 w 1167645"/>
                  <a:gd name="connsiteY3" fmla="*/ 0 h 1007006"/>
                  <a:gd name="connsiteX4" fmla="*/ 515242 w 1167645"/>
                  <a:gd name="connsiteY4" fmla="*/ 266457 h 1007006"/>
                  <a:gd name="connsiteX0" fmla="*/ 0 w 1167645"/>
                  <a:gd name="connsiteY0" fmla="*/ 0 h 1007006"/>
                  <a:gd name="connsiteX1" fmla="*/ 1167645 w 1167645"/>
                  <a:gd name="connsiteY1" fmla="*/ 1007006 h 1007006"/>
                  <a:gd name="connsiteX2" fmla="*/ 875104 w 1167645"/>
                  <a:gd name="connsiteY2" fmla="*/ 872242 h 1007006"/>
                  <a:gd name="connsiteX3" fmla="*/ 0 w 1167645"/>
                  <a:gd name="connsiteY3" fmla="*/ 0 h 1007006"/>
                  <a:gd name="connsiteX0" fmla="*/ 0 w 1167645"/>
                  <a:gd name="connsiteY0" fmla="*/ 0 h 1007006"/>
                  <a:gd name="connsiteX1" fmla="*/ 1167645 w 1167645"/>
                  <a:gd name="connsiteY1" fmla="*/ 1007006 h 1007006"/>
                  <a:gd name="connsiteX2" fmla="*/ 875104 w 1167645"/>
                  <a:gd name="connsiteY2" fmla="*/ 872242 h 1007006"/>
                  <a:gd name="connsiteX3" fmla="*/ 0 w 1167645"/>
                  <a:gd name="connsiteY3" fmla="*/ 0 h 1007006"/>
                  <a:gd name="connsiteX0" fmla="*/ 0 w 1167645"/>
                  <a:gd name="connsiteY0" fmla="*/ 0 h 1007006"/>
                  <a:gd name="connsiteX1" fmla="*/ 1167645 w 1167645"/>
                  <a:gd name="connsiteY1" fmla="*/ 1007006 h 1007006"/>
                  <a:gd name="connsiteX2" fmla="*/ 875104 w 1167645"/>
                  <a:gd name="connsiteY2" fmla="*/ 872242 h 1007006"/>
                  <a:gd name="connsiteX3" fmla="*/ 0 w 1167645"/>
                  <a:gd name="connsiteY3" fmla="*/ 0 h 1007006"/>
                  <a:gd name="connsiteX0" fmla="*/ 0 w 1167645"/>
                  <a:gd name="connsiteY0" fmla="*/ 0 h 1007006"/>
                  <a:gd name="connsiteX1" fmla="*/ 1167645 w 1167645"/>
                  <a:gd name="connsiteY1" fmla="*/ 1007006 h 1007006"/>
                  <a:gd name="connsiteX2" fmla="*/ 875104 w 1167645"/>
                  <a:gd name="connsiteY2" fmla="*/ 872242 h 1007006"/>
                  <a:gd name="connsiteX3" fmla="*/ 0 w 1167645"/>
                  <a:gd name="connsiteY3" fmla="*/ 0 h 1007006"/>
                  <a:gd name="connsiteX0" fmla="*/ 0 w 1167645"/>
                  <a:gd name="connsiteY0" fmla="*/ 0 h 1007006"/>
                  <a:gd name="connsiteX1" fmla="*/ 1167645 w 1167645"/>
                  <a:gd name="connsiteY1" fmla="*/ 1007006 h 1007006"/>
                  <a:gd name="connsiteX2" fmla="*/ 875104 w 1167645"/>
                  <a:gd name="connsiteY2" fmla="*/ 872242 h 1007006"/>
                  <a:gd name="connsiteX3" fmla="*/ 0 w 1167645"/>
                  <a:gd name="connsiteY3" fmla="*/ 0 h 1007006"/>
                  <a:gd name="connsiteX0" fmla="*/ 0 w 1167645"/>
                  <a:gd name="connsiteY0" fmla="*/ 0 h 1007006"/>
                  <a:gd name="connsiteX1" fmla="*/ 1167645 w 1167645"/>
                  <a:gd name="connsiteY1" fmla="*/ 1007006 h 1007006"/>
                  <a:gd name="connsiteX2" fmla="*/ 875104 w 1167645"/>
                  <a:gd name="connsiteY2" fmla="*/ 872242 h 1007006"/>
                  <a:gd name="connsiteX3" fmla="*/ 0 w 1167645"/>
                  <a:gd name="connsiteY3" fmla="*/ 0 h 1007006"/>
                  <a:gd name="connsiteX0" fmla="*/ 0 w 1167645"/>
                  <a:gd name="connsiteY0" fmla="*/ 0 h 1007006"/>
                  <a:gd name="connsiteX1" fmla="*/ 1167645 w 1167645"/>
                  <a:gd name="connsiteY1" fmla="*/ 1007006 h 1007006"/>
                  <a:gd name="connsiteX2" fmla="*/ 875104 w 1167645"/>
                  <a:gd name="connsiteY2" fmla="*/ 872242 h 1007006"/>
                  <a:gd name="connsiteX3" fmla="*/ 0 w 1167645"/>
                  <a:gd name="connsiteY3" fmla="*/ 0 h 1007006"/>
                  <a:gd name="connsiteX0" fmla="*/ 0 w 1167645"/>
                  <a:gd name="connsiteY0" fmla="*/ 0 h 1007006"/>
                  <a:gd name="connsiteX1" fmla="*/ 1167645 w 1167645"/>
                  <a:gd name="connsiteY1" fmla="*/ 1007006 h 1007006"/>
                  <a:gd name="connsiteX2" fmla="*/ 875104 w 1167645"/>
                  <a:gd name="connsiteY2" fmla="*/ 872242 h 1007006"/>
                  <a:gd name="connsiteX3" fmla="*/ 0 w 1167645"/>
                  <a:gd name="connsiteY3" fmla="*/ 0 h 1007006"/>
                  <a:gd name="connsiteX0" fmla="*/ 0 w 1174788"/>
                  <a:gd name="connsiteY0" fmla="*/ 0 h 1016531"/>
                  <a:gd name="connsiteX1" fmla="*/ 1174788 w 1174788"/>
                  <a:gd name="connsiteY1" fmla="*/ 1016531 h 1016531"/>
                  <a:gd name="connsiteX2" fmla="*/ 882247 w 1174788"/>
                  <a:gd name="connsiteY2" fmla="*/ 881767 h 1016531"/>
                  <a:gd name="connsiteX3" fmla="*/ 0 w 1174788"/>
                  <a:gd name="connsiteY3" fmla="*/ 0 h 1016531"/>
                  <a:gd name="connsiteX0" fmla="*/ 0 w 1165263"/>
                  <a:gd name="connsiteY0" fmla="*/ 0 h 1018912"/>
                  <a:gd name="connsiteX1" fmla="*/ 1165263 w 1165263"/>
                  <a:gd name="connsiteY1" fmla="*/ 1018912 h 1018912"/>
                  <a:gd name="connsiteX2" fmla="*/ 882247 w 1165263"/>
                  <a:gd name="connsiteY2" fmla="*/ 881767 h 1018912"/>
                  <a:gd name="connsiteX3" fmla="*/ 0 w 1165263"/>
                  <a:gd name="connsiteY3" fmla="*/ 0 h 1018912"/>
                  <a:gd name="connsiteX0" fmla="*/ 0 w 1165263"/>
                  <a:gd name="connsiteY0" fmla="*/ 0 h 1018912"/>
                  <a:gd name="connsiteX1" fmla="*/ 1165263 w 1165263"/>
                  <a:gd name="connsiteY1" fmla="*/ 1018912 h 1018912"/>
                  <a:gd name="connsiteX2" fmla="*/ 875103 w 1165263"/>
                  <a:gd name="connsiteY2" fmla="*/ 884149 h 1018912"/>
                  <a:gd name="connsiteX3" fmla="*/ 0 w 1165263"/>
                  <a:gd name="connsiteY3" fmla="*/ 0 h 1018912"/>
                  <a:gd name="connsiteX0" fmla="*/ 0 w 1165263"/>
                  <a:gd name="connsiteY0" fmla="*/ 0 h 1018912"/>
                  <a:gd name="connsiteX1" fmla="*/ 1165263 w 1165263"/>
                  <a:gd name="connsiteY1" fmla="*/ 1018912 h 1018912"/>
                  <a:gd name="connsiteX2" fmla="*/ 875103 w 1165263"/>
                  <a:gd name="connsiteY2" fmla="*/ 884149 h 1018912"/>
                  <a:gd name="connsiteX3" fmla="*/ 0 w 1165263"/>
                  <a:gd name="connsiteY3" fmla="*/ 0 h 1018912"/>
                  <a:gd name="connsiteX0" fmla="*/ 0 w 1165263"/>
                  <a:gd name="connsiteY0" fmla="*/ 0 h 1018912"/>
                  <a:gd name="connsiteX1" fmla="*/ 1165263 w 1165263"/>
                  <a:gd name="connsiteY1" fmla="*/ 1018912 h 1018912"/>
                  <a:gd name="connsiteX2" fmla="*/ 875103 w 1165263"/>
                  <a:gd name="connsiteY2" fmla="*/ 884149 h 1018912"/>
                  <a:gd name="connsiteX3" fmla="*/ 0 w 1165263"/>
                  <a:gd name="connsiteY3" fmla="*/ 0 h 1018912"/>
                  <a:gd name="connsiteX0" fmla="*/ 0 w 1165263"/>
                  <a:gd name="connsiteY0" fmla="*/ 0 h 1018912"/>
                  <a:gd name="connsiteX1" fmla="*/ 1165263 w 1165263"/>
                  <a:gd name="connsiteY1" fmla="*/ 1018912 h 1018912"/>
                  <a:gd name="connsiteX2" fmla="*/ 875103 w 1165263"/>
                  <a:gd name="connsiteY2" fmla="*/ 884149 h 1018912"/>
                  <a:gd name="connsiteX3" fmla="*/ 0 w 1165263"/>
                  <a:gd name="connsiteY3" fmla="*/ 0 h 1018912"/>
                  <a:gd name="connsiteX0" fmla="*/ 0 w 1165263"/>
                  <a:gd name="connsiteY0" fmla="*/ 0 h 1021293"/>
                  <a:gd name="connsiteX1" fmla="*/ 1165263 w 1165263"/>
                  <a:gd name="connsiteY1" fmla="*/ 1021293 h 1021293"/>
                  <a:gd name="connsiteX2" fmla="*/ 875103 w 1165263"/>
                  <a:gd name="connsiteY2" fmla="*/ 884149 h 1021293"/>
                  <a:gd name="connsiteX3" fmla="*/ 0 w 1165263"/>
                  <a:gd name="connsiteY3" fmla="*/ 0 h 1021293"/>
                  <a:gd name="connsiteX0" fmla="*/ 0 w 1172407"/>
                  <a:gd name="connsiteY0" fmla="*/ 0 h 1018911"/>
                  <a:gd name="connsiteX1" fmla="*/ 1172407 w 1172407"/>
                  <a:gd name="connsiteY1" fmla="*/ 1018911 h 1018911"/>
                  <a:gd name="connsiteX2" fmla="*/ 875103 w 1172407"/>
                  <a:gd name="connsiteY2" fmla="*/ 884149 h 1018911"/>
                  <a:gd name="connsiteX3" fmla="*/ 0 w 1172407"/>
                  <a:gd name="connsiteY3" fmla="*/ 0 h 1018911"/>
                  <a:gd name="connsiteX0" fmla="*/ 0 w 1167644"/>
                  <a:gd name="connsiteY0" fmla="*/ 0 h 1018911"/>
                  <a:gd name="connsiteX1" fmla="*/ 1167644 w 1167644"/>
                  <a:gd name="connsiteY1" fmla="*/ 1018911 h 1018911"/>
                  <a:gd name="connsiteX2" fmla="*/ 875103 w 1167644"/>
                  <a:gd name="connsiteY2" fmla="*/ 884149 h 1018911"/>
                  <a:gd name="connsiteX3" fmla="*/ 0 w 1167644"/>
                  <a:gd name="connsiteY3" fmla="*/ 0 h 1018911"/>
                  <a:gd name="connsiteX0" fmla="*/ 0 w 1167644"/>
                  <a:gd name="connsiteY0" fmla="*/ 0 h 1018911"/>
                  <a:gd name="connsiteX1" fmla="*/ 1167644 w 1167644"/>
                  <a:gd name="connsiteY1" fmla="*/ 1018911 h 1018911"/>
                  <a:gd name="connsiteX2" fmla="*/ 875103 w 1167644"/>
                  <a:gd name="connsiteY2" fmla="*/ 884149 h 1018911"/>
                  <a:gd name="connsiteX3" fmla="*/ 0 w 1167644"/>
                  <a:gd name="connsiteY3" fmla="*/ 0 h 1018911"/>
                  <a:gd name="connsiteX0" fmla="*/ 0 w 1160500"/>
                  <a:gd name="connsiteY0" fmla="*/ 0 h 1018911"/>
                  <a:gd name="connsiteX1" fmla="*/ 1160500 w 1160500"/>
                  <a:gd name="connsiteY1" fmla="*/ 1018911 h 1018911"/>
                  <a:gd name="connsiteX2" fmla="*/ 867959 w 1160500"/>
                  <a:gd name="connsiteY2" fmla="*/ 884149 h 1018911"/>
                  <a:gd name="connsiteX3" fmla="*/ 0 w 1160500"/>
                  <a:gd name="connsiteY3" fmla="*/ 0 h 1018911"/>
                  <a:gd name="connsiteX0" fmla="*/ 0 w 1160500"/>
                  <a:gd name="connsiteY0" fmla="*/ 0 h 1018911"/>
                  <a:gd name="connsiteX1" fmla="*/ 1160500 w 1160500"/>
                  <a:gd name="connsiteY1" fmla="*/ 1018911 h 1018911"/>
                  <a:gd name="connsiteX2" fmla="*/ 867959 w 1160500"/>
                  <a:gd name="connsiteY2" fmla="*/ 884149 h 1018911"/>
                  <a:gd name="connsiteX3" fmla="*/ 0 w 1160500"/>
                  <a:gd name="connsiteY3" fmla="*/ 0 h 1018911"/>
                  <a:gd name="connsiteX0" fmla="*/ 0 w 1160500"/>
                  <a:gd name="connsiteY0" fmla="*/ 0 h 1018911"/>
                  <a:gd name="connsiteX1" fmla="*/ 1160500 w 1160500"/>
                  <a:gd name="connsiteY1" fmla="*/ 1018911 h 1018911"/>
                  <a:gd name="connsiteX2" fmla="*/ 867959 w 1160500"/>
                  <a:gd name="connsiteY2" fmla="*/ 884149 h 1018911"/>
                  <a:gd name="connsiteX3" fmla="*/ 0 w 1160500"/>
                  <a:gd name="connsiteY3" fmla="*/ 0 h 1018911"/>
                  <a:gd name="connsiteX0" fmla="*/ 0 w 1158088"/>
                  <a:gd name="connsiteY0" fmla="*/ 0 h 1024946"/>
                  <a:gd name="connsiteX1" fmla="*/ 1158088 w 1158088"/>
                  <a:gd name="connsiteY1" fmla="*/ 1024946 h 1024946"/>
                  <a:gd name="connsiteX2" fmla="*/ 865547 w 1158088"/>
                  <a:gd name="connsiteY2" fmla="*/ 890184 h 1024946"/>
                  <a:gd name="connsiteX3" fmla="*/ 0 w 1158088"/>
                  <a:gd name="connsiteY3" fmla="*/ 0 h 1024946"/>
                  <a:gd name="connsiteX0" fmla="*/ 0 w 1158088"/>
                  <a:gd name="connsiteY0" fmla="*/ 0 h 1024946"/>
                  <a:gd name="connsiteX1" fmla="*/ 1158088 w 1158088"/>
                  <a:gd name="connsiteY1" fmla="*/ 1024946 h 1024946"/>
                  <a:gd name="connsiteX2" fmla="*/ 865547 w 1158088"/>
                  <a:gd name="connsiteY2" fmla="*/ 890184 h 1024946"/>
                  <a:gd name="connsiteX3" fmla="*/ 0 w 1158088"/>
                  <a:gd name="connsiteY3" fmla="*/ 0 h 1024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8088" h="1024946">
                    <a:moveTo>
                      <a:pt x="0" y="0"/>
                    </a:moveTo>
                    <a:cubicBezTo>
                      <a:pt x="695995" y="281858"/>
                      <a:pt x="1149390" y="683745"/>
                      <a:pt x="1158088" y="1024946"/>
                    </a:cubicBezTo>
                    <a:lnTo>
                      <a:pt x="865547" y="890184"/>
                    </a:lnTo>
                    <a:cubicBezTo>
                      <a:pt x="825277" y="670457"/>
                      <a:pt x="447443" y="313352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63000">
                    <a:schemeClr val="accent1"/>
                  </a:gs>
                  <a:gs pos="29000">
                    <a:schemeClr val="accent1">
                      <a:lumMod val="50000"/>
                    </a:schemeClr>
                  </a:gs>
                  <a:gs pos="0">
                    <a:schemeClr val="accent1">
                      <a:lumMod val="30000"/>
                    </a:schemeClr>
                  </a:gs>
                  <a:gs pos="100000">
                    <a:schemeClr val="accent1"/>
                  </a:gs>
                </a:gsLst>
                <a:lin ang="3600000" scaled="0"/>
              </a:gradFill>
              <a:ln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B5FE6A0-FD91-48FD-BF56-C1FDB1A8035D}"/>
                </a:ext>
              </a:extLst>
            </p:cNvPr>
            <p:cNvGrpSpPr/>
            <p:nvPr/>
          </p:nvGrpSpPr>
          <p:grpSpPr>
            <a:xfrm>
              <a:off x="2658429" y="1"/>
              <a:ext cx="1769714" cy="2866407"/>
              <a:chOff x="1950887" y="-1"/>
              <a:chExt cx="1414279" cy="2866407"/>
            </a:xfrm>
            <a:gradFill>
              <a:gsLst>
                <a:gs pos="0">
                  <a:srgbClr val="92D050">
                    <a:lumMod val="30000"/>
                  </a:srgbClr>
                </a:gs>
                <a:gs pos="65000">
                  <a:srgbClr val="92D050"/>
                </a:gs>
                <a:gs pos="100000">
                  <a:srgbClr val="92D050"/>
                </a:gs>
              </a:gsLst>
              <a:lin ang="14400000" scaled="0"/>
            </a:gradFill>
          </p:grpSpPr>
          <p:sp>
            <p:nvSpPr>
              <p:cNvPr id="21" name="Rectangle 24">
                <a:extLst>
                  <a:ext uri="{FF2B5EF4-FFF2-40B4-BE49-F238E27FC236}">
                    <a16:creationId xmlns:a16="http://schemas.microsoft.com/office/drawing/2014/main" id="{B4FC4286-0903-462C-9BB6-65DB72D1B593}"/>
                  </a:ext>
                </a:extLst>
              </p:cNvPr>
              <p:cNvSpPr/>
              <p:nvPr/>
            </p:nvSpPr>
            <p:spPr>
              <a:xfrm>
                <a:off x="1950887" y="-1"/>
                <a:ext cx="1414279" cy="2045803"/>
              </a:xfrm>
              <a:custGeom>
                <a:avLst/>
                <a:gdLst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0 w 1412807"/>
                  <a:gd name="connsiteY3" fmla="*/ 2045803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13001 w 1412807"/>
                  <a:gd name="connsiteY3" fmla="*/ 1855123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8667 w 1412807"/>
                  <a:gd name="connsiteY3" fmla="*/ 1824788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8667 w 1412807"/>
                  <a:gd name="connsiteY3" fmla="*/ 1807453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8667 w 1412807"/>
                  <a:gd name="connsiteY3" fmla="*/ 1746782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8667 w 1412807"/>
                  <a:gd name="connsiteY3" fmla="*/ 1781452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13001 w 1412807"/>
                  <a:gd name="connsiteY3" fmla="*/ 1798787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13001 w 1412807"/>
                  <a:gd name="connsiteY3" fmla="*/ 1798787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13001 w 1412807"/>
                  <a:gd name="connsiteY3" fmla="*/ 1777119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13001 w 1412807"/>
                  <a:gd name="connsiteY3" fmla="*/ 1777119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8667 w 1412807"/>
                  <a:gd name="connsiteY3" fmla="*/ 1746783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8667 w 1412807"/>
                  <a:gd name="connsiteY3" fmla="*/ 1742450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4334 w 1412807"/>
                  <a:gd name="connsiteY3" fmla="*/ 1742450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6715 w 1412807"/>
                  <a:gd name="connsiteY3" fmla="*/ 1621006 h 2045803"/>
                  <a:gd name="connsiteX4" fmla="*/ 0 w 1412807"/>
                  <a:gd name="connsiteY4" fmla="*/ 0 h 2045803"/>
                  <a:gd name="connsiteX0" fmla="*/ 1472 w 1414279"/>
                  <a:gd name="connsiteY0" fmla="*/ 0 h 2045803"/>
                  <a:gd name="connsiteX1" fmla="*/ 1414279 w 1414279"/>
                  <a:gd name="connsiteY1" fmla="*/ 0 h 2045803"/>
                  <a:gd name="connsiteX2" fmla="*/ 1414279 w 1414279"/>
                  <a:gd name="connsiteY2" fmla="*/ 2045803 h 2045803"/>
                  <a:gd name="connsiteX3" fmla="*/ 3424 w 1414279"/>
                  <a:gd name="connsiteY3" fmla="*/ 1561474 h 2045803"/>
                  <a:gd name="connsiteX4" fmla="*/ 1472 w 1414279"/>
                  <a:gd name="connsiteY4" fmla="*/ 0 h 2045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4279" h="2045803">
                    <a:moveTo>
                      <a:pt x="1472" y="0"/>
                    </a:moveTo>
                    <a:lnTo>
                      <a:pt x="1414279" y="0"/>
                    </a:lnTo>
                    <a:lnTo>
                      <a:pt x="1414279" y="2045803"/>
                    </a:lnTo>
                    <a:lnTo>
                      <a:pt x="3424" y="1561474"/>
                    </a:lnTo>
                    <a:cubicBezTo>
                      <a:pt x="-5243" y="951767"/>
                      <a:pt x="5806" y="618374"/>
                      <a:pt x="14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2" name="Freeform 31">
                <a:extLst>
                  <a:ext uri="{FF2B5EF4-FFF2-40B4-BE49-F238E27FC236}">
                    <a16:creationId xmlns:a16="http://schemas.microsoft.com/office/drawing/2014/main" id="{A8FF19B7-AA8B-4124-BC5F-8D2D39762D6C}"/>
                  </a:ext>
                </a:extLst>
              </p:cNvPr>
              <p:cNvSpPr/>
              <p:nvPr/>
            </p:nvSpPr>
            <p:spPr>
              <a:xfrm>
                <a:off x="1955039" y="1552780"/>
                <a:ext cx="1399862" cy="1313626"/>
              </a:xfrm>
              <a:custGeom>
                <a:avLst/>
                <a:gdLst>
                  <a:gd name="connsiteX0" fmla="*/ 0 w 1447061"/>
                  <a:gd name="connsiteY0" fmla="*/ 0 h 870011"/>
                  <a:gd name="connsiteX1" fmla="*/ 1447061 w 1447061"/>
                  <a:gd name="connsiteY1" fmla="*/ 17755 h 870011"/>
                  <a:gd name="connsiteX2" fmla="*/ 1402672 w 1447061"/>
                  <a:gd name="connsiteY2" fmla="*/ 870011 h 870011"/>
                  <a:gd name="connsiteX3" fmla="*/ 0 w 1447061"/>
                  <a:gd name="connsiteY3" fmla="*/ 0 h 870011"/>
                  <a:gd name="connsiteX0" fmla="*/ 0 w 1402672"/>
                  <a:gd name="connsiteY0" fmla="*/ 0 h 870011"/>
                  <a:gd name="connsiteX1" fmla="*/ 1402672 w 1402672"/>
                  <a:gd name="connsiteY1" fmla="*/ 26633 h 870011"/>
                  <a:gd name="connsiteX2" fmla="*/ 1402672 w 1402672"/>
                  <a:gd name="connsiteY2" fmla="*/ 870011 h 870011"/>
                  <a:gd name="connsiteX3" fmla="*/ 0 w 1402672"/>
                  <a:gd name="connsiteY3" fmla="*/ 0 h 870011"/>
                  <a:gd name="connsiteX0" fmla="*/ 0 w 1402672"/>
                  <a:gd name="connsiteY0" fmla="*/ 0 h 870011"/>
                  <a:gd name="connsiteX1" fmla="*/ 1402672 w 1402672"/>
                  <a:gd name="connsiteY1" fmla="*/ 0 h 870011"/>
                  <a:gd name="connsiteX2" fmla="*/ 1402672 w 1402672"/>
                  <a:gd name="connsiteY2" fmla="*/ 870011 h 870011"/>
                  <a:gd name="connsiteX3" fmla="*/ 0 w 1402672"/>
                  <a:gd name="connsiteY3" fmla="*/ 0 h 870011"/>
                  <a:gd name="connsiteX0" fmla="*/ 0 w 1402672"/>
                  <a:gd name="connsiteY0" fmla="*/ 0 h 825623"/>
                  <a:gd name="connsiteX1" fmla="*/ 1402672 w 1402672"/>
                  <a:gd name="connsiteY1" fmla="*/ 0 h 825623"/>
                  <a:gd name="connsiteX2" fmla="*/ 1402672 w 1402672"/>
                  <a:gd name="connsiteY2" fmla="*/ 825623 h 825623"/>
                  <a:gd name="connsiteX3" fmla="*/ 0 w 1402672"/>
                  <a:gd name="connsiteY3" fmla="*/ 0 h 825623"/>
                  <a:gd name="connsiteX0" fmla="*/ 0 w 1402672"/>
                  <a:gd name="connsiteY0" fmla="*/ 0 h 816745"/>
                  <a:gd name="connsiteX1" fmla="*/ 1402672 w 1402672"/>
                  <a:gd name="connsiteY1" fmla="*/ 0 h 816745"/>
                  <a:gd name="connsiteX2" fmla="*/ 1402672 w 1402672"/>
                  <a:gd name="connsiteY2" fmla="*/ 816745 h 816745"/>
                  <a:gd name="connsiteX3" fmla="*/ 0 w 1402672"/>
                  <a:gd name="connsiteY3" fmla="*/ 0 h 816745"/>
                  <a:gd name="connsiteX0" fmla="*/ 0 w 1420427"/>
                  <a:gd name="connsiteY0" fmla="*/ 0 h 843378"/>
                  <a:gd name="connsiteX1" fmla="*/ 1402672 w 1420427"/>
                  <a:gd name="connsiteY1" fmla="*/ 0 h 843378"/>
                  <a:gd name="connsiteX2" fmla="*/ 1420427 w 1420427"/>
                  <a:gd name="connsiteY2" fmla="*/ 843378 h 843378"/>
                  <a:gd name="connsiteX3" fmla="*/ 0 w 1420427"/>
                  <a:gd name="connsiteY3" fmla="*/ 0 h 843378"/>
                  <a:gd name="connsiteX0" fmla="*/ 0 w 1420427"/>
                  <a:gd name="connsiteY0" fmla="*/ 0 h 807867"/>
                  <a:gd name="connsiteX1" fmla="*/ 1402672 w 1420427"/>
                  <a:gd name="connsiteY1" fmla="*/ 0 h 807867"/>
                  <a:gd name="connsiteX2" fmla="*/ 1420427 w 1420427"/>
                  <a:gd name="connsiteY2" fmla="*/ 807867 h 807867"/>
                  <a:gd name="connsiteX3" fmla="*/ 0 w 1420427"/>
                  <a:gd name="connsiteY3" fmla="*/ 0 h 807867"/>
                  <a:gd name="connsiteX0" fmla="*/ 0 w 1402672"/>
                  <a:gd name="connsiteY0" fmla="*/ 0 h 807867"/>
                  <a:gd name="connsiteX1" fmla="*/ 1402672 w 1402672"/>
                  <a:gd name="connsiteY1" fmla="*/ 0 h 807867"/>
                  <a:gd name="connsiteX2" fmla="*/ 1393794 w 1402672"/>
                  <a:gd name="connsiteY2" fmla="*/ 807867 h 807867"/>
                  <a:gd name="connsiteX3" fmla="*/ 0 w 1402672"/>
                  <a:gd name="connsiteY3" fmla="*/ 0 h 807867"/>
                  <a:gd name="connsiteX0" fmla="*/ 0 w 1407347"/>
                  <a:gd name="connsiteY0" fmla="*/ 0 h 898873"/>
                  <a:gd name="connsiteX1" fmla="*/ 1402672 w 1407347"/>
                  <a:gd name="connsiteY1" fmla="*/ 0 h 898873"/>
                  <a:gd name="connsiteX2" fmla="*/ 1406795 w 1407347"/>
                  <a:gd name="connsiteY2" fmla="*/ 898873 h 898873"/>
                  <a:gd name="connsiteX3" fmla="*/ 0 w 1407347"/>
                  <a:gd name="connsiteY3" fmla="*/ 0 h 898873"/>
                  <a:gd name="connsiteX0" fmla="*/ 0 w 1407347"/>
                  <a:gd name="connsiteY0" fmla="*/ 0 h 898873"/>
                  <a:gd name="connsiteX1" fmla="*/ 1402672 w 1407347"/>
                  <a:gd name="connsiteY1" fmla="*/ 0 h 898873"/>
                  <a:gd name="connsiteX2" fmla="*/ 1406795 w 1407347"/>
                  <a:gd name="connsiteY2" fmla="*/ 898873 h 898873"/>
                  <a:gd name="connsiteX3" fmla="*/ 0 w 1407347"/>
                  <a:gd name="connsiteY3" fmla="*/ 0 h 898873"/>
                  <a:gd name="connsiteX0" fmla="*/ 0 w 1407347"/>
                  <a:gd name="connsiteY0" fmla="*/ 0 h 898873"/>
                  <a:gd name="connsiteX1" fmla="*/ 1402672 w 1407347"/>
                  <a:gd name="connsiteY1" fmla="*/ 0 h 898873"/>
                  <a:gd name="connsiteX2" fmla="*/ 1406795 w 1407347"/>
                  <a:gd name="connsiteY2" fmla="*/ 898873 h 898873"/>
                  <a:gd name="connsiteX3" fmla="*/ 0 w 1407347"/>
                  <a:gd name="connsiteY3" fmla="*/ 0 h 898873"/>
                  <a:gd name="connsiteX0" fmla="*/ 0 w 1407347"/>
                  <a:gd name="connsiteY0" fmla="*/ 0 h 898873"/>
                  <a:gd name="connsiteX1" fmla="*/ 1402672 w 1407347"/>
                  <a:gd name="connsiteY1" fmla="*/ 0 h 898873"/>
                  <a:gd name="connsiteX2" fmla="*/ 1406795 w 1407347"/>
                  <a:gd name="connsiteY2" fmla="*/ 898873 h 898873"/>
                  <a:gd name="connsiteX3" fmla="*/ 0 w 1407347"/>
                  <a:gd name="connsiteY3" fmla="*/ 0 h 898873"/>
                  <a:gd name="connsiteX0" fmla="*/ 0 w 1398680"/>
                  <a:gd name="connsiteY0" fmla="*/ 0 h 1137224"/>
                  <a:gd name="connsiteX1" fmla="*/ 1394005 w 1398680"/>
                  <a:gd name="connsiteY1" fmla="*/ 238351 h 1137224"/>
                  <a:gd name="connsiteX2" fmla="*/ 1398128 w 1398680"/>
                  <a:gd name="connsiteY2" fmla="*/ 1137224 h 1137224"/>
                  <a:gd name="connsiteX3" fmla="*/ 0 w 1398680"/>
                  <a:gd name="connsiteY3" fmla="*/ 0 h 1137224"/>
                  <a:gd name="connsiteX0" fmla="*/ 0 w 1398680"/>
                  <a:gd name="connsiteY0" fmla="*/ 0 h 1137224"/>
                  <a:gd name="connsiteX1" fmla="*/ 1394005 w 1398680"/>
                  <a:gd name="connsiteY1" fmla="*/ 238351 h 1137224"/>
                  <a:gd name="connsiteX2" fmla="*/ 1398128 w 1398680"/>
                  <a:gd name="connsiteY2" fmla="*/ 1137224 h 1137224"/>
                  <a:gd name="connsiteX3" fmla="*/ 0 w 1398680"/>
                  <a:gd name="connsiteY3" fmla="*/ 0 h 1137224"/>
                  <a:gd name="connsiteX0" fmla="*/ 0 w 1398680"/>
                  <a:gd name="connsiteY0" fmla="*/ 0 h 1137224"/>
                  <a:gd name="connsiteX1" fmla="*/ 1394005 w 1398680"/>
                  <a:gd name="connsiteY1" fmla="*/ 238351 h 1137224"/>
                  <a:gd name="connsiteX2" fmla="*/ 1398128 w 1398680"/>
                  <a:gd name="connsiteY2" fmla="*/ 1137224 h 1137224"/>
                  <a:gd name="connsiteX3" fmla="*/ 0 w 1398680"/>
                  <a:gd name="connsiteY3" fmla="*/ 0 h 1137224"/>
                  <a:gd name="connsiteX0" fmla="*/ 50 w 1398730"/>
                  <a:gd name="connsiteY0" fmla="*/ 0 h 1137224"/>
                  <a:gd name="connsiteX1" fmla="*/ 1394055 w 1398730"/>
                  <a:gd name="connsiteY1" fmla="*/ 238351 h 1137224"/>
                  <a:gd name="connsiteX2" fmla="*/ 1398178 w 1398730"/>
                  <a:gd name="connsiteY2" fmla="*/ 1137224 h 1137224"/>
                  <a:gd name="connsiteX3" fmla="*/ 50 w 1398730"/>
                  <a:gd name="connsiteY3" fmla="*/ 0 h 1137224"/>
                  <a:gd name="connsiteX0" fmla="*/ 50 w 1402914"/>
                  <a:gd name="connsiteY0" fmla="*/ 0 h 1145892"/>
                  <a:gd name="connsiteX1" fmla="*/ 1394055 w 1402914"/>
                  <a:gd name="connsiteY1" fmla="*/ 238351 h 1145892"/>
                  <a:gd name="connsiteX2" fmla="*/ 1402511 w 1402914"/>
                  <a:gd name="connsiteY2" fmla="*/ 1145892 h 1145892"/>
                  <a:gd name="connsiteX3" fmla="*/ 50 w 1402914"/>
                  <a:gd name="connsiteY3" fmla="*/ 0 h 1145892"/>
                  <a:gd name="connsiteX0" fmla="*/ 51 w 1402915"/>
                  <a:gd name="connsiteY0" fmla="*/ 0 h 1145892"/>
                  <a:gd name="connsiteX1" fmla="*/ 1394056 w 1402915"/>
                  <a:gd name="connsiteY1" fmla="*/ 238351 h 1145892"/>
                  <a:gd name="connsiteX2" fmla="*/ 1402512 w 1402915"/>
                  <a:gd name="connsiteY2" fmla="*/ 1145892 h 1145892"/>
                  <a:gd name="connsiteX3" fmla="*/ 51 w 1402915"/>
                  <a:gd name="connsiteY3" fmla="*/ 0 h 1145892"/>
                  <a:gd name="connsiteX0" fmla="*/ 53 w 1402917"/>
                  <a:gd name="connsiteY0" fmla="*/ 0 h 1145892"/>
                  <a:gd name="connsiteX1" fmla="*/ 1394058 w 1402917"/>
                  <a:gd name="connsiteY1" fmla="*/ 238351 h 1145892"/>
                  <a:gd name="connsiteX2" fmla="*/ 1402514 w 1402917"/>
                  <a:gd name="connsiteY2" fmla="*/ 1145892 h 1145892"/>
                  <a:gd name="connsiteX3" fmla="*/ 53 w 1402917"/>
                  <a:gd name="connsiteY3" fmla="*/ 0 h 1145892"/>
                  <a:gd name="connsiteX0" fmla="*/ 52 w 1402916"/>
                  <a:gd name="connsiteY0" fmla="*/ 0 h 1145892"/>
                  <a:gd name="connsiteX1" fmla="*/ 1394057 w 1402916"/>
                  <a:gd name="connsiteY1" fmla="*/ 238351 h 1145892"/>
                  <a:gd name="connsiteX2" fmla="*/ 1402513 w 1402916"/>
                  <a:gd name="connsiteY2" fmla="*/ 1145892 h 1145892"/>
                  <a:gd name="connsiteX3" fmla="*/ 52 w 1402916"/>
                  <a:gd name="connsiteY3" fmla="*/ 0 h 1145892"/>
                  <a:gd name="connsiteX0" fmla="*/ 52 w 1402513"/>
                  <a:gd name="connsiteY0" fmla="*/ 0 h 1145892"/>
                  <a:gd name="connsiteX1" fmla="*/ 1394057 w 1402513"/>
                  <a:gd name="connsiteY1" fmla="*/ 238351 h 1145892"/>
                  <a:gd name="connsiteX2" fmla="*/ 1402513 w 1402513"/>
                  <a:gd name="connsiteY2" fmla="*/ 1145892 h 1145892"/>
                  <a:gd name="connsiteX3" fmla="*/ 52 w 1402513"/>
                  <a:gd name="connsiteY3" fmla="*/ 0 h 1145892"/>
                  <a:gd name="connsiteX0" fmla="*/ 52 w 1406847"/>
                  <a:gd name="connsiteY0" fmla="*/ 0 h 1150225"/>
                  <a:gd name="connsiteX1" fmla="*/ 1394057 w 1406847"/>
                  <a:gd name="connsiteY1" fmla="*/ 238351 h 1150225"/>
                  <a:gd name="connsiteX2" fmla="*/ 1406847 w 1406847"/>
                  <a:gd name="connsiteY2" fmla="*/ 1150225 h 1150225"/>
                  <a:gd name="connsiteX3" fmla="*/ 52 w 1406847"/>
                  <a:gd name="connsiteY3" fmla="*/ 0 h 1150225"/>
                  <a:gd name="connsiteX0" fmla="*/ 0 w 1406795"/>
                  <a:gd name="connsiteY0" fmla="*/ 0 h 1150225"/>
                  <a:gd name="connsiteX1" fmla="*/ 1394005 w 1406795"/>
                  <a:gd name="connsiteY1" fmla="*/ 238351 h 1150225"/>
                  <a:gd name="connsiteX2" fmla="*/ 1406795 w 1406795"/>
                  <a:gd name="connsiteY2" fmla="*/ 1150225 h 1150225"/>
                  <a:gd name="connsiteX3" fmla="*/ 0 w 1406795"/>
                  <a:gd name="connsiteY3" fmla="*/ 0 h 1150225"/>
                  <a:gd name="connsiteX0" fmla="*/ 0 w 1394005"/>
                  <a:gd name="connsiteY0" fmla="*/ 0 h 1106889"/>
                  <a:gd name="connsiteX1" fmla="*/ 1394005 w 1394005"/>
                  <a:gd name="connsiteY1" fmla="*/ 238351 h 1106889"/>
                  <a:gd name="connsiteX2" fmla="*/ 1255117 w 1394005"/>
                  <a:gd name="connsiteY2" fmla="*/ 1106889 h 1106889"/>
                  <a:gd name="connsiteX3" fmla="*/ 0 w 1394005"/>
                  <a:gd name="connsiteY3" fmla="*/ 0 h 1106889"/>
                  <a:gd name="connsiteX0" fmla="*/ 0 w 1394005"/>
                  <a:gd name="connsiteY0" fmla="*/ 0 h 1106889"/>
                  <a:gd name="connsiteX1" fmla="*/ 1394005 w 1394005"/>
                  <a:gd name="connsiteY1" fmla="*/ 238351 h 1106889"/>
                  <a:gd name="connsiteX2" fmla="*/ 1255117 w 1394005"/>
                  <a:gd name="connsiteY2" fmla="*/ 1106889 h 1106889"/>
                  <a:gd name="connsiteX3" fmla="*/ 0 w 1394005"/>
                  <a:gd name="connsiteY3" fmla="*/ 0 h 1106889"/>
                  <a:gd name="connsiteX0" fmla="*/ 0 w 1394005"/>
                  <a:gd name="connsiteY0" fmla="*/ 0 h 1106889"/>
                  <a:gd name="connsiteX1" fmla="*/ 1394005 w 1394005"/>
                  <a:gd name="connsiteY1" fmla="*/ 238351 h 1106889"/>
                  <a:gd name="connsiteX2" fmla="*/ 1255117 w 1394005"/>
                  <a:gd name="connsiteY2" fmla="*/ 1106889 h 1106889"/>
                  <a:gd name="connsiteX3" fmla="*/ 0 w 1394005"/>
                  <a:gd name="connsiteY3" fmla="*/ 0 h 1106889"/>
                  <a:gd name="connsiteX0" fmla="*/ 0 w 1394005"/>
                  <a:gd name="connsiteY0" fmla="*/ 0 h 1106889"/>
                  <a:gd name="connsiteX1" fmla="*/ 1394005 w 1394005"/>
                  <a:gd name="connsiteY1" fmla="*/ 238351 h 1106889"/>
                  <a:gd name="connsiteX2" fmla="*/ 1255117 w 1394005"/>
                  <a:gd name="connsiteY2" fmla="*/ 1106889 h 1106889"/>
                  <a:gd name="connsiteX3" fmla="*/ 0 w 1394005"/>
                  <a:gd name="connsiteY3" fmla="*/ 0 h 1106889"/>
                  <a:gd name="connsiteX0" fmla="*/ 0 w 1394005"/>
                  <a:gd name="connsiteY0" fmla="*/ 0 h 1106889"/>
                  <a:gd name="connsiteX1" fmla="*/ 1394005 w 1394005"/>
                  <a:gd name="connsiteY1" fmla="*/ 238351 h 1106889"/>
                  <a:gd name="connsiteX2" fmla="*/ 1255117 w 1394005"/>
                  <a:gd name="connsiteY2" fmla="*/ 1106889 h 1106889"/>
                  <a:gd name="connsiteX3" fmla="*/ 0 w 1394005"/>
                  <a:gd name="connsiteY3" fmla="*/ 0 h 1106889"/>
                  <a:gd name="connsiteX0" fmla="*/ 0 w 1394005"/>
                  <a:gd name="connsiteY0" fmla="*/ 0 h 1106889"/>
                  <a:gd name="connsiteX1" fmla="*/ 1394005 w 1394005"/>
                  <a:gd name="connsiteY1" fmla="*/ 238351 h 1106889"/>
                  <a:gd name="connsiteX2" fmla="*/ 1255117 w 1394005"/>
                  <a:gd name="connsiteY2" fmla="*/ 1106889 h 1106889"/>
                  <a:gd name="connsiteX3" fmla="*/ 0 w 1394005"/>
                  <a:gd name="connsiteY3" fmla="*/ 0 h 1106889"/>
                  <a:gd name="connsiteX0" fmla="*/ 0 w 1394005"/>
                  <a:gd name="connsiteY0" fmla="*/ 0 h 1106889"/>
                  <a:gd name="connsiteX1" fmla="*/ 1394005 w 1394005"/>
                  <a:gd name="connsiteY1" fmla="*/ 238351 h 1106889"/>
                  <a:gd name="connsiteX2" fmla="*/ 1255117 w 1394005"/>
                  <a:gd name="connsiteY2" fmla="*/ 1106889 h 1106889"/>
                  <a:gd name="connsiteX3" fmla="*/ 0 w 1394005"/>
                  <a:gd name="connsiteY3" fmla="*/ 0 h 1106889"/>
                  <a:gd name="connsiteX0" fmla="*/ 0 w 1394005"/>
                  <a:gd name="connsiteY0" fmla="*/ 0 h 1106889"/>
                  <a:gd name="connsiteX1" fmla="*/ 1394005 w 1394005"/>
                  <a:gd name="connsiteY1" fmla="*/ 238351 h 1106889"/>
                  <a:gd name="connsiteX2" fmla="*/ 1255117 w 1394005"/>
                  <a:gd name="connsiteY2" fmla="*/ 1106889 h 1106889"/>
                  <a:gd name="connsiteX3" fmla="*/ 0 w 1394005"/>
                  <a:gd name="connsiteY3" fmla="*/ 0 h 1106889"/>
                  <a:gd name="connsiteX0" fmla="*/ 0 w 1398338"/>
                  <a:gd name="connsiteY0" fmla="*/ 0 h 1106889"/>
                  <a:gd name="connsiteX1" fmla="*/ 1398338 w 1398338"/>
                  <a:gd name="connsiteY1" fmla="*/ 251352 h 1106889"/>
                  <a:gd name="connsiteX2" fmla="*/ 1255117 w 1398338"/>
                  <a:gd name="connsiteY2" fmla="*/ 1106889 h 1106889"/>
                  <a:gd name="connsiteX3" fmla="*/ 0 w 1398338"/>
                  <a:gd name="connsiteY3" fmla="*/ 0 h 1106889"/>
                  <a:gd name="connsiteX0" fmla="*/ 0 w 1402671"/>
                  <a:gd name="connsiteY0" fmla="*/ 0 h 1106889"/>
                  <a:gd name="connsiteX1" fmla="*/ 1402671 w 1402671"/>
                  <a:gd name="connsiteY1" fmla="*/ 247018 h 1106889"/>
                  <a:gd name="connsiteX2" fmla="*/ 1255117 w 1402671"/>
                  <a:gd name="connsiteY2" fmla="*/ 1106889 h 1106889"/>
                  <a:gd name="connsiteX3" fmla="*/ 0 w 1402671"/>
                  <a:gd name="connsiteY3" fmla="*/ 0 h 1106889"/>
                  <a:gd name="connsiteX0" fmla="*/ 0 w 1402671"/>
                  <a:gd name="connsiteY0" fmla="*/ 0 h 1106889"/>
                  <a:gd name="connsiteX1" fmla="*/ 1402671 w 1402671"/>
                  <a:gd name="connsiteY1" fmla="*/ 247018 h 1106889"/>
                  <a:gd name="connsiteX2" fmla="*/ 1255117 w 1402671"/>
                  <a:gd name="connsiteY2" fmla="*/ 1106889 h 1106889"/>
                  <a:gd name="connsiteX3" fmla="*/ 0 w 1402671"/>
                  <a:gd name="connsiteY3" fmla="*/ 0 h 1106889"/>
                  <a:gd name="connsiteX0" fmla="*/ 0 w 1402671"/>
                  <a:gd name="connsiteY0" fmla="*/ 0 h 1085221"/>
                  <a:gd name="connsiteX1" fmla="*/ 1402671 w 1402671"/>
                  <a:gd name="connsiteY1" fmla="*/ 247018 h 1085221"/>
                  <a:gd name="connsiteX2" fmla="*/ 1263785 w 1402671"/>
                  <a:gd name="connsiteY2" fmla="*/ 1085221 h 1085221"/>
                  <a:gd name="connsiteX3" fmla="*/ 0 w 1402671"/>
                  <a:gd name="connsiteY3" fmla="*/ 0 h 1085221"/>
                  <a:gd name="connsiteX0" fmla="*/ 0 w 1402671"/>
                  <a:gd name="connsiteY0" fmla="*/ 0 h 1080887"/>
                  <a:gd name="connsiteX1" fmla="*/ 1402671 w 1402671"/>
                  <a:gd name="connsiteY1" fmla="*/ 247018 h 1080887"/>
                  <a:gd name="connsiteX2" fmla="*/ 1246450 w 1402671"/>
                  <a:gd name="connsiteY2" fmla="*/ 1080887 h 1080887"/>
                  <a:gd name="connsiteX3" fmla="*/ 0 w 1402671"/>
                  <a:gd name="connsiteY3" fmla="*/ 0 h 1080887"/>
                  <a:gd name="connsiteX0" fmla="*/ 0 w 1402671"/>
                  <a:gd name="connsiteY0" fmla="*/ 0 h 1067887"/>
                  <a:gd name="connsiteX1" fmla="*/ 1402671 w 1402671"/>
                  <a:gd name="connsiteY1" fmla="*/ 247018 h 1067887"/>
                  <a:gd name="connsiteX2" fmla="*/ 1263784 w 1402671"/>
                  <a:gd name="connsiteY2" fmla="*/ 1067887 h 1067887"/>
                  <a:gd name="connsiteX3" fmla="*/ 0 w 1402671"/>
                  <a:gd name="connsiteY3" fmla="*/ 0 h 1067887"/>
                  <a:gd name="connsiteX0" fmla="*/ 0 w 1402671"/>
                  <a:gd name="connsiteY0" fmla="*/ 0 h 1067887"/>
                  <a:gd name="connsiteX1" fmla="*/ 1402671 w 1402671"/>
                  <a:gd name="connsiteY1" fmla="*/ 247018 h 1067887"/>
                  <a:gd name="connsiteX2" fmla="*/ 1263784 w 1402671"/>
                  <a:gd name="connsiteY2" fmla="*/ 1067887 h 1067887"/>
                  <a:gd name="connsiteX3" fmla="*/ 0 w 1402671"/>
                  <a:gd name="connsiteY3" fmla="*/ 0 h 1067887"/>
                  <a:gd name="connsiteX0" fmla="*/ 0 w 1402671"/>
                  <a:gd name="connsiteY0" fmla="*/ 0 h 1085222"/>
                  <a:gd name="connsiteX1" fmla="*/ 1402671 w 1402671"/>
                  <a:gd name="connsiteY1" fmla="*/ 247018 h 1085222"/>
                  <a:gd name="connsiteX2" fmla="*/ 1255116 w 1402671"/>
                  <a:gd name="connsiteY2" fmla="*/ 1085222 h 1085222"/>
                  <a:gd name="connsiteX3" fmla="*/ 0 w 1402671"/>
                  <a:gd name="connsiteY3" fmla="*/ 0 h 1085222"/>
                  <a:gd name="connsiteX0" fmla="*/ 0 w 1402671"/>
                  <a:gd name="connsiteY0" fmla="*/ 0 h 1085222"/>
                  <a:gd name="connsiteX1" fmla="*/ 1402671 w 1402671"/>
                  <a:gd name="connsiteY1" fmla="*/ 247018 h 1085222"/>
                  <a:gd name="connsiteX2" fmla="*/ 1255116 w 1402671"/>
                  <a:gd name="connsiteY2" fmla="*/ 1085222 h 1085222"/>
                  <a:gd name="connsiteX3" fmla="*/ 0 w 1402671"/>
                  <a:gd name="connsiteY3" fmla="*/ 0 h 1085222"/>
                  <a:gd name="connsiteX0" fmla="*/ 0 w 1402671"/>
                  <a:gd name="connsiteY0" fmla="*/ 0 h 1085222"/>
                  <a:gd name="connsiteX1" fmla="*/ 1402671 w 1402671"/>
                  <a:gd name="connsiteY1" fmla="*/ 247018 h 1085222"/>
                  <a:gd name="connsiteX2" fmla="*/ 1255116 w 1402671"/>
                  <a:gd name="connsiteY2" fmla="*/ 1085222 h 1085222"/>
                  <a:gd name="connsiteX3" fmla="*/ 0 w 1402671"/>
                  <a:gd name="connsiteY3" fmla="*/ 0 h 1085222"/>
                  <a:gd name="connsiteX0" fmla="*/ 0 w 1402671"/>
                  <a:gd name="connsiteY0" fmla="*/ 0 h 1085222"/>
                  <a:gd name="connsiteX1" fmla="*/ 1402671 w 1402671"/>
                  <a:gd name="connsiteY1" fmla="*/ 247018 h 1085222"/>
                  <a:gd name="connsiteX2" fmla="*/ 1255116 w 1402671"/>
                  <a:gd name="connsiteY2" fmla="*/ 1085222 h 1085222"/>
                  <a:gd name="connsiteX3" fmla="*/ 0 w 1402671"/>
                  <a:gd name="connsiteY3" fmla="*/ 0 h 1085222"/>
                  <a:gd name="connsiteX0" fmla="*/ 0 w 1402671"/>
                  <a:gd name="connsiteY0" fmla="*/ 0 h 1085222"/>
                  <a:gd name="connsiteX1" fmla="*/ 1402671 w 1402671"/>
                  <a:gd name="connsiteY1" fmla="*/ 247018 h 1085222"/>
                  <a:gd name="connsiteX2" fmla="*/ 1255116 w 1402671"/>
                  <a:gd name="connsiteY2" fmla="*/ 1085222 h 1085222"/>
                  <a:gd name="connsiteX3" fmla="*/ 0 w 1402671"/>
                  <a:gd name="connsiteY3" fmla="*/ 0 h 1085222"/>
                  <a:gd name="connsiteX0" fmla="*/ 0 w 1402671"/>
                  <a:gd name="connsiteY0" fmla="*/ 0 h 1085222"/>
                  <a:gd name="connsiteX1" fmla="*/ 1402671 w 1402671"/>
                  <a:gd name="connsiteY1" fmla="*/ 247018 h 1085222"/>
                  <a:gd name="connsiteX2" fmla="*/ 1255116 w 1402671"/>
                  <a:gd name="connsiteY2" fmla="*/ 1085222 h 1085222"/>
                  <a:gd name="connsiteX3" fmla="*/ 0 w 1402671"/>
                  <a:gd name="connsiteY3" fmla="*/ 0 h 1085222"/>
                  <a:gd name="connsiteX0" fmla="*/ 0 w 1402671"/>
                  <a:gd name="connsiteY0" fmla="*/ 0 h 1085222"/>
                  <a:gd name="connsiteX1" fmla="*/ 1402671 w 1402671"/>
                  <a:gd name="connsiteY1" fmla="*/ 247018 h 1085222"/>
                  <a:gd name="connsiteX2" fmla="*/ 1255116 w 1402671"/>
                  <a:gd name="connsiteY2" fmla="*/ 1085222 h 1085222"/>
                  <a:gd name="connsiteX3" fmla="*/ 0 w 1402671"/>
                  <a:gd name="connsiteY3" fmla="*/ 0 h 1085222"/>
                  <a:gd name="connsiteX0" fmla="*/ 0 w 1402671"/>
                  <a:gd name="connsiteY0" fmla="*/ 0 h 1085222"/>
                  <a:gd name="connsiteX1" fmla="*/ 1402671 w 1402671"/>
                  <a:gd name="connsiteY1" fmla="*/ 247018 h 1085222"/>
                  <a:gd name="connsiteX2" fmla="*/ 1255116 w 1402671"/>
                  <a:gd name="connsiteY2" fmla="*/ 1085222 h 1085222"/>
                  <a:gd name="connsiteX3" fmla="*/ 0 w 1402671"/>
                  <a:gd name="connsiteY3" fmla="*/ 0 h 1085222"/>
                  <a:gd name="connsiteX0" fmla="*/ 0 w 1407005"/>
                  <a:gd name="connsiteY0" fmla="*/ 0 h 1137226"/>
                  <a:gd name="connsiteX1" fmla="*/ 1407005 w 1407005"/>
                  <a:gd name="connsiteY1" fmla="*/ 299022 h 1137226"/>
                  <a:gd name="connsiteX2" fmla="*/ 1259450 w 1407005"/>
                  <a:gd name="connsiteY2" fmla="*/ 1137226 h 1137226"/>
                  <a:gd name="connsiteX3" fmla="*/ 0 w 1407005"/>
                  <a:gd name="connsiteY3" fmla="*/ 0 h 1137226"/>
                  <a:gd name="connsiteX0" fmla="*/ 0 w 1407005"/>
                  <a:gd name="connsiteY0" fmla="*/ 0 h 1137226"/>
                  <a:gd name="connsiteX1" fmla="*/ 1407005 w 1407005"/>
                  <a:gd name="connsiteY1" fmla="*/ 299022 h 1137226"/>
                  <a:gd name="connsiteX2" fmla="*/ 1259450 w 1407005"/>
                  <a:gd name="connsiteY2" fmla="*/ 1137226 h 1137226"/>
                  <a:gd name="connsiteX3" fmla="*/ 0 w 1407005"/>
                  <a:gd name="connsiteY3" fmla="*/ 0 h 1137226"/>
                  <a:gd name="connsiteX0" fmla="*/ 0 w 1407005"/>
                  <a:gd name="connsiteY0" fmla="*/ 0 h 1137226"/>
                  <a:gd name="connsiteX1" fmla="*/ 1407005 w 1407005"/>
                  <a:gd name="connsiteY1" fmla="*/ 299022 h 1137226"/>
                  <a:gd name="connsiteX2" fmla="*/ 1259450 w 1407005"/>
                  <a:gd name="connsiteY2" fmla="*/ 1137226 h 1137226"/>
                  <a:gd name="connsiteX3" fmla="*/ 0 w 1407005"/>
                  <a:gd name="connsiteY3" fmla="*/ 0 h 1137226"/>
                  <a:gd name="connsiteX0" fmla="*/ 0 w 1407005"/>
                  <a:gd name="connsiteY0" fmla="*/ 0 h 1119891"/>
                  <a:gd name="connsiteX1" fmla="*/ 1407005 w 1407005"/>
                  <a:gd name="connsiteY1" fmla="*/ 299022 h 1119891"/>
                  <a:gd name="connsiteX2" fmla="*/ 1220447 w 1407005"/>
                  <a:gd name="connsiteY2" fmla="*/ 1119891 h 1119891"/>
                  <a:gd name="connsiteX3" fmla="*/ 0 w 1407005"/>
                  <a:gd name="connsiteY3" fmla="*/ 0 h 1119891"/>
                  <a:gd name="connsiteX0" fmla="*/ 0 w 1407005"/>
                  <a:gd name="connsiteY0" fmla="*/ 0 h 1119891"/>
                  <a:gd name="connsiteX1" fmla="*/ 1407005 w 1407005"/>
                  <a:gd name="connsiteY1" fmla="*/ 299022 h 1119891"/>
                  <a:gd name="connsiteX2" fmla="*/ 1220447 w 1407005"/>
                  <a:gd name="connsiteY2" fmla="*/ 1119891 h 1119891"/>
                  <a:gd name="connsiteX3" fmla="*/ 0 w 1407005"/>
                  <a:gd name="connsiteY3" fmla="*/ 0 h 1119891"/>
                  <a:gd name="connsiteX0" fmla="*/ 0 w 1407005"/>
                  <a:gd name="connsiteY0" fmla="*/ 0 h 1119891"/>
                  <a:gd name="connsiteX1" fmla="*/ 1407005 w 1407005"/>
                  <a:gd name="connsiteY1" fmla="*/ 299022 h 1119891"/>
                  <a:gd name="connsiteX2" fmla="*/ 1220447 w 1407005"/>
                  <a:gd name="connsiteY2" fmla="*/ 1119891 h 1119891"/>
                  <a:gd name="connsiteX3" fmla="*/ 0 w 1407005"/>
                  <a:gd name="connsiteY3" fmla="*/ 0 h 1119891"/>
                  <a:gd name="connsiteX0" fmla="*/ 0 w 1407005"/>
                  <a:gd name="connsiteY0" fmla="*/ 0 h 1179268"/>
                  <a:gd name="connsiteX1" fmla="*/ 1407005 w 1407005"/>
                  <a:gd name="connsiteY1" fmla="*/ 299022 h 1179268"/>
                  <a:gd name="connsiteX2" fmla="*/ 1345138 w 1407005"/>
                  <a:gd name="connsiteY2" fmla="*/ 1179268 h 1179268"/>
                  <a:gd name="connsiteX3" fmla="*/ 0 w 1407005"/>
                  <a:gd name="connsiteY3" fmla="*/ 0 h 1179268"/>
                  <a:gd name="connsiteX0" fmla="*/ 0 w 1407005"/>
                  <a:gd name="connsiteY0" fmla="*/ 0 h 1179268"/>
                  <a:gd name="connsiteX1" fmla="*/ 1407005 w 1407005"/>
                  <a:gd name="connsiteY1" fmla="*/ 299022 h 1179268"/>
                  <a:gd name="connsiteX2" fmla="*/ 1345138 w 1407005"/>
                  <a:gd name="connsiteY2" fmla="*/ 1179268 h 1179268"/>
                  <a:gd name="connsiteX3" fmla="*/ 0 w 1407005"/>
                  <a:gd name="connsiteY3" fmla="*/ 0 h 1179268"/>
                  <a:gd name="connsiteX0" fmla="*/ 0 w 1407005"/>
                  <a:gd name="connsiteY0" fmla="*/ 0 h 1191143"/>
                  <a:gd name="connsiteX1" fmla="*/ 1407005 w 1407005"/>
                  <a:gd name="connsiteY1" fmla="*/ 299022 h 1191143"/>
                  <a:gd name="connsiteX2" fmla="*/ 1374827 w 1407005"/>
                  <a:gd name="connsiteY2" fmla="*/ 1191143 h 1191143"/>
                  <a:gd name="connsiteX3" fmla="*/ 0 w 1407005"/>
                  <a:gd name="connsiteY3" fmla="*/ 0 h 1191143"/>
                  <a:gd name="connsiteX0" fmla="*/ 0 w 1407005"/>
                  <a:gd name="connsiteY0" fmla="*/ 0 h 1191143"/>
                  <a:gd name="connsiteX1" fmla="*/ 1407005 w 1407005"/>
                  <a:gd name="connsiteY1" fmla="*/ 299022 h 1191143"/>
                  <a:gd name="connsiteX2" fmla="*/ 1374827 w 1407005"/>
                  <a:gd name="connsiteY2" fmla="*/ 1191143 h 1191143"/>
                  <a:gd name="connsiteX3" fmla="*/ 0 w 1407005"/>
                  <a:gd name="connsiteY3" fmla="*/ 0 h 1191143"/>
                  <a:gd name="connsiteX0" fmla="*/ 0 w 1407005"/>
                  <a:gd name="connsiteY0" fmla="*/ 0 h 1191143"/>
                  <a:gd name="connsiteX1" fmla="*/ 1407005 w 1407005"/>
                  <a:gd name="connsiteY1" fmla="*/ 299022 h 1191143"/>
                  <a:gd name="connsiteX2" fmla="*/ 1374827 w 1407005"/>
                  <a:gd name="connsiteY2" fmla="*/ 1191143 h 1191143"/>
                  <a:gd name="connsiteX3" fmla="*/ 0 w 1407005"/>
                  <a:gd name="connsiteY3" fmla="*/ 0 h 1191143"/>
                  <a:gd name="connsiteX0" fmla="*/ 0 w 1407005"/>
                  <a:gd name="connsiteY0" fmla="*/ 0 h 1191143"/>
                  <a:gd name="connsiteX1" fmla="*/ 1407005 w 1407005"/>
                  <a:gd name="connsiteY1" fmla="*/ 299022 h 1191143"/>
                  <a:gd name="connsiteX2" fmla="*/ 1374827 w 1407005"/>
                  <a:gd name="connsiteY2" fmla="*/ 1191143 h 1191143"/>
                  <a:gd name="connsiteX3" fmla="*/ 0 w 1407005"/>
                  <a:gd name="connsiteY3" fmla="*/ 0 h 1191143"/>
                  <a:gd name="connsiteX0" fmla="*/ 0 w 1407005"/>
                  <a:gd name="connsiteY0" fmla="*/ 0 h 1214894"/>
                  <a:gd name="connsiteX1" fmla="*/ 1407005 w 1407005"/>
                  <a:gd name="connsiteY1" fmla="*/ 299022 h 1214894"/>
                  <a:gd name="connsiteX2" fmla="*/ 1404515 w 1407005"/>
                  <a:gd name="connsiteY2" fmla="*/ 1214894 h 1214894"/>
                  <a:gd name="connsiteX3" fmla="*/ 0 w 1407005"/>
                  <a:gd name="connsiteY3" fmla="*/ 0 h 1214894"/>
                  <a:gd name="connsiteX0" fmla="*/ 0 w 1409956"/>
                  <a:gd name="connsiteY0" fmla="*/ 0 h 1214894"/>
                  <a:gd name="connsiteX1" fmla="*/ 1407005 w 1409956"/>
                  <a:gd name="connsiteY1" fmla="*/ 299022 h 1214894"/>
                  <a:gd name="connsiteX2" fmla="*/ 1404515 w 1409956"/>
                  <a:gd name="connsiteY2" fmla="*/ 1214894 h 1214894"/>
                  <a:gd name="connsiteX3" fmla="*/ 0 w 1409956"/>
                  <a:gd name="connsiteY3" fmla="*/ 0 h 1214894"/>
                  <a:gd name="connsiteX0" fmla="*/ 0 w 1407005"/>
                  <a:gd name="connsiteY0" fmla="*/ 0 h 1131767"/>
                  <a:gd name="connsiteX1" fmla="*/ 1407005 w 1407005"/>
                  <a:gd name="connsiteY1" fmla="*/ 299022 h 1131767"/>
                  <a:gd name="connsiteX2" fmla="*/ 1285762 w 1407005"/>
                  <a:gd name="connsiteY2" fmla="*/ 1131767 h 1131767"/>
                  <a:gd name="connsiteX3" fmla="*/ 0 w 1407005"/>
                  <a:gd name="connsiteY3" fmla="*/ 0 h 1131767"/>
                  <a:gd name="connsiteX0" fmla="*/ 0 w 1407005"/>
                  <a:gd name="connsiteY0" fmla="*/ 0 h 1131767"/>
                  <a:gd name="connsiteX1" fmla="*/ 1407005 w 1407005"/>
                  <a:gd name="connsiteY1" fmla="*/ 299022 h 1131767"/>
                  <a:gd name="connsiteX2" fmla="*/ 1285762 w 1407005"/>
                  <a:gd name="connsiteY2" fmla="*/ 1131767 h 1131767"/>
                  <a:gd name="connsiteX3" fmla="*/ 0 w 1407005"/>
                  <a:gd name="connsiteY3" fmla="*/ 0 h 1131767"/>
                  <a:gd name="connsiteX0" fmla="*/ 0 w 1407005"/>
                  <a:gd name="connsiteY0" fmla="*/ 0 h 1131767"/>
                  <a:gd name="connsiteX1" fmla="*/ 1407005 w 1407005"/>
                  <a:gd name="connsiteY1" fmla="*/ 299022 h 1131767"/>
                  <a:gd name="connsiteX2" fmla="*/ 1285762 w 1407005"/>
                  <a:gd name="connsiteY2" fmla="*/ 1131767 h 1131767"/>
                  <a:gd name="connsiteX3" fmla="*/ 0 w 1407005"/>
                  <a:gd name="connsiteY3" fmla="*/ 0 h 1131767"/>
                  <a:gd name="connsiteX0" fmla="*/ 0 w 1407005"/>
                  <a:gd name="connsiteY0" fmla="*/ 0 h 1131767"/>
                  <a:gd name="connsiteX1" fmla="*/ 1407005 w 1407005"/>
                  <a:gd name="connsiteY1" fmla="*/ 299022 h 1131767"/>
                  <a:gd name="connsiteX2" fmla="*/ 1285762 w 1407005"/>
                  <a:gd name="connsiteY2" fmla="*/ 1131767 h 1131767"/>
                  <a:gd name="connsiteX3" fmla="*/ 0 w 1407005"/>
                  <a:gd name="connsiteY3" fmla="*/ 0 h 1131767"/>
                  <a:gd name="connsiteX0" fmla="*/ 0 w 1407005"/>
                  <a:gd name="connsiteY0" fmla="*/ 0 h 1131767"/>
                  <a:gd name="connsiteX1" fmla="*/ 1407005 w 1407005"/>
                  <a:gd name="connsiteY1" fmla="*/ 299022 h 1131767"/>
                  <a:gd name="connsiteX2" fmla="*/ 1285762 w 1407005"/>
                  <a:gd name="connsiteY2" fmla="*/ 1131767 h 1131767"/>
                  <a:gd name="connsiteX3" fmla="*/ 0 w 1407005"/>
                  <a:gd name="connsiteY3" fmla="*/ 0 h 1131767"/>
                  <a:gd name="connsiteX0" fmla="*/ 0 w 1407005"/>
                  <a:gd name="connsiteY0" fmla="*/ 0 h 1131767"/>
                  <a:gd name="connsiteX1" fmla="*/ 1407005 w 1407005"/>
                  <a:gd name="connsiteY1" fmla="*/ 299022 h 1131767"/>
                  <a:gd name="connsiteX2" fmla="*/ 1285762 w 1407005"/>
                  <a:gd name="connsiteY2" fmla="*/ 1131767 h 1131767"/>
                  <a:gd name="connsiteX3" fmla="*/ 0 w 1407005"/>
                  <a:gd name="connsiteY3" fmla="*/ 0 h 1131767"/>
                  <a:gd name="connsiteX0" fmla="*/ 0 w 1407005"/>
                  <a:gd name="connsiteY0" fmla="*/ 0 h 1131767"/>
                  <a:gd name="connsiteX1" fmla="*/ 1407005 w 1407005"/>
                  <a:gd name="connsiteY1" fmla="*/ 299022 h 1131767"/>
                  <a:gd name="connsiteX2" fmla="*/ 1285762 w 1407005"/>
                  <a:gd name="connsiteY2" fmla="*/ 1131767 h 1131767"/>
                  <a:gd name="connsiteX3" fmla="*/ 0 w 1407005"/>
                  <a:gd name="connsiteY3" fmla="*/ 0 h 1131767"/>
                  <a:gd name="connsiteX0" fmla="*/ 0 w 1409386"/>
                  <a:gd name="connsiteY0" fmla="*/ 0 h 1310361"/>
                  <a:gd name="connsiteX1" fmla="*/ 1409386 w 1409386"/>
                  <a:gd name="connsiteY1" fmla="*/ 477616 h 1310361"/>
                  <a:gd name="connsiteX2" fmla="*/ 1288143 w 1409386"/>
                  <a:gd name="connsiteY2" fmla="*/ 1310361 h 1310361"/>
                  <a:gd name="connsiteX3" fmla="*/ 0 w 1409386"/>
                  <a:gd name="connsiteY3" fmla="*/ 0 h 1310361"/>
                  <a:gd name="connsiteX0" fmla="*/ 0 w 1409386"/>
                  <a:gd name="connsiteY0" fmla="*/ 0 h 1310361"/>
                  <a:gd name="connsiteX1" fmla="*/ 1409386 w 1409386"/>
                  <a:gd name="connsiteY1" fmla="*/ 477616 h 1310361"/>
                  <a:gd name="connsiteX2" fmla="*/ 1288143 w 1409386"/>
                  <a:gd name="connsiteY2" fmla="*/ 1310361 h 1310361"/>
                  <a:gd name="connsiteX3" fmla="*/ 0 w 1409386"/>
                  <a:gd name="connsiteY3" fmla="*/ 0 h 1310361"/>
                  <a:gd name="connsiteX0" fmla="*/ 0 w 1409386"/>
                  <a:gd name="connsiteY0" fmla="*/ 0 h 1310361"/>
                  <a:gd name="connsiteX1" fmla="*/ 1409386 w 1409386"/>
                  <a:gd name="connsiteY1" fmla="*/ 477616 h 1310361"/>
                  <a:gd name="connsiteX2" fmla="*/ 1288143 w 1409386"/>
                  <a:gd name="connsiteY2" fmla="*/ 1310361 h 1310361"/>
                  <a:gd name="connsiteX3" fmla="*/ 0 w 1409386"/>
                  <a:gd name="connsiteY3" fmla="*/ 0 h 1310361"/>
                  <a:gd name="connsiteX0" fmla="*/ 0 w 1409386"/>
                  <a:gd name="connsiteY0" fmla="*/ 0 h 1310361"/>
                  <a:gd name="connsiteX1" fmla="*/ 1409386 w 1409386"/>
                  <a:gd name="connsiteY1" fmla="*/ 477616 h 1310361"/>
                  <a:gd name="connsiteX2" fmla="*/ 1295287 w 1409386"/>
                  <a:gd name="connsiteY2" fmla="*/ 1310361 h 1310361"/>
                  <a:gd name="connsiteX3" fmla="*/ 0 w 1409386"/>
                  <a:gd name="connsiteY3" fmla="*/ 0 h 1310361"/>
                  <a:gd name="connsiteX0" fmla="*/ 0 w 1409386"/>
                  <a:gd name="connsiteY0" fmla="*/ 0 h 1310361"/>
                  <a:gd name="connsiteX1" fmla="*/ 1409386 w 1409386"/>
                  <a:gd name="connsiteY1" fmla="*/ 477616 h 1310361"/>
                  <a:gd name="connsiteX2" fmla="*/ 1295287 w 1409386"/>
                  <a:gd name="connsiteY2" fmla="*/ 1310361 h 1310361"/>
                  <a:gd name="connsiteX3" fmla="*/ 0 w 1409386"/>
                  <a:gd name="connsiteY3" fmla="*/ 0 h 1310361"/>
                  <a:gd name="connsiteX0" fmla="*/ 0 w 1402243"/>
                  <a:gd name="connsiteY0" fmla="*/ 0 h 1310361"/>
                  <a:gd name="connsiteX1" fmla="*/ 1402243 w 1402243"/>
                  <a:gd name="connsiteY1" fmla="*/ 477616 h 1310361"/>
                  <a:gd name="connsiteX2" fmla="*/ 1288144 w 1402243"/>
                  <a:gd name="connsiteY2" fmla="*/ 1310361 h 1310361"/>
                  <a:gd name="connsiteX3" fmla="*/ 0 w 1402243"/>
                  <a:gd name="connsiteY3" fmla="*/ 0 h 1310361"/>
                  <a:gd name="connsiteX0" fmla="*/ 0 w 1402243"/>
                  <a:gd name="connsiteY0" fmla="*/ 0 h 1310361"/>
                  <a:gd name="connsiteX1" fmla="*/ 1402243 w 1402243"/>
                  <a:gd name="connsiteY1" fmla="*/ 477616 h 1310361"/>
                  <a:gd name="connsiteX2" fmla="*/ 1288144 w 1402243"/>
                  <a:gd name="connsiteY2" fmla="*/ 1310361 h 1310361"/>
                  <a:gd name="connsiteX3" fmla="*/ 0 w 1402243"/>
                  <a:gd name="connsiteY3" fmla="*/ 0 h 1310361"/>
                  <a:gd name="connsiteX0" fmla="*/ 0 w 1402243"/>
                  <a:gd name="connsiteY0" fmla="*/ 0 h 1310361"/>
                  <a:gd name="connsiteX1" fmla="*/ 1402243 w 1402243"/>
                  <a:gd name="connsiteY1" fmla="*/ 477616 h 1310361"/>
                  <a:gd name="connsiteX2" fmla="*/ 1288144 w 1402243"/>
                  <a:gd name="connsiteY2" fmla="*/ 1310361 h 1310361"/>
                  <a:gd name="connsiteX3" fmla="*/ 0 w 1402243"/>
                  <a:gd name="connsiteY3" fmla="*/ 0 h 1310361"/>
                  <a:gd name="connsiteX0" fmla="*/ 0 w 1402243"/>
                  <a:gd name="connsiteY0" fmla="*/ 0 h 1305598"/>
                  <a:gd name="connsiteX1" fmla="*/ 1402243 w 1402243"/>
                  <a:gd name="connsiteY1" fmla="*/ 477616 h 1305598"/>
                  <a:gd name="connsiteX2" fmla="*/ 1292907 w 1402243"/>
                  <a:gd name="connsiteY2" fmla="*/ 1305598 h 1305598"/>
                  <a:gd name="connsiteX3" fmla="*/ 0 w 1402243"/>
                  <a:gd name="connsiteY3" fmla="*/ 0 h 1305598"/>
                  <a:gd name="connsiteX0" fmla="*/ 34 w 1402277"/>
                  <a:gd name="connsiteY0" fmla="*/ 0 h 1305598"/>
                  <a:gd name="connsiteX1" fmla="*/ 1402277 w 1402277"/>
                  <a:gd name="connsiteY1" fmla="*/ 477616 h 1305598"/>
                  <a:gd name="connsiteX2" fmla="*/ 1292941 w 1402277"/>
                  <a:gd name="connsiteY2" fmla="*/ 1305598 h 1305598"/>
                  <a:gd name="connsiteX3" fmla="*/ 34 w 1402277"/>
                  <a:gd name="connsiteY3" fmla="*/ 0 h 1305598"/>
                  <a:gd name="connsiteX0" fmla="*/ 37 w 1402280"/>
                  <a:gd name="connsiteY0" fmla="*/ 0 h 1305598"/>
                  <a:gd name="connsiteX1" fmla="*/ 1402280 w 1402280"/>
                  <a:gd name="connsiteY1" fmla="*/ 477616 h 1305598"/>
                  <a:gd name="connsiteX2" fmla="*/ 1292944 w 1402280"/>
                  <a:gd name="connsiteY2" fmla="*/ 1305598 h 1305598"/>
                  <a:gd name="connsiteX3" fmla="*/ 37 w 1402280"/>
                  <a:gd name="connsiteY3" fmla="*/ 0 h 1305598"/>
                  <a:gd name="connsiteX0" fmla="*/ 37 w 1409424"/>
                  <a:gd name="connsiteY0" fmla="*/ 0 h 1307979"/>
                  <a:gd name="connsiteX1" fmla="*/ 1409424 w 1409424"/>
                  <a:gd name="connsiteY1" fmla="*/ 479997 h 1307979"/>
                  <a:gd name="connsiteX2" fmla="*/ 1300088 w 1409424"/>
                  <a:gd name="connsiteY2" fmla="*/ 1307979 h 1307979"/>
                  <a:gd name="connsiteX3" fmla="*/ 37 w 1409424"/>
                  <a:gd name="connsiteY3" fmla="*/ 0 h 1307979"/>
                  <a:gd name="connsiteX0" fmla="*/ 0 w 1409387"/>
                  <a:gd name="connsiteY0" fmla="*/ 0 h 1307979"/>
                  <a:gd name="connsiteX1" fmla="*/ 1409387 w 1409387"/>
                  <a:gd name="connsiteY1" fmla="*/ 479997 h 1307979"/>
                  <a:gd name="connsiteX2" fmla="*/ 1300051 w 1409387"/>
                  <a:gd name="connsiteY2" fmla="*/ 1307979 h 1307979"/>
                  <a:gd name="connsiteX3" fmla="*/ 0 w 1409387"/>
                  <a:gd name="connsiteY3" fmla="*/ 0 h 1307979"/>
                  <a:gd name="connsiteX0" fmla="*/ 0 w 1409387"/>
                  <a:gd name="connsiteY0" fmla="*/ 0 h 1307979"/>
                  <a:gd name="connsiteX1" fmla="*/ 1409387 w 1409387"/>
                  <a:gd name="connsiteY1" fmla="*/ 479997 h 1307979"/>
                  <a:gd name="connsiteX2" fmla="*/ 1300051 w 1409387"/>
                  <a:gd name="connsiteY2" fmla="*/ 1307979 h 1307979"/>
                  <a:gd name="connsiteX3" fmla="*/ 0 w 1409387"/>
                  <a:gd name="connsiteY3" fmla="*/ 0 h 1307979"/>
                  <a:gd name="connsiteX0" fmla="*/ 0 w 1409387"/>
                  <a:gd name="connsiteY0" fmla="*/ 0 h 1307979"/>
                  <a:gd name="connsiteX1" fmla="*/ 1409387 w 1409387"/>
                  <a:gd name="connsiteY1" fmla="*/ 479997 h 1307979"/>
                  <a:gd name="connsiteX2" fmla="*/ 1300051 w 1409387"/>
                  <a:gd name="connsiteY2" fmla="*/ 1307979 h 1307979"/>
                  <a:gd name="connsiteX3" fmla="*/ 0 w 1409387"/>
                  <a:gd name="connsiteY3" fmla="*/ 0 h 1307979"/>
                  <a:gd name="connsiteX0" fmla="*/ 0 w 1409387"/>
                  <a:gd name="connsiteY0" fmla="*/ 0 h 1310360"/>
                  <a:gd name="connsiteX1" fmla="*/ 1409387 w 1409387"/>
                  <a:gd name="connsiteY1" fmla="*/ 479997 h 1310360"/>
                  <a:gd name="connsiteX2" fmla="*/ 1292907 w 1409387"/>
                  <a:gd name="connsiteY2" fmla="*/ 1310360 h 1310360"/>
                  <a:gd name="connsiteX3" fmla="*/ 0 w 1409387"/>
                  <a:gd name="connsiteY3" fmla="*/ 0 h 1310360"/>
                  <a:gd name="connsiteX0" fmla="*/ 0 w 1409387"/>
                  <a:gd name="connsiteY0" fmla="*/ 0 h 1310360"/>
                  <a:gd name="connsiteX1" fmla="*/ 1409387 w 1409387"/>
                  <a:gd name="connsiteY1" fmla="*/ 479997 h 1310360"/>
                  <a:gd name="connsiteX2" fmla="*/ 1292907 w 1409387"/>
                  <a:gd name="connsiteY2" fmla="*/ 1310360 h 1310360"/>
                  <a:gd name="connsiteX3" fmla="*/ 0 w 1409387"/>
                  <a:gd name="connsiteY3" fmla="*/ 0 h 1310360"/>
                  <a:gd name="connsiteX0" fmla="*/ 0 w 1399862"/>
                  <a:gd name="connsiteY0" fmla="*/ 0 h 1310360"/>
                  <a:gd name="connsiteX1" fmla="*/ 1399862 w 1399862"/>
                  <a:gd name="connsiteY1" fmla="*/ 475234 h 1310360"/>
                  <a:gd name="connsiteX2" fmla="*/ 1292907 w 1399862"/>
                  <a:gd name="connsiteY2" fmla="*/ 1310360 h 1310360"/>
                  <a:gd name="connsiteX3" fmla="*/ 0 w 1399862"/>
                  <a:gd name="connsiteY3" fmla="*/ 0 h 1310360"/>
                  <a:gd name="connsiteX0" fmla="*/ 0 w 1399862"/>
                  <a:gd name="connsiteY0" fmla="*/ 0 h 1313626"/>
                  <a:gd name="connsiteX1" fmla="*/ 1399862 w 1399862"/>
                  <a:gd name="connsiteY1" fmla="*/ 475234 h 1313626"/>
                  <a:gd name="connsiteX2" fmla="*/ 1296172 w 1399862"/>
                  <a:gd name="connsiteY2" fmla="*/ 1313626 h 1313626"/>
                  <a:gd name="connsiteX3" fmla="*/ 0 w 1399862"/>
                  <a:gd name="connsiteY3" fmla="*/ 0 h 1313626"/>
                  <a:gd name="connsiteX0" fmla="*/ 0 w 1399862"/>
                  <a:gd name="connsiteY0" fmla="*/ 0 h 1313626"/>
                  <a:gd name="connsiteX1" fmla="*/ 1399862 w 1399862"/>
                  <a:gd name="connsiteY1" fmla="*/ 475234 h 1313626"/>
                  <a:gd name="connsiteX2" fmla="*/ 1296172 w 1399862"/>
                  <a:gd name="connsiteY2" fmla="*/ 1313626 h 1313626"/>
                  <a:gd name="connsiteX3" fmla="*/ 0 w 1399862"/>
                  <a:gd name="connsiteY3" fmla="*/ 0 h 1313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9862" h="1313626">
                    <a:moveTo>
                      <a:pt x="0" y="0"/>
                    </a:moveTo>
                    <a:lnTo>
                      <a:pt x="1399862" y="475234"/>
                    </a:lnTo>
                    <a:cubicBezTo>
                      <a:pt x="1333023" y="1022495"/>
                      <a:pt x="1333801" y="1008878"/>
                      <a:pt x="1296172" y="1313626"/>
                    </a:cubicBezTo>
                    <a:cubicBezTo>
                      <a:pt x="1116035" y="1197087"/>
                      <a:pt x="44855" y="66536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30000"/>
                    </a:schemeClr>
                  </a:gs>
                  <a:gs pos="65000">
                    <a:schemeClr val="accent2"/>
                  </a:gs>
                  <a:gs pos="100000">
                    <a:schemeClr val="accent2"/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6A7D22-CB54-40CD-9FF2-D77E7D1AD9FB}"/>
                </a:ext>
              </a:extLst>
            </p:cNvPr>
            <p:cNvGrpSpPr/>
            <p:nvPr/>
          </p:nvGrpSpPr>
          <p:grpSpPr>
            <a:xfrm flipH="1">
              <a:off x="4355706" y="5"/>
              <a:ext cx="3569098" cy="2926378"/>
              <a:chOff x="539552" y="-1"/>
              <a:chExt cx="2852268" cy="292637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15C6E33-8920-46FD-935F-9AA6882A6291}"/>
                  </a:ext>
                </a:extLst>
              </p:cNvPr>
              <p:cNvSpPr/>
              <p:nvPr/>
            </p:nvSpPr>
            <p:spPr>
              <a:xfrm>
                <a:off x="539552" y="-1"/>
                <a:ext cx="1412807" cy="1564768"/>
              </a:xfrm>
              <a:custGeom>
                <a:avLst/>
                <a:gdLst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0 w 1412807"/>
                  <a:gd name="connsiteY3" fmla="*/ 2045803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13001 w 1412807"/>
                  <a:gd name="connsiteY3" fmla="*/ 1452093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21669 w 1412807"/>
                  <a:gd name="connsiteY3" fmla="*/ 1521432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13002 w 1412807"/>
                  <a:gd name="connsiteY3" fmla="*/ 1534433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4335 w 1412807"/>
                  <a:gd name="connsiteY3" fmla="*/ 1534433 h 2045803"/>
                  <a:gd name="connsiteX4" fmla="*/ 0 w 1412807"/>
                  <a:gd name="connsiteY4" fmla="*/ 0 h 2045803"/>
                  <a:gd name="connsiteX0" fmla="*/ 0 w 1412807"/>
                  <a:gd name="connsiteY0" fmla="*/ 0 h 1768449"/>
                  <a:gd name="connsiteX1" fmla="*/ 1412807 w 1412807"/>
                  <a:gd name="connsiteY1" fmla="*/ 0 h 1768449"/>
                  <a:gd name="connsiteX2" fmla="*/ 1412807 w 1412807"/>
                  <a:gd name="connsiteY2" fmla="*/ 1768449 h 1768449"/>
                  <a:gd name="connsiteX3" fmla="*/ 4335 w 1412807"/>
                  <a:gd name="connsiteY3" fmla="*/ 1534433 h 1768449"/>
                  <a:gd name="connsiteX4" fmla="*/ 0 w 1412807"/>
                  <a:gd name="connsiteY4" fmla="*/ 0 h 1768449"/>
                  <a:gd name="connsiteX0" fmla="*/ 0 w 1412807"/>
                  <a:gd name="connsiteY0" fmla="*/ 0 h 1564768"/>
                  <a:gd name="connsiteX1" fmla="*/ 1412807 w 1412807"/>
                  <a:gd name="connsiteY1" fmla="*/ 0 h 1564768"/>
                  <a:gd name="connsiteX2" fmla="*/ 1412807 w 1412807"/>
                  <a:gd name="connsiteY2" fmla="*/ 1564768 h 1564768"/>
                  <a:gd name="connsiteX3" fmla="*/ 4335 w 1412807"/>
                  <a:gd name="connsiteY3" fmla="*/ 1534433 h 1564768"/>
                  <a:gd name="connsiteX4" fmla="*/ 0 w 1412807"/>
                  <a:gd name="connsiteY4" fmla="*/ 0 h 1564768"/>
                  <a:gd name="connsiteX0" fmla="*/ 0 w 1412807"/>
                  <a:gd name="connsiteY0" fmla="*/ 0 h 1564768"/>
                  <a:gd name="connsiteX1" fmla="*/ 1412807 w 1412807"/>
                  <a:gd name="connsiteY1" fmla="*/ 0 h 1564768"/>
                  <a:gd name="connsiteX2" fmla="*/ 1412807 w 1412807"/>
                  <a:gd name="connsiteY2" fmla="*/ 1564768 h 1564768"/>
                  <a:gd name="connsiteX3" fmla="*/ 8669 w 1412807"/>
                  <a:gd name="connsiteY3" fmla="*/ 1192074 h 1564768"/>
                  <a:gd name="connsiteX4" fmla="*/ 0 w 1412807"/>
                  <a:gd name="connsiteY4" fmla="*/ 0 h 15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807" h="1564768">
                    <a:moveTo>
                      <a:pt x="0" y="0"/>
                    </a:moveTo>
                    <a:lnTo>
                      <a:pt x="1412807" y="0"/>
                    </a:lnTo>
                    <a:lnTo>
                      <a:pt x="1412807" y="1564768"/>
                    </a:lnTo>
                    <a:lnTo>
                      <a:pt x="8669" y="1192074"/>
                    </a:lnTo>
                    <a:cubicBezTo>
                      <a:pt x="5779" y="794716"/>
                      <a:pt x="2890" y="397358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Freeform 59">
                <a:extLst>
                  <a:ext uri="{FF2B5EF4-FFF2-40B4-BE49-F238E27FC236}">
                    <a16:creationId xmlns:a16="http://schemas.microsoft.com/office/drawing/2014/main" id="{DB393643-9C7C-40A9-A619-2DB60F2254C6}"/>
                  </a:ext>
                </a:extLst>
              </p:cNvPr>
              <p:cNvSpPr/>
              <p:nvPr/>
            </p:nvSpPr>
            <p:spPr>
              <a:xfrm>
                <a:off x="554751" y="1168505"/>
                <a:ext cx="2837069" cy="1757872"/>
              </a:xfrm>
              <a:custGeom>
                <a:avLst/>
                <a:gdLst>
                  <a:gd name="connsiteX0" fmla="*/ 2814221 w 2814221"/>
                  <a:gd name="connsiteY0" fmla="*/ 825624 h 825624"/>
                  <a:gd name="connsiteX1" fmla="*/ 1411549 w 2814221"/>
                  <a:gd name="connsiteY1" fmla="*/ 0 h 825624"/>
                  <a:gd name="connsiteX2" fmla="*/ 0 w 2814221"/>
                  <a:gd name="connsiteY2" fmla="*/ 0 h 825624"/>
                  <a:gd name="connsiteX3" fmla="*/ 2814221 w 2814221"/>
                  <a:gd name="connsiteY3" fmla="*/ 825624 h 825624"/>
                  <a:gd name="connsiteX0" fmla="*/ 2857558 w 2857558"/>
                  <a:gd name="connsiteY0" fmla="*/ 933965 h 933965"/>
                  <a:gd name="connsiteX1" fmla="*/ 1411549 w 2857558"/>
                  <a:gd name="connsiteY1" fmla="*/ 0 h 933965"/>
                  <a:gd name="connsiteX2" fmla="*/ 0 w 2857558"/>
                  <a:gd name="connsiteY2" fmla="*/ 0 h 933965"/>
                  <a:gd name="connsiteX3" fmla="*/ 2857558 w 2857558"/>
                  <a:gd name="connsiteY3" fmla="*/ 933965 h 933965"/>
                  <a:gd name="connsiteX0" fmla="*/ 2857558 w 2857558"/>
                  <a:gd name="connsiteY0" fmla="*/ 933965 h 933965"/>
                  <a:gd name="connsiteX1" fmla="*/ 1411549 w 2857558"/>
                  <a:gd name="connsiteY1" fmla="*/ 0 h 933965"/>
                  <a:gd name="connsiteX2" fmla="*/ 0 w 2857558"/>
                  <a:gd name="connsiteY2" fmla="*/ 0 h 933965"/>
                  <a:gd name="connsiteX3" fmla="*/ 2857558 w 2857558"/>
                  <a:gd name="connsiteY3" fmla="*/ 933965 h 933965"/>
                  <a:gd name="connsiteX0" fmla="*/ 2857558 w 2857558"/>
                  <a:gd name="connsiteY0" fmla="*/ 933965 h 933965"/>
                  <a:gd name="connsiteX1" fmla="*/ 1411549 w 2857558"/>
                  <a:gd name="connsiteY1" fmla="*/ 0 h 933965"/>
                  <a:gd name="connsiteX2" fmla="*/ 0 w 2857558"/>
                  <a:gd name="connsiteY2" fmla="*/ 0 h 933965"/>
                  <a:gd name="connsiteX3" fmla="*/ 2857558 w 2857558"/>
                  <a:gd name="connsiteY3" fmla="*/ 933965 h 933965"/>
                  <a:gd name="connsiteX0" fmla="*/ 2857558 w 2959190"/>
                  <a:gd name="connsiteY0" fmla="*/ 933965 h 944130"/>
                  <a:gd name="connsiteX1" fmla="*/ 2240453 w 2959190"/>
                  <a:gd name="connsiteY1" fmla="*/ 493532 h 944130"/>
                  <a:gd name="connsiteX2" fmla="*/ 1411549 w 2959190"/>
                  <a:gd name="connsiteY2" fmla="*/ 0 h 944130"/>
                  <a:gd name="connsiteX3" fmla="*/ 0 w 2959190"/>
                  <a:gd name="connsiteY3" fmla="*/ 0 h 944130"/>
                  <a:gd name="connsiteX4" fmla="*/ 2857558 w 2959190"/>
                  <a:gd name="connsiteY4" fmla="*/ 933965 h 944130"/>
                  <a:gd name="connsiteX0" fmla="*/ 2857558 w 2960905"/>
                  <a:gd name="connsiteY0" fmla="*/ 933965 h 944027"/>
                  <a:gd name="connsiteX1" fmla="*/ 2257787 w 2960905"/>
                  <a:gd name="connsiteY1" fmla="*/ 489198 h 944027"/>
                  <a:gd name="connsiteX2" fmla="*/ 1411549 w 2960905"/>
                  <a:gd name="connsiteY2" fmla="*/ 0 h 944027"/>
                  <a:gd name="connsiteX3" fmla="*/ 0 w 2960905"/>
                  <a:gd name="connsiteY3" fmla="*/ 0 h 944027"/>
                  <a:gd name="connsiteX4" fmla="*/ 2857558 w 2960905"/>
                  <a:gd name="connsiteY4" fmla="*/ 933965 h 944027"/>
                  <a:gd name="connsiteX0" fmla="*/ 2857558 w 2960905"/>
                  <a:gd name="connsiteY0" fmla="*/ 933965 h 944027"/>
                  <a:gd name="connsiteX1" fmla="*/ 2257787 w 2960905"/>
                  <a:gd name="connsiteY1" fmla="*/ 489198 h 944027"/>
                  <a:gd name="connsiteX2" fmla="*/ 1411549 w 2960905"/>
                  <a:gd name="connsiteY2" fmla="*/ 0 h 944027"/>
                  <a:gd name="connsiteX3" fmla="*/ 0 w 2960905"/>
                  <a:gd name="connsiteY3" fmla="*/ 0 h 944027"/>
                  <a:gd name="connsiteX4" fmla="*/ 2857558 w 2960905"/>
                  <a:gd name="connsiteY4" fmla="*/ 933965 h 944027"/>
                  <a:gd name="connsiteX0" fmla="*/ 2857558 w 2960905"/>
                  <a:gd name="connsiteY0" fmla="*/ 933965 h 944027"/>
                  <a:gd name="connsiteX1" fmla="*/ 2257787 w 2960905"/>
                  <a:gd name="connsiteY1" fmla="*/ 489198 h 944027"/>
                  <a:gd name="connsiteX2" fmla="*/ 1411549 w 2960905"/>
                  <a:gd name="connsiteY2" fmla="*/ 0 h 944027"/>
                  <a:gd name="connsiteX3" fmla="*/ 0 w 2960905"/>
                  <a:gd name="connsiteY3" fmla="*/ 0 h 944027"/>
                  <a:gd name="connsiteX4" fmla="*/ 2857558 w 2960905"/>
                  <a:gd name="connsiteY4" fmla="*/ 933965 h 944027"/>
                  <a:gd name="connsiteX0" fmla="*/ 2857558 w 2857558"/>
                  <a:gd name="connsiteY0" fmla="*/ 933965 h 933965"/>
                  <a:gd name="connsiteX1" fmla="*/ 2257787 w 2857558"/>
                  <a:gd name="connsiteY1" fmla="*/ 489198 h 933965"/>
                  <a:gd name="connsiteX2" fmla="*/ 1411549 w 2857558"/>
                  <a:gd name="connsiteY2" fmla="*/ 0 h 933965"/>
                  <a:gd name="connsiteX3" fmla="*/ 0 w 2857558"/>
                  <a:gd name="connsiteY3" fmla="*/ 0 h 933965"/>
                  <a:gd name="connsiteX4" fmla="*/ 2857558 w 2857558"/>
                  <a:gd name="connsiteY4" fmla="*/ 933965 h 933965"/>
                  <a:gd name="connsiteX0" fmla="*/ 2857558 w 2857558"/>
                  <a:gd name="connsiteY0" fmla="*/ 933965 h 933965"/>
                  <a:gd name="connsiteX1" fmla="*/ 2257787 w 2857558"/>
                  <a:gd name="connsiteY1" fmla="*/ 489198 h 933965"/>
                  <a:gd name="connsiteX2" fmla="*/ 1411549 w 2857558"/>
                  <a:gd name="connsiteY2" fmla="*/ 0 h 933965"/>
                  <a:gd name="connsiteX3" fmla="*/ 0 w 2857558"/>
                  <a:gd name="connsiteY3" fmla="*/ 0 h 933965"/>
                  <a:gd name="connsiteX4" fmla="*/ 2857558 w 2857558"/>
                  <a:gd name="connsiteY4" fmla="*/ 933965 h 933965"/>
                  <a:gd name="connsiteX0" fmla="*/ 2857558 w 2857558"/>
                  <a:gd name="connsiteY0" fmla="*/ 933965 h 933965"/>
                  <a:gd name="connsiteX1" fmla="*/ 2257787 w 2857558"/>
                  <a:gd name="connsiteY1" fmla="*/ 489198 h 933965"/>
                  <a:gd name="connsiteX2" fmla="*/ 1411549 w 2857558"/>
                  <a:gd name="connsiteY2" fmla="*/ 0 h 933965"/>
                  <a:gd name="connsiteX3" fmla="*/ 0 w 2857558"/>
                  <a:gd name="connsiteY3" fmla="*/ 0 h 933965"/>
                  <a:gd name="connsiteX4" fmla="*/ 2857558 w 2857558"/>
                  <a:gd name="connsiteY4" fmla="*/ 933965 h 933965"/>
                  <a:gd name="connsiteX0" fmla="*/ 2857558 w 2857558"/>
                  <a:gd name="connsiteY0" fmla="*/ 933965 h 933965"/>
                  <a:gd name="connsiteX1" fmla="*/ 2257787 w 2857558"/>
                  <a:gd name="connsiteY1" fmla="*/ 489198 h 933965"/>
                  <a:gd name="connsiteX2" fmla="*/ 1411549 w 2857558"/>
                  <a:gd name="connsiteY2" fmla="*/ 0 h 933965"/>
                  <a:gd name="connsiteX3" fmla="*/ 0 w 2857558"/>
                  <a:gd name="connsiteY3" fmla="*/ 0 h 933965"/>
                  <a:gd name="connsiteX4" fmla="*/ 2857558 w 2857558"/>
                  <a:gd name="connsiteY4" fmla="*/ 933965 h 933965"/>
                  <a:gd name="connsiteX0" fmla="*/ 2857558 w 2857558"/>
                  <a:gd name="connsiteY0" fmla="*/ 933965 h 933965"/>
                  <a:gd name="connsiteX1" fmla="*/ 2257787 w 2857558"/>
                  <a:gd name="connsiteY1" fmla="*/ 489198 h 933965"/>
                  <a:gd name="connsiteX2" fmla="*/ 1411549 w 2857558"/>
                  <a:gd name="connsiteY2" fmla="*/ 0 h 933965"/>
                  <a:gd name="connsiteX3" fmla="*/ 0 w 2857558"/>
                  <a:gd name="connsiteY3" fmla="*/ 0 h 933965"/>
                  <a:gd name="connsiteX4" fmla="*/ 2857558 w 2857558"/>
                  <a:gd name="connsiteY4" fmla="*/ 933965 h 933965"/>
                  <a:gd name="connsiteX0" fmla="*/ 2857558 w 2857558"/>
                  <a:gd name="connsiteY0" fmla="*/ 933965 h 933965"/>
                  <a:gd name="connsiteX1" fmla="*/ 2301124 w 2857558"/>
                  <a:gd name="connsiteY1" fmla="*/ 519534 h 933965"/>
                  <a:gd name="connsiteX2" fmla="*/ 1411549 w 2857558"/>
                  <a:gd name="connsiteY2" fmla="*/ 0 h 933965"/>
                  <a:gd name="connsiteX3" fmla="*/ 0 w 2857558"/>
                  <a:gd name="connsiteY3" fmla="*/ 0 h 933965"/>
                  <a:gd name="connsiteX4" fmla="*/ 2857558 w 2857558"/>
                  <a:gd name="connsiteY4" fmla="*/ 933965 h 933965"/>
                  <a:gd name="connsiteX0" fmla="*/ 2874892 w 2874892"/>
                  <a:gd name="connsiteY0" fmla="*/ 955633 h 955633"/>
                  <a:gd name="connsiteX1" fmla="*/ 2301124 w 2874892"/>
                  <a:gd name="connsiteY1" fmla="*/ 519534 h 955633"/>
                  <a:gd name="connsiteX2" fmla="*/ 1411549 w 2874892"/>
                  <a:gd name="connsiteY2" fmla="*/ 0 h 955633"/>
                  <a:gd name="connsiteX3" fmla="*/ 0 w 2874892"/>
                  <a:gd name="connsiteY3" fmla="*/ 0 h 955633"/>
                  <a:gd name="connsiteX4" fmla="*/ 2874892 w 2874892"/>
                  <a:gd name="connsiteY4" fmla="*/ 955633 h 955633"/>
                  <a:gd name="connsiteX0" fmla="*/ 2874892 w 2874892"/>
                  <a:gd name="connsiteY0" fmla="*/ 955633 h 955633"/>
                  <a:gd name="connsiteX1" fmla="*/ 2301124 w 2874892"/>
                  <a:gd name="connsiteY1" fmla="*/ 519534 h 955633"/>
                  <a:gd name="connsiteX2" fmla="*/ 1411549 w 2874892"/>
                  <a:gd name="connsiteY2" fmla="*/ 0 h 955633"/>
                  <a:gd name="connsiteX3" fmla="*/ 0 w 2874892"/>
                  <a:gd name="connsiteY3" fmla="*/ 0 h 955633"/>
                  <a:gd name="connsiteX4" fmla="*/ 2874892 w 2874892"/>
                  <a:gd name="connsiteY4" fmla="*/ 955633 h 955633"/>
                  <a:gd name="connsiteX0" fmla="*/ 2874892 w 2874892"/>
                  <a:gd name="connsiteY0" fmla="*/ 955633 h 955633"/>
                  <a:gd name="connsiteX1" fmla="*/ 2175448 w 2874892"/>
                  <a:gd name="connsiteY1" fmla="*/ 432861 h 955633"/>
                  <a:gd name="connsiteX2" fmla="*/ 1411549 w 2874892"/>
                  <a:gd name="connsiteY2" fmla="*/ 0 h 955633"/>
                  <a:gd name="connsiteX3" fmla="*/ 0 w 2874892"/>
                  <a:gd name="connsiteY3" fmla="*/ 0 h 955633"/>
                  <a:gd name="connsiteX4" fmla="*/ 2874892 w 2874892"/>
                  <a:gd name="connsiteY4" fmla="*/ 955633 h 955633"/>
                  <a:gd name="connsiteX0" fmla="*/ 2874892 w 2874892"/>
                  <a:gd name="connsiteY0" fmla="*/ 955633 h 955633"/>
                  <a:gd name="connsiteX1" fmla="*/ 2175448 w 2874892"/>
                  <a:gd name="connsiteY1" fmla="*/ 432861 h 955633"/>
                  <a:gd name="connsiteX2" fmla="*/ 1411549 w 2874892"/>
                  <a:gd name="connsiteY2" fmla="*/ 0 h 955633"/>
                  <a:gd name="connsiteX3" fmla="*/ 0 w 2874892"/>
                  <a:gd name="connsiteY3" fmla="*/ 0 h 955633"/>
                  <a:gd name="connsiteX4" fmla="*/ 2874892 w 2874892"/>
                  <a:gd name="connsiteY4" fmla="*/ 955633 h 955633"/>
                  <a:gd name="connsiteX0" fmla="*/ 2874892 w 2874892"/>
                  <a:gd name="connsiteY0" fmla="*/ 1198318 h 1198318"/>
                  <a:gd name="connsiteX1" fmla="*/ 2175448 w 2874892"/>
                  <a:gd name="connsiteY1" fmla="*/ 675546 h 1198318"/>
                  <a:gd name="connsiteX2" fmla="*/ 1402882 w 2874892"/>
                  <a:gd name="connsiteY2" fmla="*/ 0 h 1198318"/>
                  <a:gd name="connsiteX3" fmla="*/ 0 w 2874892"/>
                  <a:gd name="connsiteY3" fmla="*/ 242685 h 1198318"/>
                  <a:gd name="connsiteX4" fmla="*/ 2874892 w 2874892"/>
                  <a:gd name="connsiteY4" fmla="*/ 1198318 h 1198318"/>
                  <a:gd name="connsiteX0" fmla="*/ 2874892 w 2874892"/>
                  <a:gd name="connsiteY0" fmla="*/ 1198318 h 1198318"/>
                  <a:gd name="connsiteX1" fmla="*/ 2175448 w 2874892"/>
                  <a:gd name="connsiteY1" fmla="*/ 675546 h 1198318"/>
                  <a:gd name="connsiteX2" fmla="*/ 1402882 w 2874892"/>
                  <a:gd name="connsiteY2" fmla="*/ 0 h 1198318"/>
                  <a:gd name="connsiteX3" fmla="*/ 0 w 2874892"/>
                  <a:gd name="connsiteY3" fmla="*/ 242685 h 1198318"/>
                  <a:gd name="connsiteX4" fmla="*/ 2874892 w 2874892"/>
                  <a:gd name="connsiteY4" fmla="*/ 1198318 h 1198318"/>
                  <a:gd name="connsiteX0" fmla="*/ 2874892 w 2874892"/>
                  <a:gd name="connsiteY0" fmla="*/ 1198318 h 1198318"/>
                  <a:gd name="connsiteX1" fmla="*/ 2175448 w 2874892"/>
                  <a:gd name="connsiteY1" fmla="*/ 692880 h 1198318"/>
                  <a:gd name="connsiteX2" fmla="*/ 1402882 w 2874892"/>
                  <a:gd name="connsiteY2" fmla="*/ 0 h 1198318"/>
                  <a:gd name="connsiteX3" fmla="*/ 0 w 2874892"/>
                  <a:gd name="connsiteY3" fmla="*/ 242685 h 1198318"/>
                  <a:gd name="connsiteX4" fmla="*/ 2874892 w 2874892"/>
                  <a:gd name="connsiteY4" fmla="*/ 1198318 h 1198318"/>
                  <a:gd name="connsiteX0" fmla="*/ 2874892 w 2874892"/>
                  <a:gd name="connsiteY0" fmla="*/ 1198318 h 1198318"/>
                  <a:gd name="connsiteX1" fmla="*/ 2175448 w 2874892"/>
                  <a:gd name="connsiteY1" fmla="*/ 692880 h 1198318"/>
                  <a:gd name="connsiteX2" fmla="*/ 1402882 w 2874892"/>
                  <a:gd name="connsiteY2" fmla="*/ 0 h 1198318"/>
                  <a:gd name="connsiteX3" fmla="*/ 0 w 2874892"/>
                  <a:gd name="connsiteY3" fmla="*/ 242685 h 1198318"/>
                  <a:gd name="connsiteX4" fmla="*/ 2874892 w 2874892"/>
                  <a:gd name="connsiteY4" fmla="*/ 1198318 h 1198318"/>
                  <a:gd name="connsiteX0" fmla="*/ 2874892 w 2874892"/>
                  <a:gd name="connsiteY0" fmla="*/ 1198318 h 1198318"/>
                  <a:gd name="connsiteX1" fmla="*/ 2158113 w 2874892"/>
                  <a:gd name="connsiteY1" fmla="*/ 710215 h 1198318"/>
                  <a:gd name="connsiteX2" fmla="*/ 1402882 w 2874892"/>
                  <a:gd name="connsiteY2" fmla="*/ 0 h 1198318"/>
                  <a:gd name="connsiteX3" fmla="*/ 0 w 2874892"/>
                  <a:gd name="connsiteY3" fmla="*/ 242685 h 1198318"/>
                  <a:gd name="connsiteX4" fmla="*/ 2874892 w 2874892"/>
                  <a:gd name="connsiteY4" fmla="*/ 1198318 h 1198318"/>
                  <a:gd name="connsiteX0" fmla="*/ 2874892 w 2874892"/>
                  <a:gd name="connsiteY0" fmla="*/ 1198318 h 1198318"/>
                  <a:gd name="connsiteX1" fmla="*/ 2158113 w 2874892"/>
                  <a:gd name="connsiteY1" fmla="*/ 710215 h 1198318"/>
                  <a:gd name="connsiteX2" fmla="*/ 1402882 w 2874892"/>
                  <a:gd name="connsiteY2" fmla="*/ 0 h 1198318"/>
                  <a:gd name="connsiteX3" fmla="*/ 0 w 2874892"/>
                  <a:gd name="connsiteY3" fmla="*/ 242685 h 1198318"/>
                  <a:gd name="connsiteX4" fmla="*/ 2874892 w 2874892"/>
                  <a:gd name="connsiteY4" fmla="*/ 1198318 h 1198318"/>
                  <a:gd name="connsiteX0" fmla="*/ 2874892 w 2874892"/>
                  <a:gd name="connsiteY0" fmla="*/ 1198318 h 1198318"/>
                  <a:gd name="connsiteX1" fmla="*/ 2158113 w 2874892"/>
                  <a:gd name="connsiteY1" fmla="*/ 710215 h 1198318"/>
                  <a:gd name="connsiteX2" fmla="*/ 1402882 w 2874892"/>
                  <a:gd name="connsiteY2" fmla="*/ 0 h 1198318"/>
                  <a:gd name="connsiteX3" fmla="*/ 0 w 2874892"/>
                  <a:gd name="connsiteY3" fmla="*/ 242685 h 1198318"/>
                  <a:gd name="connsiteX4" fmla="*/ 2874892 w 2874892"/>
                  <a:gd name="connsiteY4" fmla="*/ 1198318 h 1198318"/>
                  <a:gd name="connsiteX0" fmla="*/ 2900894 w 2900894"/>
                  <a:gd name="connsiteY0" fmla="*/ 1467004 h 1467004"/>
                  <a:gd name="connsiteX1" fmla="*/ 2184115 w 2900894"/>
                  <a:gd name="connsiteY1" fmla="*/ 978901 h 1467004"/>
                  <a:gd name="connsiteX2" fmla="*/ 1428884 w 2900894"/>
                  <a:gd name="connsiteY2" fmla="*/ 268686 h 1467004"/>
                  <a:gd name="connsiteX3" fmla="*/ 0 w 2900894"/>
                  <a:gd name="connsiteY3" fmla="*/ 0 h 1467004"/>
                  <a:gd name="connsiteX4" fmla="*/ 2900894 w 2900894"/>
                  <a:gd name="connsiteY4" fmla="*/ 1467004 h 1467004"/>
                  <a:gd name="connsiteX0" fmla="*/ 2866225 w 2866225"/>
                  <a:gd name="connsiteY0" fmla="*/ 1462670 h 1462670"/>
                  <a:gd name="connsiteX1" fmla="*/ 2149446 w 2866225"/>
                  <a:gd name="connsiteY1" fmla="*/ 974567 h 1462670"/>
                  <a:gd name="connsiteX2" fmla="*/ 1394215 w 2866225"/>
                  <a:gd name="connsiteY2" fmla="*/ 264352 h 1462670"/>
                  <a:gd name="connsiteX3" fmla="*/ 0 w 2866225"/>
                  <a:gd name="connsiteY3" fmla="*/ 0 h 1462670"/>
                  <a:gd name="connsiteX4" fmla="*/ 2866225 w 2866225"/>
                  <a:gd name="connsiteY4" fmla="*/ 1462670 h 1462670"/>
                  <a:gd name="connsiteX0" fmla="*/ 2879226 w 2879226"/>
                  <a:gd name="connsiteY0" fmla="*/ 1462670 h 1462670"/>
                  <a:gd name="connsiteX1" fmla="*/ 2162447 w 2879226"/>
                  <a:gd name="connsiteY1" fmla="*/ 974567 h 1462670"/>
                  <a:gd name="connsiteX2" fmla="*/ 1407216 w 2879226"/>
                  <a:gd name="connsiteY2" fmla="*/ 264352 h 1462670"/>
                  <a:gd name="connsiteX3" fmla="*/ 0 w 2879226"/>
                  <a:gd name="connsiteY3" fmla="*/ 0 h 1462670"/>
                  <a:gd name="connsiteX4" fmla="*/ 2879226 w 2879226"/>
                  <a:gd name="connsiteY4" fmla="*/ 1462670 h 1462670"/>
                  <a:gd name="connsiteX0" fmla="*/ 2879226 w 2879226"/>
                  <a:gd name="connsiteY0" fmla="*/ 1462670 h 1462670"/>
                  <a:gd name="connsiteX1" fmla="*/ 2162447 w 2879226"/>
                  <a:gd name="connsiteY1" fmla="*/ 974567 h 1462670"/>
                  <a:gd name="connsiteX2" fmla="*/ 1407216 w 2879226"/>
                  <a:gd name="connsiteY2" fmla="*/ 264352 h 1462670"/>
                  <a:gd name="connsiteX3" fmla="*/ 0 w 2879226"/>
                  <a:gd name="connsiteY3" fmla="*/ 0 h 1462670"/>
                  <a:gd name="connsiteX4" fmla="*/ 2879226 w 2879226"/>
                  <a:gd name="connsiteY4" fmla="*/ 1462670 h 1462670"/>
                  <a:gd name="connsiteX0" fmla="*/ 2879226 w 2879226"/>
                  <a:gd name="connsiteY0" fmla="*/ 1462670 h 1462670"/>
                  <a:gd name="connsiteX1" fmla="*/ 2162447 w 2879226"/>
                  <a:gd name="connsiteY1" fmla="*/ 974567 h 1462670"/>
                  <a:gd name="connsiteX2" fmla="*/ 1407216 w 2879226"/>
                  <a:gd name="connsiteY2" fmla="*/ 264352 h 1462670"/>
                  <a:gd name="connsiteX3" fmla="*/ 0 w 2879226"/>
                  <a:gd name="connsiteY3" fmla="*/ 0 h 1462670"/>
                  <a:gd name="connsiteX4" fmla="*/ 2879226 w 2879226"/>
                  <a:gd name="connsiteY4" fmla="*/ 1462670 h 1462670"/>
                  <a:gd name="connsiteX0" fmla="*/ 2879226 w 2879226"/>
                  <a:gd name="connsiteY0" fmla="*/ 1462670 h 1462670"/>
                  <a:gd name="connsiteX1" fmla="*/ 2162447 w 2879226"/>
                  <a:gd name="connsiteY1" fmla="*/ 974567 h 1462670"/>
                  <a:gd name="connsiteX2" fmla="*/ 1407216 w 2879226"/>
                  <a:gd name="connsiteY2" fmla="*/ 264352 h 1462670"/>
                  <a:gd name="connsiteX3" fmla="*/ 0 w 2879226"/>
                  <a:gd name="connsiteY3" fmla="*/ 0 h 1462670"/>
                  <a:gd name="connsiteX4" fmla="*/ 2879226 w 2879226"/>
                  <a:gd name="connsiteY4" fmla="*/ 1462670 h 1462670"/>
                  <a:gd name="connsiteX0" fmla="*/ 2601873 w 2601873"/>
                  <a:gd name="connsiteY0" fmla="*/ 1310992 h 1310992"/>
                  <a:gd name="connsiteX1" fmla="*/ 2162447 w 2601873"/>
                  <a:gd name="connsiteY1" fmla="*/ 974567 h 1310992"/>
                  <a:gd name="connsiteX2" fmla="*/ 1407216 w 2601873"/>
                  <a:gd name="connsiteY2" fmla="*/ 264352 h 1310992"/>
                  <a:gd name="connsiteX3" fmla="*/ 0 w 2601873"/>
                  <a:gd name="connsiteY3" fmla="*/ 0 h 1310992"/>
                  <a:gd name="connsiteX4" fmla="*/ 2601873 w 2601873"/>
                  <a:gd name="connsiteY4" fmla="*/ 1310992 h 1310992"/>
                  <a:gd name="connsiteX0" fmla="*/ 2601873 w 2601873"/>
                  <a:gd name="connsiteY0" fmla="*/ 1310992 h 1310992"/>
                  <a:gd name="connsiteX1" fmla="*/ 2162447 w 2601873"/>
                  <a:gd name="connsiteY1" fmla="*/ 974567 h 1310992"/>
                  <a:gd name="connsiteX2" fmla="*/ 1407216 w 2601873"/>
                  <a:gd name="connsiteY2" fmla="*/ 264352 h 1310992"/>
                  <a:gd name="connsiteX3" fmla="*/ 0 w 2601873"/>
                  <a:gd name="connsiteY3" fmla="*/ 0 h 1310992"/>
                  <a:gd name="connsiteX4" fmla="*/ 2601873 w 2601873"/>
                  <a:gd name="connsiteY4" fmla="*/ 1310992 h 1310992"/>
                  <a:gd name="connsiteX0" fmla="*/ 2601873 w 2637152"/>
                  <a:gd name="connsiteY0" fmla="*/ 1310992 h 1312603"/>
                  <a:gd name="connsiteX1" fmla="*/ 1407216 w 2637152"/>
                  <a:gd name="connsiteY1" fmla="*/ 264352 h 1312603"/>
                  <a:gd name="connsiteX2" fmla="*/ 0 w 2637152"/>
                  <a:gd name="connsiteY2" fmla="*/ 0 h 1312603"/>
                  <a:gd name="connsiteX3" fmla="*/ 2601873 w 2637152"/>
                  <a:gd name="connsiteY3" fmla="*/ 1310992 h 1312603"/>
                  <a:gd name="connsiteX0" fmla="*/ 2601873 w 2628373"/>
                  <a:gd name="connsiteY0" fmla="*/ 1310992 h 1313169"/>
                  <a:gd name="connsiteX1" fmla="*/ 1407216 w 2628373"/>
                  <a:gd name="connsiteY1" fmla="*/ 264352 h 1313169"/>
                  <a:gd name="connsiteX2" fmla="*/ 0 w 2628373"/>
                  <a:gd name="connsiteY2" fmla="*/ 0 h 1313169"/>
                  <a:gd name="connsiteX3" fmla="*/ 2601873 w 2628373"/>
                  <a:gd name="connsiteY3" fmla="*/ 1310992 h 1313169"/>
                  <a:gd name="connsiteX0" fmla="*/ 2601873 w 2601873"/>
                  <a:gd name="connsiteY0" fmla="*/ 1310992 h 1310992"/>
                  <a:gd name="connsiteX1" fmla="*/ 1407216 w 2601873"/>
                  <a:gd name="connsiteY1" fmla="*/ 264352 h 1310992"/>
                  <a:gd name="connsiteX2" fmla="*/ 0 w 2601873"/>
                  <a:gd name="connsiteY2" fmla="*/ 0 h 1310992"/>
                  <a:gd name="connsiteX3" fmla="*/ 2601873 w 2601873"/>
                  <a:gd name="connsiteY3" fmla="*/ 1310992 h 1310992"/>
                  <a:gd name="connsiteX0" fmla="*/ 2593206 w 2593206"/>
                  <a:gd name="connsiteY0" fmla="*/ 1644683 h 1644683"/>
                  <a:gd name="connsiteX1" fmla="*/ 1398549 w 2593206"/>
                  <a:gd name="connsiteY1" fmla="*/ 598043 h 1644683"/>
                  <a:gd name="connsiteX2" fmla="*/ 0 w 2593206"/>
                  <a:gd name="connsiteY2" fmla="*/ 0 h 1644683"/>
                  <a:gd name="connsiteX3" fmla="*/ 2593206 w 2593206"/>
                  <a:gd name="connsiteY3" fmla="*/ 1644683 h 1644683"/>
                  <a:gd name="connsiteX0" fmla="*/ 2593206 w 2593206"/>
                  <a:gd name="connsiteY0" fmla="*/ 1644683 h 1644683"/>
                  <a:gd name="connsiteX1" fmla="*/ 1381215 w 2593206"/>
                  <a:gd name="connsiteY1" fmla="*/ 372693 h 1644683"/>
                  <a:gd name="connsiteX2" fmla="*/ 0 w 2593206"/>
                  <a:gd name="connsiteY2" fmla="*/ 0 h 1644683"/>
                  <a:gd name="connsiteX3" fmla="*/ 2593206 w 2593206"/>
                  <a:gd name="connsiteY3" fmla="*/ 1644683 h 1644683"/>
                  <a:gd name="connsiteX0" fmla="*/ 2593206 w 2593206"/>
                  <a:gd name="connsiteY0" fmla="*/ 1644683 h 1644683"/>
                  <a:gd name="connsiteX1" fmla="*/ 1381215 w 2593206"/>
                  <a:gd name="connsiteY1" fmla="*/ 372693 h 1644683"/>
                  <a:gd name="connsiteX2" fmla="*/ 0 w 2593206"/>
                  <a:gd name="connsiteY2" fmla="*/ 0 h 1644683"/>
                  <a:gd name="connsiteX3" fmla="*/ 2593206 w 2593206"/>
                  <a:gd name="connsiteY3" fmla="*/ 1644683 h 1644683"/>
                  <a:gd name="connsiteX0" fmla="*/ 2593206 w 2593206"/>
                  <a:gd name="connsiteY0" fmla="*/ 1644683 h 1644683"/>
                  <a:gd name="connsiteX1" fmla="*/ 1398550 w 2593206"/>
                  <a:gd name="connsiteY1" fmla="*/ 377027 h 1644683"/>
                  <a:gd name="connsiteX2" fmla="*/ 0 w 2593206"/>
                  <a:gd name="connsiteY2" fmla="*/ 0 h 1644683"/>
                  <a:gd name="connsiteX3" fmla="*/ 2593206 w 2593206"/>
                  <a:gd name="connsiteY3" fmla="*/ 1644683 h 1644683"/>
                  <a:gd name="connsiteX0" fmla="*/ 2593206 w 2593206"/>
                  <a:gd name="connsiteY0" fmla="*/ 1644683 h 1644683"/>
                  <a:gd name="connsiteX1" fmla="*/ 1398550 w 2593206"/>
                  <a:gd name="connsiteY1" fmla="*/ 377027 h 1644683"/>
                  <a:gd name="connsiteX2" fmla="*/ 0 w 2593206"/>
                  <a:gd name="connsiteY2" fmla="*/ 0 h 1644683"/>
                  <a:gd name="connsiteX3" fmla="*/ 2593206 w 2593206"/>
                  <a:gd name="connsiteY3" fmla="*/ 1644683 h 1644683"/>
                  <a:gd name="connsiteX0" fmla="*/ 2593206 w 2593206"/>
                  <a:gd name="connsiteY0" fmla="*/ 1644683 h 1644683"/>
                  <a:gd name="connsiteX1" fmla="*/ 1398550 w 2593206"/>
                  <a:gd name="connsiteY1" fmla="*/ 377027 h 1644683"/>
                  <a:gd name="connsiteX2" fmla="*/ 0 w 2593206"/>
                  <a:gd name="connsiteY2" fmla="*/ 0 h 1644683"/>
                  <a:gd name="connsiteX3" fmla="*/ 2593206 w 2593206"/>
                  <a:gd name="connsiteY3" fmla="*/ 1644683 h 1644683"/>
                  <a:gd name="connsiteX0" fmla="*/ 2593206 w 2593206"/>
                  <a:gd name="connsiteY0" fmla="*/ 1644683 h 1644683"/>
                  <a:gd name="connsiteX1" fmla="*/ 1398550 w 2593206"/>
                  <a:gd name="connsiteY1" fmla="*/ 355359 h 1644683"/>
                  <a:gd name="connsiteX2" fmla="*/ 0 w 2593206"/>
                  <a:gd name="connsiteY2" fmla="*/ 0 h 1644683"/>
                  <a:gd name="connsiteX3" fmla="*/ 2593206 w 2593206"/>
                  <a:gd name="connsiteY3" fmla="*/ 1644683 h 1644683"/>
                  <a:gd name="connsiteX0" fmla="*/ 2593206 w 2593206"/>
                  <a:gd name="connsiteY0" fmla="*/ 1644683 h 1644683"/>
                  <a:gd name="connsiteX1" fmla="*/ 1398550 w 2593206"/>
                  <a:gd name="connsiteY1" fmla="*/ 355359 h 1644683"/>
                  <a:gd name="connsiteX2" fmla="*/ 0 w 2593206"/>
                  <a:gd name="connsiteY2" fmla="*/ 0 h 1644683"/>
                  <a:gd name="connsiteX3" fmla="*/ 2593206 w 2593206"/>
                  <a:gd name="connsiteY3" fmla="*/ 1644683 h 1644683"/>
                  <a:gd name="connsiteX0" fmla="*/ 2593206 w 2593206"/>
                  <a:gd name="connsiteY0" fmla="*/ 1644683 h 1644683"/>
                  <a:gd name="connsiteX1" fmla="*/ 1398550 w 2593206"/>
                  <a:gd name="connsiteY1" fmla="*/ 355359 h 1644683"/>
                  <a:gd name="connsiteX2" fmla="*/ 0 w 2593206"/>
                  <a:gd name="connsiteY2" fmla="*/ 0 h 1644683"/>
                  <a:gd name="connsiteX3" fmla="*/ 2593206 w 2593206"/>
                  <a:gd name="connsiteY3" fmla="*/ 1644683 h 1644683"/>
                  <a:gd name="connsiteX0" fmla="*/ 2593206 w 2593206"/>
                  <a:gd name="connsiteY0" fmla="*/ 1631682 h 1631682"/>
                  <a:gd name="connsiteX1" fmla="*/ 1398550 w 2593206"/>
                  <a:gd name="connsiteY1" fmla="*/ 355359 h 1631682"/>
                  <a:gd name="connsiteX2" fmla="*/ 0 w 2593206"/>
                  <a:gd name="connsiteY2" fmla="*/ 0 h 1631682"/>
                  <a:gd name="connsiteX3" fmla="*/ 2593206 w 2593206"/>
                  <a:gd name="connsiteY3" fmla="*/ 1631682 h 1631682"/>
                  <a:gd name="connsiteX0" fmla="*/ 2549869 w 2549869"/>
                  <a:gd name="connsiteY0" fmla="*/ 1618681 h 1618681"/>
                  <a:gd name="connsiteX1" fmla="*/ 1398550 w 2549869"/>
                  <a:gd name="connsiteY1" fmla="*/ 355359 h 1618681"/>
                  <a:gd name="connsiteX2" fmla="*/ 0 w 2549869"/>
                  <a:gd name="connsiteY2" fmla="*/ 0 h 1618681"/>
                  <a:gd name="connsiteX3" fmla="*/ 2549869 w 2549869"/>
                  <a:gd name="connsiteY3" fmla="*/ 1618681 h 1618681"/>
                  <a:gd name="connsiteX0" fmla="*/ 2549869 w 2549869"/>
                  <a:gd name="connsiteY0" fmla="*/ 1618681 h 1618681"/>
                  <a:gd name="connsiteX1" fmla="*/ 1398550 w 2549869"/>
                  <a:gd name="connsiteY1" fmla="*/ 355359 h 1618681"/>
                  <a:gd name="connsiteX2" fmla="*/ 0 w 2549869"/>
                  <a:gd name="connsiteY2" fmla="*/ 0 h 1618681"/>
                  <a:gd name="connsiteX3" fmla="*/ 2549869 w 2549869"/>
                  <a:gd name="connsiteY3" fmla="*/ 1618681 h 1618681"/>
                  <a:gd name="connsiteX0" fmla="*/ 2549869 w 2549869"/>
                  <a:gd name="connsiteY0" fmla="*/ 1618681 h 1618681"/>
                  <a:gd name="connsiteX1" fmla="*/ 1398550 w 2549869"/>
                  <a:gd name="connsiteY1" fmla="*/ 355359 h 1618681"/>
                  <a:gd name="connsiteX2" fmla="*/ 0 w 2549869"/>
                  <a:gd name="connsiteY2" fmla="*/ 0 h 1618681"/>
                  <a:gd name="connsiteX3" fmla="*/ 2549869 w 2549869"/>
                  <a:gd name="connsiteY3" fmla="*/ 1618681 h 1618681"/>
                  <a:gd name="connsiteX0" fmla="*/ 2549869 w 2549869"/>
                  <a:gd name="connsiteY0" fmla="*/ 1618681 h 1618681"/>
                  <a:gd name="connsiteX1" fmla="*/ 1398550 w 2549869"/>
                  <a:gd name="connsiteY1" fmla="*/ 355359 h 1618681"/>
                  <a:gd name="connsiteX2" fmla="*/ 0 w 2549869"/>
                  <a:gd name="connsiteY2" fmla="*/ 0 h 1618681"/>
                  <a:gd name="connsiteX3" fmla="*/ 2549869 w 2549869"/>
                  <a:gd name="connsiteY3" fmla="*/ 1618681 h 1618681"/>
                  <a:gd name="connsiteX0" fmla="*/ 2805188 w 2805188"/>
                  <a:gd name="connsiteY0" fmla="*/ 1743372 h 1743372"/>
                  <a:gd name="connsiteX1" fmla="*/ 1398550 w 2805188"/>
                  <a:gd name="connsiteY1" fmla="*/ 355359 h 1743372"/>
                  <a:gd name="connsiteX2" fmla="*/ 0 w 2805188"/>
                  <a:gd name="connsiteY2" fmla="*/ 0 h 1743372"/>
                  <a:gd name="connsiteX3" fmla="*/ 2805188 w 2805188"/>
                  <a:gd name="connsiteY3" fmla="*/ 1743372 h 1743372"/>
                  <a:gd name="connsiteX0" fmla="*/ 2805188 w 2805188"/>
                  <a:gd name="connsiteY0" fmla="*/ 1743372 h 1743372"/>
                  <a:gd name="connsiteX1" fmla="*/ 1398550 w 2805188"/>
                  <a:gd name="connsiteY1" fmla="*/ 355359 h 1743372"/>
                  <a:gd name="connsiteX2" fmla="*/ 0 w 2805188"/>
                  <a:gd name="connsiteY2" fmla="*/ 0 h 1743372"/>
                  <a:gd name="connsiteX3" fmla="*/ 2805188 w 2805188"/>
                  <a:gd name="connsiteY3" fmla="*/ 1743372 h 1743372"/>
                  <a:gd name="connsiteX0" fmla="*/ 2805188 w 2805188"/>
                  <a:gd name="connsiteY0" fmla="*/ 1743372 h 1743372"/>
                  <a:gd name="connsiteX1" fmla="*/ 1398550 w 2805188"/>
                  <a:gd name="connsiteY1" fmla="*/ 355359 h 1743372"/>
                  <a:gd name="connsiteX2" fmla="*/ 0 w 2805188"/>
                  <a:gd name="connsiteY2" fmla="*/ 0 h 1743372"/>
                  <a:gd name="connsiteX3" fmla="*/ 2805188 w 2805188"/>
                  <a:gd name="connsiteY3" fmla="*/ 1743372 h 1743372"/>
                  <a:gd name="connsiteX0" fmla="*/ 2805188 w 2805188"/>
                  <a:gd name="connsiteY0" fmla="*/ 1743372 h 1743372"/>
                  <a:gd name="connsiteX1" fmla="*/ 1398550 w 2805188"/>
                  <a:gd name="connsiteY1" fmla="*/ 355359 h 1743372"/>
                  <a:gd name="connsiteX2" fmla="*/ 0 w 2805188"/>
                  <a:gd name="connsiteY2" fmla="*/ 0 h 1743372"/>
                  <a:gd name="connsiteX3" fmla="*/ 2805188 w 2805188"/>
                  <a:gd name="connsiteY3" fmla="*/ 1743372 h 1743372"/>
                  <a:gd name="connsiteX0" fmla="*/ 2805188 w 2805188"/>
                  <a:gd name="connsiteY0" fmla="*/ 1743372 h 1743372"/>
                  <a:gd name="connsiteX1" fmla="*/ 1398550 w 2805188"/>
                  <a:gd name="connsiteY1" fmla="*/ 355359 h 1743372"/>
                  <a:gd name="connsiteX2" fmla="*/ 0 w 2805188"/>
                  <a:gd name="connsiteY2" fmla="*/ 0 h 1743372"/>
                  <a:gd name="connsiteX3" fmla="*/ 2805188 w 2805188"/>
                  <a:gd name="connsiteY3" fmla="*/ 1743372 h 1743372"/>
                  <a:gd name="connsiteX0" fmla="*/ 2805188 w 2805188"/>
                  <a:gd name="connsiteY0" fmla="*/ 1743372 h 1743372"/>
                  <a:gd name="connsiteX1" fmla="*/ 1398550 w 2805188"/>
                  <a:gd name="connsiteY1" fmla="*/ 355359 h 1743372"/>
                  <a:gd name="connsiteX2" fmla="*/ 0 w 2805188"/>
                  <a:gd name="connsiteY2" fmla="*/ 0 h 1743372"/>
                  <a:gd name="connsiteX3" fmla="*/ 2805188 w 2805188"/>
                  <a:gd name="connsiteY3" fmla="*/ 1743372 h 1743372"/>
                  <a:gd name="connsiteX0" fmla="*/ 2805188 w 2805188"/>
                  <a:gd name="connsiteY0" fmla="*/ 1743372 h 1743372"/>
                  <a:gd name="connsiteX1" fmla="*/ 1398550 w 2805188"/>
                  <a:gd name="connsiteY1" fmla="*/ 355359 h 1743372"/>
                  <a:gd name="connsiteX2" fmla="*/ 0 w 2805188"/>
                  <a:gd name="connsiteY2" fmla="*/ 0 h 1743372"/>
                  <a:gd name="connsiteX3" fmla="*/ 2805188 w 2805188"/>
                  <a:gd name="connsiteY3" fmla="*/ 1743372 h 1743372"/>
                  <a:gd name="connsiteX0" fmla="*/ 2805188 w 2805188"/>
                  <a:gd name="connsiteY0" fmla="*/ 1743372 h 1743372"/>
                  <a:gd name="connsiteX1" fmla="*/ 1398550 w 2805188"/>
                  <a:gd name="connsiteY1" fmla="*/ 355359 h 1743372"/>
                  <a:gd name="connsiteX2" fmla="*/ 0 w 2805188"/>
                  <a:gd name="connsiteY2" fmla="*/ 0 h 1743372"/>
                  <a:gd name="connsiteX3" fmla="*/ 2805188 w 2805188"/>
                  <a:gd name="connsiteY3" fmla="*/ 1743372 h 1743372"/>
                  <a:gd name="connsiteX0" fmla="*/ 2805188 w 2805188"/>
                  <a:gd name="connsiteY0" fmla="*/ 1743372 h 1743372"/>
                  <a:gd name="connsiteX1" fmla="*/ 1398550 w 2805188"/>
                  <a:gd name="connsiteY1" fmla="*/ 355359 h 1743372"/>
                  <a:gd name="connsiteX2" fmla="*/ 0 w 2805188"/>
                  <a:gd name="connsiteY2" fmla="*/ 0 h 1743372"/>
                  <a:gd name="connsiteX3" fmla="*/ 2805188 w 2805188"/>
                  <a:gd name="connsiteY3" fmla="*/ 1743372 h 1743372"/>
                  <a:gd name="connsiteX0" fmla="*/ 2888315 w 2888315"/>
                  <a:gd name="connsiteY0" fmla="*/ 1689933 h 1689933"/>
                  <a:gd name="connsiteX1" fmla="*/ 1398550 w 2888315"/>
                  <a:gd name="connsiteY1" fmla="*/ 355359 h 1689933"/>
                  <a:gd name="connsiteX2" fmla="*/ 0 w 2888315"/>
                  <a:gd name="connsiteY2" fmla="*/ 0 h 1689933"/>
                  <a:gd name="connsiteX3" fmla="*/ 2888315 w 2888315"/>
                  <a:gd name="connsiteY3" fmla="*/ 1689933 h 1689933"/>
                  <a:gd name="connsiteX0" fmla="*/ 2888315 w 2888315"/>
                  <a:gd name="connsiteY0" fmla="*/ 1689933 h 1689933"/>
                  <a:gd name="connsiteX1" fmla="*/ 1398550 w 2888315"/>
                  <a:gd name="connsiteY1" fmla="*/ 355359 h 1689933"/>
                  <a:gd name="connsiteX2" fmla="*/ 0 w 2888315"/>
                  <a:gd name="connsiteY2" fmla="*/ 0 h 1689933"/>
                  <a:gd name="connsiteX3" fmla="*/ 2888315 w 2888315"/>
                  <a:gd name="connsiteY3" fmla="*/ 1689933 h 1689933"/>
                  <a:gd name="connsiteX0" fmla="*/ 2888315 w 2888315"/>
                  <a:gd name="connsiteY0" fmla="*/ 1689933 h 1689933"/>
                  <a:gd name="connsiteX1" fmla="*/ 1398550 w 2888315"/>
                  <a:gd name="connsiteY1" fmla="*/ 355359 h 1689933"/>
                  <a:gd name="connsiteX2" fmla="*/ 0 w 2888315"/>
                  <a:gd name="connsiteY2" fmla="*/ 0 h 1689933"/>
                  <a:gd name="connsiteX3" fmla="*/ 2888315 w 2888315"/>
                  <a:gd name="connsiteY3" fmla="*/ 1689933 h 1689933"/>
                  <a:gd name="connsiteX0" fmla="*/ 2888315 w 2888315"/>
                  <a:gd name="connsiteY0" fmla="*/ 1689933 h 1689933"/>
                  <a:gd name="connsiteX1" fmla="*/ 1398550 w 2888315"/>
                  <a:gd name="connsiteY1" fmla="*/ 355359 h 1689933"/>
                  <a:gd name="connsiteX2" fmla="*/ 0 w 2888315"/>
                  <a:gd name="connsiteY2" fmla="*/ 0 h 1689933"/>
                  <a:gd name="connsiteX3" fmla="*/ 2888315 w 2888315"/>
                  <a:gd name="connsiteY3" fmla="*/ 1689933 h 1689933"/>
                  <a:gd name="connsiteX0" fmla="*/ 2888315 w 2888315"/>
                  <a:gd name="connsiteY0" fmla="*/ 1678058 h 1678058"/>
                  <a:gd name="connsiteX1" fmla="*/ 1398550 w 2888315"/>
                  <a:gd name="connsiteY1" fmla="*/ 355359 h 1678058"/>
                  <a:gd name="connsiteX2" fmla="*/ 0 w 2888315"/>
                  <a:gd name="connsiteY2" fmla="*/ 0 h 1678058"/>
                  <a:gd name="connsiteX3" fmla="*/ 2888315 w 2888315"/>
                  <a:gd name="connsiteY3" fmla="*/ 1678058 h 1678058"/>
                  <a:gd name="connsiteX0" fmla="*/ 2888315 w 2888315"/>
                  <a:gd name="connsiteY0" fmla="*/ 1678058 h 1678058"/>
                  <a:gd name="connsiteX1" fmla="*/ 1380737 w 2888315"/>
                  <a:gd name="connsiteY1" fmla="*/ 367235 h 1678058"/>
                  <a:gd name="connsiteX2" fmla="*/ 0 w 2888315"/>
                  <a:gd name="connsiteY2" fmla="*/ 0 h 1678058"/>
                  <a:gd name="connsiteX3" fmla="*/ 2888315 w 2888315"/>
                  <a:gd name="connsiteY3" fmla="*/ 1678058 h 1678058"/>
                  <a:gd name="connsiteX0" fmla="*/ 2888315 w 2888315"/>
                  <a:gd name="connsiteY0" fmla="*/ 1678058 h 1678058"/>
                  <a:gd name="connsiteX1" fmla="*/ 1380737 w 2888315"/>
                  <a:gd name="connsiteY1" fmla="*/ 367235 h 1678058"/>
                  <a:gd name="connsiteX2" fmla="*/ 0 w 2888315"/>
                  <a:gd name="connsiteY2" fmla="*/ 0 h 1678058"/>
                  <a:gd name="connsiteX3" fmla="*/ 2888315 w 2888315"/>
                  <a:gd name="connsiteY3" fmla="*/ 1678058 h 1678058"/>
                  <a:gd name="connsiteX0" fmla="*/ 2817063 w 2817063"/>
                  <a:gd name="connsiteY0" fmla="*/ 1725559 h 1725559"/>
                  <a:gd name="connsiteX1" fmla="*/ 1380737 w 2817063"/>
                  <a:gd name="connsiteY1" fmla="*/ 367235 h 1725559"/>
                  <a:gd name="connsiteX2" fmla="*/ 0 w 2817063"/>
                  <a:gd name="connsiteY2" fmla="*/ 0 h 1725559"/>
                  <a:gd name="connsiteX3" fmla="*/ 2817063 w 2817063"/>
                  <a:gd name="connsiteY3" fmla="*/ 1725559 h 1725559"/>
                  <a:gd name="connsiteX0" fmla="*/ 2817063 w 2817063"/>
                  <a:gd name="connsiteY0" fmla="*/ 1725559 h 1725559"/>
                  <a:gd name="connsiteX1" fmla="*/ 1380737 w 2817063"/>
                  <a:gd name="connsiteY1" fmla="*/ 367235 h 1725559"/>
                  <a:gd name="connsiteX2" fmla="*/ 0 w 2817063"/>
                  <a:gd name="connsiteY2" fmla="*/ 0 h 1725559"/>
                  <a:gd name="connsiteX3" fmla="*/ 2817063 w 2817063"/>
                  <a:gd name="connsiteY3" fmla="*/ 1725559 h 1725559"/>
                  <a:gd name="connsiteX0" fmla="*/ 2817063 w 2817063"/>
                  <a:gd name="connsiteY0" fmla="*/ 1725559 h 1725559"/>
                  <a:gd name="connsiteX1" fmla="*/ 1380737 w 2817063"/>
                  <a:gd name="connsiteY1" fmla="*/ 367235 h 1725559"/>
                  <a:gd name="connsiteX2" fmla="*/ 0 w 2817063"/>
                  <a:gd name="connsiteY2" fmla="*/ 0 h 1725559"/>
                  <a:gd name="connsiteX3" fmla="*/ 2817063 w 2817063"/>
                  <a:gd name="connsiteY3" fmla="*/ 1725559 h 1725559"/>
                  <a:gd name="connsiteX0" fmla="*/ 2817063 w 2817063"/>
                  <a:gd name="connsiteY0" fmla="*/ 1725559 h 1725559"/>
                  <a:gd name="connsiteX1" fmla="*/ 1380737 w 2817063"/>
                  <a:gd name="connsiteY1" fmla="*/ 367235 h 1725559"/>
                  <a:gd name="connsiteX2" fmla="*/ 0 w 2817063"/>
                  <a:gd name="connsiteY2" fmla="*/ 0 h 1725559"/>
                  <a:gd name="connsiteX3" fmla="*/ 2817063 w 2817063"/>
                  <a:gd name="connsiteY3" fmla="*/ 1725559 h 1725559"/>
                  <a:gd name="connsiteX0" fmla="*/ 2817063 w 2817063"/>
                  <a:gd name="connsiteY0" fmla="*/ 1725559 h 1725559"/>
                  <a:gd name="connsiteX1" fmla="*/ 1380737 w 2817063"/>
                  <a:gd name="connsiteY1" fmla="*/ 367235 h 1725559"/>
                  <a:gd name="connsiteX2" fmla="*/ 0 w 2817063"/>
                  <a:gd name="connsiteY2" fmla="*/ 0 h 1725559"/>
                  <a:gd name="connsiteX3" fmla="*/ 2817063 w 2817063"/>
                  <a:gd name="connsiteY3" fmla="*/ 1725559 h 1725559"/>
                  <a:gd name="connsiteX0" fmla="*/ 2823000 w 2823000"/>
                  <a:gd name="connsiteY0" fmla="*/ 1701808 h 1701808"/>
                  <a:gd name="connsiteX1" fmla="*/ 1380737 w 2823000"/>
                  <a:gd name="connsiteY1" fmla="*/ 367235 h 1701808"/>
                  <a:gd name="connsiteX2" fmla="*/ 0 w 2823000"/>
                  <a:gd name="connsiteY2" fmla="*/ 0 h 1701808"/>
                  <a:gd name="connsiteX3" fmla="*/ 2823000 w 2823000"/>
                  <a:gd name="connsiteY3" fmla="*/ 1701808 h 1701808"/>
                  <a:gd name="connsiteX0" fmla="*/ 2823000 w 2823000"/>
                  <a:gd name="connsiteY0" fmla="*/ 1701808 h 1701808"/>
                  <a:gd name="connsiteX1" fmla="*/ 1380737 w 2823000"/>
                  <a:gd name="connsiteY1" fmla="*/ 367235 h 1701808"/>
                  <a:gd name="connsiteX2" fmla="*/ 0 w 2823000"/>
                  <a:gd name="connsiteY2" fmla="*/ 0 h 1701808"/>
                  <a:gd name="connsiteX3" fmla="*/ 2823000 w 2823000"/>
                  <a:gd name="connsiteY3" fmla="*/ 1701808 h 1701808"/>
                  <a:gd name="connsiteX0" fmla="*/ 2823000 w 2823000"/>
                  <a:gd name="connsiteY0" fmla="*/ 1701808 h 1701808"/>
                  <a:gd name="connsiteX1" fmla="*/ 1380737 w 2823000"/>
                  <a:gd name="connsiteY1" fmla="*/ 367235 h 1701808"/>
                  <a:gd name="connsiteX2" fmla="*/ 0 w 2823000"/>
                  <a:gd name="connsiteY2" fmla="*/ 0 h 1701808"/>
                  <a:gd name="connsiteX3" fmla="*/ 2823000 w 2823000"/>
                  <a:gd name="connsiteY3" fmla="*/ 1701808 h 1701808"/>
                  <a:gd name="connsiteX0" fmla="*/ 2781436 w 2781436"/>
                  <a:gd name="connsiteY0" fmla="*/ 1755247 h 1755247"/>
                  <a:gd name="connsiteX1" fmla="*/ 1380737 w 2781436"/>
                  <a:gd name="connsiteY1" fmla="*/ 367235 h 1755247"/>
                  <a:gd name="connsiteX2" fmla="*/ 0 w 2781436"/>
                  <a:gd name="connsiteY2" fmla="*/ 0 h 1755247"/>
                  <a:gd name="connsiteX3" fmla="*/ 2781436 w 2781436"/>
                  <a:gd name="connsiteY3" fmla="*/ 1755247 h 1755247"/>
                  <a:gd name="connsiteX0" fmla="*/ 2781436 w 3063903"/>
                  <a:gd name="connsiteY0" fmla="*/ 1755247 h 1920305"/>
                  <a:gd name="connsiteX1" fmla="*/ 2837069 w 3063903"/>
                  <a:gd name="connsiteY1" fmla="*/ 1705322 h 1920305"/>
                  <a:gd name="connsiteX2" fmla="*/ 1380737 w 3063903"/>
                  <a:gd name="connsiteY2" fmla="*/ 367235 h 1920305"/>
                  <a:gd name="connsiteX3" fmla="*/ 0 w 3063903"/>
                  <a:gd name="connsiteY3" fmla="*/ 0 h 1920305"/>
                  <a:gd name="connsiteX4" fmla="*/ 2781436 w 3063903"/>
                  <a:gd name="connsiteY4" fmla="*/ 1755247 h 1920305"/>
                  <a:gd name="connsiteX0" fmla="*/ 2781436 w 2986629"/>
                  <a:gd name="connsiteY0" fmla="*/ 1755247 h 1864154"/>
                  <a:gd name="connsiteX1" fmla="*/ 2837069 w 2986629"/>
                  <a:gd name="connsiteY1" fmla="*/ 1705322 h 1864154"/>
                  <a:gd name="connsiteX2" fmla="*/ 1380737 w 2986629"/>
                  <a:gd name="connsiteY2" fmla="*/ 367235 h 1864154"/>
                  <a:gd name="connsiteX3" fmla="*/ 0 w 2986629"/>
                  <a:gd name="connsiteY3" fmla="*/ 0 h 1864154"/>
                  <a:gd name="connsiteX4" fmla="*/ 2781436 w 2986629"/>
                  <a:gd name="connsiteY4" fmla="*/ 1755247 h 1864154"/>
                  <a:gd name="connsiteX0" fmla="*/ 2781436 w 2837069"/>
                  <a:gd name="connsiteY0" fmla="*/ 1755247 h 1762404"/>
                  <a:gd name="connsiteX1" fmla="*/ 2837069 w 2837069"/>
                  <a:gd name="connsiteY1" fmla="*/ 1705322 h 1762404"/>
                  <a:gd name="connsiteX2" fmla="*/ 1380737 w 2837069"/>
                  <a:gd name="connsiteY2" fmla="*/ 367235 h 1762404"/>
                  <a:gd name="connsiteX3" fmla="*/ 0 w 2837069"/>
                  <a:gd name="connsiteY3" fmla="*/ 0 h 1762404"/>
                  <a:gd name="connsiteX4" fmla="*/ 2781436 w 2837069"/>
                  <a:gd name="connsiteY4" fmla="*/ 1755247 h 1762404"/>
                  <a:gd name="connsiteX0" fmla="*/ 2781436 w 2837069"/>
                  <a:gd name="connsiteY0" fmla="*/ 1755247 h 1762404"/>
                  <a:gd name="connsiteX1" fmla="*/ 2837069 w 2837069"/>
                  <a:gd name="connsiteY1" fmla="*/ 1705322 h 1762404"/>
                  <a:gd name="connsiteX2" fmla="*/ 1380737 w 2837069"/>
                  <a:gd name="connsiteY2" fmla="*/ 367235 h 1762404"/>
                  <a:gd name="connsiteX3" fmla="*/ 0 w 2837069"/>
                  <a:gd name="connsiteY3" fmla="*/ 0 h 1762404"/>
                  <a:gd name="connsiteX4" fmla="*/ 2781436 w 2837069"/>
                  <a:gd name="connsiteY4" fmla="*/ 1755247 h 1762404"/>
                  <a:gd name="connsiteX0" fmla="*/ 2781436 w 2837069"/>
                  <a:gd name="connsiteY0" fmla="*/ 1755247 h 1762404"/>
                  <a:gd name="connsiteX1" fmla="*/ 2837069 w 2837069"/>
                  <a:gd name="connsiteY1" fmla="*/ 1705322 h 1762404"/>
                  <a:gd name="connsiteX2" fmla="*/ 1380737 w 2837069"/>
                  <a:gd name="connsiteY2" fmla="*/ 367235 h 1762404"/>
                  <a:gd name="connsiteX3" fmla="*/ 0 w 2837069"/>
                  <a:gd name="connsiteY3" fmla="*/ 0 h 1762404"/>
                  <a:gd name="connsiteX4" fmla="*/ 2781436 w 2837069"/>
                  <a:gd name="connsiteY4" fmla="*/ 1755247 h 1762404"/>
                  <a:gd name="connsiteX0" fmla="*/ 2781436 w 2837069"/>
                  <a:gd name="connsiteY0" fmla="*/ 1755247 h 1762404"/>
                  <a:gd name="connsiteX1" fmla="*/ 2837069 w 2837069"/>
                  <a:gd name="connsiteY1" fmla="*/ 1705322 h 1762404"/>
                  <a:gd name="connsiteX2" fmla="*/ 1380737 w 2837069"/>
                  <a:gd name="connsiteY2" fmla="*/ 337546 h 1762404"/>
                  <a:gd name="connsiteX3" fmla="*/ 0 w 2837069"/>
                  <a:gd name="connsiteY3" fmla="*/ 0 h 1762404"/>
                  <a:gd name="connsiteX4" fmla="*/ 2781436 w 2837069"/>
                  <a:gd name="connsiteY4" fmla="*/ 1755247 h 1762404"/>
                  <a:gd name="connsiteX0" fmla="*/ 2781436 w 2837069"/>
                  <a:gd name="connsiteY0" fmla="*/ 1755247 h 1762404"/>
                  <a:gd name="connsiteX1" fmla="*/ 2837069 w 2837069"/>
                  <a:gd name="connsiteY1" fmla="*/ 1705322 h 1762404"/>
                  <a:gd name="connsiteX2" fmla="*/ 1380737 w 2837069"/>
                  <a:gd name="connsiteY2" fmla="*/ 337546 h 1762404"/>
                  <a:gd name="connsiteX3" fmla="*/ 0 w 2837069"/>
                  <a:gd name="connsiteY3" fmla="*/ 0 h 1762404"/>
                  <a:gd name="connsiteX4" fmla="*/ 2781436 w 2837069"/>
                  <a:gd name="connsiteY4" fmla="*/ 1755247 h 1762404"/>
                  <a:gd name="connsiteX0" fmla="*/ 2781436 w 2837069"/>
                  <a:gd name="connsiteY0" fmla="*/ 1778997 h 1786154"/>
                  <a:gd name="connsiteX1" fmla="*/ 2837069 w 2837069"/>
                  <a:gd name="connsiteY1" fmla="*/ 1729072 h 1786154"/>
                  <a:gd name="connsiteX2" fmla="*/ 1380737 w 2837069"/>
                  <a:gd name="connsiteY2" fmla="*/ 361296 h 1786154"/>
                  <a:gd name="connsiteX3" fmla="*/ 0 w 2837069"/>
                  <a:gd name="connsiteY3" fmla="*/ 0 h 1786154"/>
                  <a:gd name="connsiteX4" fmla="*/ 2781436 w 2837069"/>
                  <a:gd name="connsiteY4" fmla="*/ 1778997 h 1786154"/>
                  <a:gd name="connsiteX0" fmla="*/ 2781436 w 2837069"/>
                  <a:gd name="connsiteY0" fmla="*/ 1778997 h 1786154"/>
                  <a:gd name="connsiteX1" fmla="*/ 2837069 w 2837069"/>
                  <a:gd name="connsiteY1" fmla="*/ 1729072 h 1786154"/>
                  <a:gd name="connsiteX2" fmla="*/ 1380737 w 2837069"/>
                  <a:gd name="connsiteY2" fmla="*/ 361296 h 1786154"/>
                  <a:gd name="connsiteX3" fmla="*/ 0 w 2837069"/>
                  <a:gd name="connsiteY3" fmla="*/ 0 h 1786154"/>
                  <a:gd name="connsiteX4" fmla="*/ 2781436 w 2837069"/>
                  <a:gd name="connsiteY4" fmla="*/ 1778997 h 1786154"/>
                  <a:gd name="connsiteX0" fmla="*/ 2774201 w 2837069"/>
                  <a:gd name="connsiteY0" fmla="*/ 1772961 h 1780640"/>
                  <a:gd name="connsiteX1" fmla="*/ 2837069 w 2837069"/>
                  <a:gd name="connsiteY1" fmla="*/ 1729072 h 1780640"/>
                  <a:gd name="connsiteX2" fmla="*/ 1380737 w 2837069"/>
                  <a:gd name="connsiteY2" fmla="*/ 361296 h 1780640"/>
                  <a:gd name="connsiteX3" fmla="*/ 0 w 2837069"/>
                  <a:gd name="connsiteY3" fmla="*/ 0 h 1780640"/>
                  <a:gd name="connsiteX4" fmla="*/ 2774201 w 2837069"/>
                  <a:gd name="connsiteY4" fmla="*/ 1772961 h 1780640"/>
                  <a:gd name="connsiteX0" fmla="*/ 2781436 w 2837069"/>
                  <a:gd name="connsiteY0" fmla="*/ 1766926 h 1775206"/>
                  <a:gd name="connsiteX1" fmla="*/ 2837069 w 2837069"/>
                  <a:gd name="connsiteY1" fmla="*/ 1729072 h 1775206"/>
                  <a:gd name="connsiteX2" fmla="*/ 1380737 w 2837069"/>
                  <a:gd name="connsiteY2" fmla="*/ 361296 h 1775206"/>
                  <a:gd name="connsiteX3" fmla="*/ 0 w 2837069"/>
                  <a:gd name="connsiteY3" fmla="*/ 0 h 1775206"/>
                  <a:gd name="connsiteX4" fmla="*/ 2781436 w 2837069"/>
                  <a:gd name="connsiteY4" fmla="*/ 1766926 h 1775206"/>
                  <a:gd name="connsiteX0" fmla="*/ 2774202 w 2837069"/>
                  <a:gd name="connsiteY0" fmla="*/ 1760890 h 1769871"/>
                  <a:gd name="connsiteX1" fmla="*/ 2837069 w 2837069"/>
                  <a:gd name="connsiteY1" fmla="*/ 1729072 h 1769871"/>
                  <a:gd name="connsiteX2" fmla="*/ 1380737 w 2837069"/>
                  <a:gd name="connsiteY2" fmla="*/ 361296 h 1769871"/>
                  <a:gd name="connsiteX3" fmla="*/ 0 w 2837069"/>
                  <a:gd name="connsiteY3" fmla="*/ 0 h 1769871"/>
                  <a:gd name="connsiteX4" fmla="*/ 2774202 w 2837069"/>
                  <a:gd name="connsiteY4" fmla="*/ 1760890 h 1769871"/>
                  <a:gd name="connsiteX0" fmla="*/ 2776614 w 2837069"/>
                  <a:gd name="connsiteY0" fmla="*/ 1757872 h 1767248"/>
                  <a:gd name="connsiteX1" fmla="*/ 2837069 w 2837069"/>
                  <a:gd name="connsiteY1" fmla="*/ 1729072 h 1767248"/>
                  <a:gd name="connsiteX2" fmla="*/ 1380737 w 2837069"/>
                  <a:gd name="connsiteY2" fmla="*/ 361296 h 1767248"/>
                  <a:gd name="connsiteX3" fmla="*/ 0 w 2837069"/>
                  <a:gd name="connsiteY3" fmla="*/ 0 h 1767248"/>
                  <a:gd name="connsiteX4" fmla="*/ 2776614 w 2837069"/>
                  <a:gd name="connsiteY4" fmla="*/ 1757872 h 1767248"/>
                  <a:gd name="connsiteX0" fmla="*/ 2776614 w 2837069"/>
                  <a:gd name="connsiteY0" fmla="*/ 1757872 h 1757872"/>
                  <a:gd name="connsiteX1" fmla="*/ 2837069 w 2837069"/>
                  <a:gd name="connsiteY1" fmla="*/ 1729072 h 1757872"/>
                  <a:gd name="connsiteX2" fmla="*/ 1380737 w 2837069"/>
                  <a:gd name="connsiteY2" fmla="*/ 361296 h 1757872"/>
                  <a:gd name="connsiteX3" fmla="*/ 0 w 2837069"/>
                  <a:gd name="connsiteY3" fmla="*/ 0 h 1757872"/>
                  <a:gd name="connsiteX4" fmla="*/ 2776614 w 2837069"/>
                  <a:gd name="connsiteY4" fmla="*/ 1757872 h 1757872"/>
                  <a:gd name="connsiteX0" fmla="*/ 2776614 w 2837069"/>
                  <a:gd name="connsiteY0" fmla="*/ 1757872 h 1757872"/>
                  <a:gd name="connsiteX1" fmla="*/ 2837069 w 2837069"/>
                  <a:gd name="connsiteY1" fmla="*/ 1729072 h 1757872"/>
                  <a:gd name="connsiteX2" fmla="*/ 1380737 w 2837069"/>
                  <a:gd name="connsiteY2" fmla="*/ 361296 h 1757872"/>
                  <a:gd name="connsiteX3" fmla="*/ 0 w 2837069"/>
                  <a:gd name="connsiteY3" fmla="*/ 0 h 1757872"/>
                  <a:gd name="connsiteX4" fmla="*/ 2776614 w 2837069"/>
                  <a:gd name="connsiteY4" fmla="*/ 1757872 h 1757872"/>
                  <a:gd name="connsiteX0" fmla="*/ 2776614 w 2837069"/>
                  <a:gd name="connsiteY0" fmla="*/ 1757872 h 1757872"/>
                  <a:gd name="connsiteX1" fmla="*/ 2837069 w 2837069"/>
                  <a:gd name="connsiteY1" fmla="*/ 1729072 h 1757872"/>
                  <a:gd name="connsiteX2" fmla="*/ 1380737 w 2837069"/>
                  <a:gd name="connsiteY2" fmla="*/ 361296 h 1757872"/>
                  <a:gd name="connsiteX3" fmla="*/ 0 w 2837069"/>
                  <a:gd name="connsiteY3" fmla="*/ 0 h 1757872"/>
                  <a:gd name="connsiteX4" fmla="*/ 2776614 w 2837069"/>
                  <a:gd name="connsiteY4" fmla="*/ 1757872 h 1757872"/>
                  <a:gd name="connsiteX0" fmla="*/ 2776614 w 2837069"/>
                  <a:gd name="connsiteY0" fmla="*/ 1757872 h 1757872"/>
                  <a:gd name="connsiteX1" fmla="*/ 2837069 w 2837069"/>
                  <a:gd name="connsiteY1" fmla="*/ 1729072 h 1757872"/>
                  <a:gd name="connsiteX2" fmla="*/ 1380737 w 2837069"/>
                  <a:gd name="connsiteY2" fmla="*/ 361296 h 1757872"/>
                  <a:gd name="connsiteX3" fmla="*/ 0 w 2837069"/>
                  <a:gd name="connsiteY3" fmla="*/ 0 h 1757872"/>
                  <a:gd name="connsiteX4" fmla="*/ 2776614 w 2837069"/>
                  <a:gd name="connsiteY4" fmla="*/ 1757872 h 175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7069" h="1757872">
                    <a:moveTo>
                      <a:pt x="2776614" y="1757872"/>
                    </a:moveTo>
                    <a:cubicBezTo>
                      <a:pt x="2786995" y="1747541"/>
                      <a:pt x="2826143" y="1734678"/>
                      <a:pt x="2837069" y="1729072"/>
                    </a:cubicBezTo>
                    <a:cubicBezTo>
                      <a:pt x="2306735" y="1123663"/>
                      <a:pt x="1341953" y="1369911"/>
                      <a:pt x="1380737" y="361296"/>
                    </a:cubicBezTo>
                    <a:lnTo>
                      <a:pt x="0" y="0"/>
                    </a:lnTo>
                    <a:cubicBezTo>
                      <a:pt x="46787" y="1048043"/>
                      <a:pt x="839290" y="1179016"/>
                      <a:pt x="2776614" y="1757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30000"/>
                    </a:schemeClr>
                  </a:gs>
                  <a:gs pos="65000">
                    <a:schemeClr val="accent4"/>
                  </a:gs>
                  <a:gs pos="100000">
                    <a:schemeClr val="accent4"/>
                  </a:gs>
                </a:gsLst>
                <a:lin ang="16800000" scaled="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893E64F-CA3F-449D-927A-6A1F139C1C74}"/>
                </a:ext>
              </a:extLst>
            </p:cNvPr>
            <p:cNvGrpSpPr/>
            <p:nvPr/>
          </p:nvGrpSpPr>
          <p:grpSpPr>
            <a:xfrm flipH="1">
              <a:off x="4282858" y="0"/>
              <a:ext cx="1897570" cy="2903518"/>
              <a:chOff x="1952359" y="-1"/>
              <a:chExt cx="1516456" cy="2903518"/>
            </a:xfrm>
            <a:gradFill>
              <a:gsLst>
                <a:gs pos="0">
                  <a:schemeClr val="accent5">
                    <a:lumMod val="30000"/>
                  </a:schemeClr>
                </a:gs>
                <a:gs pos="65000">
                  <a:schemeClr val="accent5"/>
                </a:gs>
                <a:gs pos="100000">
                  <a:schemeClr val="accent5"/>
                </a:gs>
              </a:gsLst>
              <a:lin ang="14400000" scaled="0"/>
            </a:gradFill>
          </p:grpSpPr>
          <p:sp>
            <p:nvSpPr>
              <p:cNvPr id="27" name="Rectangle 24">
                <a:extLst>
                  <a:ext uri="{FF2B5EF4-FFF2-40B4-BE49-F238E27FC236}">
                    <a16:creationId xmlns:a16="http://schemas.microsoft.com/office/drawing/2014/main" id="{B15DB1BD-B8D5-4405-BE16-B44E1A6C0304}"/>
                  </a:ext>
                </a:extLst>
              </p:cNvPr>
              <p:cNvSpPr/>
              <p:nvPr/>
            </p:nvSpPr>
            <p:spPr>
              <a:xfrm>
                <a:off x="1952359" y="-1"/>
                <a:ext cx="1412807" cy="2045803"/>
              </a:xfrm>
              <a:custGeom>
                <a:avLst/>
                <a:gdLst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0 w 1412807"/>
                  <a:gd name="connsiteY3" fmla="*/ 2045803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13001 w 1412807"/>
                  <a:gd name="connsiteY3" fmla="*/ 1855123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8667 w 1412807"/>
                  <a:gd name="connsiteY3" fmla="*/ 1824788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8667 w 1412807"/>
                  <a:gd name="connsiteY3" fmla="*/ 1807453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8667 w 1412807"/>
                  <a:gd name="connsiteY3" fmla="*/ 1746782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8667 w 1412807"/>
                  <a:gd name="connsiteY3" fmla="*/ 1781452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13001 w 1412807"/>
                  <a:gd name="connsiteY3" fmla="*/ 1798787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13001 w 1412807"/>
                  <a:gd name="connsiteY3" fmla="*/ 1798787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13001 w 1412807"/>
                  <a:gd name="connsiteY3" fmla="*/ 1777119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13001 w 1412807"/>
                  <a:gd name="connsiteY3" fmla="*/ 1777119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8667 w 1412807"/>
                  <a:gd name="connsiteY3" fmla="*/ 1746783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8667 w 1412807"/>
                  <a:gd name="connsiteY3" fmla="*/ 1742450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4334 w 1412807"/>
                  <a:gd name="connsiteY3" fmla="*/ 1742450 h 2045803"/>
                  <a:gd name="connsiteX4" fmla="*/ 0 w 1412807"/>
                  <a:gd name="connsiteY4" fmla="*/ 0 h 2045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807" h="2045803">
                    <a:moveTo>
                      <a:pt x="0" y="0"/>
                    </a:moveTo>
                    <a:lnTo>
                      <a:pt x="1412807" y="0"/>
                    </a:lnTo>
                    <a:lnTo>
                      <a:pt x="1412807" y="2045803"/>
                    </a:lnTo>
                    <a:lnTo>
                      <a:pt x="4334" y="1742450"/>
                    </a:lnTo>
                    <a:cubicBezTo>
                      <a:pt x="-4333" y="1132743"/>
                      <a:pt x="4334" y="618374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Freeform 62">
                <a:extLst>
                  <a:ext uri="{FF2B5EF4-FFF2-40B4-BE49-F238E27FC236}">
                    <a16:creationId xmlns:a16="http://schemas.microsoft.com/office/drawing/2014/main" id="{D04E1B29-2706-4AD8-9AC6-CE3E31DCA7C6}"/>
                  </a:ext>
                </a:extLst>
              </p:cNvPr>
              <p:cNvSpPr/>
              <p:nvPr/>
            </p:nvSpPr>
            <p:spPr>
              <a:xfrm>
                <a:off x="1957421" y="1733754"/>
                <a:ext cx="1511394" cy="1169763"/>
              </a:xfrm>
              <a:custGeom>
                <a:avLst/>
                <a:gdLst>
                  <a:gd name="connsiteX0" fmla="*/ 0 w 1447061"/>
                  <a:gd name="connsiteY0" fmla="*/ 0 h 870011"/>
                  <a:gd name="connsiteX1" fmla="*/ 1447061 w 1447061"/>
                  <a:gd name="connsiteY1" fmla="*/ 17755 h 870011"/>
                  <a:gd name="connsiteX2" fmla="*/ 1402672 w 1447061"/>
                  <a:gd name="connsiteY2" fmla="*/ 870011 h 870011"/>
                  <a:gd name="connsiteX3" fmla="*/ 0 w 1447061"/>
                  <a:gd name="connsiteY3" fmla="*/ 0 h 870011"/>
                  <a:gd name="connsiteX0" fmla="*/ 0 w 1402672"/>
                  <a:gd name="connsiteY0" fmla="*/ 0 h 870011"/>
                  <a:gd name="connsiteX1" fmla="*/ 1402672 w 1402672"/>
                  <a:gd name="connsiteY1" fmla="*/ 26633 h 870011"/>
                  <a:gd name="connsiteX2" fmla="*/ 1402672 w 1402672"/>
                  <a:gd name="connsiteY2" fmla="*/ 870011 h 870011"/>
                  <a:gd name="connsiteX3" fmla="*/ 0 w 1402672"/>
                  <a:gd name="connsiteY3" fmla="*/ 0 h 870011"/>
                  <a:gd name="connsiteX0" fmla="*/ 0 w 1402672"/>
                  <a:gd name="connsiteY0" fmla="*/ 0 h 870011"/>
                  <a:gd name="connsiteX1" fmla="*/ 1402672 w 1402672"/>
                  <a:gd name="connsiteY1" fmla="*/ 0 h 870011"/>
                  <a:gd name="connsiteX2" fmla="*/ 1402672 w 1402672"/>
                  <a:gd name="connsiteY2" fmla="*/ 870011 h 870011"/>
                  <a:gd name="connsiteX3" fmla="*/ 0 w 1402672"/>
                  <a:gd name="connsiteY3" fmla="*/ 0 h 870011"/>
                  <a:gd name="connsiteX0" fmla="*/ 0 w 1402672"/>
                  <a:gd name="connsiteY0" fmla="*/ 0 h 825623"/>
                  <a:gd name="connsiteX1" fmla="*/ 1402672 w 1402672"/>
                  <a:gd name="connsiteY1" fmla="*/ 0 h 825623"/>
                  <a:gd name="connsiteX2" fmla="*/ 1402672 w 1402672"/>
                  <a:gd name="connsiteY2" fmla="*/ 825623 h 825623"/>
                  <a:gd name="connsiteX3" fmla="*/ 0 w 1402672"/>
                  <a:gd name="connsiteY3" fmla="*/ 0 h 825623"/>
                  <a:gd name="connsiteX0" fmla="*/ 0 w 1402672"/>
                  <a:gd name="connsiteY0" fmla="*/ 0 h 816745"/>
                  <a:gd name="connsiteX1" fmla="*/ 1402672 w 1402672"/>
                  <a:gd name="connsiteY1" fmla="*/ 0 h 816745"/>
                  <a:gd name="connsiteX2" fmla="*/ 1402672 w 1402672"/>
                  <a:gd name="connsiteY2" fmla="*/ 816745 h 816745"/>
                  <a:gd name="connsiteX3" fmla="*/ 0 w 1402672"/>
                  <a:gd name="connsiteY3" fmla="*/ 0 h 816745"/>
                  <a:gd name="connsiteX0" fmla="*/ 0 w 1420427"/>
                  <a:gd name="connsiteY0" fmla="*/ 0 h 843378"/>
                  <a:gd name="connsiteX1" fmla="*/ 1402672 w 1420427"/>
                  <a:gd name="connsiteY1" fmla="*/ 0 h 843378"/>
                  <a:gd name="connsiteX2" fmla="*/ 1420427 w 1420427"/>
                  <a:gd name="connsiteY2" fmla="*/ 843378 h 843378"/>
                  <a:gd name="connsiteX3" fmla="*/ 0 w 1420427"/>
                  <a:gd name="connsiteY3" fmla="*/ 0 h 843378"/>
                  <a:gd name="connsiteX0" fmla="*/ 0 w 1420427"/>
                  <a:gd name="connsiteY0" fmla="*/ 0 h 807867"/>
                  <a:gd name="connsiteX1" fmla="*/ 1402672 w 1420427"/>
                  <a:gd name="connsiteY1" fmla="*/ 0 h 807867"/>
                  <a:gd name="connsiteX2" fmla="*/ 1420427 w 1420427"/>
                  <a:gd name="connsiteY2" fmla="*/ 807867 h 807867"/>
                  <a:gd name="connsiteX3" fmla="*/ 0 w 1420427"/>
                  <a:gd name="connsiteY3" fmla="*/ 0 h 807867"/>
                  <a:gd name="connsiteX0" fmla="*/ 0 w 1402672"/>
                  <a:gd name="connsiteY0" fmla="*/ 0 h 807867"/>
                  <a:gd name="connsiteX1" fmla="*/ 1402672 w 1402672"/>
                  <a:gd name="connsiteY1" fmla="*/ 0 h 807867"/>
                  <a:gd name="connsiteX2" fmla="*/ 1393794 w 1402672"/>
                  <a:gd name="connsiteY2" fmla="*/ 807867 h 807867"/>
                  <a:gd name="connsiteX3" fmla="*/ 0 w 1402672"/>
                  <a:gd name="connsiteY3" fmla="*/ 0 h 807867"/>
                  <a:gd name="connsiteX0" fmla="*/ 0 w 1407347"/>
                  <a:gd name="connsiteY0" fmla="*/ 0 h 898873"/>
                  <a:gd name="connsiteX1" fmla="*/ 1402672 w 1407347"/>
                  <a:gd name="connsiteY1" fmla="*/ 0 h 898873"/>
                  <a:gd name="connsiteX2" fmla="*/ 1406795 w 1407347"/>
                  <a:gd name="connsiteY2" fmla="*/ 898873 h 898873"/>
                  <a:gd name="connsiteX3" fmla="*/ 0 w 1407347"/>
                  <a:gd name="connsiteY3" fmla="*/ 0 h 898873"/>
                  <a:gd name="connsiteX0" fmla="*/ 0 w 1407347"/>
                  <a:gd name="connsiteY0" fmla="*/ 0 h 898873"/>
                  <a:gd name="connsiteX1" fmla="*/ 1402672 w 1407347"/>
                  <a:gd name="connsiteY1" fmla="*/ 0 h 898873"/>
                  <a:gd name="connsiteX2" fmla="*/ 1406795 w 1407347"/>
                  <a:gd name="connsiteY2" fmla="*/ 898873 h 898873"/>
                  <a:gd name="connsiteX3" fmla="*/ 0 w 1407347"/>
                  <a:gd name="connsiteY3" fmla="*/ 0 h 898873"/>
                  <a:gd name="connsiteX0" fmla="*/ 0 w 1407347"/>
                  <a:gd name="connsiteY0" fmla="*/ 0 h 898873"/>
                  <a:gd name="connsiteX1" fmla="*/ 1402672 w 1407347"/>
                  <a:gd name="connsiteY1" fmla="*/ 0 h 898873"/>
                  <a:gd name="connsiteX2" fmla="*/ 1406795 w 1407347"/>
                  <a:gd name="connsiteY2" fmla="*/ 898873 h 898873"/>
                  <a:gd name="connsiteX3" fmla="*/ 0 w 1407347"/>
                  <a:gd name="connsiteY3" fmla="*/ 0 h 898873"/>
                  <a:gd name="connsiteX0" fmla="*/ 0 w 1407347"/>
                  <a:gd name="connsiteY0" fmla="*/ 0 h 898873"/>
                  <a:gd name="connsiteX1" fmla="*/ 1402672 w 1407347"/>
                  <a:gd name="connsiteY1" fmla="*/ 0 h 898873"/>
                  <a:gd name="connsiteX2" fmla="*/ 1406795 w 1407347"/>
                  <a:gd name="connsiteY2" fmla="*/ 898873 h 898873"/>
                  <a:gd name="connsiteX3" fmla="*/ 0 w 1407347"/>
                  <a:gd name="connsiteY3" fmla="*/ 0 h 898873"/>
                  <a:gd name="connsiteX0" fmla="*/ 0 w 1398680"/>
                  <a:gd name="connsiteY0" fmla="*/ 0 h 1137224"/>
                  <a:gd name="connsiteX1" fmla="*/ 1394005 w 1398680"/>
                  <a:gd name="connsiteY1" fmla="*/ 238351 h 1137224"/>
                  <a:gd name="connsiteX2" fmla="*/ 1398128 w 1398680"/>
                  <a:gd name="connsiteY2" fmla="*/ 1137224 h 1137224"/>
                  <a:gd name="connsiteX3" fmla="*/ 0 w 1398680"/>
                  <a:gd name="connsiteY3" fmla="*/ 0 h 1137224"/>
                  <a:gd name="connsiteX0" fmla="*/ 0 w 1398680"/>
                  <a:gd name="connsiteY0" fmla="*/ 0 h 1137224"/>
                  <a:gd name="connsiteX1" fmla="*/ 1394005 w 1398680"/>
                  <a:gd name="connsiteY1" fmla="*/ 238351 h 1137224"/>
                  <a:gd name="connsiteX2" fmla="*/ 1398128 w 1398680"/>
                  <a:gd name="connsiteY2" fmla="*/ 1137224 h 1137224"/>
                  <a:gd name="connsiteX3" fmla="*/ 0 w 1398680"/>
                  <a:gd name="connsiteY3" fmla="*/ 0 h 1137224"/>
                  <a:gd name="connsiteX0" fmla="*/ 0 w 1398680"/>
                  <a:gd name="connsiteY0" fmla="*/ 0 h 1137224"/>
                  <a:gd name="connsiteX1" fmla="*/ 1394005 w 1398680"/>
                  <a:gd name="connsiteY1" fmla="*/ 238351 h 1137224"/>
                  <a:gd name="connsiteX2" fmla="*/ 1398128 w 1398680"/>
                  <a:gd name="connsiteY2" fmla="*/ 1137224 h 1137224"/>
                  <a:gd name="connsiteX3" fmla="*/ 0 w 1398680"/>
                  <a:gd name="connsiteY3" fmla="*/ 0 h 1137224"/>
                  <a:gd name="connsiteX0" fmla="*/ 50 w 1398730"/>
                  <a:gd name="connsiteY0" fmla="*/ 0 h 1137224"/>
                  <a:gd name="connsiteX1" fmla="*/ 1394055 w 1398730"/>
                  <a:gd name="connsiteY1" fmla="*/ 238351 h 1137224"/>
                  <a:gd name="connsiteX2" fmla="*/ 1398178 w 1398730"/>
                  <a:gd name="connsiteY2" fmla="*/ 1137224 h 1137224"/>
                  <a:gd name="connsiteX3" fmla="*/ 50 w 1398730"/>
                  <a:gd name="connsiteY3" fmla="*/ 0 h 1137224"/>
                  <a:gd name="connsiteX0" fmla="*/ 50 w 1402914"/>
                  <a:gd name="connsiteY0" fmla="*/ 0 h 1145892"/>
                  <a:gd name="connsiteX1" fmla="*/ 1394055 w 1402914"/>
                  <a:gd name="connsiteY1" fmla="*/ 238351 h 1145892"/>
                  <a:gd name="connsiteX2" fmla="*/ 1402511 w 1402914"/>
                  <a:gd name="connsiteY2" fmla="*/ 1145892 h 1145892"/>
                  <a:gd name="connsiteX3" fmla="*/ 50 w 1402914"/>
                  <a:gd name="connsiteY3" fmla="*/ 0 h 1145892"/>
                  <a:gd name="connsiteX0" fmla="*/ 51 w 1402915"/>
                  <a:gd name="connsiteY0" fmla="*/ 0 h 1145892"/>
                  <a:gd name="connsiteX1" fmla="*/ 1394056 w 1402915"/>
                  <a:gd name="connsiteY1" fmla="*/ 238351 h 1145892"/>
                  <a:gd name="connsiteX2" fmla="*/ 1402512 w 1402915"/>
                  <a:gd name="connsiteY2" fmla="*/ 1145892 h 1145892"/>
                  <a:gd name="connsiteX3" fmla="*/ 51 w 1402915"/>
                  <a:gd name="connsiteY3" fmla="*/ 0 h 1145892"/>
                  <a:gd name="connsiteX0" fmla="*/ 53 w 1402917"/>
                  <a:gd name="connsiteY0" fmla="*/ 0 h 1145892"/>
                  <a:gd name="connsiteX1" fmla="*/ 1394058 w 1402917"/>
                  <a:gd name="connsiteY1" fmla="*/ 238351 h 1145892"/>
                  <a:gd name="connsiteX2" fmla="*/ 1402514 w 1402917"/>
                  <a:gd name="connsiteY2" fmla="*/ 1145892 h 1145892"/>
                  <a:gd name="connsiteX3" fmla="*/ 53 w 1402917"/>
                  <a:gd name="connsiteY3" fmla="*/ 0 h 1145892"/>
                  <a:gd name="connsiteX0" fmla="*/ 52 w 1402916"/>
                  <a:gd name="connsiteY0" fmla="*/ 0 h 1145892"/>
                  <a:gd name="connsiteX1" fmla="*/ 1394057 w 1402916"/>
                  <a:gd name="connsiteY1" fmla="*/ 238351 h 1145892"/>
                  <a:gd name="connsiteX2" fmla="*/ 1402513 w 1402916"/>
                  <a:gd name="connsiteY2" fmla="*/ 1145892 h 1145892"/>
                  <a:gd name="connsiteX3" fmla="*/ 52 w 1402916"/>
                  <a:gd name="connsiteY3" fmla="*/ 0 h 1145892"/>
                  <a:gd name="connsiteX0" fmla="*/ 52 w 1402513"/>
                  <a:gd name="connsiteY0" fmla="*/ 0 h 1145892"/>
                  <a:gd name="connsiteX1" fmla="*/ 1394057 w 1402513"/>
                  <a:gd name="connsiteY1" fmla="*/ 238351 h 1145892"/>
                  <a:gd name="connsiteX2" fmla="*/ 1402513 w 1402513"/>
                  <a:gd name="connsiteY2" fmla="*/ 1145892 h 1145892"/>
                  <a:gd name="connsiteX3" fmla="*/ 52 w 1402513"/>
                  <a:gd name="connsiteY3" fmla="*/ 0 h 1145892"/>
                  <a:gd name="connsiteX0" fmla="*/ 52 w 1406847"/>
                  <a:gd name="connsiteY0" fmla="*/ 0 h 1150225"/>
                  <a:gd name="connsiteX1" fmla="*/ 1394057 w 1406847"/>
                  <a:gd name="connsiteY1" fmla="*/ 238351 h 1150225"/>
                  <a:gd name="connsiteX2" fmla="*/ 1406847 w 1406847"/>
                  <a:gd name="connsiteY2" fmla="*/ 1150225 h 1150225"/>
                  <a:gd name="connsiteX3" fmla="*/ 52 w 1406847"/>
                  <a:gd name="connsiteY3" fmla="*/ 0 h 1150225"/>
                  <a:gd name="connsiteX0" fmla="*/ 0 w 1406795"/>
                  <a:gd name="connsiteY0" fmla="*/ 0 h 1150225"/>
                  <a:gd name="connsiteX1" fmla="*/ 1394005 w 1406795"/>
                  <a:gd name="connsiteY1" fmla="*/ 238351 h 1150225"/>
                  <a:gd name="connsiteX2" fmla="*/ 1406795 w 1406795"/>
                  <a:gd name="connsiteY2" fmla="*/ 1150225 h 1150225"/>
                  <a:gd name="connsiteX3" fmla="*/ 0 w 1406795"/>
                  <a:gd name="connsiteY3" fmla="*/ 0 h 1150225"/>
                  <a:gd name="connsiteX0" fmla="*/ 0 w 1394005"/>
                  <a:gd name="connsiteY0" fmla="*/ 0 h 1106889"/>
                  <a:gd name="connsiteX1" fmla="*/ 1394005 w 1394005"/>
                  <a:gd name="connsiteY1" fmla="*/ 238351 h 1106889"/>
                  <a:gd name="connsiteX2" fmla="*/ 1255117 w 1394005"/>
                  <a:gd name="connsiteY2" fmla="*/ 1106889 h 1106889"/>
                  <a:gd name="connsiteX3" fmla="*/ 0 w 1394005"/>
                  <a:gd name="connsiteY3" fmla="*/ 0 h 1106889"/>
                  <a:gd name="connsiteX0" fmla="*/ 0 w 1394005"/>
                  <a:gd name="connsiteY0" fmla="*/ 0 h 1106889"/>
                  <a:gd name="connsiteX1" fmla="*/ 1394005 w 1394005"/>
                  <a:gd name="connsiteY1" fmla="*/ 238351 h 1106889"/>
                  <a:gd name="connsiteX2" fmla="*/ 1255117 w 1394005"/>
                  <a:gd name="connsiteY2" fmla="*/ 1106889 h 1106889"/>
                  <a:gd name="connsiteX3" fmla="*/ 0 w 1394005"/>
                  <a:gd name="connsiteY3" fmla="*/ 0 h 1106889"/>
                  <a:gd name="connsiteX0" fmla="*/ 0 w 1394005"/>
                  <a:gd name="connsiteY0" fmla="*/ 0 h 1106889"/>
                  <a:gd name="connsiteX1" fmla="*/ 1394005 w 1394005"/>
                  <a:gd name="connsiteY1" fmla="*/ 238351 h 1106889"/>
                  <a:gd name="connsiteX2" fmla="*/ 1255117 w 1394005"/>
                  <a:gd name="connsiteY2" fmla="*/ 1106889 h 1106889"/>
                  <a:gd name="connsiteX3" fmla="*/ 0 w 1394005"/>
                  <a:gd name="connsiteY3" fmla="*/ 0 h 1106889"/>
                  <a:gd name="connsiteX0" fmla="*/ 0 w 1394005"/>
                  <a:gd name="connsiteY0" fmla="*/ 0 h 1106889"/>
                  <a:gd name="connsiteX1" fmla="*/ 1394005 w 1394005"/>
                  <a:gd name="connsiteY1" fmla="*/ 238351 h 1106889"/>
                  <a:gd name="connsiteX2" fmla="*/ 1255117 w 1394005"/>
                  <a:gd name="connsiteY2" fmla="*/ 1106889 h 1106889"/>
                  <a:gd name="connsiteX3" fmla="*/ 0 w 1394005"/>
                  <a:gd name="connsiteY3" fmla="*/ 0 h 1106889"/>
                  <a:gd name="connsiteX0" fmla="*/ 0 w 1394005"/>
                  <a:gd name="connsiteY0" fmla="*/ 0 h 1106889"/>
                  <a:gd name="connsiteX1" fmla="*/ 1394005 w 1394005"/>
                  <a:gd name="connsiteY1" fmla="*/ 238351 h 1106889"/>
                  <a:gd name="connsiteX2" fmla="*/ 1255117 w 1394005"/>
                  <a:gd name="connsiteY2" fmla="*/ 1106889 h 1106889"/>
                  <a:gd name="connsiteX3" fmla="*/ 0 w 1394005"/>
                  <a:gd name="connsiteY3" fmla="*/ 0 h 1106889"/>
                  <a:gd name="connsiteX0" fmla="*/ 0 w 1394005"/>
                  <a:gd name="connsiteY0" fmla="*/ 0 h 1106889"/>
                  <a:gd name="connsiteX1" fmla="*/ 1394005 w 1394005"/>
                  <a:gd name="connsiteY1" fmla="*/ 238351 h 1106889"/>
                  <a:gd name="connsiteX2" fmla="*/ 1255117 w 1394005"/>
                  <a:gd name="connsiteY2" fmla="*/ 1106889 h 1106889"/>
                  <a:gd name="connsiteX3" fmla="*/ 0 w 1394005"/>
                  <a:gd name="connsiteY3" fmla="*/ 0 h 1106889"/>
                  <a:gd name="connsiteX0" fmla="*/ 0 w 1394005"/>
                  <a:gd name="connsiteY0" fmla="*/ 0 h 1106889"/>
                  <a:gd name="connsiteX1" fmla="*/ 1394005 w 1394005"/>
                  <a:gd name="connsiteY1" fmla="*/ 238351 h 1106889"/>
                  <a:gd name="connsiteX2" fmla="*/ 1255117 w 1394005"/>
                  <a:gd name="connsiteY2" fmla="*/ 1106889 h 1106889"/>
                  <a:gd name="connsiteX3" fmla="*/ 0 w 1394005"/>
                  <a:gd name="connsiteY3" fmla="*/ 0 h 1106889"/>
                  <a:gd name="connsiteX0" fmla="*/ 0 w 1394005"/>
                  <a:gd name="connsiteY0" fmla="*/ 0 h 1106889"/>
                  <a:gd name="connsiteX1" fmla="*/ 1394005 w 1394005"/>
                  <a:gd name="connsiteY1" fmla="*/ 238351 h 1106889"/>
                  <a:gd name="connsiteX2" fmla="*/ 1255117 w 1394005"/>
                  <a:gd name="connsiteY2" fmla="*/ 1106889 h 1106889"/>
                  <a:gd name="connsiteX3" fmla="*/ 0 w 1394005"/>
                  <a:gd name="connsiteY3" fmla="*/ 0 h 1106889"/>
                  <a:gd name="connsiteX0" fmla="*/ 0 w 1398338"/>
                  <a:gd name="connsiteY0" fmla="*/ 0 h 1106889"/>
                  <a:gd name="connsiteX1" fmla="*/ 1398338 w 1398338"/>
                  <a:gd name="connsiteY1" fmla="*/ 251352 h 1106889"/>
                  <a:gd name="connsiteX2" fmla="*/ 1255117 w 1398338"/>
                  <a:gd name="connsiteY2" fmla="*/ 1106889 h 1106889"/>
                  <a:gd name="connsiteX3" fmla="*/ 0 w 1398338"/>
                  <a:gd name="connsiteY3" fmla="*/ 0 h 1106889"/>
                  <a:gd name="connsiteX0" fmla="*/ 0 w 1402671"/>
                  <a:gd name="connsiteY0" fmla="*/ 0 h 1106889"/>
                  <a:gd name="connsiteX1" fmla="*/ 1402671 w 1402671"/>
                  <a:gd name="connsiteY1" fmla="*/ 247018 h 1106889"/>
                  <a:gd name="connsiteX2" fmla="*/ 1255117 w 1402671"/>
                  <a:gd name="connsiteY2" fmla="*/ 1106889 h 1106889"/>
                  <a:gd name="connsiteX3" fmla="*/ 0 w 1402671"/>
                  <a:gd name="connsiteY3" fmla="*/ 0 h 1106889"/>
                  <a:gd name="connsiteX0" fmla="*/ 0 w 1402671"/>
                  <a:gd name="connsiteY0" fmla="*/ 0 h 1106889"/>
                  <a:gd name="connsiteX1" fmla="*/ 1402671 w 1402671"/>
                  <a:gd name="connsiteY1" fmla="*/ 247018 h 1106889"/>
                  <a:gd name="connsiteX2" fmla="*/ 1255117 w 1402671"/>
                  <a:gd name="connsiteY2" fmla="*/ 1106889 h 1106889"/>
                  <a:gd name="connsiteX3" fmla="*/ 0 w 1402671"/>
                  <a:gd name="connsiteY3" fmla="*/ 0 h 1106889"/>
                  <a:gd name="connsiteX0" fmla="*/ 0 w 1402671"/>
                  <a:gd name="connsiteY0" fmla="*/ 0 h 1085221"/>
                  <a:gd name="connsiteX1" fmla="*/ 1402671 w 1402671"/>
                  <a:gd name="connsiteY1" fmla="*/ 247018 h 1085221"/>
                  <a:gd name="connsiteX2" fmla="*/ 1263785 w 1402671"/>
                  <a:gd name="connsiteY2" fmla="*/ 1085221 h 1085221"/>
                  <a:gd name="connsiteX3" fmla="*/ 0 w 1402671"/>
                  <a:gd name="connsiteY3" fmla="*/ 0 h 1085221"/>
                  <a:gd name="connsiteX0" fmla="*/ 0 w 1402671"/>
                  <a:gd name="connsiteY0" fmla="*/ 0 h 1080887"/>
                  <a:gd name="connsiteX1" fmla="*/ 1402671 w 1402671"/>
                  <a:gd name="connsiteY1" fmla="*/ 247018 h 1080887"/>
                  <a:gd name="connsiteX2" fmla="*/ 1246450 w 1402671"/>
                  <a:gd name="connsiteY2" fmla="*/ 1080887 h 1080887"/>
                  <a:gd name="connsiteX3" fmla="*/ 0 w 1402671"/>
                  <a:gd name="connsiteY3" fmla="*/ 0 h 1080887"/>
                  <a:gd name="connsiteX0" fmla="*/ 0 w 1402671"/>
                  <a:gd name="connsiteY0" fmla="*/ 0 h 1067887"/>
                  <a:gd name="connsiteX1" fmla="*/ 1402671 w 1402671"/>
                  <a:gd name="connsiteY1" fmla="*/ 247018 h 1067887"/>
                  <a:gd name="connsiteX2" fmla="*/ 1263784 w 1402671"/>
                  <a:gd name="connsiteY2" fmla="*/ 1067887 h 1067887"/>
                  <a:gd name="connsiteX3" fmla="*/ 0 w 1402671"/>
                  <a:gd name="connsiteY3" fmla="*/ 0 h 1067887"/>
                  <a:gd name="connsiteX0" fmla="*/ 0 w 1402671"/>
                  <a:gd name="connsiteY0" fmla="*/ 0 h 1067887"/>
                  <a:gd name="connsiteX1" fmla="*/ 1402671 w 1402671"/>
                  <a:gd name="connsiteY1" fmla="*/ 247018 h 1067887"/>
                  <a:gd name="connsiteX2" fmla="*/ 1263784 w 1402671"/>
                  <a:gd name="connsiteY2" fmla="*/ 1067887 h 1067887"/>
                  <a:gd name="connsiteX3" fmla="*/ 0 w 1402671"/>
                  <a:gd name="connsiteY3" fmla="*/ 0 h 1067887"/>
                  <a:gd name="connsiteX0" fmla="*/ 0 w 1402671"/>
                  <a:gd name="connsiteY0" fmla="*/ 0 h 1085222"/>
                  <a:gd name="connsiteX1" fmla="*/ 1402671 w 1402671"/>
                  <a:gd name="connsiteY1" fmla="*/ 247018 h 1085222"/>
                  <a:gd name="connsiteX2" fmla="*/ 1255116 w 1402671"/>
                  <a:gd name="connsiteY2" fmla="*/ 1085222 h 1085222"/>
                  <a:gd name="connsiteX3" fmla="*/ 0 w 1402671"/>
                  <a:gd name="connsiteY3" fmla="*/ 0 h 1085222"/>
                  <a:gd name="connsiteX0" fmla="*/ 0 w 1402671"/>
                  <a:gd name="connsiteY0" fmla="*/ 0 h 1085222"/>
                  <a:gd name="connsiteX1" fmla="*/ 1402671 w 1402671"/>
                  <a:gd name="connsiteY1" fmla="*/ 247018 h 1085222"/>
                  <a:gd name="connsiteX2" fmla="*/ 1255116 w 1402671"/>
                  <a:gd name="connsiteY2" fmla="*/ 1085222 h 1085222"/>
                  <a:gd name="connsiteX3" fmla="*/ 0 w 1402671"/>
                  <a:gd name="connsiteY3" fmla="*/ 0 h 1085222"/>
                  <a:gd name="connsiteX0" fmla="*/ 0 w 1402671"/>
                  <a:gd name="connsiteY0" fmla="*/ 0 h 1085222"/>
                  <a:gd name="connsiteX1" fmla="*/ 1402671 w 1402671"/>
                  <a:gd name="connsiteY1" fmla="*/ 247018 h 1085222"/>
                  <a:gd name="connsiteX2" fmla="*/ 1255116 w 1402671"/>
                  <a:gd name="connsiteY2" fmla="*/ 1085222 h 1085222"/>
                  <a:gd name="connsiteX3" fmla="*/ 0 w 1402671"/>
                  <a:gd name="connsiteY3" fmla="*/ 0 h 1085222"/>
                  <a:gd name="connsiteX0" fmla="*/ 0 w 1402671"/>
                  <a:gd name="connsiteY0" fmla="*/ 0 h 1085222"/>
                  <a:gd name="connsiteX1" fmla="*/ 1402671 w 1402671"/>
                  <a:gd name="connsiteY1" fmla="*/ 247018 h 1085222"/>
                  <a:gd name="connsiteX2" fmla="*/ 1255116 w 1402671"/>
                  <a:gd name="connsiteY2" fmla="*/ 1085222 h 1085222"/>
                  <a:gd name="connsiteX3" fmla="*/ 0 w 1402671"/>
                  <a:gd name="connsiteY3" fmla="*/ 0 h 1085222"/>
                  <a:gd name="connsiteX0" fmla="*/ 0 w 1402671"/>
                  <a:gd name="connsiteY0" fmla="*/ 0 h 1085222"/>
                  <a:gd name="connsiteX1" fmla="*/ 1402671 w 1402671"/>
                  <a:gd name="connsiteY1" fmla="*/ 247018 h 1085222"/>
                  <a:gd name="connsiteX2" fmla="*/ 1255116 w 1402671"/>
                  <a:gd name="connsiteY2" fmla="*/ 1085222 h 1085222"/>
                  <a:gd name="connsiteX3" fmla="*/ 0 w 1402671"/>
                  <a:gd name="connsiteY3" fmla="*/ 0 h 1085222"/>
                  <a:gd name="connsiteX0" fmla="*/ 0 w 1402671"/>
                  <a:gd name="connsiteY0" fmla="*/ 0 h 1085222"/>
                  <a:gd name="connsiteX1" fmla="*/ 1402671 w 1402671"/>
                  <a:gd name="connsiteY1" fmla="*/ 247018 h 1085222"/>
                  <a:gd name="connsiteX2" fmla="*/ 1255116 w 1402671"/>
                  <a:gd name="connsiteY2" fmla="*/ 1085222 h 1085222"/>
                  <a:gd name="connsiteX3" fmla="*/ 0 w 1402671"/>
                  <a:gd name="connsiteY3" fmla="*/ 0 h 1085222"/>
                  <a:gd name="connsiteX0" fmla="*/ 0 w 1402671"/>
                  <a:gd name="connsiteY0" fmla="*/ 0 h 1085222"/>
                  <a:gd name="connsiteX1" fmla="*/ 1402671 w 1402671"/>
                  <a:gd name="connsiteY1" fmla="*/ 247018 h 1085222"/>
                  <a:gd name="connsiteX2" fmla="*/ 1255116 w 1402671"/>
                  <a:gd name="connsiteY2" fmla="*/ 1085222 h 1085222"/>
                  <a:gd name="connsiteX3" fmla="*/ 0 w 1402671"/>
                  <a:gd name="connsiteY3" fmla="*/ 0 h 1085222"/>
                  <a:gd name="connsiteX0" fmla="*/ 0 w 1402671"/>
                  <a:gd name="connsiteY0" fmla="*/ 0 h 1085222"/>
                  <a:gd name="connsiteX1" fmla="*/ 1402671 w 1402671"/>
                  <a:gd name="connsiteY1" fmla="*/ 247018 h 1085222"/>
                  <a:gd name="connsiteX2" fmla="*/ 1255116 w 1402671"/>
                  <a:gd name="connsiteY2" fmla="*/ 1085222 h 1085222"/>
                  <a:gd name="connsiteX3" fmla="*/ 0 w 1402671"/>
                  <a:gd name="connsiteY3" fmla="*/ 0 h 1085222"/>
                  <a:gd name="connsiteX0" fmla="*/ 0 w 1407005"/>
                  <a:gd name="connsiteY0" fmla="*/ 0 h 1137226"/>
                  <a:gd name="connsiteX1" fmla="*/ 1407005 w 1407005"/>
                  <a:gd name="connsiteY1" fmla="*/ 299022 h 1137226"/>
                  <a:gd name="connsiteX2" fmla="*/ 1259450 w 1407005"/>
                  <a:gd name="connsiteY2" fmla="*/ 1137226 h 1137226"/>
                  <a:gd name="connsiteX3" fmla="*/ 0 w 1407005"/>
                  <a:gd name="connsiteY3" fmla="*/ 0 h 1137226"/>
                  <a:gd name="connsiteX0" fmla="*/ 0 w 1407005"/>
                  <a:gd name="connsiteY0" fmla="*/ 0 h 1137226"/>
                  <a:gd name="connsiteX1" fmla="*/ 1407005 w 1407005"/>
                  <a:gd name="connsiteY1" fmla="*/ 299022 h 1137226"/>
                  <a:gd name="connsiteX2" fmla="*/ 1259450 w 1407005"/>
                  <a:gd name="connsiteY2" fmla="*/ 1137226 h 1137226"/>
                  <a:gd name="connsiteX3" fmla="*/ 0 w 1407005"/>
                  <a:gd name="connsiteY3" fmla="*/ 0 h 1137226"/>
                  <a:gd name="connsiteX0" fmla="*/ 0 w 1407005"/>
                  <a:gd name="connsiteY0" fmla="*/ 0 h 1137226"/>
                  <a:gd name="connsiteX1" fmla="*/ 1407005 w 1407005"/>
                  <a:gd name="connsiteY1" fmla="*/ 299022 h 1137226"/>
                  <a:gd name="connsiteX2" fmla="*/ 1259450 w 1407005"/>
                  <a:gd name="connsiteY2" fmla="*/ 1137226 h 1137226"/>
                  <a:gd name="connsiteX3" fmla="*/ 0 w 1407005"/>
                  <a:gd name="connsiteY3" fmla="*/ 0 h 1137226"/>
                  <a:gd name="connsiteX0" fmla="*/ 0 w 1407005"/>
                  <a:gd name="connsiteY0" fmla="*/ 0 h 1119891"/>
                  <a:gd name="connsiteX1" fmla="*/ 1407005 w 1407005"/>
                  <a:gd name="connsiteY1" fmla="*/ 299022 h 1119891"/>
                  <a:gd name="connsiteX2" fmla="*/ 1220447 w 1407005"/>
                  <a:gd name="connsiteY2" fmla="*/ 1119891 h 1119891"/>
                  <a:gd name="connsiteX3" fmla="*/ 0 w 1407005"/>
                  <a:gd name="connsiteY3" fmla="*/ 0 h 1119891"/>
                  <a:gd name="connsiteX0" fmla="*/ 0 w 1407005"/>
                  <a:gd name="connsiteY0" fmla="*/ 0 h 1119891"/>
                  <a:gd name="connsiteX1" fmla="*/ 1407005 w 1407005"/>
                  <a:gd name="connsiteY1" fmla="*/ 299022 h 1119891"/>
                  <a:gd name="connsiteX2" fmla="*/ 1220447 w 1407005"/>
                  <a:gd name="connsiteY2" fmla="*/ 1119891 h 1119891"/>
                  <a:gd name="connsiteX3" fmla="*/ 0 w 1407005"/>
                  <a:gd name="connsiteY3" fmla="*/ 0 h 1119891"/>
                  <a:gd name="connsiteX0" fmla="*/ 0 w 1407005"/>
                  <a:gd name="connsiteY0" fmla="*/ 0 h 1119891"/>
                  <a:gd name="connsiteX1" fmla="*/ 1407005 w 1407005"/>
                  <a:gd name="connsiteY1" fmla="*/ 299022 h 1119891"/>
                  <a:gd name="connsiteX2" fmla="*/ 1220447 w 1407005"/>
                  <a:gd name="connsiteY2" fmla="*/ 1119891 h 1119891"/>
                  <a:gd name="connsiteX3" fmla="*/ 0 w 1407005"/>
                  <a:gd name="connsiteY3" fmla="*/ 0 h 1119891"/>
                  <a:gd name="connsiteX0" fmla="*/ 0 w 1407005"/>
                  <a:gd name="connsiteY0" fmla="*/ 0 h 1179268"/>
                  <a:gd name="connsiteX1" fmla="*/ 1407005 w 1407005"/>
                  <a:gd name="connsiteY1" fmla="*/ 299022 h 1179268"/>
                  <a:gd name="connsiteX2" fmla="*/ 1345138 w 1407005"/>
                  <a:gd name="connsiteY2" fmla="*/ 1179268 h 1179268"/>
                  <a:gd name="connsiteX3" fmla="*/ 0 w 1407005"/>
                  <a:gd name="connsiteY3" fmla="*/ 0 h 1179268"/>
                  <a:gd name="connsiteX0" fmla="*/ 0 w 1407005"/>
                  <a:gd name="connsiteY0" fmla="*/ 0 h 1179268"/>
                  <a:gd name="connsiteX1" fmla="*/ 1407005 w 1407005"/>
                  <a:gd name="connsiteY1" fmla="*/ 299022 h 1179268"/>
                  <a:gd name="connsiteX2" fmla="*/ 1345138 w 1407005"/>
                  <a:gd name="connsiteY2" fmla="*/ 1179268 h 1179268"/>
                  <a:gd name="connsiteX3" fmla="*/ 0 w 1407005"/>
                  <a:gd name="connsiteY3" fmla="*/ 0 h 1179268"/>
                  <a:gd name="connsiteX0" fmla="*/ 0 w 1407005"/>
                  <a:gd name="connsiteY0" fmla="*/ 0 h 1191143"/>
                  <a:gd name="connsiteX1" fmla="*/ 1407005 w 1407005"/>
                  <a:gd name="connsiteY1" fmla="*/ 299022 h 1191143"/>
                  <a:gd name="connsiteX2" fmla="*/ 1374827 w 1407005"/>
                  <a:gd name="connsiteY2" fmla="*/ 1191143 h 1191143"/>
                  <a:gd name="connsiteX3" fmla="*/ 0 w 1407005"/>
                  <a:gd name="connsiteY3" fmla="*/ 0 h 1191143"/>
                  <a:gd name="connsiteX0" fmla="*/ 0 w 1407005"/>
                  <a:gd name="connsiteY0" fmla="*/ 0 h 1191143"/>
                  <a:gd name="connsiteX1" fmla="*/ 1407005 w 1407005"/>
                  <a:gd name="connsiteY1" fmla="*/ 299022 h 1191143"/>
                  <a:gd name="connsiteX2" fmla="*/ 1374827 w 1407005"/>
                  <a:gd name="connsiteY2" fmla="*/ 1191143 h 1191143"/>
                  <a:gd name="connsiteX3" fmla="*/ 0 w 1407005"/>
                  <a:gd name="connsiteY3" fmla="*/ 0 h 1191143"/>
                  <a:gd name="connsiteX0" fmla="*/ 0 w 1407005"/>
                  <a:gd name="connsiteY0" fmla="*/ 0 h 1191143"/>
                  <a:gd name="connsiteX1" fmla="*/ 1407005 w 1407005"/>
                  <a:gd name="connsiteY1" fmla="*/ 299022 h 1191143"/>
                  <a:gd name="connsiteX2" fmla="*/ 1374827 w 1407005"/>
                  <a:gd name="connsiteY2" fmla="*/ 1191143 h 1191143"/>
                  <a:gd name="connsiteX3" fmla="*/ 0 w 1407005"/>
                  <a:gd name="connsiteY3" fmla="*/ 0 h 1191143"/>
                  <a:gd name="connsiteX0" fmla="*/ 0 w 1407005"/>
                  <a:gd name="connsiteY0" fmla="*/ 0 h 1191143"/>
                  <a:gd name="connsiteX1" fmla="*/ 1407005 w 1407005"/>
                  <a:gd name="connsiteY1" fmla="*/ 299022 h 1191143"/>
                  <a:gd name="connsiteX2" fmla="*/ 1374827 w 1407005"/>
                  <a:gd name="connsiteY2" fmla="*/ 1191143 h 1191143"/>
                  <a:gd name="connsiteX3" fmla="*/ 0 w 1407005"/>
                  <a:gd name="connsiteY3" fmla="*/ 0 h 1191143"/>
                  <a:gd name="connsiteX0" fmla="*/ 0 w 1407005"/>
                  <a:gd name="connsiteY0" fmla="*/ 0 h 1185206"/>
                  <a:gd name="connsiteX1" fmla="*/ 1407005 w 1407005"/>
                  <a:gd name="connsiteY1" fmla="*/ 299022 h 1185206"/>
                  <a:gd name="connsiteX2" fmla="*/ 1398578 w 1407005"/>
                  <a:gd name="connsiteY2" fmla="*/ 1185206 h 1185206"/>
                  <a:gd name="connsiteX3" fmla="*/ 0 w 1407005"/>
                  <a:gd name="connsiteY3" fmla="*/ 0 h 1185206"/>
                  <a:gd name="connsiteX0" fmla="*/ 0 w 1407005"/>
                  <a:gd name="connsiteY0" fmla="*/ 0 h 1185206"/>
                  <a:gd name="connsiteX1" fmla="*/ 1407005 w 1407005"/>
                  <a:gd name="connsiteY1" fmla="*/ 299022 h 1185206"/>
                  <a:gd name="connsiteX2" fmla="*/ 1398578 w 1407005"/>
                  <a:gd name="connsiteY2" fmla="*/ 1185206 h 1185206"/>
                  <a:gd name="connsiteX3" fmla="*/ 0 w 1407005"/>
                  <a:gd name="connsiteY3" fmla="*/ 0 h 1185206"/>
                  <a:gd name="connsiteX0" fmla="*/ 0 w 1407005"/>
                  <a:gd name="connsiteY0" fmla="*/ 0 h 1185206"/>
                  <a:gd name="connsiteX1" fmla="*/ 1407005 w 1407005"/>
                  <a:gd name="connsiteY1" fmla="*/ 299022 h 1185206"/>
                  <a:gd name="connsiteX2" fmla="*/ 1398578 w 1407005"/>
                  <a:gd name="connsiteY2" fmla="*/ 1185206 h 1185206"/>
                  <a:gd name="connsiteX3" fmla="*/ 0 w 1407005"/>
                  <a:gd name="connsiteY3" fmla="*/ 0 h 1185206"/>
                  <a:gd name="connsiteX0" fmla="*/ 0 w 1408052"/>
                  <a:gd name="connsiteY0" fmla="*/ 0 h 1185206"/>
                  <a:gd name="connsiteX1" fmla="*/ 1407005 w 1408052"/>
                  <a:gd name="connsiteY1" fmla="*/ 299022 h 1185206"/>
                  <a:gd name="connsiteX2" fmla="*/ 1398578 w 1408052"/>
                  <a:gd name="connsiteY2" fmla="*/ 1185206 h 1185206"/>
                  <a:gd name="connsiteX3" fmla="*/ 0 w 1408052"/>
                  <a:gd name="connsiteY3" fmla="*/ 0 h 1185206"/>
                  <a:gd name="connsiteX0" fmla="*/ 0 w 1523295"/>
                  <a:gd name="connsiteY0" fmla="*/ 0 h 1143642"/>
                  <a:gd name="connsiteX1" fmla="*/ 1407005 w 1523295"/>
                  <a:gd name="connsiteY1" fmla="*/ 299022 h 1143642"/>
                  <a:gd name="connsiteX2" fmla="*/ 1523269 w 1523295"/>
                  <a:gd name="connsiteY2" fmla="*/ 1143642 h 1143642"/>
                  <a:gd name="connsiteX3" fmla="*/ 0 w 1523295"/>
                  <a:gd name="connsiteY3" fmla="*/ 0 h 1143642"/>
                  <a:gd name="connsiteX0" fmla="*/ 0 w 1525299"/>
                  <a:gd name="connsiteY0" fmla="*/ 0 h 1143642"/>
                  <a:gd name="connsiteX1" fmla="*/ 1407005 w 1525299"/>
                  <a:gd name="connsiteY1" fmla="*/ 299022 h 1143642"/>
                  <a:gd name="connsiteX2" fmla="*/ 1523269 w 1525299"/>
                  <a:gd name="connsiteY2" fmla="*/ 1143642 h 1143642"/>
                  <a:gd name="connsiteX3" fmla="*/ 0 w 1525299"/>
                  <a:gd name="connsiteY3" fmla="*/ 0 h 1143642"/>
                  <a:gd name="connsiteX0" fmla="*/ 0 w 1525800"/>
                  <a:gd name="connsiteY0" fmla="*/ 0 h 1143642"/>
                  <a:gd name="connsiteX1" fmla="*/ 1407005 w 1525800"/>
                  <a:gd name="connsiteY1" fmla="*/ 299022 h 1143642"/>
                  <a:gd name="connsiteX2" fmla="*/ 1523269 w 1525800"/>
                  <a:gd name="connsiteY2" fmla="*/ 1143642 h 1143642"/>
                  <a:gd name="connsiteX3" fmla="*/ 0 w 1525800"/>
                  <a:gd name="connsiteY3" fmla="*/ 0 h 1143642"/>
                  <a:gd name="connsiteX0" fmla="*/ 0 w 1525800"/>
                  <a:gd name="connsiteY0" fmla="*/ 0 h 1143642"/>
                  <a:gd name="connsiteX1" fmla="*/ 1407005 w 1525800"/>
                  <a:gd name="connsiteY1" fmla="*/ 299022 h 1143642"/>
                  <a:gd name="connsiteX2" fmla="*/ 1523269 w 1525800"/>
                  <a:gd name="connsiteY2" fmla="*/ 1143642 h 1143642"/>
                  <a:gd name="connsiteX3" fmla="*/ 0 w 1525800"/>
                  <a:gd name="connsiteY3" fmla="*/ 0 h 1143642"/>
                  <a:gd name="connsiteX0" fmla="*/ 0 w 1523269"/>
                  <a:gd name="connsiteY0" fmla="*/ 0 h 1143642"/>
                  <a:gd name="connsiteX1" fmla="*/ 1407005 w 1523269"/>
                  <a:gd name="connsiteY1" fmla="*/ 299022 h 1143642"/>
                  <a:gd name="connsiteX2" fmla="*/ 1523269 w 1523269"/>
                  <a:gd name="connsiteY2" fmla="*/ 1143642 h 1143642"/>
                  <a:gd name="connsiteX3" fmla="*/ 0 w 1523269"/>
                  <a:gd name="connsiteY3" fmla="*/ 0 h 1143642"/>
                  <a:gd name="connsiteX0" fmla="*/ 0 w 1523269"/>
                  <a:gd name="connsiteY0" fmla="*/ 0 h 1143642"/>
                  <a:gd name="connsiteX1" fmla="*/ 1407005 w 1523269"/>
                  <a:gd name="connsiteY1" fmla="*/ 299022 h 1143642"/>
                  <a:gd name="connsiteX2" fmla="*/ 1523269 w 1523269"/>
                  <a:gd name="connsiteY2" fmla="*/ 1143642 h 1143642"/>
                  <a:gd name="connsiteX3" fmla="*/ 0 w 1523269"/>
                  <a:gd name="connsiteY3" fmla="*/ 0 h 1143642"/>
                  <a:gd name="connsiteX0" fmla="*/ 0 w 1511394"/>
                  <a:gd name="connsiteY0" fmla="*/ 0 h 1131767"/>
                  <a:gd name="connsiteX1" fmla="*/ 1407005 w 1511394"/>
                  <a:gd name="connsiteY1" fmla="*/ 299022 h 1131767"/>
                  <a:gd name="connsiteX2" fmla="*/ 1511394 w 1511394"/>
                  <a:gd name="connsiteY2" fmla="*/ 1131767 h 1131767"/>
                  <a:gd name="connsiteX3" fmla="*/ 0 w 1511394"/>
                  <a:gd name="connsiteY3" fmla="*/ 0 h 1131767"/>
                  <a:gd name="connsiteX0" fmla="*/ 0 w 1511394"/>
                  <a:gd name="connsiteY0" fmla="*/ 0 h 1131767"/>
                  <a:gd name="connsiteX1" fmla="*/ 1407005 w 1511394"/>
                  <a:gd name="connsiteY1" fmla="*/ 299022 h 1131767"/>
                  <a:gd name="connsiteX2" fmla="*/ 1511394 w 1511394"/>
                  <a:gd name="connsiteY2" fmla="*/ 1131767 h 1131767"/>
                  <a:gd name="connsiteX3" fmla="*/ 0 w 1511394"/>
                  <a:gd name="connsiteY3" fmla="*/ 0 h 1131767"/>
                  <a:gd name="connsiteX0" fmla="*/ 75 w 1579499"/>
                  <a:gd name="connsiteY0" fmla="*/ 0 h 1285076"/>
                  <a:gd name="connsiteX1" fmla="*/ 1407080 w 1579499"/>
                  <a:gd name="connsiteY1" fmla="*/ 299022 h 1285076"/>
                  <a:gd name="connsiteX2" fmla="*/ 1511469 w 1579499"/>
                  <a:gd name="connsiteY2" fmla="*/ 1131767 h 1285076"/>
                  <a:gd name="connsiteX3" fmla="*/ 1453252 w 1579499"/>
                  <a:gd name="connsiteY3" fmla="*/ 1187576 h 1285076"/>
                  <a:gd name="connsiteX4" fmla="*/ 75 w 1579499"/>
                  <a:gd name="connsiteY4" fmla="*/ 0 h 1285076"/>
                  <a:gd name="connsiteX0" fmla="*/ 75 w 1511469"/>
                  <a:gd name="connsiteY0" fmla="*/ 0 h 1197192"/>
                  <a:gd name="connsiteX1" fmla="*/ 1407080 w 1511469"/>
                  <a:gd name="connsiteY1" fmla="*/ 299022 h 1197192"/>
                  <a:gd name="connsiteX2" fmla="*/ 1511469 w 1511469"/>
                  <a:gd name="connsiteY2" fmla="*/ 1131767 h 1197192"/>
                  <a:gd name="connsiteX3" fmla="*/ 1453252 w 1511469"/>
                  <a:gd name="connsiteY3" fmla="*/ 1187576 h 1197192"/>
                  <a:gd name="connsiteX4" fmla="*/ 75 w 1511469"/>
                  <a:gd name="connsiteY4" fmla="*/ 0 h 1197192"/>
                  <a:gd name="connsiteX0" fmla="*/ 75 w 1511469"/>
                  <a:gd name="connsiteY0" fmla="*/ 0 h 1187576"/>
                  <a:gd name="connsiteX1" fmla="*/ 1407080 w 1511469"/>
                  <a:gd name="connsiteY1" fmla="*/ 299022 h 1187576"/>
                  <a:gd name="connsiteX2" fmla="*/ 1511469 w 1511469"/>
                  <a:gd name="connsiteY2" fmla="*/ 1131767 h 1187576"/>
                  <a:gd name="connsiteX3" fmla="*/ 1453252 w 1511469"/>
                  <a:gd name="connsiteY3" fmla="*/ 1187576 h 1187576"/>
                  <a:gd name="connsiteX4" fmla="*/ 75 w 1511469"/>
                  <a:gd name="connsiteY4" fmla="*/ 0 h 1187576"/>
                  <a:gd name="connsiteX0" fmla="*/ 0 w 1511394"/>
                  <a:gd name="connsiteY0" fmla="*/ 0 h 1187576"/>
                  <a:gd name="connsiteX1" fmla="*/ 1407005 w 1511394"/>
                  <a:gd name="connsiteY1" fmla="*/ 299022 h 1187576"/>
                  <a:gd name="connsiteX2" fmla="*/ 1511394 w 1511394"/>
                  <a:gd name="connsiteY2" fmla="*/ 1131767 h 1187576"/>
                  <a:gd name="connsiteX3" fmla="*/ 1453177 w 1511394"/>
                  <a:gd name="connsiteY3" fmla="*/ 1187576 h 1187576"/>
                  <a:gd name="connsiteX4" fmla="*/ 0 w 1511394"/>
                  <a:gd name="connsiteY4" fmla="*/ 0 h 1187576"/>
                  <a:gd name="connsiteX0" fmla="*/ 0 w 1511394"/>
                  <a:gd name="connsiteY0" fmla="*/ 0 h 1187576"/>
                  <a:gd name="connsiteX1" fmla="*/ 1407005 w 1511394"/>
                  <a:gd name="connsiteY1" fmla="*/ 299022 h 1187576"/>
                  <a:gd name="connsiteX2" fmla="*/ 1511394 w 1511394"/>
                  <a:gd name="connsiteY2" fmla="*/ 1131767 h 1187576"/>
                  <a:gd name="connsiteX3" fmla="*/ 1453177 w 1511394"/>
                  <a:gd name="connsiteY3" fmla="*/ 1187576 h 1187576"/>
                  <a:gd name="connsiteX4" fmla="*/ 0 w 1511394"/>
                  <a:gd name="connsiteY4" fmla="*/ 0 h 1187576"/>
                  <a:gd name="connsiteX0" fmla="*/ 0 w 1511394"/>
                  <a:gd name="connsiteY0" fmla="*/ 0 h 1187576"/>
                  <a:gd name="connsiteX1" fmla="*/ 1407005 w 1511394"/>
                  <a:gd name="connsiteY1" fmla="*/ 299022 h 1187576"/>
                  <a:gd name="connsiteX2" fmla="*/ 1511394 w 1511394"/>
                  <a:gd name="connsiteY2" fmla="*/ 1131767 h 1187576"/>
                  <a:gd name="connsiteX3" fmla="*/ 1453177 w 1511394"/>
                  <a:gd name="connsiteY3" fmla="*/ 1187576 h 1187576"/>
                  <a:gd name="connsiteX4" fmla="*/ 0 w 1511394"/>
                  <a:gd name="connsiteY4" fmla="*/ 0 h 1187576"/>
                  <a:gd name="connsiteX0" fmla="*/ 0 w 1511394"/>
                  <a:gd name="connsiteY0" fmla="*/ 0 h 1187576"/>
                  <a:gd name="connsiteX1" fmla="*/ 1407005 w 1511394"/>
                  <a:gd name="connsiteY1" fmla="*/ 299022 h 1187576"/>
                  <a:gd name="connsiteX2" fmla="*/ 1511394 w 1511394"/>
                  <a:gd name="connsiteY2" fmla="*/ 1131767 h 1187576"/>
                  <a:gd name="connsiteX3" fmla="*/ 1453177 w 1511394"/>
                  <a:gd name="connsiteY3" fmla="*/ 1187576 h 1187576"/>
                  <a:gd name="connsiteX4" fmla="*/ 0 w 1511394"/>
                  <a:gd name="connsiteY4" fmla="*/ 0 h 1187576"/>
                  <a:gd name="connsiteX0" fmla="*/ 0 w 1511394"/>
                  <a:gd name="connsiteY0" fmla="*/ 0 h 1169763"/>
                  <a:gd name="connsiteX1" fmla="*/ 1407005 w 1511394"/>
                  <a:gd name="connsiteY1" fmla="*/ 299022 h 1169763"/>
                  <a:gd name="connsiteX2" fmla="*/ 1511394 w 1511394"/>
                  <a:gd name="connsiteY2" fmla="*/ 1131767 h 1169763"/>
                  <a:gd name="connsiteX3" fmla="*/ 1447239 w 1511394"/>
                  <a:gd name="connsiteY3" fmla="*/ 1169763 h 1169763"/>
                  <a:gd name="connsiteX4" fmla="*/ 0 w 1511394"/>
                  <a:gd name="connsiteY4" fmla="*/ 0 h 1169763"/>
                  <a:gd name="connsiteX0" fmla="*/ 0 w 1493581"/>
                  <a:gd name="connsiteY0" fmla="*/ 0 h 1169763"/>
                  <a:gd name="connsiteX1" fmla="*/ 1407005 w 1493581"/>
                  <a:gd name="connsiteY1" fmla="*/ 299022 h 1169763"/>
                  <a:gd name="connsiteX2" fmla="*/ 1493581 w 1493581"/>
                  <a:gd name="connsiteY2" fmla="*/ 1155518 h 1169763"/>
                  <a:gd name="connsiteX3" fmla="*/ 1447239 w 1493581"/>
                  <a:gd name="connsiteY3" fmla="*/ 1169763 h 1169763"/>
                  <a:gd name="connsiteX4" fmla="*/ 0 w 1493581"/>
                  <a:gd name="connsiteY4" fmla="*/ 0 h 1169763"/>
                  <a:gd name="connsiteX0" fmla="*/ 0 w 1511394"/>
                  <a:gd name="connsiteY0" fmla="*/ 0 h 1169763"/>
                  <a:gd name="connsiteX1" fmla="*/ 1407005 w 1511394"/>
                  <a:gd name="connsiteY1" fmla="*/ 299022 h 1169763"/>
                  <a:gd name="connsiteX2" fmla="*/ 1511394 w 1511394"/>
                  <a:gd name="connsiteY2" fmla="*/ 1131767 h 1169763"/>
                  <a:gd name="connsiteX3" fmla="*/ 1447239 w 1511394"/>
                  <a:gd name="connsiteY3" fmla="*/ 1169763 h 1169763"/>
                  <a:gd name="connsiteX4" fmla="*/ 0 w 1511394"/>
                  <a:gd name="connsiteY4" fmla="*/ 0 h 1169763"/>
                  <a:gd name="connsiteX0" fmla="*/ 0 w 1511394"/>
                  <a:gd name="connsiteY0" fmla="*/ 0 h 1169763"/>
                  <a:gd name="connsiteX1" fmla="*/ 1407005 w 1511394"/>
                  <a:gd name="connsiteY1" fmla="*/ 299022 h 1169763"/>
                  <a:gd name="connsiteX2" fmla="*/ 1511394 w 1511394"/>
                  <a:gd name="connsiteY2" fmla="*/ 1131767 h 1169763"/>
                  <a:gd name="connsiteX3" fmla="*/ 1447239 w 1511394"/>
                  <a:gd name="connsiteY3" fmla="*/ 1169763 h 1169763"/>
                  <a:gd name="connsiteX4" fmla="*/ 0 w 1511394"/>
                  <a:gd name="connsiteY4" fmla="*/ 0 h 1169763"/>
                  <a:gd name="connsiteX0" fmla="*/ 0 w 1511394"/>
                  <a:gd name="connsiteY0" fmla="*/ 0 h 1169763"/>
                  <a:gd name="connsiteX1" fmla="*/ 1407005 w 1511394"/>
                  <a:gd name="connsiteY1" fmla="*/ 299022 h 1169763"/>
                  <a:gd name="connsiteX2" fmla="*/ 1511394 w 1511394"/>
                  <a:gd name="connsiteY2" fmla="*/ 1131767 h 1169763"/>
                  <a:gd name="connsiteX3" fmla="*/ 1447239 w 1511394"/>
                  <a:gd name="connsiteY3" fmla="*/ 1169763 h 1169763"/>
                  <a:gd name="connsiteX4" fmla="*/ 0 w 1511394"/>
                  <a:gd name="connsiteY4" fmla="*/ 0 h 1169763"/>
                  <a:gd name="connsiteX0" fmla="*/ 0 w 1511394"/>
                  <a:gd name="connsiteY0" fmla="*/ 0 h 1169763"/>
                  <a:gd name="connsiteX1" fmla="*/ 1400473 w 1511394"/>
                  <a:gd name="connsiteY1" fmla="*/ 299022 h 1169763"/>
                  <a:gd name="connsiteX2" fmla="*/ 1511394 w 1511394"/>
                  <a:gd name="connsiteY2" fmla="*/ 1131767 h 1169763"/>
                  <a:gd name="connsiteX3" fmla="*/ 1447239 w 1511394"/>
                  <a:gd name="connsiteY3" fmla="*/ 1169763 h 1169763"/>
                  <a:gd name="connsiteX4" fmla="*/ 0 w 1511394"/>
                  <a:gd name="connsiteY4" fmla="*/ 0 h 1169763"/>
                  <a:gd name="connsiteX0" fmla="*/ 0 w 1511394"/>
                  <a:gd name="connsiteY0" fmla="*/ 0 h 1169763"/>
                  <a:gd name="connsiteX1" fmla="*/ 1403738 w 1511394"/>
                  <a:gd name="connsiteY1" fmla="*/ 299022 h 1169763"/>
                  <a:gd name="connsiteX2" fmla="*/ 1511394 w 1511394"/>
                  <a:gd name="connsiteY2" fmla="*/ 1131767 h 1169763"/>
                  <a:gd name="connsiteX3" fmla="*/ 1447239 w 1511394"/>
                  <a:gd name="connsiteY3" fmla="*/ 1169763 h 1169763"/>
                  <a:gd name="connsiteX4" fmla="*/ 0 w 1511394"/>
                  <a:gd name="connsiteY4" fmla="*/ 0 h 1169763"/>
                  <a:gd name="connsiteX0" fmla="*/ 0 w 1511394"/>
                  <a:gd name="connsiteY0" fmla="*/ 0 h 1169763"/>
                  <a:gd name="connsiteX1" fmla="*/ 1407003 w 1511394"/>
                  <a:gd name="connsiteY1" fmla="*/ 299022 h 1169763"/>
                  <a:gd name="connsiteX2" fmla="*/ 1511394 w 1511394"/>
                  <a:gd name="connsiteY2" fmla="*/ 1131767 h 1169763"/>
                  <a:gd name="connsiteX3" fmla="*/ 1447239 w 1511394"/>
                  <a:gd name="connsiteY3" fmla="*/ 1169763 h 1169763"/>
                  <a:gd name="connsiteX4" fmla="*/ 0 w 1511394"/>
                  <a:gd name="connsiteY4" fmla="*/ 0 h 1169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1394" h="1169763">
                    <a:moveTo>
                      <a:pt x="0" y="0"/>
                    </a:moveTo>
                    <a:lnTo>
                      <a:pt x="1407003" y="299022"/>
                    </a:lnTo>
                    <a:cubicBezTo>
                      <a:pt x="1445868" y="630053"/>
                      <a:pt x="1465896" y="714205"/>
                      <a:pt x="1511394" y="1131767"/>
                    </a:cubicBezTo>
                    <a:cubicBezTo>
                      <a:pt x="1443261" y="1169858"/>
                      <a:pt x="1479445" y="1144636"/>
                      <a:pt x="1447239" y="1169763"/>
                    </a:cubicBezTo>
                    <a:cubicBezTo>
                      <a:pt x="987522" y="630813"/>
                      <a:pt x="48269" y="74581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30000"/>
                    </a:schemeClr>
                  </a:gs>
                  <a:gs pos="65000">
                    <a:schemeClr val="accent3"/>
                  </a:gs>
                  <a:gs pos="100000">
                    <a:schemeClr val="accent3"/>
                  </a:gs>
                </a:gsLst>
                <a:lin ang="16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5E15D3F-2FCE-40DF-BD36-7C6644357476}"/>
                </a:ext>
              </a:extLst>
            </p:cNvPr>
            <p:cNvGrpSpPr/>
            <p:nvPr/>
          </p:nvGrpSpPr>
          <p:grpSpPr>
            <a:xfrm>
              <a:off x="904876" y="2810"/>
              <a:ext cx="3270450" cy="2812523"/>
              <a:chOff x="549524" y="2804"/>
              <a:chExt cx="2613602" cy="2812523"/>
            </a:xfrm>
          </p:grpSpPr>
          <p:sp>
            <p:nvSpPr>
              <p:cNvPr id="30" name="Rectangle 23">
                <a:extLst>
                  <a:ext uri="{FF2B5EF4-FFF2-40B4-BE49-F238E27FC236}">
                    <a16:creationId xmlns:a16="http://schemas.microsoft.com/office/drawing/2014/main" id="{6BF748A3-051B-4820-A05B-E37CDC9231E6}"/>
                  </a:ext>
                </a:extLst>
              </p:cNvPr>
              <p:cNvSpPr/>
              <p:nvPr/>
            </p:nvSpPr>
            <p:spPr>
              <a:xfrm>
                <a:off x="549524" y="2804"/>
                <a:ext cx="1412807" cy="1564768"/>
              </a:xfrm>
              <a:custGeom>
                <a:avLst/>
                <a:gdLst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0 w 1412807"/>
                  <a:gd name="connsiteY3" fmla="*/ 2045803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13001 w 1412807"/>
                  <a:gd name="connsiteY3" fmla="*/ 1452093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21669 w 1412807"/>
                  <a:gd name="connsiteY3" fmla="*/ 1521432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13002 w 1412807"/>
                  <a:gd name="connsiteY3" fmla="*/ 1534433 h 2045803"/>
                  <a:gd name="connsiteX4" fmla="*/ 0 w 1412807"/>
                  <a:gd name="connsiteY4" fmla="*/ 0 h 2045803"/>
                  <a:gd name="connsiteX0" fmla="*/ 0 w 1412807"/>
                  <a:gd name="connsiteY0" fmla="*/ 0 h 2045803"/>
                  <a:gd name="connsiteX1" fmla="*/ 1412807 w 1412807"/>
                  <a:gd name="connsiteY1" fmla="*/ 0 h 2045803"/>
                  <a:gd name="connsiteX2" fmla="*/ 1412807 w 1412807"/>
                  <a:gd name="connsiteY2" fmla="*/ 2045803 h 2045803"/>
                  <a:gd name="connsiteX3" fmla="*/ 4335 w 1412807"/>
                  <a:gd name="connsiteY3" fmla="*/ 1534433 h 2045803"/>
                  <a:gd name="connsiteX4" fmla="*/ 0 w 1412807"/>
                  <a:gd name="connsiteY4" fmla="*/ 0 h 2045803"/>
                  <a:gd name="connsiteX0" fmla="*/ 0 w 1412807"/>
                  <a:gd name="connsiteY0" fmla="*/ 0 h 1768449"/>
                  <a:gd name="connsiteX1" fmla="*/ 1412807 w 1412807"/>
                  <a:gd name="connsiteY1" fmla="*/ 0 h 1768449"/>
                  <a:gd name="connsiteX2" fmla="*/ 1412807 w 1412807"/>
                  <a:gd name="connsiteY2" fmla="*/ 1768449 h 1768449"/>
                  <a:gd name="connsiteX3" fmla="*/ 4335 w 1412807"/>
                  <a:gd name="connsiteY3" fmla="*/ 1534433 h 1768449"/>
                  <a:gd name="connsiteX4" fmla="*/ 0 w 1412807"/>
                  <a:gd name="connsiteY4" fmla="*/ 0 h 1768449"/>
                  <a:gd name="connsiteX0" fmla="*/ 0 w 1412807"/>
                  <a:gd name="connsiteY0" fmla="*/ 0 h 1564768"/>
                  <a:gd name="connsiteX1" fmla="*/ 1412807 w 1412807"/>
                  <a:gd name="connsiteY1" fmla="*/ 0 h 1564768"/>
                  <a:gd name="connsiteX2" fmla="*/ 1412807 w 1412807"/>
                  <a:gd name="connsiteY2" fmla="*/ 1564768 h 1564768"/>
                  <a:gd name="connsiteX3" fmla="*/ 4335 w 1412807"/>
                  <a:gd name="connsiteY3" fmla="*/ 1534433 h 1564768"/>
                  <a:gd name="connsiteX4" fmla="*/ 0 w 1412807"/>
                  <a:gd name="connsiteY4" fmla="*/ 0 h 1564768"/>
                  <a:gd name="connsiteX0" fmla="*/ 0 w 1412807"/>
                  <a:gd name="connsiteY0" fmla="*/ 0 h 1564768"/>
                  <a:gd name="connsiteX1" fmla="*/ 1412807 w 1412807"/>
                  <a:gd name="connsiteY1" fmla="*/ 0 h 1564768"/>
                  <a:gd name="connsiteX2" fmla="*/ 1412807 w 1412807"/>
                  <a:gd name="connsiteY2" fmla="*/ 1564768 h 1564768"/>
                  <a:gd name="connsiteX3" fmla="*/ 8669 w 1412807"/>
                  <a:gd name="connsiteY3" fmla="*/ 1192074 h 1564768"/>
                  <a:gd name="connsiteX4" fmla="*/ 0 w 1412807"/>
                  <a:gd name="connsiteY4" fmla="*/ 0 h 15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807" h="1564768">
                    <a:moveTo>
                      <a:pt x="0" y="0"/>
                    </a:moveTo>
                    <a:lnTo>
                      <a:pt x="1412807" y="0"/>
                    </a:lnTo>
                    <a:lnTo>
                      <a:pt x="1412807" y="1564768"/>
                    </a:lnTo>
                    <a:lnTo>
                      <a:pt x="8669" y="1192074"/>
                    </a:lnTo>
                    <a:cubicBezTo>
                      <a:pt x="5779" y="794716"/>
                      <a:pt x="2890" y="39735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D2A8CC0E-E845-4B9A-90C6-19FCE654B7B9}"/>
                  </a:ext>
                </a:extLst>
              </p:cNvPr>
              <p:cNvSpPr/>
              <p:nvPr/>
            </p:nvSpPr>
            <p:spPr>
              <a:xfrm>
                <a:off x="557203" y="1189502"/>
                <a:ext cx="2605923" cy="1625825"/>
              </a:xfrm>
              <a:custGeom>
                <a:avLst/>
                <a:gdLst>
                  <a:gd name="connsiteX0" fmla="*/ 2814221 w 2814221"/>
                  <a:gd name="connsiteY0" fmla="*/ 825624 h 825624"/>
                  <a:gd name="connsiteX1" fmla="*/ 1411549 w 2814221"/>
                  <a:gd name="connsiteY1" fmla="*/ 0 h 825624"/>
                  <a:gd name="connsiteX2" fmla="*/ 0 w 2814221"/>
                  <a:gd name="connsiteY2" fmla="*/ 0 h 825624"/>
                  <a:gd name="connsiteX3" fmla="*/ 2814221 w 2814221"/>
                  <a:gd name="connsiteY3" fmla="*/ 825624 h 825624"/>
                  <a:gd name="connsiteX0" fmla="*/ 2857558 w 2857558"/>
                  <a:gd name="connsiteY0" fmla="*/ 933965 h 933965"/>
                  <a:gd name="connsiteX1" fmla="*/ 1411549 w 2857558"/>
                  <a:gd name="connsiteY1" fmla="*/ 0 h 933965"/>
                  <a:gd name="connsiteX2" fmla="*/ 0 w 2857558"/>
                  <a:gd name="connsiteY2" fmla="*/ 0 h 933965"/>
                  <a:gd name="connsiteX3" fmla="*/ 2857558 w 2857558"/>
                  <a:gd name="connsiteY3" fmla="*/ 933965 h 933965"/>
                  <a:gd name="connsiteX0" fmla="*/ 2857558 w 2857558"/>
                  <a:gd name="connsiteY0" fmla="*/ 933965 h 933965"/>
                  <a:gd name="connsiteX1" fmla="*/ 1411549 w 2857558"/>
                  <a:gd name="connsiteY1" fmla="*/ 0 h 933965"/>
                  <a:gd name="connsiteX2" fmla="*/ 0 w 2857558"/>
                  <a:gd name="connsiteY2" fmla="*/ 0 h 933965"/>
                  <a:gd name="connsiteX3" fmla="*/ 2857558 w 2857558"/>
                  <a:gd name="connsiteY3" fmla="*/ 933965 h 933965"/>
                  <a:gd name="connsiteX0" fmla="*/ 2857558 w 2857558"/>
                  <a:gd name="connsiteY0" fmla="*/ 933965 h 933965"/>
                  <a:gd name="connsiteX1" fmla="*/ 1411549 w 2857558"/>
                  <a:gd name="connsiteY1" fmla="*/ 0 h 933965"/>
                  <a:gd name="connsiteX2" fmla="*/ 0 w 2857558"/>
                  <a:gd name="connsiteY2" fmla="*/ 0 h 933965"/>
                  <a:gd name="connsiteX3" fmla="*/ 2857558 w 2857558"/>
                  <a:gd name="connsiteY3" fmla="*/ 933965 h 933965"/>
                  <a:gd name="connsiteX0" fmla="*/ 2857558 w 2959190"/>
                  <a:gd name="connsiteY0" fmla="*/ 933965 h 944130"/>
                  <a:gd name="connsiteX1" fmla="*/ 2240453 w 2959190"/>
                  <a:gd name="connsiteY1" fmla="*/ 493532 h 944130"/>
                  <a:gd name="connsiteX2" fmla="*/ 1411549 w 2959190"/>
                  <a:gd name="connsiteY2" fmla="*/ 0 h 944130"/>
                  <a:gd name="connsiteX3" fmla="*/ 0 w 2959190"/>
                  <a:gd name="connsiteY3" fmla="*/ 0 h 944130"/>
                  <a:gd name="connsiteX4" fmla="*/ 2857558 w 2959190"/>
                  <a:gd name="connsiteY4" fmla="*/ 933965 h 944130"/>
                  <a:gd name="connsiteX0" fmla="*/ 2857558 w 2960905"/>
                  <a:gd name="connsiteY0" fmla="*/ 933965 h 944027"/>
                  <a:gd name="connsiteX1" fmla="*/ 2257787 w 2960905"/>
                  <a:gd name="connsiteY1" fmla="*/ 489198 h 944027"/>
                  <a:gd name="connsiteX2" fmla="*/ 1411549 w 2960905"/>
                  <a:gd name="connsiteY2" fmla="*/ 0 h 944027"/>
                  <a:gd name="connsiteX3" fmla="*/ 0 w 2960905"/>
                  <a:gd name="connsiteY3" fmla="*/ 0 h 944027"/>
                  <a:gd name="connsiteX4" fmla="*/ 2857558 w 2960905"/>
                  <a:gd name="connsiteY4" fmla="*/ 933965 h 944027"/>
                  <a:gd name="connsiteX0" fmla="*/ 2857558 w 2960905"/>
                  <a:gd name="connsiteY0" fmla="*/ 933965 h 944027"/>
                  <a:gd name="connsiteX1" fmla="*/ 2257787 w 2960905"/>
                  <a:gd name="connsiteY1" fmla="*/ 489198 h 944027"/>
                  <a:gd name="connsiteX2" fmla="*/ 1411549 w 2960905"/>
                  <a:gd name="connsiteY2" fmla="*/ 0 h 944027"/>
                  <a:gd name="connsiteX3" fmla="*/ 0 w 2960905"/>
                  <a:gd name="connsiteY3" fmla="*/ 0 h 944027"/>
                  <a:gd name="connsiteX4" fmla="*/ 2857558 w 2960905"/>
                  <a:gd name="connsiteY4" fmla="*/ 933965 h 944027"/>
                  <a:gd name="connsiteX0" fmla="*/ 2857558 w 2960905"/>
                  <a:gd name="connsiteY0" fmla="*/ 933965 h 944027"/>
                  <a:gd name="connsiteX1" fmla="*/ 2257787 w 2960905"/>
                  <a:gd name="connsiteY1" fmla="*/ 489198 h 944027"/>
                  <a:gd name="connsiteX2" fmla="*/ 1411549 w 2960905"/>
                  <a:gd name="connsiteY2" fmla="*/ 0 h 944027"/>
                  <a:gd name="connsiteX3" fmla="*/ 0 w 2960905"/>
                  <a:gd name="connsiteY3" fmla="*/ 0 h 944027"/>
                  <a:gd name="connsiteX4" fmla="*/ 2857558 w 2960905"/>
                  <a:gd name="connsiteY4" fmla="*/ 933965 h 944027"/>
                  <a:gd name="connsiteX0" fmla="*/ 2857558 w 2857558"/>
                  <a:gd name="connsiteY0" fmla="*/ 933965 h 933965"/>
                  <a:gd name="connsiteX1" fmla="*/ 2257787 w 2857558"/>
                  <a:gd name="connsiteY1" fmla="*/ 489198 h 933965"/>
                  <a:gd name="connsiteX2" fmla="*/ 1411549 w 2857558"/>
                  <a:gd name="connsiteY2" fmla="*/ 0 h 933965"/>
                  <a:gd name="connsiteX3" fmla="*/ 0 w 2857558"/>
                  <a:gd name="connsiteY3" fmla="*/ 0 h 933965"/>
                  <a:gd name="connsiteX4" fmla="*/ 2857558 w 2857558"/>
                  <a:gd name="connsiteY4" fmla="*/ 933965 h 933965"/>
                  <a:gd name="connsiteX0" fmla="*/ 2857558 w 2857558"/>
                  <a:gd name="connsiteY0" fmla="*/ 933965 h 933965"/>
                  <a:gd name="connsiteX1" fmla="*/ 2257787 w 2857558"/>
                  <a:gd name="connsiteY1" fmla="*/ 489198 h 933965"/>
                  <a:gd name="connsiteX2" fmla="*/ 1411549 w 2857558"/>
                  <a:gd name="connsiteY2" fmla="*/ 0 h 933965"/>
                  <a:gd name="connsiteX3" fmla="*/ 0 w 2857558"/>
                  <a:gd name="connsiteY3" fmla="*/ 0 h 933965"/>
                  <a:gd name="connsiteX4" fmla="*/ 2857558 w 2857558"/>
                  <a:gd name="connsiteY4" fmla="*/ 933965 h 933965"/>
                  <a:gd name="connsiteX0" fmla="*/ 2857558 w 2857558"/>
                  <a:gd name="connsiteY0" fmla="*/ 933965 h 933965"/>
                  <a:gd name="connsiteX1" fmla="*/ 2257787 w 2857558"/>
                  <a:gd name="connsiteY1" fmla="*/ 489198 h 933965"/>
                  <a:gd name="connsiteX2" fmla="*/ 1411549 w 2857558"/>
                  <a:gd name="connsiteY2" fmla="*/ 0 h 933965"/>
                  <a:gd name="connsiteX3" fmla="*/ 0 w 2857558"/>
                  <a:gd name="connsiteY3" fmla="*/ 0 h 933965"/>
                  <a:gd name="connsiteX4" fmla="*/ 2857558 w 2857558"/>
                  <a:gd name="connsiteY4" fmla="*/ 933965 h 933965"/>
                  <a:gd name="connsiteX0" fmla="*/ 2857558 w 2857558"/>
                  <a:gd name="connsiteY0" fmla="*/ 933965 h 933965"/>
                  <a:gd name="connsiteX1" fmla="*/ 2257787 w 2857558"/>
                  <a:gd name="connsiteY1" fmla="*/ 489198 h 933965"/>
                  <a:gd name="connsiteX2" fmla="*/ 1411549 w 2857558"/>
                  <a:gd name="connsiteY2" fmla="*/ 0 h 933965"/>
                  <a:gd name="connsiteX3" fmla="*/ 0 w 2857558"/>
                  <a:gd name="connsiteY3" fmla="*/ 0 h 933965"/>
                  <a:gd name="connsiteX4" fmla="*/ 2857558 w 2857558"/>
                  <a:gd name="connsiteY4" fmla="*/ 933965 h 933965"/>
                  <a:gd name="connsiteX0" fmla="*/ 2857558 w 2857558"/>
                  <a:gd name="connsiteY0" fmla="*/ 933965 h 933965"/>
                  <a:gd name="connsiteX1" fmla="*/ 2257787 w 2857558"/>
                  <a:gd name="connsiteY1" fmla="*/ 489198 h 933965"/>
                  <a:gd name="connsiteX2" fmla="*/ 1411549 w 2857558"/>
                  <a:gd name="connsiteY2" fmla="*/ 0 h 933965"/>
                  <a:gd name="connsiteX3" fmla="*/ 0 w 2857558"/>
                  <a:gd name="connsiteY3" fmla="*/ 0 h 933965"/>
                  <a:gd name="connsiteX4" fmla="*/ 2857558 w 2857558"/>
                  <a:gd name="connsiteY4" fmla="*/ 933965 h 933965"/>
                  <a:gd name="connsiteX0" fmla="*/ 2857558 w 2857558"/>
                  <a:gd name="connsiteY0" fmla="*/ 933965 h 933965"/>
                  <a:gd name="connsiteX1" fmla="*/ 2301124 w 2857558"/>
                  <a:gd name="connsiteY1" fmla="*/ 519534 h 933965"/>
                  <a:gd name="connsiteX2" fmla="*/ 1411549 w 2857558"/>
                  <a:gd name="connsiteY2" fmla="*/ 0 h 933965"/>
                  <a:gd name="connsiteX3" fmla="*/ 0 w 2857558"/>
                  <a:gd name="connsiteY3" fmla="*/ 0 h 933965"/>
                  <a:gd name="connsiteX4" fmla="*/ 2857558 w 2857558"/>
                  <a:gd name="connsiteY4" fmla="*/ 933965 h 933965"/>
                  <a:gd name="connsiteX0" fmla="*/ 2874892 w 2874892"/>
                  <a:gd name="connsiteY0" fmla="*/ 955633 h 955633"/>
                  <a:gd name="connsiteX1" fmla="*/ 2301124 w 2874892"/>
                  <a:gd name="connsiteY1" fmla="*/ 519534 h 955633"/>
                  <a:gd name="connsiteX2" fmla="*/ 1411549 w 2874892"/>
                  <a:gd name="connsiteY2" fmla="*/ 0 h 955633"/>
                  <a:gd name="connsiteX3" fmla="*/ 0 w 2874892"/>
                  <a:gd name="connsiteY3" fmla="*/ 0 h 955633"/>
                  <a:gd name="connsiteX4" fmla="*/ 2874892 w 2874892"/>
                  <a:gd name="connsiteY4" fmla="*/ 955633 h 955633"/>
                  <a:gd name="connsiteX0" fmla="*/ 2874892 w 2874892"/>
                  <a:gd name="connsiteY0" fmla="*/ 955633 h 955633"/>
                  <a:gd name="connsiteX1" fmla="*/ 2301124 w 2874892"/>
                  <a:gd name="connsiteY1" fmla="*/ 519534 h 955633"/>
                  <a:gd name="connsiteX2" fmla="*/ 1411549 w 2874892"/>
                  <a:gd name="connsiteY2" fmla="*/ 0 h 955633"/>
                  <a:gd name="connsiteX3" fmla="*/ 0 w 2874892"/>
                  <a:gd name="connsiteY3" fmla="*/ 0 h 955633"/>
                  <a:gd name="connsiteX4" fmla="*/ 2874892 w 2874892"/>
                  <a:gd name="connsiteY4" fmla="*/ 955633 h 955633"/>
                  <a:gd name="connsiteX0" fmla="*/ 2874892 w 2874892"/>
                  <a:gd name="connsiteY0" fmla="*/ 955633 h 955633"/>
                  <a:gd name="connsiteX1" fmla="*/ 2175448 w 2874892"/>
                  <a:gd name="connsiteY1" fmla="*/ 432861 h 955633"/>
                  <a:gd name="connsiteX2" fmla="*/ 1411549 w 2874892"/>
                  <a:gd name="connsiteY2" fmla="*/ 0 h 955633"/>
                  <a:gd name="connsiteX3" fmla="*/ 0 w 2874892"/>
                  <a:gd name="connsiteY3" fmla="*/ 0 h 955633"/>
                  <a:gd name="connsiteX4" fmla="*/ 2874892 w 2874892"/>
                  <a:gd name="connsiteY4" fmla="*/ 955633 h 955633"/>
                  <a:gd name="connsiteX0" fmla="*/ 2874892 w 2874892"/>
                  <a:gd name="connsiteY0" fmla="*/ 955633 h 955633"/>
                  <a:gd name="connsiteX1" fmla="*/ 2175448 w 2874892"/>
                  <a:gd name="connsiteY1" fmla="*/ 432861 h 955633"/>
                  <a:gd name="connsiteX2" fmla="*/ 1411549 w 2874892"/>
                  <a:gd name="connsiteY2" fmla="*/ 0 h 955633"/>
                  <a:gd name="connsiteX3" fmla="*/ 0 w 2874892"/>
                  <a:gd name="connsiteY3" fmla="*/ 0 h 955633"/>
                  <a:gd name="connsiteX4" fmla="*/ 2874892 w 2874892"/>
                  <a:gd name="connsiteY4" fmla="*/ 955633 h 955633"/>
                  <a:gd name="connsiteX0" fmla="*/ 2874892 w 2874892"/>
                  <a:gd name="connsiteY0" fmla="*/ 1198318 h 1198318"/>
                  <a:gd name="connsiteX1" fmla="*/ 2175448 w 2874892"/>
                  <a:gd name="connsiteY1" fmla="*/ 675546 h 1198318"/>
                  <a:gd name="connsiteX2" fmla="*/ 1402882 w 2874892"/>
                  <a:gd name="connsiteY2" fmla="*/ 0 h 1198318"/>
                  <a:gd name="connsiteX3" fmla="*/ 0 w 2874892"/>
                  <a:gd name="connsiteY3" fmla="*/ 242685 h 1198318"/>
                  <a:gd name="connsiteX4" fmla="*/ 2874892 w 2874892"/>
                  <a:gd name="connsiteY4" fmla="*/ 1198318 h 1198318"/>
                  <a:gd name="connsiteX0" fmla="*/ 2874892 w 2874892"/>
                  <a:gd name="connsiteY0" fmla="*/ 1198318 h 1198318"/>
                  <a:gd name="connsiteX1" fmla="*/ 2175448 w 2874892"/>
                  <a:gd name="connsiteY1" fmla="*/ 675546 h 1198318"/>
                  <a:gd name="connsiteX2" fmla="*/ 1402882 w 2874892"/>
                  <a:gd name="connsiteY2" fmla="*/ 0 h 1198318"/>
                  <a:gd name="connsiteX3" fmla="*/ 0 w 2874892"/>
                  <a:gd name="connsiteY3" fmla="*/ 242685 h 1198318"/>
                  <a:gd name="connsiteX4" fmla="*/ 2874892 w 2874892"/>
                  <a:gd name="connsiteY4" fmla="*/ 1198318 h 1198318"/>
                  <a:gd name="connsiteX0" fmla="*/ 2874892 w 2874892"/>
                  <a:gd name="connsiteY0" fmla="*/ 1198318 h 1198318"/>
                  <a:gd name="connsiteX1" fmla="*/ 2175448 w 2874892"/>
                  <a:gd name="connsiteY1" fmla="*/ 692880 h 1198318"/>
                  <a:gd name="connsiteX2" fmla="*/ 1402882 w 2874892"/>
                  <a:gd name="connsiteY2" fmla="*/ 0 h 1198318"/>
                  <a:gd name="connsiteX3" fmla="*/ 0 w 2874892"/>
                  <a:gd name="connsiteY3" fmla="*/ 242685 h 1198318"/>
                  <a:gd name="connsiteX4" fmla="*/ 2874892 w 2874892"/>
                  <a:gd name="connsiteY4" fmla="*/ 1198318 h 1198318"/>
                  <a:gd name="connsiteX0" fmla="*/ 2874892 w 2874892"/>
                  <a:gd name="connsiteY0" fmla="*/ 1198318 h 1198318"/>
                  <a:gd name="connsiteX1" fmla="*/ 2175448 w 2874892"/>
                  <a:gd name="connsiteY1" fmla="*/ 692880 h 1198318"/>
                  <a:gd name="connsiteX2" fmla="*/ 1402882 w 2874892"/>
                  <a:gd name="connsiteY2" fmla="*/ 0 h 1198318"/>
                  <a:gd name="connsiteX3" fmla="*/ 0 w 2874892"/>
                  <a:gd name="connsiteY3" fmla="*/ 242685 h 1198318"/>
                  <a:gd name="connsiteX4" fmla="*/ 2874892 w 2874892"/>
                  <a:gd name="connsiteY4" fmla="*/ 1198318 h 1198318"/>
                  <a:gd name="connsiteX0" fmla="*/ 2874892 w 2874892"/>
                  <a:gd name="connsiteY0" fmla="*/ 1198318 h 1198318"/>
                  <a:gd name="connsiteX1" fmla="*/ 2158113 w 2874892"/>
                  <a:gd name="connsiteY1" fmla="*/ 710215 h 1198318"/>
                  <a:gd name="connsiteX2" fmla="*/ 1402882 w 2874892"/>
                  <a:gd name="connsiteY2" fmla="*/ 0 h 1198318"/>
                  <a:gd name="connsiteX3" fmla="*/ 0 w 2874892"/>
                  <a:gd name="connsiteY3" fmla="*/ 242685 h 1198318"/>
                  <a:gd name="connsiteX4" fmla="*/ 2874892 w 2874892"/>
                  <a:gd name="connsiteY4" fmla="*/ 1198318 h 1198318"/>
                  <a:gd name="connsiteX0" fmla="*/ 2874892 w 2874892"/>
                  <a:gd name="connsiteY0" fmla="*/ 1198318 h 1198318"/>
                  <a:gd name="connsiteX1" fmla="*/ 2158113 w 2874892"/>
                  <a:gd name="connsiteY1" fmla="*/ 710215 h 1198318"/>
                  <a:gd name="connsiteX2" fmla="*/ 1402882 w 2874892"/>
                  <a:gd name="connsiteY2" fmla="*/ 0 h 1198318"/>
                  <a:gd name="connsiteX3" fmla="*/ 0 w 2874892"/>
                  <a:gd name="connsiteY3" fmla="*/ 242685 h 1198318"/>
                  <a:gd name="connsiteX4" fmla="*/ 2874892 w 2874892"/>
                  <a:gd name="connsiteY4" fmla="*/ 1198318 h 1198318"/>
                  <a:gd name="connsiteX0" fmla="*/ 2874892 w 2874892"/>
                  <a:gd name="connsiteY0" fmla="*/ 1198318 h 1198318"/>
                  <a:gd name="connsiteX1" fmla="*/ 2158113 w 2874892"/>
                  <a:gd name="connsiteY1" fmla="*/ 710215 h 1198318"/>
                  <a:gd name="connsiteX2" fmla="*/ 1402882 w 2874892"/>
                  <a:gd name="connsiteY2" fmla="*/ 0 h 1198318"/>
                  <a:gd name="connsiteX3" fmla="*/ 0 w 2874892"/>
                  <a:gd name="connsiteY3" fmla="*/ 242685 h 1198318"/>
                  <a:gd name="connsiteX4" fmla="*/ 2874892 w 2874892"/>
                  <a:gd name="connsiteY4" fmla="*/ 1198318 h 1198318"/>
                  <a:gd name="connsiteX0" fmla="*/ 2900894 w 2900894"/>
                  <a:gd name="connsiteY0" fmla="*/ 1467004 h 1467004"/>
                  <a:gd name="connsiteX1" fmla="*/ 2184115 w 2900894"/>
                  <a:gd name="connsiteY1" fmla="*/ 978901 h 1467004"/>
                  <a:gd name="connsiteX2" fmla="*/ 1428884 w 2900894"/>
                  <a:gd name="connsiteY2" fmla="*/ 268686 h 1467004"/>
                  <a:gd name="connsiteX3" fmla="*/ 0 w 2900894"/>
                  <a:gd name="connsiteY3" fmla="*/ 0 h 1467004"/>
                  <a:gd name="connsiteX4" fmla="*/ 2900894 w 2900894"/>
                  <a:gd name="connsiteY4" fmla="*/ 1467004 h 1467004"/>
                  <a:gd name="connsiteX0" fmla="*/ 2866225 w 2866225"/>
                  <a:gd name="connsiteY0" fmla="*/ 1462670 h 1462670"/>
                  <a:gd name="connsiteX1" fmla="*/ 2149446 w 2866225"/>
                  <a:gd name="connsiteY1" fmla="*/ 974567 h 1462670"/>
                  <a:gd name="connsiteX2" fmla="*/ 1394215 w 2866225"/>
                  <a:gd name="connsiteY2" fmla="*/ 264352 h 1462670"/>
                  <a:gd name="connsiteX3" fmla="*/ 0 w 2866225"/>
                  <a:gd name="connsiteY3" fmla="*/ 0 h 1462670"/>
                  <a:gd name="connsiteX4" fmla="*/ 2866225 w 2866225"/>
                  <a:gd name="connsiteY4" fmla="*/ 1462670 h 1462670"/>
                  <a:gd name="connsiteX0" fmla="*/ 2879226 w 2879226"/>
                  <a:gd name="connsiteY0" fmla="*/ 1462670 h 1462670"/>
                  <a:gd name="connsiteX1" fmla="*/ 2162447 w 2879226"/>
                  <a:gd name="connsiteY1" fmla="*/ 974567 h 1462670"/>
                  <a:gd name="connsiteX2" fmla="*/ 1407216 w 2879226"/>
                  <a:gd name="connsiteY2" fmla="*/ 264352 h 1462670"/>
                  <a:gd name="connsiteX3" fmla="*/ 0 w 2879226"/>
                  <a:gd name="connsiteY3" fmla="*/ 0 h 1462670"/>
                  <a:gd name="connsiteX4" fmla="*/ 2879226 w 2879226"/>
                  <a:gd name="connsiteY4" fmla="*/ 1462670 h 1462670"/>
                  <a:gd name="connsiteX0" fmla="*/ 2879226 w 2879226"/>
                  <a:gd name="connsiteY0" fmla="*/ 1462670 h 1462670"/>
                  <a:gd name="connsiteX1" fmla="*/ 2162447 w 2879226"/>
                  <a:gd name="connsiteY1" fmla="*/ 974567 h 1462670"/>
                  <a:gd name="connsiteX2" fmla="*/ 1407216 w 2879226"/>
                  <a:gd name="connsiteY2" fmla="*/ 264352 h 1462670"/>
                  <a:gd name="connsiteX3" fmla="*/ 0 w 2879226"/>
                  <a:gd name="connsiteY3" fmla="*/ 0 h 1462670"/>
                  <a:gd name="connsiteX4" fmla="*/ 2879226 w 2879226"/>
                  <a:gd name="connsiteY4" fmla="*/ 1462670 h 1462670"/>
                  <a:gd name="connsiteX0" fmla="*/ 2879226 w 2879226"/>
                  <a:gd name="connsiteY0" fmla="*/ 1462670 h 1462670"/>
                  <a:gd name="connsiteX1" fmla="*/ 2162447 w 2879226"/>
                  <a:gd name="connsiteY1" fmla="*/ 974567 h 1462670"/>
                  <a:gd name="connsiteX2" fmla="*/ 1407216 w 2879226"/>
                  <a:gd name="connsiteY2" fmla="*/ 264352 h 1462670"/>
                  <a:gd name="connsiteX3" fmla="*/ 0 w 2879226"/>
                  <a:gd name="connsiteY3" fmla="*/ 0 h 1462670"/>
                  <a:gd name="connsiteX4" fmla="*/ 2879226 w 2879226"/>
                  <a:gd name="connsiteY4" fmla="*/ 1462670 h 1462670"/>
                  <a:gd name="connsiteX0" fmla="*/ 2879226 w 2879226"/>
                  <a:gd name="connsiteY0" fmla="*/ 1462670 h 1462670"/>
                  <a:gd name="connsiteX1" fmla="*/ 2162447 w 2879226"/>
                  <a:gd name="connsiteY1" fmla="*/ 974567 h 1462670"/>
                  <a:gd name="connsiteX2" fmla="*/ 1407216 w 2879226"/>
                  <a:gd name="connsiteY2" fmla="*/ 264352 h 1462670"/>
                  <a:gd name="connsiteX3" fmla="*/ 0 w 2879226"/>
                  <a:gd name="connsiteY3" fmla="*/ 0 h 1462670"/>
                  <a:gd name="connsiteX4" fmla="*/ 2879226 w 2879226"/>
                  <a:gd name="connsiteY4" fmla="*/ 1462670 h 1462670"/>
                  <a:gd name="connsiteX0" fmla="*/ 2601873 w 2601873"/>
                  <a:gd name="connsiteY0" fmla="*/ 1310992 h 1310992"/>
                  <a:gd name="connsiteX1" fmla="*/ 2162447 w 2601873"/>
                  <a:gd name="connsiteY1" fmla="*/ 974567 h 1310992"/>
                  <a:gd name="connsiteX2" fmla="*/ 1407216 w 2601873"/>
                  <a:gd name="connsiteY2" fmla="*/ 264352 h 1310992"/>
                  <a:gd name="connsiteX3" fmla="*/ 0 w 2601873"/>
                  <a:gd name="connsiteY3" fmla="*/ 0 h 1310992"/>
                  <a:gd name="connsiteX4" fmla="*/ 2601873 w 2601873"/>
                  <a:gd name="connsiteY4" fmla="*/ 1310992 h 1310992"/>
                  <a:gd name="connsiteX0" fmla="*/ 2601873 w 2601873"/>
                  <a:gd name="connsiteY0" fmla="*/ 1310992 h 1310992"/>
                  <a:gd name="connsiteX1" fmla="*/ 2162447 w 2601873"/>
                  <a:gd name="connsiteY1" fmla="*/ 974567 h 1310992"/>
                  <a:gd name="connsiteX2" fmla="*/ 1407216 w 2601873"/>
                  <a:gd name="connsiteY2" fmla="*/ 264352 h 1310992"/>
                  <a:gd name="connsiteX3" fmla="*/ 0 w 2601873"/>
                  <a:gd name="connsiteY3" fmla="*/ 0 h 1310992"/>
                  <a:gd name="connsiteX4" fmla="*/ 2601873 w 2601873"/>
                  <a:gd name="connsiteY4" fmla="*/ 1310992 h 1310992"/>
                  <a:gd name="connsiteX0" fmla="*/ 2601873 w 2637152"/>
                  <a:gd name="connsiteY0" fmla="*/ 1310992 h 1312603"/>
                  <a:gd name="connsiteX1" fmla="*/ 1407216 w 2637152"/>
                  <a:gd name="connsiteY1" fmla="*/ 264352 h 1312603"/>
                  <a:gd name="connsiteX2" fmla="*/ 0 w 2637152"/>
                  <a:gd name="connsiteY2" fmla="*/ 0 h 1312603"/>
                  <a:gd name="connsiteX3" fmla="*/ 2601873 w 2637152"/>
                  <a:gd name="connsiteY3" fmla="*/ 1310992 h 1312603"/>
                  <a:gd name="connsiteX0" fmla="*/ 2601873 w 2628373"/>
                  <a:gd name="connsiteY0" fmla="*/ 1310992 h 1313169"/>
                  <a:gd name="connsiteX1" fmla="*/ 1407216 w 2628373"/>
                  <a:gd name="connsiteY1" fmla="*/ 264352 h 1313169"/>
                  <a:gd name="connsiteX2" fmla="*/ 0 w 2628373"/>
                  <a:gd name="connsiteY2" fmla="*/ 0 h 1313169"/>
                  <a:gd name="connsiteX3" fmla="*/ 2601873 w 2628373"/>
                  <a:gd name="connsiteY3" fmla="*/ 1310992 h 1313169"/>
                  <a:gd name="connsiteX0" fmla="*/ 2601873 w 2601873"/>
                  <a:gd name="connsiteY0" fmla="*/ 1310992 h 1310992"/>
                  <a:gd name="connsiteX1" fmla="*/ 1407216 w 2601873"/>
                  <a:gd name="connsiteY1" fmla="*/ 264352 h 1310992"/>
                  <a:gd name="connsiteX2" fmla="*/ 0 w 2601873"/>
                  <a:gd name="connsiteY2" fmla="*/ 0 h 1310992"/>
                  <a:gd name="connsiteX3" fmla="*/ 2601873 w 2601873"/>
                  <a:gd name="connsiteY3" fmla="*/ 1310992 h 1310992"/>
                  <a:gd name="connsiteX0" fmla="*/ 2593206 w 2593206"/>
                  <a:gd name="connsiteY0" fmla="*/ 1644683 h 1644683"/>
                  <a:gd name="connsiteX1" fmla="*/ 1398549 w 2593206"/>
                  <a:gd name="connsiteY1" fmla="*/ 598043 h 1644683"/>
                  <a:gd name="connsiteX2" fmla="*/ 0 w 2593206"/>
                  <a:gd name="connsiteY2" fmla="*/ 0 h 1644683"/>
                  <a:gd name="connsiteX3" fmla="*/ 2593206 w 2593206"/>
                  <a:gd name="connsiteY3" fmla="*/ 1644683 h 1644683"/>
                  <a:gd name="connsiteX0" fmla="*/ 2593206 w 2593206"/>
                  <a:gd name="connsiteY0" fmla="*/ 1644683 h 1644683"/>
                  <a:gd name="connsiteX1" fmla="*/ 1381215 w 2593206"/>
                  <a:gd name="connsiteY1" fmla="*/ 372693 h 1644683"/>
                  <a:gd name="connsiteX2" fmla="*/ 0 w 2593206"/>
                  <a:gd name="connsiteY2" fmla="*/ 0 h 1644683"/>
                  <a:gd name="connsiteX3" fmla="*/ 2593206 w 2593206"/>
                  <a:gd name="connsiteY3" fmla="*/ 1644683 h 1644683"/>
                  <a:gd name="connsiteX0" fmla="*/ 2593206 w 2593206"/>
                  <a:gd name="connsiteY0" fmla="*/ 1644683 h 1644683"/>
                  <a:gd name="connsiteX1" fmla="*/ 1381215 w 2593206"/>
                  <a:gd name="connsiteY1" fmla="*/ 372693 h 1644683"/>
                  <a:gd name="connsiteX2" fmla="*/ 0 w 2593206"/>
                  <a:gd name="connsiteY2" fmla="*/ 0 h 1644683"/>
                  <a:gd name="connsiteX3" fmla="*/ 2593206 w 2593206"/>
                  <a:gd name="connsiteY3" fmla="*/ 1644683 h 1644683"/>
                  <a:gd name="connsiteX0" fmla="*/ 2593206 w 2593206"/>
                  <a:gd name="connsiteY0" fmla="*/ 1644683 h 1644683"/>
                  <a:gd name="connsiteX1" fmla="*/ 1398550 w 2593206"/>
                  <a:gd name="connsiteY1" fmla="*/ 377027 h 1644683"/>
                  <a:gd name="connsiteX2" fmla="*/ 0 w 2593206"/>
                  <a:gd name="connsiteY2" fmla="*/ 0 h 1644683"/>
                  <a:gd name="connsiteX3" fmla="*/ 2593206 w 2593206"/>
                  <a:gd name="connsiteY3" fmla="*/ 1644683 h 1644683"/>
                  <a:gd name="connsiteX0" fmla="*/ 2593206 w 2593206"/>
                  <a:gd name="connsiteY0" fmla="*/ 1644683 h 1644683"/>
                  <a:gd name="connsiteX1" fmla="*/ 1398550 w 2593206"/>
                  <a:gd name="connsiteY1" fmla="*/ 377027 h 1644683"/>
                  <a:gd name="connsiteX2" fmla="*/ 0 w 2593206"/>
                  <a:gd name="connsiteY2" fmla="*/ 0 h 1644683"/>
                  <a:gd name="connsiteX3" fmla="*/ 2593206 w 2593206"/>
                  <a:gd name="connsiteY3" fmla="*/ 1644683 h 1644683"/>
                  <a:gd name="connsiteX0" fmla="*/ 2593206 w 2593206"/>
                  <a:gd name="connsiteY0" fmla="*/ 1644683 h 1644683"/>
                  <a:gd name="connsiteX1" fmla="*/ 1398550 w 2593206"/>
                  <a:gd name="connsiteY1" fmla="*/ 377027 h 1644683"/>
                  <a:gd name="connsiteX2" fmla="*/ 0 w 2593206"/>
                  <a:gd name="connsiteY2" fmla="*/ 0 h 1644683"/>
                  <a:gd name="connsiteX3" fmla="*/ 2593206 w 2593206"/>
                  <a:gd name="connsiteY3" fmla="*/ 1644683 h 1644683"/>
                  <a:gd name="connsiteX0" fmla="*/ 2593206 w 2593206"/>
                  <a:gd name="connsiteY0" fmla="*/ 1644683 h 1644683"/>
                  <a:gd name="connsiteX1" fmla="*/ 1398550 w 2593206"/>
                  <a:gd name="connsiteY1" fmla="*/ 355359 h 1644683"/>
                  <a:gd name="connsiteX2" fmla="*/ 0 w 2593206"/>
                  <a:gd name="connsiteY2" fmla="*/ 0 h 1644683"/>
                  <a:gd name="connsiteX3" fmla="*/ 2593206 w 2593206"/>
                  <a:gd name="connsiteY3" fmla="*/ 1644683 h 1644683"/>
                  <a:gd name="connsiteX0" fmla="*/ 2593206 w 2593206"/>
                  <a:gd name="connsiteY0" fmla="*/ 1644683 h 1644683"/>
                  <a:gd name="connsiteX1" fmla="*/ 1398550 w 2593206"/>
                  <a:gd name="connsiteY1" fmla="*/ 355359 h 1644683"/>
                  <a:gd name="connsiteX2" fmla="*/ 0 w 2593206"/>
                  <a:gd name="connsiteY2" fmla="*/ 0 h 1644683"/>
                  <a:gd name="connsiteX3" fmla="*/ 2593206 w 2593206"/>
                  <a:gd name="connsiteY3" fmla="*/ 1644683 h 1644683"/>
                  <a:gd name="connsiteX0" fmla="*/ 2593206 w 2593206"/>
                  <a:gd name="connsiteY0" fmla="*/ 1644683 h 1644683"/>
                  <a:gd name="connsiteX1" fmla="*/ 1398550 w 2593206"/>
                  <a:gd name="connsiteY1" fmla="*/ 355359 h 1644683"/>
                  <a:gd name="connsiteX2" fmla="*/ 0 w 2593206"/>
                  <a:gd name="connsiteY2" fmla="*/ 0 h 1644683"/>
                  <a:gd name="connsiteX3" fmla="*/ 2593206 w 2593206"/>
                  <a:gd name="connsiteY3" fmla="*/ 1644683 h 1644683"/>
                  <a:gd name="connsiteX0" fmla="*/ 2593206 w 2593206"/>
                  <a:gd name="connsiteY0" fmla="*/ 1631682 h 1631682"/>
                  <a:gd name="connsiteX1" fmla="*/ 1398550 w 2593206"/>
                  <a:gd name="connsiteY1" fmla="*/ 355359 h 1631682"/>
                  <a:gd name="connsiteX2" fmla="*/ 0 w 2593206"/>
                  <a:gd name="connsiteY2" fmla="*/ 0 h 1631682"/>
                  <a:gd name="connsiteX3" fmla="*/ 2593206 w 2593206"/>
                  <a:gd name="connsiteY3" fmla="*/ 1631682 h 1631682"/>
                  <a:gd name="connsiteX0" fmla="*/ 2549869 w 2549869"/>
                  <a:gd name="connsiteY0" fmla="*/ 1618681 h 1618681"/>
                  <a:gd name="connsiteX1" fmla="*/ 1398550 w 2549869"/>
                  <a:gd name="connsiteY1" fmla="*/ 355359 h 1618681"/>
                  <a:gd name="connsiteX2" fmla="*/ 0 w 2549869"/>
                  <a:gd name="connsiteY2" fmla="*/ 0 h 1618681"/>
                  <a:gd name="connsiteX3" fmla="*/ 2549869 w 2549869"/>
                  <a:gd name="connsiteY3" fmla="*/ 1618681 h 1618681"/>
                  <a:gd name="connsiteX0" fmla="*/ 2549869 w 2549869"/>
                  <a:gd name="connsiteY0" fmla="*/ 1618681 h 1618681"/>
                  <a:gd name="connsiteX1" fmla="*/ 1398550 w 2549869"/>
                  <a:gd name="connsiteY1" fmla="*/ 355359 h 1618681"/>
                  <a:gd name="connsiteX2" fmla="*/ 0 w 2549869"/>
                  <a:gd name="connsiteY2" fmla="*/ 0 h 1618681"/>
                  <a:gd name="connsiteX3" fmla="*/ 2549869 w 2549869"/>
                  <a:gd name="connsiteY3" fmla="*/ 1618681 h 1618681"/>
                  <a:gd name="connsiteX0" fmla="*/ 2549869 w 2549869"/>
                  <a:gd name="connsiteY0" fmla="*/ 1618681 h 1618681"/>
                  <a:gd name="connsiteX1" fmla="*/ 1398550 w 2549869"/>
                  <a:gd name="connsiteY1" fmla="*/ 355359 h 1618681"/>
                  <a:gd name="connsiteX2" fmla="*/ 0 w 2549869"/>
                  <a:gd name="connsiteY2" fmla="*/ 0 h 1618681"/>
                  <a:gd name="connsiteX3" fmla="*/ 2549869 w 2549869"/>
                  <a:gd name="connsiteY3" fmla="*/ 1618681 h 1618681"/>
                  <a:gd name="connsiteX0" fmla="*/ 2549869 w 2549869"/>
                  <a:gd name="connsiteY0" fmla="*/ 1618681 h 1618681"/>
                  <a:gd name="connsiteX1" fmla="*/ 1398550 w 2549869"/>
                  <a:gd name="connsiteY1" fmla="*/ 355359 h 1618681"/>
                  <a:gd name="connsiteX2" fmla="*/ 0 w 2549869"/>
                  <a:gd name="connsiteY2" fmla="*/ 0 h 1618681"/>
                  <a:gd name="connsiteX3" fmla="*/ 2549869 w 2549869"/>
                  <a:gd name="connsiteY3" fmla="*/ 1618681 h 1618681"/>
                  <a:gd name="connsiteX0" fmla="*/ 2549869 w 2549869"/>
                  <a:gd name="connsiteY0" fmla="*/ 1618681 h 1618681"/>
                  <a:gd name="connsiteX1" fmla="*/ 1398550 w 2549869"/>
                  <a:gd name="connsiteY1" fmla="*/ 355359 h 1618681"/>
                  <a:gd name="connsiteX2" fmla="*/ 0 w 2549869"/>
                  <a:gd name="connsiteY2" fmla="*/ 0 h 1618681"/>
                  <a:gd name="connsiteX3" fmla="*/ 2549869 w 2549869"/>
                  <a:gd name="connsiteY3" fmla="*/ 1618681 h 1618681"/>
                  <a:gd name="connsiteX0" fmla="*/ 2559394 w 2559394"/>
                  <a:gd name="connsiteY0" fmla="*/ 1611537 h 1611537"/>
                  <a:gd name="connsiteX1" fmla="*/ 1398550 w 2559394"/>
                  <a:gd name="connsiteY1" fmla="*/ 355359 h 1611537"/>
                  <a:gd name="connsiteX2" fmla="*/ 0 w 2559394"/>
                  <a:gd name="connsiteY2" fmla="*/ 0 h 1611537"/>
                  <a:gd name="connsiteX3" fmla="*/ 2559394 w 2559394"/>
                  <a:gd name="connsiteY3" fmla="*/ 1611537 h 1611537"/>
                  <a:gd name="connsiteX0" fmla="*/ 2559394 w 2559394"/>
                  <a:gd name="connsiteY0" fmla="*/ 1611537 h 1611537"/>
                  <a:gd name="connsiteX1" fmla="*/ 1398550 w 2559394"/>
                  <a:gd name="connsiteY1" fmla="*/ 355359 h 1611537"/>
                  <a:gd name="connsiteX2" fmla="*/ 0 w 2559394"/>
                  <a:gd name="connsiteY2" fmla="*/ 0 h 1611537"/>
                  <a:gd name="connsiteX3" fmla="*/ 2559394 w 2559394"/>
                  <a:gd name="connsiteY3" fmla="*/ 1611537 h 1611537"/>
                  <a:gd name="connsiteX0" fmla="*/ 2559394 w 2559394"/>
                  <a:gd name="connsiteY0" fmla="*/ 1611537 h 1611537"/>
                  <a:gd name="connsiteX1" fmla="*/ 1398550 w 2559394"/>
                  <a:gd name="connsiteY1" fmla="*/ 355359 h 1611537"/>
                  <a:gd name="connsiteX2" fmla="*/ 0 w 2559394"/>
                  <a:gd name="connsiteY2" fmla="*/ 0 h 1611537"/>
                  <a:gd name="connsiteX3" fmla="*/ 2559394 w 2559394"/>
                  <a:gd name="connsiteY3" fmla="*/ 1611537 h 1611537"/>
                  <a:gd name="connsiteX0" fmla="*/ 2609400 w 2609400"/>
                  <a:gd name="connsiteY0" fmla="*/ 1625825 h 1625825"/>
                  <a:gd name="connsiteX1" fmla="*/ 1398550 w 2609400"/>
                  <a:gd name="connsiteY1" fmla="*/ 355359 h 1625825"/>
                  <a:gd name="connsiteX2" fmla="*/ 0 w 2609400"/>
                  <a:gd name="connsiteY2" fmla="*/ 0 h 1625825"/>
                  <a:gd name="connsiteX3" fmla="*/ 2609400 w 2609400"/>
                  <a:gd name="connsiteY3" fmla="*/ 1625825 h 1625825"/>
                  <a:gd name="connsiteX0" fmla="*/ 2609400 w 2609400"/>
                  <a:gd name="connsiteY0" fmla="*/ 1625825 h 1625825"/>
                  <a:gd name="connsiteX1" fmla="*/ 1398550 w 2609400"/>
                  <a:gd name="connsiteY1" fmla="*/ 355359 h 1625825"/>
                  <a:gd name="connsiteX2" fmla="*/ 0 w 2609400"/>
                  <a:gd name="connsiteY2" fmla="*/ 0 h 1625825"/>
                  <a:gd name="connsiteX3" fmla="*/ 2609400 w 2609400"/>
                  <a:gd name="connsiteY3" fmla="*/ 1625825 h 1625825"/>
                  <a:gd name="connsiteX0" fmla="*/ 2609400 w 2609400"/>
                  <a:gd name="connsiteY0" fmla="*/ 1625825 h 1625825"/>
                  <a:gd name="connsiteX1" fmla="*/ 1398550 w 2609400"/>
                  <a:gd name="connsiteY1" fmla="*/ 355359 h 1625825"/>
                  <a:gd name="connsiteX2" fmla="*/ 0 w 2609400"/>
                  <a:gd name="connsiteY2" fmla="*/ 0 h 1625825"/>
                  <a:gd name="connsiteX3" fmla="*/ 2609400 w 2609400"/>
                  <a:gd name="connsiteY3" fmla="*/ 1625825 h 1625825"/>
                  <a:gd name="connsiteX0" fmla="*/ 2609400 w 2609400"/>
                  <a:gd name="connsiteY0" fmla="*/ 1625825 h 1625825"/>
                  <a:gd name="connsiteX1" fmla="*/ 1398550 w 2609400"/>
                  <a:gd name="connsiteY1" fmla="*/ 355359 h 1625825"/>
                  <a:gd name="connsiteX2" fmla="*/ 0 w 2609400"/>
                  <a:gd name="connsiteY2" fmla="*/ 0 h 1625825"/>
                  <a:gd name="connsiteX3" fmla="*/ 2609400 w 2609400"/>
                  <a:gd name="connsiteY3" fmla="*/ 1625825 h 1625825"/>
                  <a:gd name="connsiteX0" fmla="*/ 2609400 w 2609400"/>
                  <a:gd name="connsiteY0" fmla="*/ 1625825 h 1625825"/>
                  <a:gd name="connsiteX1" fmla="*/ 1405081 w 2609400"/>
                  <a:gd name="connsiteY1" fmla="*/ 355359 h 1625825"/>
                  <a:gd name="connsiteX2" fmla="*/ 0 w 2609400"/>
                  <a:gd name="connsiteY2" fmla="*/ 0 h 1625825"/>
                  <a:gd name="connsiteX3" fmla="*/ 2609400 w 2609400"/>
                  <a:gd name="connsiteY3" fmla="*/ 1625825 h 1625825"/>
                  <a:gd name="connsiteX0" fmla="*/ 2609400 w 2609400"/>
                  <a:gd name="connsiteY0" fmla="*/ 1625825 h 1625825"/>
                  <a:gd name="connsiteX1" fmla="*/ 1405081 w 2609400"/>
                  <a:gd name="connsiteY1" fmla="*/ 355359 h 1625825"/>
                  <a:gd name="connsiteX2" fmla="*/ 0 w 2609400"/>
                  <a:gd name="connsiteY2" fmla="*/ 0 h 1625825"/>
                  <a:gd name="connsiteX3" fmla="*/ 2609400 w 2609400"/>
                  <a:gd name="connsiteY3" fmla="*/ 1625825 h 1625825"/>
                  <a:gd name="connsiteX0" fmla="*/ 2609400 w 2609400"/>
                  <a:gd name="connsiteY0" fmla="*/ 1625825 h 1625825"/>
                  <a:gd name="connsiteX1" fmla="*/ 1405081 w 2609400"/>
                  <a:gd name="connsiteY1" fmla="*/ 355359 h 1625825"/>
                  <a:gd name="connsiteX2" fmla="*/ 0 w 2609400"/>
                  <a:gd name="connsiteY2" fmla="*/ 0 h 1625825"/>
                  <a:gd name="connsiteX3" fmla="*/ 2609400 w 2609400"/>
                  <a:gd name="connsiteY3" fmla="*/ 1625825 h 1625825"/>
                  <a:gd name="connsiteX0" fmla="*/ 2605923 w 2605923"/>
                  <a:gd name="connsiteY0" fmla="*/ 1625825 h 1625825"/>
                  <a:gd name="connsiteX1" fmla="*/ 1401604 w 2605923"/>
                  <a:gd name="connsiteY1" fmla="*/ 355359 h 1625825"/>
                  <a:gd name="connsiteX2" fmla="*/ 0 w 2605923"/>
                  <a:gd name="connsiteY2" fmla="*/ 0 h 1625825"/>
                  <a:gd name="connsiteX3" fmla="*/ 2605923 w 2605923"/>
                  <a:gd name="connsiteY3" fmla="*/ 1625825 h 162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5923" h="1625825">
                    <a:moveTo>
                      <a:pt x="2605923" y="1625825"/>
                    </a:moveTo>
                    <a:cubicBezTo>
                      <a:pt x="1888916" y="1152329"/>
                      <a:pt x="1469593" y="865752"/>
                      <a:pt x="1401604" y="355359"/>
                    </a:cubicBezTo>
                    <a:lnTo>
                      <a:pt x="0" y="0"/>
                    </a:lnTo>
                    <a:cubicBezTo>
                      <a:pt x="46787" y="1048043"/>
                      <a:pt x="1246189" y="903146"/>
                      <a:pt x="2605923" y="162582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</a:schemeClr>
                  </a:gs>
                  <a:gs pos="65000">
                    <a:schemeClr val="accent1"/>
                  </a:gs>
                  <a:gs pos="100000">
                    <a:schemeClr val="accent1"/>
                  </a:gs>
                </a:gsLst>
                <a:lin ang="15000000" scaled="0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D4319B-D8C1-4631-97EE-63A5F365BD92}"/>
              </a:ext>
            </a:extLst>
          </p:cNvPr>
          <p:cNvGrpSpPr/>
          <p:nvPr/>
        </p:nvGrpSpPr>
        <p:grpSpPr>
          <a:xfrm>
            <a:off x="8916752" y="1168898"/>
            <a:ext cx="2769488" cy="2921578"/>
            <a:chOff x="879403" y="1813638"/>
            <a:chExt cx="4032340" cy="425378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4BD001C-11A1-448E-A248-E6708904B764}"/>
                </a:ext>
              </a:extLst>
            </p:cNvPr>
            <p:cNvGrpSpPr/>
            <p:nvPr/>
          </p:nvGrpSpPr>
          <p:grpSpPr>
            <a:xfrm>
              <a:off x="991411" y="2186857"/>
              <a:ext cx="3650418" cy="3880562"/>
              <a:chOff x="2771800" y="2060848"/>
              <a:chExt cx="3653928" cy="3884295"/>
            </a:xfrm>
          </p:grpSpPr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668641CF-1882-419C-AB1D-6B64ABA1C1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1800" y="2060848"/>
                <a:ext cx="3653928" cy="3884295"/>
              </a:xfrm>
              <a:custGeom>
                <a:avLst/>
                <a:gdLst>
                  <a:gd name="T0" fmla="*/ 499 w 1598"/>
                  <a:gd name="T1" fmla="*/ 1699 h 1699"/>
                  <a:gd name="T2" fmla="*/ 421 w 1598"/>
                  <a:gd name="T3" fmla="*/ 1514 h 1699"/>
                  <a:gd name="T4" fmla="*/ 151 w 1598"/>
                  <a:gd name="T5" fmla="*/ 1384 h 1699"/>
                  <a:gd name="T6" fmla="*/ 138 w 1598"/>
                  <a:gd name="T7" fmla="*/ 1299 h 1699"/>
                  <a:gd name="T8" fmla="*/ 104 w 1598"/>
                  <a:gd name="T9" fmla="*/ 1199 h 1699"/>
                  <a:gd name="T10" fmla="*/ 98 w 1598"/>
                  <a:gd name="T11" fmla="*/ 1123 h 1699"/>
                  <a:gd name="T12" fmla="*/ 28 w 1598"/>
                  <a:gd name="T13" fmla="*/ 934 h 1699"/>
                  <a:gd name="T14" fmla="*/ 34 w 1598"/>
                  <a:gd name="T15" fmla="*/ 929 h 1699"/>
                  <a:gd name="T16" fmla="*/ 126 w 1598"/>
                  <a:gd name="T17" fmla="*/ 790 h 1699"/>
                  <a:gd name="T18" fmla="*/ 119 w 1598"/>
                  <a:gd name="T19" fmla="*/ 721 h 1699"/>
                  <a:gd name="T20" fmla="*/ 186 w 1598"/>
                  <a:gd name="T21" fmla="*/ 291 h 1699"/>
                  <a:gd name="T22" fmla="*/ 763 w 1598"/>
                  <a:gd name="T23" fmla="*/ 4 h 1699"/>
                  <a:gd name="T24" fmla="*/ 1306 w 1598"/>
                  <a:gd name="T25" fmla="*/ 168 h 1699"/>
                  <a:gd name="T26" fmla="*/ 1509 w 1598"/>
                  <a:gd name="T27" fmla="*/ 937 h 1699"/>
                  <a:gd name="T28" fmla="*/ 1179 w 1598"/>
                  <a:gd name="T29" fmla="*/ 1560 h 1699"/>
                  <a:gd name="T30" fmla="*/ 557 w 1598"/>
                  <a:gd name="T31" fmla="*/ 1640 h 1699"/>
                  <a:gd name="T32" fmla="*/ 1120 w 1598"/>
                  <a:gd name="T33" fmla="*/ 1558 h 1699"/>
                  <a:gd name="T34" fmla="*/ 1179 w 1598"/>
                  <a:gd name="T35" fmla="*/ 1361 h 1699"/>
                  <a:gd name="T36" fmla="*/ 1452 w 1598"/>
                  <a:gd name="T37" fmla="*/ 922 h 1699"/>
                  <a:gd name="T38" fmla="*/ 1388 w 1598"/>
                  <a:gd name="T39" fmla="*/ 364 h 1699"/>
                  <a:gd name="T40" fmla="*/ 1265 w 1598"/>
                  <a:gd name="T41" fmla="*/ 210 h 1699"/>
                  <a:gd name="T42" fmla="*/ 767 w 1598"/>
                  <a:gd name="T43" fmla="*/ 63 h 1699"/>
                  <a:gd name="T44" fmla="*/ 765 w 1598"/>
                  <a:gd name="T45" fmla="*/ 63 h 1699"/>
                  <a:gd name="T46" fmla="*/ 234 w 1598"/>
                  <a:gd name="T47" fmla="*/ 325 h 1699"/>
                  <a:gd name="T48" fmla="*/ 174 w 1598"/>
                  <a:gd name="T49" fmla="*/ 699 h 1699"/>
                  <a:gd name="T50" fmla="*/ 176 w 1598"/>
                  <a:gd name="T51" fmla="*/ 705 h 1699"/>
                  <a:gd name="T52" fmla="*/ 70 w 1598"/>
                  <a:gd name="T53" fmla="*/ 976 h 1699"/>
                  <a:gd name="T54" fmla="*/ 72 w 1598"/>
                  <a:gd name="T55" fmla="*/ 998 h 1699"/>
                  <a:gd name="T56" fmla="*/ 129 w 1598"/>
                  <a:gd name="T57" fmla="*/ 1071 h 1699"/>
                  <a:gd name="T58" fmla="*/ 142 w 1598"/>
                  <a:gd name="T59" fmla="*/ 1078 h 1699"/>
                  <a:gd name="T60" fmla="*/ 152 w 1598"/>
                  <a:gd name="T61" fmla="*/ 1150 h 1699"/>
                  <a:gd name="T62" fmla="*/ 148 w 1598"/>
                  <a:gd name="T63" fmla="*/ 1157 h 1699"/>
                  <a:gd name="T64" fmla="*/ 150 w 1598"/>
                  <a:gd name="T65" fmla="*/ 1159 h 1699"/>
                  <a:gd name="T66" fmla="*/ 163 w 1598"/>
                  <a:gd name="T67" fmla="*/ 1215 h 1699"/>
                  <a:gd name="T68" fmla="*/ 156 w 1598"/>
                  <a:gd name="T69" fmla="*/ 1229 h 1699"/>
                  <a:gd name="T70" fmla="*/ 159 w 1598"/>
                  <a:gd name="T71" fmla="*/ 1235 h 1699"/>
                  <a:gd name="T72" fmla="*/ 182 w 1598"/>
                  <a:gd name="T73" fmla="*/ 1257 h 1699"/>
                  <a:gd name="T74" fmla="*/ 210 w 1598"/>
                  <a:gd name="T75" fmla="*/ 1384 h 1699"/>
                  <a:gd name="T76" fmla="*/ 286 w 1598"/>
                  <a:gd name="T77" fmla="*/ 1453 h 1699"/>
                  <a:gd name="T78" fmla="*/ 555 w 1598"/>
                  <a:gd name="T79" fmla="*/ 1559 h 1699"/>
                  <a:gd name="T80" fmla="*/ 557 w 1598"/>
                  <a:gd name="T81" fmla="*/ 1640 h 1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98" h="1699">
                    <a:moveTo>
                      <a:pt x="1179" y="1699"/>
                    </a:moveTo>
                    <a:cubicBezTo>
                      <a:pt x="499" y="1699"/>
                      <a:pt x="499" y="1699"/>
                      <a:pt x="499" y="1699"/>
                    </a:cubicBezTo>
                    <a:cubicBezTo>
                      <a:pt x="497" y="1573"/>
                      <a:pt x="497" y="1573"/>
                      <a:pt x="497" y="1573"/>
                    </a:cubicBezTo>
                    <a:cubicBezTo>
                      <a:pt x="485" y="1544"/>
                      <a:pt x="450" y="1514"/>
                      <a:pt x="421" y="1514"/>
                    </a:cubicBezTo>
                    <a:cubicBezTo>
                      <a:pt x="280" y="1512"/>
                      <a:pt x="280" y="1512"/>
                      <a:pt x="280" y="1512"/>
                    </a:cubicBezTo>
                    <a:cubicBezTo>
                      <a:pt x="178" y="1505"/>
                      <a:pt x="151" y="1425"/>
                      <a:pt x="151" y="1384"/>
                    </a:cubicBezTo>
                    <a:cubicBezTo>
                      <a:pt x="151" y="1383"/>
                      <a:pt x="151" y="1383"/>
                      <a:pt x="151" y="1383"/>
                    </a:cubicBezTo>
                    <a:cubicBezTo>
                      <a:pt x="152" y="1336"/>
                      <a:pt x="142" y="1309"/>
                      <a:pt x="138" y="1299"/>
                    </a:cubicBezTo>
                    <a:cubicBezTo>
                      <a:pt x="122" y="1287"/>
                      <a:pt x="112" y="1272"/>
                      <a:pt x="108" y="1264"/>
                    </a:cubicBezTo>
                    <a:cubicBezTo>
                      <a:pt x="92" y="1245"/>
                      <a:pt x="94" y="1220"/>
                      <a:pt x="104" y="1199"/>
                    </a:cubicBezTo>
                    <a:cubicBezTo>
                      <a:pt x="103" y="1197"/>
                      <a:pt x="102" y="1195"/>
                      <a:pt x="101" y="1193"/>
                    </a:cubicBezTo>
                    <a:cubicBezTo>
                      <a:pt x="83" y="1170"/>
                      <a:pt x="86" y="1143"/>
                      <a:pt x="98" y="1123"/>
                    </a:cubicBezTo>
                    <a:cubicBezTo>
                      <a:pt x="37" y="1100"/>
                      <a:pt x="19" y="1033"/>
                      <a:pt x="15" y="1016"/>
                    </a:cubicBezTo>
                    <a:cubicBezTo>
                      <a:pt x="0" y="978"/>
                      <a:pt x="16" y="947"/>
                      <a:pt x="28" y="934"/>
                    </a:cubicBezTo>
                    <a:cubicBezTo>
                      <a:pt x="31" y="931"/>
                      <a:pt x="31" y="931"/>
                      <a:pt x="31" y="931"/>
                    </a:cubicBezTo>
                    <a:cubicBezTo>
                      <a:pt x="34" y="929"/>
                      <a:pt x="34" y="929"/>
                      <a:pt x="34" y="929"/>
                    </a:cubicBezTo>
                    <a:cubicBezTo>
                      <a:pt x="125" y="874"/>
                      <a:pt x="126" y="796"/>
                      <a:pt x="126" y="792"/>
                    </a:cubicBezTo>
                    <a:cubicBezTo>
                      <a:pt x="126" y="790"/>
                      <a:pt x="126" y="790"/>
                      <a:pt x="126" y="790"/>
                    </a:cubicBezTo>
                    <a:cubicBezTo>
                      <a:pt x="126" y="788"/>
                      <a:pt x="126" y="788"/>
                      <a:pt x="126" y="788"/>
                    </a:cubicBezTo>
                    <a:cubicBezTo>
                      <a:pt x="128" y="772"/>
                      <a:pt x="123" y="739"/>
                      <a:pt x="119" y="721"/>
                    </a:cubicBezTo>
                    <a:cubicBezTo>
                      <a:pt x="97" y="671"/>
                      <a:pt x="95" y="582"/>
                      <a:pt x="95" y="572"/>
                    </a:cubicBezTo>
                    <a:cubicBezTo>
                      <a:pt x="91" y="427"/>
                      <a:pt x="182" y="296"/>
                      <a:pt x="186" y="291"/>
                    </a:cubicBezTo>
                    <a:cubicBezTo>
                      <a:pt x="187" y="290"/>
                      <a:pt x="187" y="290"/>
                      <a:pt x="187" y="290"/>
                    </a:cubicBezTo>
                    <a:cubicBezTo>
                      <a:pt x="406" y="13"/>
                      <a:pt x="736" y="4"/>
                      <a:pt x="763" y="4"/>
                    </a:cubicBezTo>
                    <a:cubicBezTo>
                      <a:pt x="791" y="1"/>
                      <a:pt x="819" y="0"/>
                      <a:pt x="847" y="0"/>
                    </a:cubicBezTo>
                    <a:cubicBezTo>
                      <a:pt x="1071" y="0"/>
                      <a:pt x="1220" y="91"/>
                      <a:pt x="1306" y="168"/>
                    </a:cubicBezTo>
                    <a:cubicBezTo>
                      <a:pt x="1395" y="247"/>
                      <a:pt x="1435" y="326"/>
                      <a:pt x="1440" y="337"/>
                    </a:cubicBezTo>
                    <a:cubicBezTo>
                      <a:pt x="1598" y="623"/>
                      <a:pt x="1516" y="916"/>
                      <a:pt x="1509" y="937"/>
                    </a:cubicBezTo>
                    <a:cubicBezTo>
                      <a:pt x="1452" y="1169"/>
                      <a:pt x="1254" y="1371"/>
                      <a:pt x="1226" y="1398"/>
                    </a:cubicBezTo>
                    <a:cubicBezTo>
                      <a:pt x="1186" y="1465"/>
                      <a:pt x="1179" y="1552"/>
                      <a:pt x="1179" y="1560"/>
                    </a:cubicBezTo>
                    <a:lnTo>
                      <a:pt x="1179" y="1699"/>
                    </a:lnTo>
                    <a:close/>
                    <a:moveTo>
                      <a:pt x="557" y="1640"/>
                    </a:moveTo>
                    <a:cubicBezTo>
                      <a:pt x="1120" y="1640"/>
                      <a:pt x="1120" y="1640"/>
                      <a:pt x="1120" y="1640"/>
                    </a:cubicBezTo>
                    <a:cubicBezTo>
                      <a:pt x="1120" y="1558"/>
                      <a:pt x="1120" y="1558"/>
                      <a:pt x="1120" y="1558"/>
                    </a:cubicBezTo>
                    <a:cubicBezTo>
                      <a:pt x="1120" y="1553"/>
                      <a:pt x="1126" y="1448"/>
                      <a:pt x="1177" y="1364"/>
                    </a:cubicBezTo>
                    <a:cubicBezTo>
                      <a:pt x="1179" y="1361"/>
                      <a:pt x="1179" y="1361"/>
                      <a:pt x="1179" y="1361"/>
                    </a:cubicBezTo>
                    <a:cubicBezTo>
                      <a:pt x="1182" y="1358"/>
                      <a:pt x="1182" y="1358"/>
                      <a:pt x="1182" y="1358"/>
                    </a:cubicBezTo>
                    <a:cubicBezTo>
                      <a:pt x="1184" y="1356"/>
                      <a:pt x="1396" y="1150"/>
                      <a:pt x="1452" y="922"/>
                    </a:cubicBezTo>
                    <a:cubicBezTo>
                      <a:pt x="1453" y="921"/>
                      <a:pt x="1453" y="921"/>
                      <a:pt x="1453" y="921"/>
                    </a:cubicBezTo>
                    <a:cubicBezTo>
                      <a:pt x="1454" y="918"/>
                      <a:pt x="1537" y="634"/>
                      <a:pt x="1388" y="364"/>
                    </a:cubicBezTo>
                    <a:cubicBezTo>
                      <a:pt x="1387" y="363"/>
                      <a:pt x="1387" y="363"/>
                      <a:pt x="1387" y="363"/>
                    </a:cubicBezTo>
                    <a:cubicBezTo>
                      <a:pt x="1386" y="362"/>
                      <a:pt x="1349" y="285"/>
                      <a:pt x="1265" y="210"/>
                    </a:cubicBezTo>
                    <a:cubicBezTo>
                      <a:pt x="1151" y="110"/>
                      <a:pt x="1011" y="59"/>
                      <a:pt x="847" y="59"/>
                    </a:cubicBezTo>
                    <a:cubicBezTo>
                      <a:pt x="821" y="59"/>
                      <a:pt x="794" y="60"/>
                      <a:pt x="767" y="63"/>
                    </a:cubicBezTo>
                    <a:cubicBezTo>
                      <a:pt x="766" y="63"/>
                      <a:pt x="766" y="63"/>
                      <a:pt x="766" y="63"/>
                    </a:cubicBezTo>
                    <a:cubicBezTo>
                      <a:pt x="765" y="63"/>
                      <a:pt x="765" y="63"/>
                      <a:pt x="765" y="63"/>
                    </a:cubicBezTo>
                    <a:cubicBezTo>
                      <a:pt x="761" y="63"/>
                      <a:pt x="681" y="64"/>
                      <a:pt x="575" y="97"/>
                    </a:cubicBezTo>
                    <a:cubicBezTo>
                      <a:pt x="434" y="140"/>
                      <a:pt x="320" y="217"/>
                      <a:pt x="234" y="325"/>
                    </a:cubicBezTo>
                    <a:cubicBezTo>
                      <a:pt x="227" y="335"/>
                      <a:pt x="151" y="450"/>
                      <a:pt x="154" y="571"/>
                    </a:cubicBezTo>
                    <a:cubicBezTo>
                      <a:pt x="154" y="595"/>
                      <a:pt x="159" y="666"/>
                      <a:pt x="174" y="699"/>
                    </a:cubicBezTo>
                    <a:cubicBezTo>
                      <a:pt x="175" y="702"/>
                      <a:pt x="175" y="702"/>
                      <a:pt x="175" y="702"/>
                    </a:cubicBezTo>
                    <a:cubicBezTo>
                      <a:pt x="176" y="705"/>
                      <a:pt x="176" y="705"/>
                      <a:pt x="176" y="705"/>
                    </a:cubicBezTo>
                    <a:cubicBezTo>
                      <a:pt x="177" y="710"/>
                      <a:pt x="189" y="761"/>
                      <a:pt x="185" y="794"/>
                    </a:cubicBezTo>
                    <a:cubicBezTo>
                      <a:pt x="184" y="812"/>
                      <a:pt x="177" y="908"/>
                      <a:pt x="70" y="976"/>
                    </a:cubicBezTo>
                    <a:cubicBezTo>
                      <a:pt x="68" y="979"/>
                      <a:pt x="66" y="986"/>
                      <a:pt x="70" y="995"/>
                    </a:cubicBezTo>
                    <a:cubicBezTo>
                      <a:pt x="72" y="998"/>
                      <a:pt x="72" y="998"/>
                      <a:pt x="72" y="998"/>
                    </a:cubicBezTo>
                    <a:cubicBezTo>
                      <a:pt x="72" y="1002"/>
                      <a:pt x="72" y="1002"/>
                      <a:pt x="72" y="1002"/>
                    </a:cubicBezTo>
                    <a:cubicBezTo>
                      <a:pt x="73" y="1002"/>
                      <a:pt x="84" y="1062"/>
                      <a:pt x="129" y="1071"/>
                    </a:cubicBezTo>
                    <a:cubicBezTo>
                      <a:pt x="136" y="1073"/>
                      <a:pt x="136" y="1073"/>
                      <a:pt x="136" y="1073"/>
                    </a:cubicBezTo>
                    <a:cubicBezTo>
                      <a:pt x="142" y="1078"/>
                      <a:pt x="142" y="1078"/>
                      <a:pt x="142" y="1078"/>
                    </a:cubicBezTo>
                    <a:cubicBezTo>
                      <a:pt x="154" y="1089"/>
                      <a:pt x="165" y="1112"/>
                      <a:pt x="154" y="1144"/>
                    </a:cubicBezTo>
                    <a:cubicBezTo>
                      <a:pt x="152" y="1150"/>
                      <a:pt x="152" y="1150"/>
                      <a:pt x="152" y="1150"/>
                    </a:cubicBezTo>
                    <a:cubicBezTo>
                      <a:pt x="149" y="1153"/>
                      <a:pt x="149" y="1153"/>
                      <a:pt x="149" y="1153"/>
                    </a:cubicBezTo>
                    <a:cubicBezTo>
                      <a:pt x="149" y="1154"/>
                      <a:pt x="148" y="1156"/>
                      <a:pt x="148" y="1157"/>
                    </a:cubicBezTo>
                    <a:cubicBezTo>
                      <a:pt x="148" y="1157"/>
                      <a:pt x="148" y="1157"/>
                      <a:pt x="148" y="1157"/>
                    </a:cubicBezTo>
                    <a:cubicBezTo>
                      <a:pt x="150" y="1159"/>
                      <a:pt x="150" y="1159"/>
                      <a:pt x="150" y="1159"/>
                    </a:cubicBezTo>
                    <a:cubicBezTo>
                      <a:pt x="152" y="1163"/>
                      <a:pt x="166" y="1185"/>
                      <a:pt x="164" y="1207"/>
                    </a:cubicBezTo>
                    <a:cubicBezTo>
                      <a:pt x="163" y="1215"/>
                      <a:pt x="163" y="1215"/>
                      <a:pt x="163" y="1215"/>
                    </a:cubicBezTo>
                    <a:cubicBezTo>
                      <a:pt x="159" y="1221"/>
                      <a:pt x="159" y="1221"/>
                      <a:pt x="159" y="1221"/>
                    </a:cubicBezTo>
                    <a:cubicBezTo>
                      <a:pt x="158" y="1223"/>
                      <a:pt x="157" y="1226"/>
                      <a:pt x="156" y="1229"/>
                    </a:cubicBezTo>
                    <a:cubicBezTo>
                      <a:pt x="157" y="1230"/>
                      <a:pt x="157" y="1230"/>
                      <a:pt x="157" y="1230"/>
                    </a:cubicBezTo>
                    <a:cubicBezTo>
                      <a:pt x="159" y="1235"/>
                      <a:pt x="159" y="1235"/>
                      <a:pt x="159" y="1235"/>
                    </a:cubicBezTo>
                    <a:cubicBezTo>
                      <a:pt x="161" y="1238"/>
                      <a:pt x="167" y="1248"/>
                      <a:pt x="176" y="1253"/>
                    </a:cubicBezTo>
                    <a:cubicBezTo>
                      <a:pt x="182" y="1257"/>
                      <a:pt x="182" y="1257"/>
                      <a:pt x="182" y="1257"/>
                    </a:cubicBezTo>
                    <a:cubicBezTo>
                      <a:pt x="185" y="1262"/>
                      <a:pt x="185" y="1262"/>
                      <a:pt x="185" y="1262"/>
                    </a:cubicBezTo>
                    <a:cubicBezTo>
                      <a:pt x="188" y="1266"/>
                      <a:pt x="212" y="1305"/>
                      <a:pt x="210" y="1384"/>
                    </a:cubicBezTo>
                    <a:cubicBezTo>
                      <a:pt x="210" y="1395"/>
                      <a:pt x="215" y="1449"/>
                      <a:pt x="285" y="1453"/>
                    </a:cubicBezTo>
                    <a:cubicBezTo>
                      <a:pt x="286" y="1453"/>
                      <a:pt x="286" y="1453"/>
                      <a:pt x="286" y="1453"/>
                    </a:cubicBezTo>
                    <a:cubicBezTo>
                      <a:pt x="429" y="1457"/>
                      <a:pt x="429" y="1457"/>
                      <a:pt x="429" y="1457"/>
                    </a:cubicBezTo>
                    <a:cubicBezTo>
                      <a:pt x="470" y="1460"/>
                      <a:pt x="533" y="1487"/>
                      <a:pt x="555" y="1559"/>
                    </a:cubicBezTo>
                    <a:cubicBezTo>
                      <a:pt x="556" y="1563"/>
                      <a:pt x="556" y="1563"/>
                      <a:pt x="556" y="1563"/>
                    </a:cubicBezTo>
                    <a:lnTo>
                      <a:pt x="557" y="164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38" name="Pie 6">
                <a:extLst>
                  <a:ext uri="{FF2B5EF4-FFF2-40B4-BE49-F238E27FC236}">
                    <a16:creationId xmlns:a16="http://schemas.microsoft.com/office/drawing/2014/main" id="{5067C699-02CB-46EE-A67E-74E1AFEA6D0D}"/>
                  </a:ext>
                </a:extLst>
              </p:cNvPr>
              <p:cNvSpPr/>
              <p:nvPr/>
            </p:nvSpPr>
            <p:spPr>
              <a:xfrm>
                <a:off x="3321238" y="2369702"/>
                <a:ext cx="2592288" cy="2592288"/>
              </a:xfrm>
              <a:prstGeom prst="pie">
                <a:avLst>
                  <a:gd name="adj1" fmla="val 12276732"/>
                  <a:gd name="adj2" fmla="val 1586238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Pie 13">
                <a:extLst>
                  <a:ext uri="{FF2B5EF4-FFF2-40B4-BE49-F238E27FC236}">
                    <a16:creationId xmlns:a16="http://schemas.microsoft.com/office/drawing/2014/main" id="{F4814002-EB93-4B03-813C-0FE5FF1CEE78}"/>
                  </a:ext>
                </a:extLst>
              </p:cNvPr>
              <p:cNvSpPr/>
              <p:nvPr/>
            </p:nvSpPr>
            <p:spPr>
              <a:xfrm>
                <a:off x="3376439" y="2358405"/>
                <a:ext cx="2592288" cy="2592288"/>
              </a:xfrm>
              <a:prstGeom prst="pie">
                <a:avLst>
                  <a:gd name="adj1" fmla="val 15840500"/>
                  <a:gd name="adj2" fmla="val 1922645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Pie 14">
                <a:extLst>
                  <a:ext uri="{FF2B5EF4-FFF2-40B4-BE49-F238E27FC236}">
                    <a16:creationId xmlns:a16="http://schemas.microsoft.com/office/drawing/2014/main" id="{A9C9332F-050C-4FA3-80B6-C67FC9B0D7E8}"/>
                  </a:ext>
                </a:extLst>
              </p:cNvPr>
              <p:cNvSpPr/>
              <p:nvPr/>
            </p:nvSpPr>
            <p:spPr>
              <a:xfrm>
                <a:off x="3405607" y="2427116"/>
                <a:ext cx="2592288" cy="2592288"/>
              </a:xfrm>
              <a:prstGeom prst="pie">
                <a:avLst>
                  <a:gd name="adj1" fmla="val 19214984"/>
                  <a:gd name="adj2" fmla="val 133848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Pie 15">
                <a:extLst>
                  <a:ext uri="{FF2B5EF4-FFF2-40B4-BE49-F238E27FC236}">
                    <a16:creationId xmlns:a16="http://schemas.microsoft.com/office/drawing/2014/main" id="{2F7EF20A-B1C1-43E1-A6AA-7AFD443B7182}"/>
                  </a:ext>
                </a:extLst>
              </p:cNvPr>
              <p:cNvSpPr/>
              <p:nvPr/>
            </p:nvSpPr>
            <p:spPr>
              <a:xfrm>
                <a:off x="3386716" y="2484531"/>
                <a:ext cx="2592288" cy="2592288"/>
              </a:xfrm>
              <a:prstGeom prst="pie">
                <a:avLst>
                  <a:gd name="adj1" fmla="val 1441023"/>
                  <a:gd name="adj2" fmla="val 465573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83A8215-5E78-47FA-BDD3-1E0D7BE17769}"/>
                </a:ext>
              </a:extLst>
            </p:cNvPr>
            <p:cNvGrpSpPr/>
            <p:nvPr/>
          </p:nvGrpSpPr>
          <p:grpSpPr>
            <a:xfrm>
              <a:off x="879403" y="1813638"/>
              <a:ext cx="4032340" cy="3953350"/>
              <a:chOff x="879403" y="1813638"/>
              <a:chExt cx="4032340" cy="3953350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517FCCC8-328F-464F-87FE-3664CF59C42A}"/>
                  </a:ext>
                </a:extLst>
              </p:cNvPr>
              <p:cNvSpPr/>
              <p:nvPr/>
            </p:nvSpPr>
            <p:spPr>
              <a:xfrm>
                <a:off x="879403" y="1813638"/>
                <a:ext cx="3953351" cy="3953350"/>
              </a:xfrm>
              <a:prstGeom prst="arc">
                <a:avLst>
                  <a:gd name="adj1" fmla="val 13483629"/>
                  <a:gd name="adj2" fmla="val 2813791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768669F-4507-44FE-A791-998C0EACFCA2}"/>
                  </a:ext>
                </a:extLst>
              </p:cNvPr>
              <p:cNvSpPr/>
              <p:nvPr/>
            </p:nvSpPr>
            <p:spPr>
              <a:xfrm>
                <a:off x="1791611" y="1946801"/>
                <a:ext cx="240059" cy="2400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6294407-8EA1-4C8D-924C-9A9BBAE0CAA0}"/>
                  </a:ext>
                </a:extLst>
              </p:cNvPr>
              <p:cNvSpPr/>
              <p:nvPr/>
            </p:nvSpPr>
            <p:spPr>
              <a:xfrm>
                <a:off x="3672073" y="1946801"/>
                <a:ext cx="240059" cy="240059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60FCC99-2C69-490A-8E6B-E5E01EFD9585}"/>
                  </a:ext>
                </a:extLst>
              </p:cNvPr>
              <p:cNvSpPr/>
              <p:nvPr/>
            </p:nvSpPr>
            <p:spPr>
              <a:xfrm>
                <a:off x="4671684" y="3248604"/>
                <a:ext cx="240059" cy="240059"/>
              </a:xfrm>
              <a:prstGeom prst="ellipse">
                <a:avLst/>
              </a:prstGeom>
              <a:solidFill>
                <a:schemeClr val="accent3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1716F7E-6F5A-4D5B-8D98-DFC3F226004F}"/>
                  </a:ext>
                </a:extLst>
              </p:cNvPr>
              <p:cNvSpPr/>
              <p:nvPr/>
            </p:nvSpPr>
            <p:spPr>
              <a:xfrm>
                <a:off x="4429697" y="4749383"/>
                <a:ext cx="240059" cy="240059"/>
              </a:xfrm>
              <a:prstGeom prst="ellipse">
                <a:avLst/>
              </a:prstGeom>
              <a:solidFill>
                <a:schemeClr val="accent4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48" name="Freeform 55">
            <a:extLst>
              <a:ext uri="{FF2B5EF4-FFF2-40B4-BE49-F238E27FC236}">
                <a16:creationId xmlns:a16="http://schemas.microsoft.com/office/drawing/2014/main" id="{921DF974-3561-4392-ABC9-638842C81BE2}"/>
              </a:ext>
            </a:extLst>
          </p:cNvPr>
          <p:cNvSpPr/>
          <p:nvPr/>
        </p:nvSpPr>
        <p:spPr>
          <a:xfrm>
            <a:off x="633939" y="4750500"/>
            <a:ext cx="803649" cy="1969212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1F0D143-617C-414D-A9F0-46B4302CDA66}"/>
              </a:ext>
            </a:extLst>
          </p:cNvPr>
          <p:cNvGrpSpPr/>
          <p:nvPr/>
        </p:nvGrpSpPr>
        <p:grpSpPr>
          <a:xfrm>
            <a:off x="1421287" y="1344023"/>
            <a:ext cx="1649574" cy="3912266"/>
            <a:chOff x="702297" y="1425853"/>
            <a:chExt cx="2244980" cy="5324381"/>
          </a:xfrm>
        </p:grpSpPr>
        <p:grpSp>
          <p:nvGrpSpPr>
            <p:cNvPr id="50" name="그룹 11">
              <a:extLst>
                <a:ext uri="{FF2B5EF4-FFF2-40B4-BE49-F238E27FC236}">
                  <a16:creationId xmlns:a16="http://schemas.microsoft.com/office/drawing/2014/main" id="{69BE37B1-2DDB-4589-9FE5-AB29E0A5C46B}"/>
                </a:ext>
              </a:extLst>
            </p:cNvPr>
            <p:cNvGrpSpPr/>
            <p:nvPr/>
          </p:nvGrpSpPr>
          <p:grpSpPr>
            <a:xfrm>
              <a:off x="702297" y="1425853"/>
              <a:ext cx="1424871" cy="5324381"/>
              <a:chOff x="709746" y="1060031"/>
              <a:chExt cx="1376823" cy="514483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8771A27-7443-4E77-9158-F001AD3DB2BA}"/>
                  </a:ext>
                </a:extLst>
              </p:cNvPr>
              <p:cNvGrpSpPr/>
              <p:nvPr/>
            </p:nvGrpSpPr>
            <p:grpSpPr>
              <a:xfrm>
                <a:off x="1052943" y="5197305"/>
                <a:ext cx="698127" cy="762861"/>
                <a:chOff x="2195736" y="5121188"/>
                <a:chExt cx="901189" cy="900100"/>
              </a:xfrm>
            </p:grpSpPr>
            <p:sp>
              <p:nvSpPr>
                <p:cNvPr id="67" name="Rectangle 8">
                  <a:extLst>
                    <a:ext uri="{FF2B5EF4-FFF2-40B4-BE49-F238E27FC236}">
                      <a16:creationId xmlns:a16="http://schemas.microsoft.com/office/drawing/2014/main" id="{348311F4-D0EB-438D-8921-86EBA6F074D5}"/>
                    </a:ext>
                  </a:extLst>
                </p:cNvPr>
                <p:cNvSpPr/>
                <p:nvPr/>
              </p:nvSpPr>
              <p:spPr>
                <a:xfrm>
                  <a:off x="2195736" y="5121188"/>
                  <a:ext cx="901189" cy="9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378" h="1800199">
                      <a:moveTo>
                        <a:pt x="0" y="0"/>
                      </a:moveTo>
                      <a:lnTo>
                        <a:pt x="1802378" y="0"/>
                      </a:lnTo>
                      <a:lnTo>
                        <a:pt x="1802378" y="289727"/>
                      </a:lnTo>
                      <a:lnTo>
                        <a:pt x="1801366" y="289727"/>
                      </a:lnTo>
                      <a:lnTo>
                        <a:pt x="901188" y="1800199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55000"/>
                        <a:lumOff val="45000"/>
                      </a:schemeClr>
                    </a:gs>
                    <a:gs pos="100000">
                      <a:schemeClr val="accent6">
                        <a:lumMod val="55000"/>
                        <a:lumOff val="45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8" name="Rectangle 8">
                  <a:extLst>
                    <a:ext uri="{FF2B5EF4-FFF2-40B4-BE49-F238E27FC236}">
                      <a16:creationId xmlns:a16="http://schemas.microsoft.com/office/drawing/2014/main" id="{75788148-A3F7-419F-AF52-FE1F473FBAF9}"/>
                    </a:ext>
                  </a:extLst>
                </p:cNvPr>
                <p:cNvSpPr/>
                <p:nvPr/>
              </p:nvSpPr>
              <p:spPr>
                <a:xfrm>
                  <a:off x="2195737" y="5121188"/>
                  <a:ext cx="679522" cy="89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043" h="1787331">
                      <a:moveTo>
                        <a:pt x="0" y="0"/>
                      </a:moveTo>
                      <a:lnTo>
                        <a:pt x="1359043" y="0"/>
                      </a:lnTo>
                      <a:lnTo>
                        <a:pt x="1359043" y="212596"/>
                      </a:lnTo>
                      <a:lnTo>
                        <a:pt x="893519" y="1787331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45000"/>
                        <a:lumOff val="55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9" name="Rectangle 8">
                  <a:extLst>
                    <a:ext uri="{FF2B5EF4-FFF2-40B4-BE49-F238E27FC236}">
                      <a16:creationId xmlns:a16="http://schemas.microsoft.com/office/drawing/2014/main" id="{DAB1BF8E-D484-4B98-A79E-790F2556CB46}"/>
                    </a:ext>
                  </a:extLst>
                </p:cNvPr>
                <p:cNvSpPr/>
                <p:nvPr/>
              </p:nvSpPr>
              <p:spPr>
                <a:xfrm>
                  <a:off x="2195737" y="5121188"/>
                  <a:ext cx="450922" cy="894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843" h="1789890">
                      <a:moveTo>
                        <a:pt x="0" y="0"/>
                      </a:moveTo>
                      <a:lnTo>
                        <a:pt x="897414" y="0"/>
                      </a:lnTo>
                      <a:lnTo>
                        <a:pt x="901843" y="212596"/>
                      </a:lnTo>
                      <a:lnTo>
                        <a:pt x="895045" y="1789890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30000"/>
                        <a:lumOff val="70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0" name="Rectangle 8">
                  <a:extLst>
                    <a:ext uri="{FF2B5EF4-FFF2-40B4-BE49-F238E27FC236}">
                      <a16:creationId xmlns:a16="http://schemas.microsoft.com/office/drawing/2014/main" id="{0E232D60-4440-4EDE-A9CF-7ECD4DA50E86}"/>
                    </a:ext>
                  </a:extLst>
                </p:cNvPr>
                <p:cNvSpPr/>
                <p:nvPr/>
              </p:nvSpPr>
              <p:spPr>
                <a:xfrm>
                  <a:off x="2195736" y="5121188"/>
                  <a:ext cx="448123" cy="895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246" h="1791906">
                      <a:moveTo>
                        <a:pt x="0" y="0"/>
                      </a:moveTo>
                      <a:lnTo>
                        <a:pt x="440115" y="0"/>
                      </a:lnTo>
                      <a:lnTo>
                        <a:pt x="452263" y="212596"/>
                      </a:lnTo>
                      <a:lnTo>
                        <a:pt x="896246" y="1791906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1" name="Rectangle 8">
                  <a:extLst>
                    <a:ext uri="{FF2B5EF4-FFF2-40B4-BE49-F238E27FC236}">
                      <a16:creationId xmlns:a16="http://schemas.microsoft.com/office/drawing/2014/main" id="{D4538762-FE12-4754-BEBE-73D9AE7AEF3E}"/>
                    </a:ext>
                  </a:extLst>
                </p:cNvPr>
                <p:cNvSpPr/>
                <p:nvPr/>
              </p:nvSpPr>
              <p:spPr>
                <a:xfrm>
                  <a:off x="2542419" y="5815404"/>
                  <a:ext cx="203587" cy="204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1810" h="1800199">
                      <a:moveTo>
                        <a:pt x="229620" y="140779"/>
                      </a:moveTo>
                      <a:cubicBezTo>
                        <a:pt x="334730" y="140779"/>
                        <a:pt x="422984" y="212958"/>
                        <a:pt x="445844" y="310765"/>
                      </a:cubicBezTo>
                      <a:lnTo>
                        <a:pt x="454300" y="310765"/>
                      </a:lnTo>
                      <a:lnTo>
                        <a:pt x="462757" y="310765"/>
                      </a:lnTo>
                      <a:cubicBezTo>
                        <a:pt x="485617" y="212958"/>
                        <a:pt x="573869" y="140779"/>
                        <a:pt x="678980" y="140779"/>
                      </a:cubicBezTo>
                      <a:cubicBezTo>
                        <a:pt x="784090" y="140779"/>
                        <a:pt x="872344" y="212958"/>
                        <a:pt x="895204" y="310765"/>
                      </a:cubicBezTo>
                      <a:lnTo>
                        <a:pt x="903659" y="310765"/>
                      </a:lnTo>
                      <a:lnTo>
                        <a:pt x="903660" y="310765"/>
                      </a:lnTo>
                      <a:lnTo>
                        <a:pt x="912116" y="310765"/>
                      </a:lnTo>
                      <a:cubicBezTo>
                        <a:pt x="934976" y="212958"/>
                        <a:pt x="1023228" y="140779"/>
                        <a:pt x="1128339" y="140779"/>
                      </a:cubicBezTo>
                      <a:cubicBezTo>
                        <a:pt x="1233450" y="140779"/>
                        <a:pt x="1321703" y="212958"/>
                        <a:pt x="1344563" y="310765"/>
                      </a:cubicBezTo>
                      <a:lnTo>
                        <a:pt x="1353019" y="310765"/>
                      </a:lnTo>
                      <a:lnTo>
                        <a:pt x="1361476" y="310765"/>
                      </a:lnTo>
                      <a:cubicBezTo>
                        <a:pt x="1384336" y="212958"/>
                        <a:pt x="1472588" y="140779"/>
                        <a:pt x="1577699" y="140779"/>
                      </a:cubicBezTo>
                      <a:cubicBezTo>
                        <a:pt x="1680932" y="140779"/>
                        <a:pt x="1767904" y="210402"/>
                        <a:pt x="1791810" y="305762"/>
                      </a:cubicBezTo>
                      <a:lnTo>
                        <a:pt x="901188" y="1800199"/>
                      </a:lnTo>
                      <a:lnTo>
                        <a:pt x="13460" y="310615"/>
                      </a:lnTo>
                      <a:cubicBezTo>
                        <a:pt x="36351" y="212881"/>
                        <a:pt x="124565" y="140779"/>
                        <a:pt x="229620" y="140779"/>
                      </a:cubicBezTo>
                      <a:close/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4940" y="0"/>
                      </a:lnTo>
                      <a:lnTo>
                        <a:pt x="4940" y="296318"/>
                      </a:lnTo>
                      <a:lnTo>
                        <a:pt x="1012" y="289727"/>
                      </a:lnTo>
                      <a:lnTo>
                        <a:pt x="1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15000">
                      <a:schemeClr val="tx1">
                        <a:lumMod val="72000"/>
                        <a:lumOff val="28000"/>
                      </a:schemeClr>
                    </a:gs>
                    <a:gs pos="100000">
                      <a:schemeClr val="tx1">
                        <a:lumMod val="31000"/>
                        <a:lumOff val="69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296D9FC-3C5A-4F29-8F74-B9FE2D15CBB3}"/>
                  </a:ext>
                </a:extLst>
              </p:cNvPr>
              <p:cNvGrpSpPr/>
              <p:nvPr/>
            </p:nvGrpSpPr>
            <p:grpSpPr>
              <a:xfrm>
                <a:off x="1052942" y="4190328"/>
                <a:ext cx="696214" cy="1098520"/>
                <a:chOff x="5796136" y="404664"/>
                <a:chExt cx="2284244" cy="4392488"/>
              </a:xfrm>
            </p:grpSpPr>
            <p:sp>
              <p:nvSpPr>
                <p:cNvPr id="63" name="Rectangle 2">
                  <a:extLst>
                    <a:ext uri="{FF2B5EF4-FFF2-40B4-BE49-F238E27FC236}">
                      <a16:creationId xmlns:a16="http://schemas.microsoft.com/office/drawing/2014/main" id="{065F3495-7A2B-4ECF-92A6-A1C72DE2F1D4}"/>
                    </a:ext>
                  </a:extLst>
                </p:cNvPr>
                <p:cNvSpPr/>
                <p:nvPr/>
              </p:nvSpPr>
              <p:spPr>
                <a:xfrm>
                  <a:off x="5796136" y="404664"/>
                  <a:ext cx="571061" cy="4392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061" h="4392488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4" name="Rectangle 2">
                  <a:extLst>
                    <a:ext uri="{FF2B5EF4-FFF2-40B4-BE49-F238E27FC236}">
                      <a16:creationId xmlns:a16="http://schemas.microsoft.com/office/drawing/2014/main" id="{CF7120A5-30B6-48FC-AEE6-9C85FF98DC2F}"/>
                    </a:ext>
                  </a:extLst>
                </p:cNvPr>
                <p:cNvSpPr/>
                <p:nvPr/>
              </p:nvSpPr>
              <p:spPr>
                <a:xfrm>
                  <a:off x="6367197" y="404664"/>
                  <a:ext cx="571061" cy="4392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061" h="4392488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5" name="Rectangle 2">
                  <a:extLst>
                    <a:ext uri="{FF2B5EF4-FFF2-40B4-BE49-F238E27FC236}">
                      <a16:creationId xmlns:a16="http://schemas.microsoft.com/office/drawing/2014/main" id="{E5DF7DF6-67FF-413A-8572-5FF7FCDE0A46}"/>
                    </a:ext>
                  </a:extLst>
                </p:cNvPr>
                <p:cNvSpPr/>
                <p:nvPr/>
              </p:nvSpPr>
              <p:spPr>
                <a:xfrm>
                  <a:off x="6938258" y="404664"/>
                  <a:ext cx="571061" cy="4392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061" h="4392488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6" name="Rectangle 2">
                  <a:extLst>
                    <a:ext uri="{FF2B5EF4-FFF2-40B4-BE49-F238E27FC236}">
                      <a16:creationId xmlns:a16="http://schemas.microsoft.com/office/drawing/2014/main" id="{BC0868F0-D25C-49B1-ADFB-5656335739AA}"/>
                    </a:ext>
                  </a:extLst>
                </p:cNvPr>
                <p:cNvSpPr/>
                <p:nvPr/>
              </p:nvSpPr>
              <p:spPr>
                <a:xfrm>
                  <a:off x="7509319" y="404664"/>
                  <a:ext cx="571061" cy="4392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061" h="4392488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49446CC8-9936-40EB-980A-112DEFE076E7}"/>
                  </a:ext>
                </a:extLst>
              </p:cNvPr>
              <p:cNvGrpSpPr/>
              <p:nvPr/>
            </p:nvGrpSpPr>
            <p:grpSpPr>
              <a:xfrm>
                <a:off x="1052944" y="1207072"/>
                <a:ext cx="696215" cy="3138165"/>
                <a:chOff x="5796136" y="166282"/>
                <a:chExt cx="2284246" cy="4250287"/>
              </a:xfrm>
            </p:grpSpPr>
            <p:sp>
              <p:nvSpPr>
                <p:cNvPr id="59" name="Rectangle 2">
                  <a:extLst>
                    <a:ext uri="{FF2B5EF4-FFF2-40B4-BE49-F238E27FC236}">
                      <a16:creationId xmlns:a16="http://schemas.microsoft.com/office/drawing/2014/main" id="{E8DFE647-2940-4438-A355-DA23F31F6FD7}"/>
                    </a:ext>
                  </a:extLst>
                </p:cNvPr>
                <p:cNvSpPr/>
                <p:nvPr/>
              </p:nvSpPr>
              <p:spPr>
                <a:xfrm>
                  <a:off x="5796136" y="166282"/>
                  <a:ext cx="571059" cy="4250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061" h="4392488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0" name="Rectangle 2">
                  <a:extLst>
                    <a:ext uri="{FF2B5EF4-FFF2-40B4-BE49-F238E27FC236}">
                      <a16:creationId xmlns:a16="http://schemas.microsoft.com/office/drawing/2014/main" id="{3F494079-F249-4349-A6E4-7CB7B63E0733}"/>
                    </a:ext>
                  </a:extLst>
                </p:cNvPr>
                <p:cNvSpPr/>
                <p:nvPr/>
              </p:nvSpPr>
              <p:spPr>
                <a:xfrm>
                  <a:off x="6367195" y="166282"/>
                  <a:ext cx="571059" cy="4250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061" h="4392488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1" name="Rectangle 2">
                  <a:extLst>
                    <a:ext uri="{FF2B5EF4-FFF2-40B4-BE49-F238E27FC236}">
                      <a16:creationId xmlns:a16="http://schemas.microsoft.com/office/drawing/2014/main" id="{BA622170-A80A-4B48-BF10-D3108049E384}"/>
                    </a:ext>
                  </a:extLst>
                </p:cNvPr>
                <p:cNvSpPr/>
                <p:nvPr/>
              </p:nvSpPr>
              <p:spPr>
                <a:xfrm>
                  <a:off x="6938261" y="166282"/>
                  <a:ext cx="571062" cy="4250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061" h="4392488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2" name="Rectangle 2">
                  <a:extLst>
                    <a:ext uri="{FF2B5EF4-FFF2-40B4-BE49-F238E27FC236}">
                      <a16:creationId xmlns:a16="http://schemas.microsoft.com/office/drawing/2014/main" id="{CD61CFBB-2552-48DA-B792-5CA5E541AD25}"/>
                    </a:ext>
                  </a:extLst>
                </p:cNvPr>
                <p:cNvSpPr/>
                <p:nvPr/>
              </p:nvSpPr>
              <p:spPr>
                <a:xfrm>
                  <a:off x="7509320" y="166282"/>
                  <a:ext cx="571062" cy="4250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061" h="4392488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54" name="Hexagon 1">
                <a:extLst>
                  <a:ext uri="{FF2B5EF4-FFF2-40B4-BE49-F238E27FC236}">
                    <a16:creationId xmlns:a16="http://schemas.microsoft.com/office/drawing/2014/main" id="{81C9F176-055D-4A2E-9302-3D5D45C5A029}"/>
                  </a:ext>
                </a:extLst>
              </p:cNvPr>
              <p:cNvSpPr/>
              <p:nvPr/>
            </p:nvSpPr>
            <p:spPr>
              <a:xfrm rot="10800000" flipH="1" flipV="1">
                <a:off x="1052945" y="1060031"/>
                <a:ext cx="692941" cy="294990"/>
              </a:xfrm>
              <a:custGeom>
                <a:avLst/>
                <a:gdLst>
                  <a:gd name="connsiteX0" fmla="*/ 0 w 713024"/>
                  <a:gd name="connsiteY0" fmla="*/ 277692 h 555383"/>
                  <a:gd name="connsiteX1" fmla="*/ 138846 w 713024"/>
                  <a:gd name="connsiteY1" fmla="*/ 0 h 555383"/>
                  <a:gd name="connsiteX2" fmla="*/ 574178 w 713024"/>
                  <a:gd name="connsiteY2" fmla="*/ 0 h 555383"/>
                  <a:gd name="connsiteX3" fmla="*/ 713024 w 713024"/>
                  <a:gd name="connsiteY3" fmla="*/ 277692 h 555383"/>
                  <a:gd name="connsiteX4" fmla="*/ 574178 w 713024"/>
                  <a:gd name="connsiteY4" fmla="*/ 555383 h 555383"/>
                  <a:gd name="connsiteX5" fmla="*/ 138846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138846 w 713024"/>
                  <a:gd name="connsiteY1" fmla="*/ 0 h 555383"/>
                  <a:gd name="connsiteX2" fmla="*/ 574178 w 713024"/>
                  <a:gd name="connsiteY2" fmla="*/ 0 h 555383"/>
                  <a:gd name="connsiteX3" fmla="*/ 713024 w 713024"/>
                  <a:gd name="connsiteY3" fmla="*/ 277692 h 555383"/>
                  <a:gd name="connsiteX4" fmla="*/ 574178 w 713024"/>
                  <a:gd name="connsiteY4" fmla="*/ 555383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138846 w 713024"/>
                  <a:gd name="connsiteY1" fmla="*/ 0 h 555383"/>
                  <a:gd name="connsiteX2" fmla="*/ 574178 w 713024"/>
                  <a:gd name="connsiteY2" fmla="*/ 0 h 555383"/>
                  <a:gd name="connsiteX3" fmla="*/ 713024 w 713024"/>
                  <a:gd name="connsiteY3" fmla="*/ 277692 h 555383"/>
                  <a:gd name="connsiteX4" fmla="*/ 490834 w 713024"/>
                  <a:gd name="connsiteY4" fmla="*/ 553001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217427 w 713024"/>
                  <a:gd name="connsiteY1" fmla="*/ 0 h 555383"/>
                  <a:gd name="connsiteX2" fmla="*/ 574178 w 713024"/>
                  <a:gd name="connsiteY2" fmla="*/ 0 h 555383"/>
                  <a:gd name="connsiteX3" fmla="*/ 713024 w 713024"/>
                  <a:gd name="connsiteY3" fmla="*/ 277692 h 555383"/>
                  <a:gd name="connsiteX4" fmla="*/ 490834 w 713024"/>
                  <a:gd name="connsiteY4" fmla="*/ 553001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217427 w 713024"/>
                  <a:gd name="connsiteY1" fmla="*/ 0 h 555383"/>
                  <a:gd name="connsiteX2" fmla="*/ 478928 w 713024"/>
                  <a:gd name="connsiteY2" fmla="*/ 7144 h 555383"/>
                  <a:gd name="connsiteX3" fmla="*/ 713024 w 713024"/>
                  <a:gd name="connsiteY3" fmla="*/ 277692 h 555383"/>
                  <a:gd name="connsiteX4" fmla="*/ 490834 w 713024"/>
                  <a:gd name="connsiteY4" fmla="*/ 553001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217427 w 713024"/>
                  <a:gd name="connsiteY1" fmla="*/ 0 h 555383"/>
                  <a:gd name="connsiteX2" fmla="*/ 486072 w 713024"/>
                  <a:gd name="connsiteY2" fmla="*/ 0 h 555383"/>
                  <a:gd name="connsiteX3" fmla="*/ 713024 w 713024"/>
                  <a:gd name="connsiteY3" fmla="*/ 277692 h 555383"/>
                  <a:gd name="connsiteX4" fmla="*/ 490834 w 713024"/>
                  <a:gd name="connsiteY4" fmla="*/ 553001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3001"/>
                  <a:gd name="connsiteX1" fmla="*/ 217427 w 713024"/>
                  <a:gd name="connsiteY1" fmla="*/ 0 h 553001"/>
                  <a:gd name="connsiteX2" fmla="*/ 486072 w 713024"/>
                  <a:gd name="connsiteY2" fmla="*/ 0 h 553001"/>
                  <a:gd name="connsiteX3" fmla="*/ 713024 w 713024"/>
                  <a:gd name="connsiteY3" fmla="*/ 277692 h 553001"/>
                  <a:gd name="connsiteX4" fmla="*/ 490834 w 713024"/>
                  <a:gd name="connsiteY4" fmla="*/ 553001 h 553001"/>
                  <a:gd name="connsiteX5" fmla="*/ 184984 w 713024"/>
                  <a:gd name="connsiteY5" fmla="*/ 548882 h 553001"/>
                  <a:gd name="connsiteX6" fmla="*/ 0 w 713024"/>
                  <a:gd name="connsiteY6" fmla="*/ 277692 h 553001"/>
                  <a:gd name="connsiteX0" fmla="*/ 0 w 713024"/>
                  <a:gd name="connsiteY0" fmla="*/ 277692 h 548882"/>
                  <a:gd name="connsiteX1" fmla="*/ 217427 w 713024"/>
                  <a:gd name="connsiteY1" fmla="*/ 0 h 548882"/>
                  <a:gd name="connsiteX2" fmla="*/ 486072 w 713024"/>
                  <a:gd name="connsiteY2" fmla="*/ 0 h 548882"/>
                  <a:gd name="connsiteX3" fmla="*/ 713024 w 713024"/>
                  <a:gd name="connsiteY3" fmla="*/ 277692 h 548882"/>
                  <a:gd name="connsiteX4" fmla="*/ 530375 w 713024"/>
                  <a:gd name="connsiteY4" fmla="*/ 546500 h 548882"/>
                  <a:gd name="connsiteX5" fmla="*/ 184984 w 713024"/>
                  <a:gd name="connsiteY5" fmla="*/ 548882 h 548882"/>
                  <a:gd name="connsiteX6" fmla="*/ 0 w 713024"/>
                  <a:gd name="connsiteY6" fmla="*/ 277692 h 548882"/>
                  <a:gd name="connsiteX0" fmla="*/ 0 w 713024"/>
                  <a:gd name="connsiteY0" fmla="*/ 277692 h 548882"/>
                  <a:gd name="connsiteX1" fmla="*/ 217427 w 713024"/>
                  <a:gd name="connsiteY1" fmla="*/ 0 h 548882"/>
                  <a:gd name="connsiteX2" fmla="*/ 536397 w 713024"/>
                  <a:gd name="connsiteY2" fmla="*/ 6501 h 548882"/>
                  <a:gd name="connsiteX3" fmla="*/ 713024 w 713024"/>
                  <a:gd name="connsiteY3" fmla="*/ 277692 h 548882"/>
                  <a:gd name="connsiteX4" fmla="*/ 530375 w 713024"/>
                  <a:gd name="connsiteY4" fmla="*/ 546500 h 548882"/>
                  <a:gd name="connsiteX5" fmla="*/ 184984 w 713024"/>
                  <a:gd name="connsiteY5" fmla="*/ 548882 h 548882"/>
                  <a:gd name="connsiteX6" fmla="*/ 0 w 713024"/>
                  <a:gd name="connsiteY6" fmla="*/ 277692 h 548882"/>
                  <a:gd name="connsiteX0" fmla="*/ 0 w 713024"/>
                  <a:gd name="connsiteY0" fmla="*/ 277692 h 548882"/>
                  <a:gd name="connsiteX1" fmla="*/ 217427 w 713024"/>
                  <a:gd name="connsiteY1" fmla="*/ 0 h 548882"/>
                  <a:gd name="connsiteX2" fmla="*/ 529207 w 713024"/>
                  <a:gd name="connsiteY2" fmla="*/ 6501 h 548882"/>
                  <a:gd name="connsiteX3" fmla="*/ 713024 w 713024"/>
                  <a:gd name="connsiteY3" fmla="*/ 277692 h 548882"/>
                  <a:gd name="connsiteX4" fmla="*/ 530375 w 713024"/>
                  <a:gd name="connsiteY4" fmla="*/ 546500 h 548882"/>
                  <a:gd name="connsiteX5" fmla="*/ 184984 w 713024"/>
                  <a:gd name="connsiteY5" fmla="*/ 548882 h 548882"/>
                  <a:gd name="connsiteX6" fmla="*/ 0 w 713024"/>
                  <a:gd name="connsiteY6" fmla="*/ 277692 h 548882"/>
                  <a:gd name="connsiteX0" fmla="*/ 0 w 713024"/>
                  <a:gd name="connsiteY0" fmla="*/ 277692 h 548882"/>
                  <a:gd name="connsiteX1" fmla="*/ 185075 w 713024"/>
                  <a:gd name="connsiteY1" fmla="*/ 0 h 548882"/>
                  <a:gd name="connsiteX2" fmla="*/ 529207 w 713024"/>
                  <a:gd name="connsiteY2" fmla="*/ 6501 h 548882"/>
                  <a:gd name="connsiteX3" fmla="*/ 713024 w 713024"/>
                  <a:gd name="connsiteY3" fmla="*/ 277692 h 548882"/>
                  <a:gd name="connsiteX4" fmla="*/ 530375 w 713024"/>
                  <a:gd name="connsiteY4" fmla="*/ 546500 h 548882"/>
                  <a:gd name="connsiteX5" fmla="*/ 184984 w 713024"/>
                  <a:gd name="connsiteY5" fmla="*/ 548882 h 548882"/>
                  <a:gd name="connsiteX6" fmla="*/ 0 w 713024"/>
                  <a:gd name="connsiteY6" fmla="*/ 277692 h 548882"/>
                  <a:gd name="connsiteX0" fmla="*/ 0 w 713024"/>
                  <a:gd name="connsiteY0" fmla="*/ 271191 h 542381"/>
                  <a:gd name="connsiteX1" fmla="*/ 185075 w 713024"/>
                  <a:gd name="connsiteY1" fmla="*/ 0 h 542381"/>
                  <a:gd name="connsiteX2" fmla="*/ 529207 w 713024"/>
                  <a:gd name="connsiteY2" fmla="*/ 0 h 542381"/>
                  <a:gd name="connsiteX3" fmla="*/ 713024 w 713024"/>
                  <a:gd name="connsiteY3" fmla="*/ 271191 h 542381"/>
                  <a:gd name="connsiteX4" fmla="*/ 530375 w 713024"/>
                  <a:gd name="connsiteY4" fmla="*/ 539999 h 542381"/>
                  <a:gd name="connsiteX5" fmla="*/ 184984 w 713024"/>
                  <a:gd name="connsiteY5" fmla="*/ 542381 h 542381"/>
                  <a:gd name="connsiteX6" fmla="*/ 0 w 713024"/>
                  <a:gd name="connsiteY6" fmla="*/ 271191 h 542381"/>
                  <a:gd name="connsiteX0" fmla="*/ 0 w 713024"/>
                  <a:gd name="connsiteY0" fmla="*/ 277692 h 548882"/>
                  <a:gd name="connsiteX1" fmla="*/ 181480 w 713024"/>
                  <a:gd name="connsiteY1" fmla="*/ 0 h 548882"/>
                  <a:gd name="connsiteX2" fmla="*/ 529207 w 713024"/>
                  <a:gd name="connsiteY2" fmla="*/ 6501 h 548882"/>
                  <a:gd name="connsiteX3" fmla="*/ 713024 w 713024"/>
                  <a:gd name="connsiteY3" fmla="*/ 277692 h 548882"/>
                  <a:gd name="connsiteX4" fmla="*/ 530375 w 713024"/>
                  <a:gd name="connsiteY4" fmla="*/ 546500 h 548882"/>
                  <a:gd name="connsiteX5" fmla="*/ 184984 w 713024"/>
                  <a:gd name="connsiteY5" fmla="*/ 548882 h 548882"/>
                  <a:gd name="connsiteX6" fmla="*/ 0 w 713024"/>
                  <a:gd name="connsiteY6" fmla="*/ 277692 h 54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3024" h="548882">
                    <a:moveTo>
                      <a:pt x="0" y="277692"/>
                    </a:moveTo>
                    <a:lnTo>
                      <a:pt x="181480" y="0"/>
                    </a:lnTo>
                    <a:lnTo>
                      <a:pt x="529207" y="6501"/>
                    </a:lnTo>
                    <a:lnTo>
                      <a:pt x="713024" y="277692"/>
                    </a:lnTo>
                    <a:lnTo>
                      <a:pt x="530375" y="546500"/>
                    </a:lnTo>
                    <a:lnTo>
                      <a:pt x="184984" y="548882"/>
                    </a:lnTo>
                    <a:lnTo>
                      <a:pt x="0" y="277692"/>
                    </a:lnTo>
                    <a:close/>
                  </a:path>
                </a:pathLst>
              </a:custGeom>
              <a:blipFill dpi="0" rotWithShape="1">
                <a:blip r:embed="rId2"/>
                <a:srcRect/>
                <a:tile tx="0" ty="0" sx="1000" sy="9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07F44DD-0122-43C9-84E6-6FA097752033}"/>
                  </a:ext>
                </a:extLst>
              </p:cNvPr>
              <p:cNvSpPr/>
              <p:nvPr/>
            </p:nvSpPr>
            <p:spPr>
              <a:xfrm>
                <a:off x="1293559" y="1139177"/>
                <a:ext cx="211716" cy="11583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460940E-23D3-4377-97D2-5D8B5224F974}"/>
                  </a:ext>
                </a:extLst>
              </p:cNvPr>
              <p:cNvGrpSpPr/>
              <p:nvPr/>
            </p:nvGrpSpPr>
            <p:grpSpPr>
              <a:xfrm>
                <a:off x="709746" y="5721815"/>
                <a:ext cx="1376823" cy="483050"/>
                <a:chOff x="1629894" y="5611329"/>
                <a:chExt cx="2016656" cy="646710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AEE19284-1286-4310-9B44-1CFF4F553B42}"/>
                    </a:ext>
                  </a:extLst>
                </p:cNvPr>
                <p:cNvSpPr/>
                <p:nvPr/>
              </p:nvSpPr>
              <p:spPr>
                <a:xfrm flipV="1">
                  <a:off x="1950156" y="5792403"/>
                  <a:ext cx="1387404" cy="444917"/>
                </a:xfrm>
                <a:prstGeom prst="ellipse">
                  <a:avLst/>
                </a:prstGeom>
                <a:solidFill>
                  <a:schemeClr val="tx1">
                    <a:alpha val="27000"/>
                  </a:schemeClr>
                </a:solidFill>
                <a:ln>
                  <a:noFill/>
                </a:ln>
                <a:effectLst>
                  <a:softEdge rad="165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B80C423-90FB-43F9-B591-C424DA574DFE}"/>
                    </a:ext>
                  </a:extLst>
                </p:cNvPr>
                <p:cNvSpPr/>
                <p:nvPr/>
              </p:nvSpPr>
              <p:spPr>
                <a:xfrm flipV="1">
                  <a:off x="1629894" y="5611329"/>
                  <a:ext cx="2016656" cy="646710"/>
                </a:xfrm>
                <a:prstGeom prst="ellipse">
                  <a:avLst/>
                </a:prstGeom>
                <a:solidFill>
                  <a:schemeClr val="tx1">
                    <a:alpha val="81000"/>
                  </a:schemeClr>
                </a:solidFill>
                <a:ln>
                  <a:noFill/>
                </a:ln>
                <a:effectLst>
                  <a:softEdge rad="165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72" name="그룹 13">
              <a:extLst>
                <a:ext uri="{FF2B5EF4-FFF2-40B4-BE49-F238E27FC236}">
                  <a16:creationId xmlns:a16="http://schemas.microsoft.com/office/drawing/2014/main" id="{DE44BCE1-9B55-4EF9-B064-E8D0FBD62125}"/>
                </a:ext>
              </a:extLst>
            </p:cNvPr>
            <p:cNvGrpSpPr/>
            <p:nvPr/>
          </p:nvGrpSpPr>
          <p:grpSpPr>
            <a:xfrm>
              <a:off x="909222" y="1467741"/>
              <a:ext cx="2036901" cy="1779050"/>
              <a:chOff x="909220" y="1467738"/>
              <a:chExt cx="2036900" cy="1779049"/>
            </a:xfrm>
          </p:grpSpPr>
          <p:sp>
            <p:nvSpPr>
              <p:cNvPr id="73" name="Rounded Rectangle 14">
                <a:extLst>
                  <a:ext uri="{FF2B5EF4-FFF2-40B4-BE49-F238E27FC236}">
                    <a16:creationId xmlns:a16="http://schemas.microsoft.com/office/drawing/2014/main" id="{BA720625-EB37-4794-A37E-BDD54306939C}"/>
                  </a:ext>
                </a:extLst>
              </p:cNvPr>
              <p:cNvSpPr/>
              <p:nvPr/>
            </p:nvSpPr>
            <p:spPr>
              <a:xfrm>
                <a:off x="909220" y="2528024"/>
                <a:ext cx="154286" cy="316137"/>
              </a:xfrm>
              <a:custGeom>
                <a:avLst/>
                <a:gdLst/>
                <a:ahLst/>
                <a:cxnLst/>
                <a:rect l="l" t="t" r="r" b="b"/>
                <a:pathLst>
                  <a:path w="142312" h="291601">
                    <a:moveTo>
                      <a:pt x="142312" y="0"/>
                    </a:moveTo>
                    <a:lnTo>
                      <a:pt x="142312" y="291601"/>
                    </a:lnTo>
                    <a:cubicBezTo>
                      <a:pt x="63311" y="290095"/>
                      <a:pt x="0" y="225341"/>
                      <a:pt x="0" y="145800"/>
                    </a:cubicBezTo>
                    <a:cubicBezTo>
                      <a:pt x="0" y="66260"/>
                      <a:pt x="63311" y="1506"/>
                      <a:pt x="142312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자유형: 도형 97">
                <a:extLst>
                  <a:ext uri="{FF2B5EF4-FFF2-40B4-BE49-F238E27FC236}">
                    <a16:creationId xmlns:a16="http://schemas.microsoft.com/office/drawing/2014/main" id="{54F65D3B-F031-4744-8E06-38B0752D4140}"/>
                  </a:ext>
                </a:extLst>
              </p:cNvPr>
              <p:cNvSpPr/>
              <p:nvPr/>
            </p:nvSpPr>
            <p:spPr>
              <a:xfrm rot="13500000">
                <a:off x="1061549" y="1362217"/>
                <a:ext cx="1779049" cy="1990092"/>
              </a:xfrm>
              <a:custGeom>
                <a:avLst/>
                <a:gdLst>
                  <a:gd name="connsiteX0" fmla="*/ 1723768 w 1779049"/>
                  <a:gd name="connsiteY0" fmla="*/ 617335 h 1990092"/>
                  <a:gd name="connsiteX1" fmla="*/ 956776 w 1779049"/>
                  <a:gd name="connsiteY1" fmla="*/ 1384327 h 1990092"/>
                  <a:gd name="connsiteX2" fmla="*/ 955643 w 1779049"/>
                  <a:gd name="connsiteY2" fmla="*/ 1383194 h 1990092"/>
                  <a:gd name="connsiteX3" fmla="*/ 348745 w 1779049"/>
                  <a:gd name="connsiteY3" fmla="*/ 1990092 h 1990092"/>
                  <a:gd name="connsiteX4" fmla="*/ 0 w 1779049"/>
                  <a:gd name="connsiteY4" fmla="*/ 1641347 h 1990092"/>
                  <a:gd name="connsiteX5" fmla="*/ 606898 w 1779049"/>
                  <a:gd name="connsiteY5" fmla="*/ 1034449 h 1990092"/>
                  <a:gd name="connsiteX6" fmla="*/ 606365 w 1779049"/>
                  <a:gd name="connsiteY6" fmla="*/ 1033916 h 1990092"/>
                  <a:gd name="connsiteX7" fmla="*/ 1373357 w 1779049"/>
                  <a:gd name="connsiteY7" fmla="*/ 266923 h 1990092"/>
                  <a:gd name="connsiteX8" fmla="*/ 1373357 w 1779049"/>
                  <a:gd name="connsiteY8" fmla="*/ 0 h 1990092"/>
                  <a:gd name="connsiteX9" fmla="*/ 1723768 w 1779049"/>
                  <a:gd name="connsiteY9" fmla="*/ 350412 h 1990092"/>
                  <a:gd name="connsiteX10" fmla="*/ 1723768 w 1779049"/>
                  <a:gd name="connsiteY10" fmla="*/ 617335 h 1990092"/>
                  <a:gd name="connsiteX0" fmla="*/ 1723768 w 1779049"/>
                  <a:gd name="connsiteY0" fmla="*/ 617335 h 1990092"/>
                  <a:gd name="connsiteX1" fmla="*/ 956776 w 1779049"/>
                  <a:gd name="connsiteY1" fmla="*/ 1384327 h 1990092"/>
                  <a:gd name="connsiteX2" fmla="*/ 348745 w 1779049"/>
                  <a:gd name="connsiteY2" fmla="*/ 1990092 h 1990092"/>
                  <a:gd name="connsiteX3" fmla="*/ 0 w 1779049"/>
                  <a:gd name="connsiteY3" fmla="*/ 1641347 h 1990092"/>
                  <a:gd name="connsiteX4" fmla="*/ 606898 w 1779049"/>
                  <a:gd name="connsiteY4" fmla="*/ 1034449 h 1990092"/>
                  <a:gd name="connsiteX5" fmla="*/ 606365 w 1779049"/>
                  <a:gd name="connsiteY5" fmla="*/ 1033916 h 1990092"/>
                  <a:gd name="connsiteX6" fmla="*/ 1373357 w 1779049"/>
                  <a:gd name="connsiteY6" fmla="*/ 266923 h 1990092"/>
                  <a:gd name="connsiteX7" fmla="*/ 1373357 w 1779049"/>
                  <a:gd name="connsiteY7" fmla="*/ 0 h 1990092"/>
                  <a:gd name="connsiteX8" fmla="*/ 1723768 w 1779049"/>
                  <a:gd name="connsiteY8" fmla="*/ 350412 h 1990092"/>
                  <a:gd name="connsiteX9" fmla="*/ 1723768 w 1779049"/>
                  <a:gd name="connsiteY9" fmla="*/ 617335 h 1990092"/>
                  <a:gd name="connsiteX0" fmla="*/ 1723768 w 1779049"/>
                  <a:gd name="connsiteY0" fmla="*/ 617335 h 1990092"/>
                  <a:gd name="connsiteX1" fmla="*/ 348745 w 1779049"/>
                  <a:gd name="connsiteY1" fmla="*/ 1990092 h 1990092"/>
                  <a:gd name="connsiteX2" fmla="*/ 0 w 1779049"/>
                  <a:gd name="connsiteY2" fmla="*/ 1641347 h 1990092"/>
                  <a:gd name="connsiteX3" fmla="*/ 606898 w 1779049"/>
                  <a:gd name="connsiteY3" fmla="*/ 1034449 h 1990092"/>
                  <a:gd name="connsiteX4" fmla="*/ 606365 w 1779049"/>
                  <a:gd name="connsiteY4" fmla="*/ 1033916 h 1990092"/>
                  <a:gd name="connsiteX5" fmla="*/ 1373357 w 1779049"/>
                  <a:gd name="connsiteY5" fmla="*/ 266923 h 1990092"/>
                  <a:gd name="connsiteX6" fmla="*/ 1373357 w 1779049"/>
                  <a:gd name="connsiteY6" fmla="*/ 0 h 1990092"/>
                  <a:gd name="connsiteX7" fmla="*/ 1723768 w 1779049"/>
                  <a:gd name="connsiteY7" fmla="*/ 350412 h 1990092"/>
                  <a:gd name="connsiteX8" fmla="*/ 1723768 w 1779049"/>
                  <a:gd name="connsiteY8" fmla="*/ 617335 h 1990092"/>
                  <a:gd name="connsiteX0" fmla="*/ 1723768 w 1779049"/>
                  <a:gd name="connsiteY0" fmla="*/ 617335 h 1990092"/>
                  <a:gd name="connsiteX1" fmla="*/ 348745 w 1779049"/>
                  <a:gd name="connsiteY1" fmla="*/ 1990092 h 1990092"/>
                  <a:gd name="connsiteX2" fmla="*/ 0 w 1779049"/>
                  <a:gd name="connsiteY2" fmla="*/ 1641347 h 1990092"/>
                  <a:gd name="connsiteX3" fmla="*/ 606898 w 1779049"/>
                  <a:gd name="connsiteY3" fmla="*/ 1034449 h 1990092"/>
                  <a:gd name="connsiteX4" fmla="*/ 1373357 w 1779049"/>
                  <a:gd name="connsiteY4" fmla="*/ 266923 h 1990092"/>
                  <a:gd name="connsiteX5" fmla="*/ 1373357 w 1779049"/>
                  <a:gd name="connsiteY5" fmla="*/ 0 h 1990092"/>
                  <a:gd name="connsiteX6" fmla="*/ 1723768 w 1779049"/>
                  <a:gd name="connsiteY6" fmla="*/ 350412 h 1990092"/>
                  <a:gd name="connsiteX7" fmla="*/ 1723768 w 1779049"/>
                  <a:gd name="connsiteY7" fmla="*/ 617335 h 1990092"/>
                  <a:gd name="connsiteX0" fmla="*/ 1723768 w 1779049"/>
                  <a:gd name="connsiteY0" fmla="*/ 617335 h 1990092"/>
                  <a:gd name="connsiteX1" fmla="*/ 348745 w 1779049"/>
                  <a:gd name="connsiteY1" fmla="*/ 1990092 h 1990092"/>
                  <a:gd name="connsiteX2" fmla="*/ 0 w 1779049"/>
                  <a:gd name="connsiteY2" fmla="*/ 1641347 h 1990092"/>
                  <a:gd name="connsiteX3" fmla="*/ 1373357 w 1779049"/>
                  <a:gd name="connsiteY3" fmla="*/ 266923 h 1990092"/>
                  <a:gd name="connsiteX4" fmla="*/ 1373357 w 1779049"/>
                  <a:gd name="connsiteY4" fmla="*/ 0 h 1990092"/>
                  <a:gd name="connsiteX5" fmla="*/ 1723768 w 1779049"/>
                  <a:gd name="connsiteY5" fmla="*/ 350412 h 1990092"/>
                  <a:gd name="connsiteX6" fmla="*/ 1723768 w 1779049"/>
                  <a:gd name="connsiteY6" fmla="*/ 617335 h 199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049" h="1990092">
                    <a:moveTo>
                      <a:pt x="1723768" y="617335"/>
                    </a:moveTo>
                    <a:lnTo>
                      <a:pt x="348745" y="1990092"/>
                    </a:lnTo>
                    <a:lnTo>
                      <a:pt x="0" y="1641347"/>
                    </a:lnTo>
                    <a:lnTo>
                      <a:pt x="1373357" y="266923"/>
                    </a:lnTo>
                    <a:cubicBezTo>
                      <a:pt x="1447066" y="193214"/>
                      <a:pt x="1447066" y="73709"/>
                      <a:pt x="1373357" y="0"/>
                    </a:cubicBezTo>
                    <a:lnTo>
                      <a:pt x="1723768" y="350412"/>
                    </a:lnTo>
                    <a:cubicBezTo>
                      <a:pt x="1797476" y="424121"/>
                      <a:pt x="1797476" y="543626"/>
                      <a:pt x="1723768" y="61733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381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75" name="그룹 12">
              <a:extLst>
                <a:ext uri="{FF2B5EF4-FFF2-40B4-BE49-F238E27FC236}">
                  <a16:creationId xmlns:a16="http://schemas.microsoft.com/office/drawing/2014/main" id="{2BB5189C-102A-41FE-ABF4-635704861520}"/>
                </a:ext>
              </a:extLst>
            </p:cNvPr>
            <p:cNvGrpSpPr/>
            <p:nvPr/>
          </p:nvGrpSpPr>
          <p:grpSpPr>
            <a:xfrm>
              <a:off x="909223" y="2460994"/>
              <a:ext cx="2038054" cy="1776741"/>
              <a:chOff x="909220" y="2488259"/>
              <a:chExt cx="2038054" cy="1776741"/>
            </a:xfrm>
          </p:grpSpPr>
          <p:sp>
            <p:nvSpPr>
              <p:cNvPr id="76" name="Rounded Rectangle 14">
                <a:extLst>
                  <a:ext uri="{FF2B5EF4-FFF2-40B4-BE49-F238E27FC236}">
                    <a16:creationId xmlns:a16="http://schemas.microsoft.com/office/drawing/2014/main" id="{26295A66-1962-4867-8B6B-CB8463FBC293}"/>
                  </a:ext>
                </a:extLst>
              </p:cNvPr>
              <p:cNvSpPr/>
              <p:nvPr/>
            </p:nvSpPr>
            <p:spPr>
              <a:xfrm>
                <a:off x="909220" y="3549023"/>
                <a:ext cx="154286" cy="316137"/>
              </a:xfrm>
              <a:custGeom>
                <a:avLst/>
                <a:gdLst/>
                <a:ahLst/>
                <a:cxnLst/>
                <a:rect l="l" t="t" r="r" b="b"/>
                <a:pathLst>
                  <a:path w="142312" h="291601">
                    <a:moveTo>
                      <a:pt x="142312" y="0"/>
                    </a:moveTo>
                    <a:lnTo>
                      <a:pt x="142312" y="291601"/>
                    </a:lnTo>
                    <a:cubicBezTo>
                      <a:pt x="63311" y="290095"/>
                      <a:pt x="0" y="225341"/>
                      <a:pt x="0" y="145800"/>
                    </a:cubicBezTo>
                    <a:cubicBezTo>
                      <a:pt x="0" y="66260"/>
                      <a:pt x="63311" y="1506"/>
                      <a:pt x="142312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77" name="자유형: 도형 98">
                <a:extLst>
                  <a:ext uri="{FF2B5EF4-FFF2-40B4-BE49-F238E27FC236}">
                    <a16:creationId xmlns:a16="http://schemas.microsoft.com/office/drawing/2014/main" id="{70F43137-78F2-4DF7-8D8F-77C4CC35BBB2}"/>
                  </a:ext>
                </a:extLst>
              </p:cNvPr>
              <p:cNvSpPr/>
              <p:nvPr/>
            </p:nvSpPr>
            <p:spPr>
              <a:xfrm rot="13500000">
                <a:off x="1062703" y="2380430"/>
                <a:ext cx="1776741" cy="1992400"/>
              </a:xfrm>
              <a:custGeom>
                <a:avLst/>
                <a:gdLst>
                  <a:gd name="connsiteX0" fmla="*/ 1081376 w 1776741"/>
                  <a:gd name="connsiteY0" fmla="*/ 1259769 h 1992400"/>
                  <a:gd name="connsiteX1" fmla="*/ 348745 w 1776741"/>
                  <a:gd name="connsiteY1" fmla="*/ 1992400 h 1992400"/>
                  <a:gd name="connsiteX2" fmla="*/ 0 w 1776741"/>
                  <a:gd name="connsiteY2" fmla="*/ 1643655 h 1992400"/>
                  <a:gd name="connsiteX3" fmla="*/ 606898 w 1776741"/>
                  <a:gd name="connsiteY3" fmla="*/ 1036757 h 1992400"/>
                  <a:gd name="connsiteX4" fmla="*/ 604057 w 1776741"/>
                  <a:gd name="connsiteY4" fmla="*/ 1033916 h 1992400"/>
                  <a:gd name="connsiteX5" fmla="*/ 1371049 w 1776741"/>
                  <a:gd name="connsiteY5" fmla="*/ 266923 h 1992400"/>
                  <a:gd name="connsiteX6" fmla="*/ 1371049 w 1776741"/>
                  <a:gd name="connsiteY6" fmla="*/ 0 h 1992400"/>
                  <a:gd name="connsiteX7" fmla="*/ 1721460 w 1776741"/>
                  <a:gd name="connsiteY7" fmla="*/ 350412 h 1992400"/>
                  <a:gd name="connsiteX8" fmla="*/ 1721460 w 1776741"/>
                  <a:gd name="connsiteY8" fmla="*/ 617335 h 1992400"/>
                  <a:gd name="connsiteX9" fmla="*/ 1080201 w 1776741"/>
                  <a:gd name="connsiteY9" fmla="*/ 1258594 h 1992400"/>
                  <a:gd name="connsiteX0" fmla="*/ 1081376 w 1776741"/>
                  <a:gd name="connsiteY0" fmla="*/ 1259769 h 1992400"/>
                  <a:gd name="connsiteX1" fmla="*/ 348745 w 1776741"/>
                  <a:gd name="connsiteY1" fmla="*/ 1992400 h 1992400"/>
                  <a:gd name="connsiteX2" fmla="*/ 0 w 1776741"/>
                  <a:gd name="connsiteY2" fmla="*/ 1643655 h 1992400"/>
                  <a:gd name="connsiteX3" fmla="*/ 606898 w 1776741"/>
                  <a:gd name="connsiteY3" fmla="*/ 1036757 h 1992400"/>
                  <a:gd name="connsiteX4" fmla="*/ 1371049 w 1776741"/>
                  <a:gd name="connsiteY4" fmla="*/ 266923 h 1992400"/>
                  <a:gd name="connsiteX5" fmla="*/ 1371049 w 1776741"/>
                  <a:gd name="connsiteY5" fmla="*/ 0 h 1992400"/>
                  <a:gd name="connsiteX6" fmla="*/ 1721460 w 1776741"/>
                  <a:gd name="connsiteY6" fmla="*/ 350412 h 1992400"/>
                  <a:gd name="connsiteX7" fmla="*/ 1721460 w 1776741"/>
                  <a:gd name="connsiteY7" fmla="*/ 617335 h 1992400"/>
                  <a:gd name="connsiteX8" fmla="*/ 1080201 w 1776741"/>
                  <a:gd name="connsiteY8" fmla="*/ 1258594 h 1992400"/>
                  <a:gd name="connsiteX9" fmla="*/ 1081376 w 1776741"/>
                  <a:gd name="connsiteY9" fmla="*/ 1259769 h 1992400"/>
                  <a:gd name="connsiteX0" fmla="*/ 1081376 w 1776741"/>
                  <a:gd name="connsiteY0" fmla="*/ 1259769 h 1992400"/>
                  <a:gd name="connsiteX1" fmla="*/ 348745 w 1776741"/>
                  <a:gd name="connsiteY1" fmla="*/ 1992400 h 1992400"/>
                  <a:gd name="connsiteX2" fmla="*/ 0 w 1776741"/>
                  <a:gd name="connsiteY2" fmla="*/ 1643655 h 1992400"/>
                  <a:gd name="connsiteX3" fmla="*/ 1371049 w 1776741"/>
                  <a:gd name="connsiteY3" fmla="*/ 266923 h 1992400"/>
                  <a:gd name="connsiteX4" fmla="*/ 1371049 w 1776741"/>
                  <a:gd name="connsiteY4" fmla="*/ 0 h 1992400"/>
                  <a:gd name="connsiteX5" fmla="*/ 1721460 w 1776741"/>
                  <a:gd name="connsiteY5" fmla="*/ 350412 h 1992400"/>
                  <a:gd name="connsiteX6" fmla="*/ 1721460 w 1776741"/>
                  <a:gd name="connsiteY6" fmla="*/ 617335 h 1992400"/>
                  <a:gd name="connsiteX7" fmla="*/ 1080201 w 1776741"/>
                  <a:gd name="connsiteY7" fmla="*/ 1258594 h 1992400"/>
                  <a:gd name="connsiteX8" fmla="*/ 1081376 w 1776741"/>
                  <a:gd name="connsiteY8" fmla="*/ 1259769 h 1992400"/>
                  <a:gd name="connsiteX0" fmla="*/ 1080201 w 1776741"/>
                  <a:gd name="connsiteY0" fmla="*/ 1258594 h 1992400"/>
                  <a:gd name="connsiteX1" fmla="*/ 348745 w 1776741"/>
                  <a:gd name="connsiteY1" fmla="*/ 1992400 h 1992400"/>
                  <a:gd name="connsiteX2" fmla="*/ 0 w 1776741"/>
                  <a:gd name="connsiteY2" fmla="*/ 1643655 h 1992400"/>
                  <a:gd name="connsiteX3" fmla="*/ 1371049 w 1776741"/>
                  <a:gd name="connsiteY3" fmla="*/ 266923 h 1992400"/>
                  <a:gd name="connsiteX4" fmla="*/ 1371049 w 1776741"/>
                  <a:gd name="connsiteY4" fmla="*/ 0 h 1992400"/>
                  <a:gd name="connsiteX5" fmla="*/ 1721460 w 1776741"/>
                  <a:gd name="connsiteY5" fmla="*/ 350412 h 1992400"/>
                  <a:gd name="connsiteX6" fmla="*/ 1721460 w 1776741"/>
                  <a:gd name="connsiteY6" fmla="*/ 617335 h 1992400"/>
                  <a:gd name="connsiteX7" fmla="*/ 1080201 w 1776741"/>
                  <a:gd name="connsiteY7" fmla="*/ 1258594 h 1992400"/>
                  <a:gd name="connsiteX0" fmla="*/ 1721460 w 1776741"/>
                  <a:gd name="connsiteY0" fmla="*/ 617335 h 1992400"/>
                  <a:gd name="connsiteX1" fmla="*/ 348745 w 1776741"/>
                  <a:gd name="connsiteY1" fmla="*/ 1992400 h 1992400"/>
                  <a:gd name="connsiteX2" fmla="*/ 0 w 1776741"/>
                  <a:gd name="connsiteY2" fmla="*/ 1643655 h 1992400"/>
                  <a:gd name="connsiteX3" fmla="*/ 1371049 w 1776741"/>
                  <a:gd name="connsiteY3" fmla="*/ 266923 h 1992400"/>
                  <a:gd name="connsiteX4" fmla="*/ 1371049 w 1776741"/>
                  <a:gd name="connsiteY4" fmla="*/ 0 h 1992400"/>
                  <a:gd name="connsiteX5" fmla="*/ 1721460 w 1776741"/>
                  <a:gd name="connsiteY5" fmla="*/ 350412 h 1992400"/>
                  <a:gd name="connsiteX6" fmla="*/ 1721460 w 1776741"/>
                  <a:gd name="connsiteY6" fmla="*/ 617335 h 199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6741" h="1992400">
                    <a:moveTo>
                      <a:pt x="1721460" y="617335"/>
                    </a:moveTo>
                    <a:lnTo>
                      <a:pt x="348745" y="1992400"/>
                    </a:lnTo>
                    <a:lnTo>
                      <a:pt x="0" y="1643655"/>
                    </a:lnTo>
                    <a:lnTo>
                      <a:pt x="1371049" y="266923"/>
                    </a:lnTo>
                    <a:cubicBezTo>
                      <a:pt x="1444758" y="193214"/>
                      <a:pt x="1444758" y="73709"/>
                      <a:pt x="1371049" y="0"/>
                    </a:cubicBezTo>
                    <a:lnTo>
                      <a:pt x="1721460" y="350412"/>
                    </a:lnTo>
                    <a:cubicBezTo>
                      <a:pt x="1795168" y="424121"/>
                      <a:pt x="1795168" y="543626"/>
                      <a:pt x="1721460" y="6173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78" name="그룹 14">
              <a:extLst>
                <a:ext uri="{FF2B5EF4-FFF2-40B4-BE49-F238E27FC236}">
                  <a16:creationId xmlns:a16="http://schemas.microsoft.com/office/drawing/2014/main" id="{DBDA0A5D-3AC5-422B-82BA-6D48C5DD1AAC}"/>
                </a:ext>
              </a:extLst>
            </p:cNvPr>
            <p:cNvGrpSpPr/>
            <p:nvPr/>
          </p:nvGrpSpPr>
          <p:grpSpPr>
            <a:xfrm>
              <a:off x="909221" y="3451941"/>
              <a:ext cx="2037184" cy="1778482"/>
              <a:chOff x="909220" y="3376268"/>
              <a:chExt cx="2037184" cy="1778481"/>
            </a:xfrm>
          </p:grpSpPr>
          <p:sp>
            <p:nvSpPr>
              <p:cNvPr id="79" name="Rounded Rectangle 14">
                <a:extLst>
                  <a:ext uri="{FF2B5EF4-FFF2-40B4-BE49-F238E27FC236}">
                    <a16:creationId xmlns:a16="http://schemas.microsoft.com/office/drawing/2014/main" id="{445EF035-B944-4EB6-A3DF-E19B53878F0F}"/>
                  </a:ext>
                </a:extLst>
              </p:cNvPr>
              <p:cNvSpPr/>
              <p:nvPr/>
            </p:nvSpPr>
            <p:spPr>
              <a:xfrm>
                <a:off x="909220" y="4436672"/>
                <a:ext cx="154286" cy="316137"/>
              </a:xfrm>
              <a:custGeom>
                <a:avLst/>
                <a:gdLst/>
                <a:ahLst/>
                <a:cxnLst/>
                <a:rect l="l" t="t" r="r" b="b"/>
                <a:pathLst>
                  <a:path w="142312" h="291601">
                    <a:moveTo>
                      <a:pt x="142312" y="0"/>
                    </a:moveTo>
                    <a:lnTo>
                      <a:pt x="142312" y="291601"/>
                    </a:lnTo>
                    <a:cubicBezTo>
                      <a:pt x="63311" y="290095"/>
                      <a:pt x="0" y="225341"/>
                      <a:pt x="0" y="145800"/>
                    </a:cubicBezTo>
                    <a:cubicBezTo>
                      <a:pt x="0" y="66260"/>
                      <a:pt x="63311" y="1506"/>
                      <a:pt x="142312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80" name="자유형: 도형 99">
                <a:extLst>
                  <a:ext uri="{FF2B5EF4-FFF2-40B4-BE49-F238E27FC236}">
                    <a16:creationId xmlns:a16="http://schemas.microsoft.com/office/drawing/2014/main" id="{87582A2A-BD3A-4B41-AC9A-FD0394F1AED5}"/>
                  </a:ext>
                </a:extLst>
              </p:cNvPr>
              <p:cNvSpPr/>
              <p:nvPr/>
            </p:nvSpPr>
            <p:spPr>
              <a:xfrm rot="13500000">
                <a:off x="1061833" y="3270179"/>
                <a:ext cx="1778481" cy="1990660"/>
              </a:xfrm>
              <a:custGeom>
                <a:avLst/>
                <a:gdLst>
                  <a:gd name="connsiteX0" fmla="*/ 1723200 w 1778481"/>
                  <a:gd name="connsiteY0" fmla="*/ 617335 h 1990660"/>
                  <a:gd name="connsiteX1" fmla="*/ 956208 w 1778481"/>
                  <a:gd name="connsiteY1" fmla="*/ 1384327 h 1990660"/>
                  <a:gd name="connsiteX2" fmla="*/ 955643 w 1778481"/>
                  <a:gd name="connsiteY2" fmla="*/ 1383762 h 1990660"/>
                  <a:gd name="connsiteX3" fmla="*/ 348745 w 1778481"/>
                  <a:gd name="connsiteY3" fmla="*/ 1990660 h 1990660"/>
                  <a:gd name="connsiteX4" fmla="*/ 0 w 1778481"/>
                  <a:gd name="connsiteY4" fmla="*/ 1641915 h 1990660"/>
                  <a:gd name="connsiteX5" fmla="*/ 606898 w 1778481"/>
                  <a:gd name="connsiteY5" fmla="*/ 1035017 h 1990660"/>
                  <a:gd name="connsiteX6" fmla="*/ 605797 w 1778481"/>
                  <a:gd name="connsiteY6" fmla="*/ 1033916 h 1990660"/>
                  <a:gd name="connsiteX7" fmla="*/ 1372789 w 1778481"/>
                  <a:gd name="connsiteY7" fmla="*/ 266923 h 1990660"/>
                  <a:gd name="connsiteX8" fmla="*/ 1372789 w 1778481"/>
                  <a:gd name="connsiteY8" fmla="*/ 0 h 1990660"/>
                  <a:gd name="connsiteX9" fmla="*/ 1723200 w 1778481"/>
                  <a:gd name="connsiteY9" fmla="*/ 350412 h 1990660"/>
                  <a:gd name="connsiteX10" fmla="*/ 1723200 w 1778481"/>
                  <a:gd name="connsiteY10" fmla="*/ 617335 h 1990660"/>
                  <a:gd name="connsiteX0" fmla="*/ 1723200 w 1778481"/>
                  <a:gd name="connsiteY0" fmla="*/ 617335 h 1990660"/>
                  <a:gd name="connsiteX1" fmla="*/ 956208 w 1778481"/>
                  <a:gd name="connsiteY1" fmla="*/ 1384327 h 1990660"/>
                  <a:gd name="connsiteX2" fmla="*/ 955643 w 1778481"/>
                  <a:gd name="connsiteY2" fmla="*/ 1383762 h 1990660"/>
                  <a:gd name="connsiteX3" fmla="*/ 348745 w 1778481"/>
                  <a:gd name="connsiteY3" fmla="*/ 1990660 h 1990660"/>
                  <a:gd name="connsiteX4" fmla="*/ 0 w 1778481"/>
                  <a:gd name="connsiteY4" fmla="*/ 1641915 h 1990660"/>
                  <a:gd name="connsiteX5" fmla="*/ 606898 w 1778481"/>
                  <a:gd name="connsiteY5" fmla="*/ 1035017 h 1990660"/>
                  <a:gd name="connsiteX6" fmla="*/ 1372789 w 1778481"/>
                  <a:gd name="connsiteY6" fmla="*/ 266923 h 1990660"/>
                  <a:gd name="connsiteX7" fmla="*/ 1372789 w 1778481"/>
                  <a:gd name="connsiteY7" fmla="*/ 0 h 1990660"/>
                  <a:gd name="connsiteX8" fmla="*/ 1723200 w 1778481"/>
                  <a:gd name="connsiteY8" fmla="*/ 350412 h 1990660"/>
                  <a:gd name="connsiteX9" fmla="*/ 1723200 w 1778481"/>
                  <a:gd name="connsiteY9" fmla="*/ 617335 h 1990660"/>
                  <a:gd name="connsiteX0" fmla="*/ 1723200 w 1778481"/>
                  <a:gd name="connsiteY0" fmla="*/ 617335 h 1990660"/>
                  <a:gd name="connsiteX1" fmla="*/ 956208 w 1778481"/>
                  <a:gd name="connsiteY1" fmla="*/ 1384327 h 1990660"/>
                  <a:gd name="connsiteX2" fmla="*/ 955643 w 1778481"/>
                  <a:gd name="connsiteY2" fmla="*/ 1383762 h 1990660"/>
                  <a:gd name="connsiteX3" fmla="*/ 348745 w 1778481"/>
                  <a:gd name="connsiteY3" fmla="*/ 1990660 h 1990660"/>
                  <a:gd name="connsiteX4" fmla="*/ 0 w 1778481"/>
                  <a:gd name="connsiteY4" fmla="*/ 1641915 h 1990660"/>
                  <a:gd name="connsiteX5" fmla="*/ 1372789 w 1778481"/>
                  <a:gd name="connsiteY5" fmla="*/ 266923 h 1990660"/>
                  <a:gd name="connsiteX6" fmla="*/ 1372789 w 1778481"/>
                  <a:gd name="connsiteY6" fmla="*/ 0 h 1990660"/>
                  <a:gd name="connsiteX7" fmla="*/ 1723200 w 1778481"/>
                  <a:gd name="connsiteY7" fmla="*/ 350412 h 1990660"/>
                  <a:gd name="connsiteX8" fmla="*/ 1723200 w 1778481"/>
                  <a:gd name="connsiteY8" fmla="*/ 617335 h 1990660"/>
                  <a:gd name="connsiteX0" fmla="*/ 1723200 w 1778481"/>
                  <a:gd name="connsiteY0" fmla="*/ 617335 h 1990660"/>
                  <a:gd name="connsiteX1" fmla="*/ 956208 w 1778481"/>
                  <a:gd name="connsiteY1" fmla="*/ 1384327 h 1990660"/>
                  <a:gd name="connsiteX2" fmla="*/ 348745 w 1778481"/>
                  <a:gd name="connsiteY2" fmla="*/ 1990660 h 1990660"/>
                  <a:gd name="connsiteX3" fmla="*/ 0 w 1778481"/>
                  <a:gd name="connsiteY3" fmla="*/ 1641915 h 1990660"/>
                  <a:gd name="connsiteX4" fmla="*/ 1372789 w 1778481"/>
                  <a:gd name="connsiteY4" fmla="*/ 266923 h 1990660"/>
                  <a:gd name="connsiteX5" fmla="*/ 1372789 w 1778481"/>
                  <a:gd name="connsiteY5" fmla="*/ 0 h 1990660"/>
                  <a:gd name="connsiteX6" fmla="*/ 1723200 w 1778481"/>
                  <a:gd name="connsiteY6" fmla="*/ 350412 h 1990660"/>
                  <a:gd name="connsiteX7" fmla="*/ 1723200 w 1778481"/>
                  <a:gd name="connsiteY7" fmla="*/ 617335 h 1990660"/>
                  <a:gd name="connsiteX0" fmla="*/ 1723200 w 1778481"/>
                  <a:gd name="connsiteY0" fmla="*/ 617335 h 1990660"/>
                  <a:gd name="connsiteX1" fmla="*/ 348745 w 1778481"/>
                  <a:gd name="connsiteY1" fmla="*/ 1990660 h 1990660"/>
                  <a:gd name="connsiteX2" fmla="*/ 0 w 1778481"/>
                  <a:gd name="connsiteY2" fmla="*/ 1641915 h 1990660"/>
                  <a:gd name="connsiteX3" fmla="*/ 1372789 w 1778481"/>
                  <a:gd name="connsiteY3" fmla="*/ 266923 h 1990660"/>
                  <a:gd name="connsiteX4" fmla="*/ 1372789 w 1778481"/>
                  <a:gd name="connsiteY4" fmla="*/ 0 h 1990660"/>
                  <a:gd name="connsiteX5" fmla="*/ 1723200 w 1778481"/>
                  <a:gd name="connsiteY5" fmla="*/ 350412 h 1990660"/>
                  <a:gd name="connsiteX6" fmla="*/ 1723200 w 1778481"/>
                  <a:gd name="connsiteY6" fmla="*/ 617335 h 199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8481" h="1990660">
                    <a:moveTo>
                      <a:pt x="1723200" y="617335"/>
                    </a:moveTo>
                    <a:lnTo>
                      <a:pt x="348745" y="1990660"/>
                    </a:lnTo>
                    <a:lnTo>
                      <a:pt x="0" y="1641915"/>
                    </a:lnTo>
                    <a:lnTo>
                      <a:pt x="1372789" y="266923"/>
                    </a:lnTo>
                    <a:cubicBezTo>
                      <a:pt x="1446498" y="193214"/>
                      <a:pt x="1446497" y="73708"/>
                      <a:pt x="1372789" y="0"/>
                    </a:cubicBezTo>
                    <a:lnTo>
                      <a:pt x="1723200" y="350412"/>
                    </a:lnTo>
                    <a:cubicBezTo>
                      <a:pt x="1796908" y="424121"/>
                      <a:pt x="1796908" y="543626"/>
                      <a:pt x="1723200" y="6173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81" name="그룹 15">
              <a:extLst>
                <a:ext uri="{FF2B5EF4-FFF2-40B4-BE49-F238E27FC236}">
                  <a16:creationId xmlns:a16="http://schemas.microsoft.com/office/drawing/2014/main" id="{3160A384-C78D-42F1-A708-A713B7896E79}"/>
                </a:ext>
              </a:extLst>
            </p:cNvPr>
            <p:cNvGrpSpPr/>
            <p:nvPr/>
          </p:nvGrpSpPr>
          <p:grpSpPr>
            <a:xfrm>
              <a:off x="899695" y="4444629"/>
              <a:ext cx="2037824" cy="1777202"/>
              <a:chOff x="909220" y="4263653"/>
              <a:chExt cx="2037824" cy="1777201"/>
            </a:xfrm>
          </p:grpSpPr>
          <p:sp>
            <p:nvSpPr>
              <p:cNvPr id="82" name="Rounded Rectangle 14">
                <a:extLst>
                  <a:ext uri="{FF2B5EF4-FFF2-40B4-BE49-F238E27FC236}">
                    <a16:creationId xmlns:a16="http://schemas.microsoft.com/office/drawing/2014/main" id="{D06226EF-CE5C-4DA4-8CC0-C522D777BF87}"/>
                  </a:ext>
                </a:extLst>
              </p:cNvPr>
              <p:cNvSpPr/>
              <p:nvPr/>
            </p:nvSpPr>
            <p:spPr>
              <a:xfrm>
                <a:off x="909220" y="5324322"/>
                <a:ext cx="154286" cy="316137"/>
              </a:xfrm>
              <a:custGeom>
                <a:avLst/>
                <a:gdLst/>
                <a:ahLst/>
                <a:cxnLst/>
                <a:rect l="l" t="t" r="r" b="b"/>
                <a:pathLst>
                  <a:path w="142312" h="291601">
                    <a:moveTo>
                      <a:pt x="142312" y="0"/>
                    </a:moveTo>
                    <a:lnTo>
                      <a:pt x="142312" y="291601"/>
                    </a:lnTo>
                    <a:cubicBezTo>
                      <a:pt x="63311" y="290095"/>
                      <a:pt x="0" y="225341"/>
                      <a:pt x="0" y="145800"/>
                    </a:cubicBezTo>
                    <a:cubicBezTo>
                      <a:pt x="0" y="66260"/>
                      <a:pt x="63311" y="1506"/>
                      <a:pt x="142312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자유형: 도형 102">
                <a:extLst>
                  <a:ext uri="{FF2B5EF4-FFF2-40B4-BE49-F238E27FC236}">
                    <a16:creationId xmlns:a16="http://schemas.microsoft.com/office/drawing/2014/main" id="{234C0C82-D49C-469E-B105-A84165A9CA96}"/>
                  </a:ext>
                </a:extLst>
              </p:cNvPr>
              <p:cNvSpPr/>
              <p:nvPr/>
            </p:nvSpPr>
            <p:spPr>
              <a:xfrm rot="13500000">
                <a:off x="1062473" y="4156284"/>
                <a:ext cx="1777201" cy="1991940"/>
              </a:xfrm>
              <a:custGeom>
                <a:avLst/>
                <a:gdLst>
                  <a:gd name="connsiteX0" fmla="*/ 1081376 w 1777201"/>
                  <a:gd name="connsiteY0" fmla="*/ 1259309 h 1991940"/>
                  <a:gd name="connsiteX1" fmla="*/ 348745 w 1777201"/>
                  <a:gd name="connsiteY1" fmla="*/ 1991940 h 1991940"/>
                  <a:gd name="connsiteX2" fmla="*/ 0 w 1777201"/>
                  <a:gd name="connsiteY2" fmla="*/ 1643195 h 1991940"/>
                  <a:gd name="connsiteX3" fmla="*/ 606897 w 1777201"/>
                  <a:gd name="connsiteY3" fmla="*/ 1036298 h 1991940"/>
                  <a:gd name="connsiteX4" fmla="*/ 604516 w 1777201"/>
                  <a:gd name="connsiteY4" fmla="*/ 1033916 h 1991940"/>
                  <a:gd name="connsiteX5" fmla="*/ 1371509 w 1777201"/>
                  <a:gd name="connsiteY5" fmla="*/ 266923 h 1991940"/>
                  <a:gd name="connsiteX6" fmla="*/ 1371509 w 1777201"/>
                  <a:gd name="connsiteY6" fmla="*/ 0 h 1991940"/>
                  <a:gd name="connsiteX7" fmla="*/ 1721920 w 1777201"/>
                  <a:gd name="connsiteY7" fmla="*/ 350412 h 1991940"/>
                  <a:gd name="connsiteX8" fmla="*/ 1721920 w 1777201"/>
                  <a:gd name="connsiteY8" fmla="*/ 617335 h 1991940"/>
                  <a:gd name="connsiteX9" fmla="*/ 1080662 w 1777201"/>
                  <a:gd name="connsiteY9" fmla="*/ 1258594 h 1991940"/>
                  <a:gd name="connsiteX0" fmla="*/ 1081376 w 1777201"/>
                  <a:gd name="connsiteY0" fmla="*/ 1259309 h 1991940"/>
                  <a:gd name="connsiteX1" fmla="*/ 348745 w 1777201"/>
                  <a:gd name="connsiteY1" fmla="*/ 1991940 h 1991940"/>
                  <a:gd name="connsiteX2" fmla="*/ 0 w 1777201"/>
                  <a:gd name="connsiteY2" fmla="*/ 1643195 h 1991940"/>
                  <a:gd name="connsiteX3" fmla="*/ 606897 w 1777201"/>
                  <a:gd name="connsiteY3" fmla="*/ 1036298 h 1991940"/>
                  <a:gd name="connsiteX4" fmla="*/ 1371509 w 1777201"/>
                  <a:gd name="connsiteY4" fmla="*/ 266923 h 1991940"/>
                  <a:gd name="connsiteX5" fmla="*/ 1371509 w 1777201"/>
                  <a:gd name="connsiteY5" fmla="*/ 0 h 1991940"/>
                  <a:gd name="connsiteX6" fmla="*/ 1721920 w 1777201"/>
                  <a:gd name="connsiteY6" fmla="*/ 350412 h 1991940"/>
                  <a:gd name="connsiteX7" fmla="*/ 1721920 w 1777201"/>
                  <a:gd name="connsiteY7" fmla="*/ 617335 h 1991940"/>
                  <a:gd name="connsiteX8" fmla="*/ 1080662 w 1777201"/>
                  <a:gd name="connsiteY8" fmla="*/ 1258594 h 1991940"/>
                  <a:gd name="connsiteX9" fmla="*/ 1081376 w 1777201"/>
                  <a:gd name="connsiteY9" fmla="*/ 1259309 h 1991940"/>
                  <a:gd name="connsiteX0" fmla="*/ 1081376 w 1777201"/>
                  <a:gd name="connsiteY0" fmla="*/ 1259309 h 1991940"/>
                  <a:gd name="connsiteX1" fmla="*/ 348745 w 1777201"/>
                  <a:gd name="connsiteY1" fmla="*/ 1991940 h 1991940"/>
                  <a:gd name="connsiteX2" fmla="*/ 0 w 1777201"/>
                  <a:gd name="connsiteY2" fmla="*/ 1643195 h 1991940"/>
                  <a:gd name="connsiteX3" fmla="*/ 1371509 w 1777201"/>
                  <a:gd name="connsiteY3" fmla="*/ 266923 h 1991940"/>
                  <a:gd name="connsiteX4" fmla="*/ 1371509 w 1777201"/>
                  <a:gd name="connsiteY4" fmla="*/ 0 h 1991940"/>
                  <a:gd name="connsiteX5" fmla="*/ 1721920 w 1777201"/>
                  <a:gd name="connsiteY5" fmla="*/ 350412 h 1991940"/>
                  <a:gd name="connsiteX6" fmla="*/ 1721920 w 1777201"/>
                  <a:gd name="connsiteY6" fmla="*/ 617335 h 1991940"/>
                  <a:gd name="connsiteX7" fmla="*/ 1080662 w 1777201"/>
                  <a:gd name="connsiteY7" fmla="*/ 1258594 h 1991940"/>
                  <a:gd name="connsiteX8" fmla="*/ 1081376 w 1777201"/>
                  <a:gd name="connsiteY8" fmla="*/ 1259309 h 1991940"/>
                  <a:gd name="connsiteX0" fmla="*/ 1080662 w 1777201"/>
                  <a:gd name="connsiteY0" fmla="*/ 1258594 h 1991940"/>
                  <a:gd name="connsiteX1" fmla="*/ 348745 w 1777201"/>
                  <a:gd name="connsiteY1" fmla="*/ 1991940 h 1991940"/>
                  <a:gd name="connsiteX2" fmla="*/ 0 w 1777201"/>
                  <a:gd name="connsiteY2" fmla="*/ 1643195 h 1991940"/>
                  <a:gd name="connsiteX3" fmla="*/ 1371509 w 1777201"/>
                  <a:gd name="connsiteY3" fmla="*/ 266923 h 1991940"/>
                  <a:gd name="connsiteX4" fmla="*/ 1371509 w 1777201"/>
                  <a:gd name="connsiteY4" fmla="*/ 0 h 1991940"/>
                  <a:gd name="connsiteX5" fmla="*/ 1721920 w 1777201"/>
                  <a:gd name="connsiteY5" fmla="*/ 350412 h 1991940"/>
                  <a:gd name="connsiteX6" fmla="*/ 1721920 w 1777201"/>
                  <a:gd name="connsiteY6" fmla="*/ 617335 h 1991940"/>
                  <a:gd name="connsiteX7" fmla="*/ 1080662 w 1777201"/>
                  <a:gd name="connsiteY7" fmla="*/ 1258594 h 1991940"/>
                  <a:gd name="connsiteX0" fmla="*/ 1721920 w 1777201"/>
                  <a:gd name="connsiteY0" fmla="*/ 617335 h 1991940"/>
                  <a:gd name="connsiteX1" fmla="*/ 348745 w 1777201"/>
                  <a:gd name="connsiteY1" fmla="*/ 1991940 h 1991940"/>
                  <a:gd name="connsiteX2" fmla="*/ 0 w 1777201"/>
                  <a:gd name="connsiteY2" fmla="*/ 1643195 h 1991940"/>
                  <a:gd name="connsiteX3" fmla="*/ 1371509 w 1777201"/>
                  <a:gd name="connsiteY3" fmla="*/ 266923 h 1991940"/>
                  <a:gd name="connsiteX4" fmla="*/ 1371509 w 1777201"/>
                  <a:gd name="connsiteY4" fmla="*/ 0 h 1991940"/>
                  <a:gd name="connsiteX5" fmla="*/ 1721920 w 1777201"/>
                  <a:gd name="connsiteY5" fmla="*/ 350412 h 1991940"/>
                  <a:gd name="connsiteX6" fmla="*/ 1721920 w 1777201"/>
                  <a:gd name="connsiteY6" fmla="*/ 617335 h 199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7201" h="1991940">
                    <a:moveTo>
                      <a:pt x="1721920" y="617335"/>
                    </a:moveTo>
                    <a:lnTo>
                      <a:pt x="348745" y="1991940"/>
                    </a:lnTo>
                    <a:lnTo>
                      <a:pt x="0" y="1643195"/>
                    </a:lnTo>
                    <a:lnTo>
                      <a:pt x="1371509" y="266923"/>
                    </a:lnTo>
                    <a:cubicBezTo>
                      <a:pt x="1445218" y="193214"/>
                      <a:pt x="1445217" y="73709"/>
                      <a:pt x="1371509" y="0"/>
                    </a:cubicBezTo>
                    <a:lnTo>
                      <a:pt x="1721920" y="350412"/>
                    </a:lnTo>
                    <a:cubicBezTo>
                      <a:pt x="1795629" y="424121"/>
                      <a:pt x="1795628" y="543626"/>
                      <a:pt x="1721920" y="6173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</p:grpSp>
      </p:grp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E04CB578-F079-4487-9483-E5FF673997FB}"/>
              </a:ext>
            </a:extLst>
          </p:cNvPr>
          <p:cNvGrpSpPr/>
          <p:nvPr/>
        </p:nvGrpSpPr>
        <p:grpSpPr>
          <a:xfrm>
            <a:off x="7084280" y="5113908"/>
            <a:ext cx="1263002" cy="1395622"/>
            <a:chOff x="4835382" y="73243"/>
            <a:chExt cx="2920830" cy="322753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id="{9F9F3C3F-6B21-4A26-BB2B-F063B3AE3553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id="{2450F784-6F9D-4744-8264-760F1F42CDAD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69683F-1579-4658-8725-46C1E538713A}"/>
              </a:ext>
            </a:extLst>
          </p:cNvPr>
          <p:cNvGrpSpPr/>
          <p:nvPr/>
        </p:nvGrpSpPr>
        <p:grpSpPr>
          <a:xfrm>
            <a:off x="1121373" y="3675317"/>
            <a:ext cx="5331554" cy="3439983"/>
            <a:chOff x="3628070" y="1816928"/>
            <a:chExt cx="7441805" cy="4801543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FDA145D-4C8E-4B0A-B994-C6597970BC24}"/>
                </a:ext>
              </a:extLst>
            </p:cNvPr>
            <p:cNvGrpSpPr/>
            <p:nvPr/>
          </p:nvGrpSpPr>
          <p:grpSpPr>
            <a:xfrm flipH="1">
              <a:off x="3628070" y="1816928"/>
              <a:ext cx="7441805" cy="4801543"/>
              <a:chOff x="1070741" y="2355612"/>
              <a:chExt cx="3613027" cy="2331169"/>
            </a:xfrm>
          </p:grpSpPr>
          <p:sp>
            <p:nvSpPr>
              <p:cNvPr id="97" name="Freeform 2">
                <a:extLst>
                  <a:ext uri="{FF2B5EF4-FFF2-40B4-BE49-F238E27FC236}">
                    <a16:creationId xmlns:a16="http://schemas.microsoft.com/office/drawing/2014/main" id="{161FC254-AD1E-4B86-9B2B-E9866495A14C}"/>
                  </a:ext>
                </a:extLst>
              </p:cNvPr>
              <p:cNvSpPr/>
              <p:nvPr/>
            </p:nvSpPr>
            <p:spPr>
              <a:xfrm>
                <a:off x="2216184" y="2716811"/>
                <a:ext cx="2467584" cy="1722768"/>
              </a:xfrm>
              <a:custGeom>
                <a:avLst/>
                <a:gdLst>
                  <a:gd name="connsiteX0" fmla="*/ 0 w 4637314"/>
                  <a:gd name="connsiteY0" fmla="*/ 468086 h 2906486"/>
                  <a:gd name="connsiteX1" fmla="*/ 65314 w 4637314"/>
                  <a:gd name="connsiteY1" fmla="*/ 2906486 h 2906486"/>
                  <a:gd name="connsiteX2" fmla="*/ 4637314 w 4637314"/>
                  <a:gd name="connsiteY2" fmla="*/ 2862943 h 2906486"/>
                  <a:gd name="connsiteX3" fmla="*/ 729343 w 4637314"/>
                  <a:gd name="connsiteY3" fmla="*/ 0 h 2906486"/>
                  <a:gd name="connsiteX4" fmla="*/ 141514 w 4637314"/>
                  <a:gd name="connsiteY4" fmla="*/ 304800 h 2906486"/>
                  <a:gd name="connsiteX5" fmla="*/ 0 w 4637314"/>
                  <a:gd name="connsiteY5" fmla="*/ 468086 h 2906486"/>
                  <a:gd name="connsiteX0" fmla="*/ 0 w 4637314"/>
                  <a:gd name="connsiteY0" fmla="*/ 468086 h 2906486"/>
                  <a:gd name="connsiteX1" fmla="*/ 65314 w 4637314"/>
                  <a:gd name="connsiteY1" fmla="*/ 2906486 h 2906486"/>
                  <a:gd name="connsiteX2" fmla="*/ 4637314 w 4637314"/>
                  <a:gd name="connsiteY2" fmla="*/ 2862943 h 2906486"/>
                  <a:gd name="connsiteX3" fmla="*/ 729343 w 4637314"/>
                  <a:gd name="connsiteY3" fmla="*/ 0 h 2906486"/>
                  <a:gd name="connsiteX4" fmla="*/ 0 w 4637314"/>
                  <a:gd name="connsiteY4" fmla="*/ 468086 h 2906486"/>
                  <a:gd name="connsiteX0" fmla="*/ 0 w 4637314"/>
                  <a:gd name="connsiteY0" fmla="*/ 468086 h 2906486"/>
                  <a:gd name="connsiteX1" fmla="*/ 13507 w 4637314"/>
                  <a:gd name="connsiteY1" fmla="*/ 2906486 h 2906486"/>
                  <a:gd name="connsiteX2" fmla="*/ 4637314 w 4637314"/>
                  <a:gd name="connsiteY2" fmla="*/ 2862943 h 2906486"/>
                  <a:gd name="connsiteX3" fmla="*/ 729343 w 4637314"/>
                  <a:gd name="connsiteY3" fmla="*/ 0 h 2906486"/>
                  <a:gd name="connsiteX4" fmla="*/ 0 w 4637314"/>
                  <a:gd name="connsiteY4" fmla="*/ 468086 h 2906486"/>
                  <a:gd name="connsiteX0" fmla="*/ 13023 w 4650337"/>
                  <a:gd name="connsiteY0" fmla="*/ 468086 h 2915120"/>
                  <a:gd name="connsiteX1" fmla="*/ 626 w 4650337"/>
                  <a:gd name="connsiteY1" fmla="*/ 2915120 h 2915120"/>
                  <a:gd name="connsiteX2" fmla="*/ 4650337 w 4650337"/>
                  <a:gd name="connsiteY2" fmla="*/ 2862943 h 2915120"/>
                  <a:gd name="connsiteX3" fmla="*/ 742366 w 4650337"/>
                  <a:gd name="connsiteY3" fmla="*/ 0 h 2915120"/>
                  <a:gd name="connsiteX4" fmla="*/ 13023 w 4650337"/>
                  <a:gd name="connsiteY4" fmla="*/ 468086 h 2915120"/>
                  <a:gd name="connsiteX0" fmla="*/ 13023 w 4417204"/>
                  <a:gd name="connsiteY0" fmla="*/ 468086 h 2915120"/>
                  <a:gd name="connsiteX1" fmla="*/ 626 w 4417204"/>
                  <a:gd name="connsiteY1" fmla="*/ 2915120 h 2915120"/>
                  <a:gd name="connsiteX2" fmla="*/ 4417204 w 4417204"/>
                  <a:gd name="connsiteY2" fmla="*/ 2871577 h 2915120"/>
                  <a:gd name="connsiteX3" fmla="*/ 742366 w 4417204"/>
                  <a:gd name="connsiteY3" fmla="*/ 0 h 2915120"/>
                  <a:gd name="connsiteX4" fmla="*/ 13023 w 4417204"/>
                  <a:gd name="connsiteY4" fmla="*/ 468086 h 2915120"/>
                  <a:gd name="connsiteX0" fmla="*/ 13023 w 4175437"/>
                  <a:gd name="connsiteY0" fmla="*/ 468086 h 2915120"/>
                  <a:gd name="connsiteX1" fmla="*/ 626 w 4175437"/>
                  <a:gd name="connsiteY1" fmla="*/ 2915120 h 2915120"/>
                  <a:gd name="connsiteX2" fmla="*/ 4175437 w 4175437"/>
                  <a:gd name="connsiteY2" fmla="*/ 2897481 h 2915120"/>
                  <a:gd name="connsiteX3" fmla="*/ 742366 w 4175437"/>
                  <a:gd name="connsiteY3" fmla="*/ 0 h 2915120"/>
                  <a:gd name="connsiteX4" fmla="*/ 13023 w 4175437"/>
                  <a:gd name="connsiteY4" fmla="*/ 468086 h 2915120"/>
                  <a:gd name="connsiteX0" fmla="*/ 13023 w 4175437"/>
                  <a:gd name="connsiteY0" fmla="*/ 468086 h 2915120"/>
                  <a:gd name="connsiteX1" fmla="*/ 626 w 4175437"/>
                  <a:gd name="connsiteY1" fmla="*/ 2915120 h 2915120"/>
                  <a:gd name="connsiteX2" fmla="*/ 4175437 w 4175437"/>
                  <a:gd name="connsiteY2" fmla="*/ 2897481 h 2915120"/>
                  <a:gd name="connsiteX3" fmla="*/ 742366 w 4175437"/>
                  <a:gd name="connsiteY3" fmla="*/ 0 h 2915120"/>
                  <a:gd name="connsiteX4" fmla="*/ 13023 w 4175437"/>
                  <a:gd name="connsiteY4" fmla="*/ 468086 h 291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5437" h="2915120">
                    <a:moveTo>
                      <a:pt x="13023" y="468086"/>
                    </a:moveTo>
                    <a:cubicBezTo>
                      <a:pt x="17525" y="1280886"/>
                      <a:pt x="-3876" y="2102320"/>
                      <a:pt x="626" y="2915120"/>
                    </a:cubicBezTo>
                    <a:lnTo>
                      <a:pt x="4175437" y="2897481"/>
                    </a:lnTo>
                    <a:lnTo>
                      <a:pt x="742366" y="0"/>
                    </a:lnTo>
                    <a:lnTo>
                      <a:pt x="13023" y="468086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20000"/>
                    </a:schemeClr>
                  </a:gs>
                  <a:gs pos="27000">
                    <a:schemeClr val="bg1">
                      <a:alpha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4AC87E73-BFE3-4CC8-927F-603FC4F4712E}"/>
                  </a:ext>
                </a:extLst>
              </p:cNvPr>
              <p:cNvGrpSpPr/>
              <p:nvPr/>
            </p:nvGrpSpPr>
            <p:grpSpPr>
              <a:xfrm rot="3660000">
                <a:off x="1772640" y="2273771"/>
                <a:ext cx="112390" cy="1065317"/>
                <a:chOff x="1039691" y="2468855"/>
                <a:chExt cx="190176" cy="1802639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D977AF4A-1EA7-4B4E-BF62-B3AA20E5AC29}"/>
                    </a:ext>
                  </a:extLst>
                </p:cNvPr>
                <p:cNvSpPr/>
                <p:nvPr/>
              </p:nvSpPr>
              <p:spPr>
                <a:xfrm>
                  <a:off x="1039691" y="2471295"/>
                  <a:ext cx="72008" cy="180019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7CC5F37-44BC-477E-8562-074107788481}"/>
                    </a:ext>
                  </a:extLst>
                </p:cNvPr>
                <p:cNvSpPr/>
                <p:nvPr/>
              </p:nvSpPr>
              <p:spPr>
                <a:xfrm>
                  <a:off x="1157859" y="2468855"/>
                  <a:ext cx="72008" cy="18002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C0EDA571-B6CB-4B8D-9E57-B24809AFF7F9}"/>
                  </a:ext>
                </a:extLst>
              </p:cNvPr>
              <p:cNvGrpSpPr/>
              <p:nvPr/>
            </p:nvGrpSpPr>
            <p:grpSpPr>
              <a:xfrm>
                <a:off x="1314845" y="3097544"/>
                <a:ext cx="136170" cy="1065354"/>
                <a:chOff x="1093356" y="2490394"/>
                <a:chExt cx="230413" cy="1802702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49173C0C-2361-4FDC-9E1C-3DAF5C3FFA56}"/>
                    </a:ext>
                  </a:extLst>
                </p:cNvPr>
                <p:cNvSpPr/>
                <p:nvPr/>
              </p:nvSpPr>
              <p:spPr>
                <a:xfrm>
                  <a:off x="1093356" y="2492897"/>
                  <a:ext cx="72008" cy="180019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66B3B74-C210-4181-8A67-A4B0FA368D5C}"/>
                    </a:ext>
                  </a:extLst>
                </p:cNvPr>
                <p:cNvSpPr/>
                <p:nvPr/>
              </p:nvSpPr>
              <p:spPr>
                <a:xfrm>
                  <a:off x="1251762" y="2490394"/>
                  <a:ext cx="72007" cy="180019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DE52B08A-9030-46F0-BD20-7A15047F2E3A}"/>
                  </a:ext>
                </a:extLst>
              </p:cNvPr>
              <p:cNvGrpSpPr/>
              <p:nvPr/>
            </p:nvGrpSpPr>
            <p:grpSpPr>
              <a:xfrm>
                <a:off x="1243434" y="2957732"/>
                <a:ext cx="279625" cy="279625"/>
                <a:chOff x="3275856" y="4077072"/>
                <a:chExt cx="504056" cy="504056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AD10DAD-07E8-4CC9-8D8E-96EFB36E7C9F}"/>
                    </a:ext>
                  </a:extLst>
                </p:cNvPr>
                <p:cNvSpPr/>
                <p:nvPr/>
              </p:nvSpPr>
              <p:spPr>
                <a:xfrm>
                  <a:off x="3275856" y="4077072"/>
                  <a:ext cx="504056" cy="504056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8B3471E8-4A12-4F87-9356-5F4AF034DC7D}"/>
                    </a:ext>
                  </a:extLst>
                </p:cNvPr>
                <p:cNvSpPr/>
                <p:nvPr/>
              </p:nvSpPr>
              <p:spPr>
                <a:xfrm>
                  <a:off x="3375484" y="4176700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01" name="Rounded Rectangle 14">
                <a:extLst>
                  <a:ext uri="{FF2B5EF4-FFF2-40B4-BE49-F238E27FC236}">
                    <a16:creationId xmlns:a16="http://schemas.microsoft.com/office/drawing/2014/main" id="{713FD98A-B1F0-4F2F-BD75-BDBE4A537917}"/>
                  </a:ext>
                </a:extLst>
              </p:cNvPr>
              <p:cNvSpPr/>
              <p:nvPr/>
            </p:nvSpPr>
            <p:spPr>
              <a:xfrm rot="19957432">
                <a:off x="2045380" y="2355612"/>
                <a:ext cx="598917" cy="568478"/>
              </a:xfrm>
              <a:custGeom>
                <a:avLst/>
                <a:gdLst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8917" h="568478">
                    <a:moveTo>
                      <a:pt x="298603" y="2"/>
                    </a:moveTo>
                    <a:cubicBezTo>
                      <a:pt x="324583" y="-145"/>
                      <a:pt x="350602" y="6408"/>
                      <a:pt x="373918" y="19676"/>
                    </a:cubicBezTo>
                    <a:cubicBezTo>
                      <a:pt x="421176" y="46569"/>
                      <a:pt x="449886" y="96804"/>
                      <a:pt x="448829" y="150752"/>
                    </a:cubicBezTo>
                    <a:lnTo>
                      <a:pt x="446328" y="150767"/>
                    </a:lnTo>
                    <a:lnTo>
                      <a:pt x="446328" y="252762"/>
                    </a:lnTo>
                    <a:lnTo>
                      <a:pt x="446478" y="252762"/>
                    </a:lnTo>
                    <a:lnTo>
                      <a:pt x="598917" y="565068"/>
                    </a:lnTo>
                    <a:lnTo>
                      <a:pt x="0" y="568478"/>
                    </a:lnTo>
                    <a:lnTo>
                      <a:pt x="142510" y="252762"/>
                    </a:lnTo>
                    <a:lnTo>
                      <a:pt x="143217" y="252762"/>
                    </a:lnTo>
                    <a:lnTo>
                      <a:pt x="143217" y="134244"/>
                    </a:lnTo>
                    <a:cubicBezTo>
                      <a:pt x="143445" y="138297"/>
                      <a:pt x="164730" y="39613"/>
                      <a:pt x="223520" y="20528"/>
                    </a:cubicBezTo>
                    <a:cubicBezTo>
                      <a:pt x="249418" y="-1846"/>
                      <a:pt x="272623" y="149"/>
                      <a:pt x="298603" y="2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2" name="Diagonal Stripe 101">
                <a:extLst>
                  <a:ext uri="{FF2B5EF4-FFF2-40B4-BE49-F238E27FC236}">
                    <a16:creationId xmlns:a16="http://schemas.microsoft.com/office/drawing/2014/main" id="{C30E13F6-F154-46F8-B6AE-A9A9E1EFE5CF}"/>
                  </a:ext>
                </a:extLst>
              </p:cNvPr>
              <p:cNvSpPr/>
              <p:nvPr/>
            </p:nvSpPr>
            <p:spPr>
              <a:xfrm rot="2700000">
                <a:off x="1070741" y="4062402"/>
                <a:ext cx="624379" cy="624379"/>
              </a:xfrm>
              <a:prstGeom prst="diagStrip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49E1F32-585C-4CF0-9549-5A212A61312D}"/>
                </a:ext>
              </a:extLst>
            </p:cNvPr>
            <p:cNvGrpSpPr/>
            <p:nvPr/>
          </p:nvGrpSpPr>
          <p:grpSpPr>
            <a:xfrm>
              <a:off x="6327040" y="4165068"/>
              <a:ext cx="2122406" cy="1866023"/>
              <a:chOff x="3983887" y="4061275"/>
              <a:chExt cx="2122406" cy="1866023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C31E010E-AC02-48E2-B268-0B8475829D1E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3" name="Freeform 15">
                  <a:extLst>
                    <a:ext uri="{FF2B5EF4-FFF2-40B4-BE49-F238E27FC236}">
                      <a16:creationId xmlns:a16="http://schemas.microsoft.com/office/drawing/2014/main" id="{DDFB364E-5C61-4165-BA30-5983A697D472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24" name="Rectangle 22">
                  <a:extLst>
                    <a:ext uri="{FF2B5EF4-FFF2-40B4-BE49-F238E27FC236}">
                      <a16:creationId xmlns:a16="http://schemas.microsoft.com/office/drawing/2014/main" id="{53E11A06-F260-420B-8374-91A322683E53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136019D2-3B1F-4386-AABE-F9A68E164875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1" name="Freeform 18">
                  <a:extLst>
                    <a:ext uri="{FF2B5EF4-FFF2-40B4-BE49-F238E27FC236}">
                      <a16:creationId xmlns:a16="http://schemas.microsoft.com/office/drawing/2014/main" id="{0C71DA32-8413-40F6-B4F7-FDFA10480E6D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22" name="Freeform 19">
                  <a:extLst>
                    <a:ext uri="{FF2B5EF4-FFF2-40B4-BE49-F238E27FC236}">
                      <a16:creationId xmlns:a16="http://schemas.microsoft.com/office/drawing/2014/main" id="{1AED2B79-511E-4443-81BD-D349AD7F80A3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F6D73793-4CF5-437E-8B68-C85FB5C218A8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9" name="Freeform 21">
                  <a:extLst>
                    <a:ext uri="{FF2B5EF4-FFF2-40B4-BE49-F238E27FC236}">
                      <a16:creationId xmlns:a16="http://schemas.microsoft.com/office/drawing/2014/main" id="{C6417571-B756-427B-94F4-DFBE20CEB15D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20" name="Rectangle 22">
                  <a:extLst>
                    <a:ext uri="{FF2B5EF4-FFF2-40B4-BE49-F238E27FC236}">
                      <a16:creationId xmlns:a16="http://schemas.microsoft.com/office/drawing/2014/main" id="{D20889A6-4D5C-434D-A9F6-C70BD15F514B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2037C02-D0E9-4844-AA09-F69BB98F9176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7" name="Freeform 24">
                  <a:extLst>
                    <a:ext uri="{FF2B5EF4-FFF2-40B4-BE49-F238E27FC236}">
                      <a16:creationId xmlns:a16="http://schemas.microsoft.com/office/drawing/2014/main" id="{84493306-C32E-42AE-9A37-B0B8F9AFF1F1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18" name="Rectangle 22">
                  <a:extLst>
                    <a:ext uri="{FF2B5EF4-FFF2-40B4-BE49-F238E27FC236}">
                      <a16:creationId xmlns:a16="http://schemas.microsoft.com/office/drawing/2014/main" id="{96914463-98D2-4BBD-9837-B339F9045B2B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9F6FACB1-1739-437A-BF0A-5C2A20B359FB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5" name="Freeform 27">
                  <a:extLst>
                    <a:ext uri="{FF2B5EF4-FFF2-40B4-BE49-F238E27FC236}">
                      <a16:creationId xmlns:a16="http://schemas.microsoft.com/office/drawing/2014/main" id="{B28EB395-2093-4B77-90F9-96296AE45083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16" name="Freeform 28">
                  <a:extLst>
                    <a:ext uri="{FF2B5EF4-FFF2-40B4-BE49-F238E27FC236}">
                      <a16:creationId xmlns:a16="http://schemas.microsoft.com/office/drawing/2014/main" id="{A6FAE4B6-3996-403C-809A-375EE15C8F92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B4FEA02-D24A-4121-B07B-C69638BC3099}"/>
              </a:ext>
            </a:extLst>
          </p:cNvPr>
          <p:cNvGrpSpPr/>
          <p:nvPr/>
        </p:nvGrpSpPr>
        <p:grpSpPr>
          <a:xfrm>
            <a:off x="8632542" y="4200829"/>
            <a:ext cx="3185708" cy="2518883"/>
            <a:chOff x="3741176" y="2106694"/>
            <a:chExt cx="4709648" cy="3723835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0661558-03A1-438C-8C2F-12346D7E8D3A}"/>
                </a:ext>
              </a:extLst>
            </p:cNvPr>
            <p:cNvGrpSpPr/>
            <p:nvPr/>
          </p:nvGrpSpPr>
          <p:grpSpPr>
            <a:xfrm>
              <a:off x="3741176" y="2106694"/>
              <a:ext cx="4709648" cy="3723835"/>
              <a:chOff x="2228055" y="1971102"/>
              <a:chExt cx="4575969" cy="3618138"/>
            </a:xfrm>
          </p:grpSpPr>
          <p:sp>
            <p:nvSpPr>
              <p:cNvPr id="127" name="Freeform 18">
                <a:extLst>
                  <a:ext uri="{FF2B5EF4-FFF2-40B4-BE49-F238E27FC236}">
                    <a16:creationId xmlns:a16="http://schemas.microsoft.com/office/drawing/2014/main" id="{6BEC9440-7EB4-4C40-9D56-25B982B66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055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913381" y="1203"/>
                    </a:lnTo>
                    <a:lnTo>
                      <a:pt x="2053042" y="12022"/>
                    </a:lnTo>
                    <a:lnTo>
                      <a:pt x="2185723" y="30056"/>
                    </a:lnTo>
                    <a:lnTo>
                      <a:pt x="2312583" y="56506"/>
                    </a:lnTo>
                    <a:lnTo>
                      <a:pt x="2433624" y="88967"/>
                    </a:lnTo>
                    <a:lnTo>
                      <a:pt x="2545354" y="131046"/>
                    </a:lnTo>
                    <a:lnTo>
                      <a:pt x="2653593" y="176731"/>
                    </a:lnTo>
                    <a:lnTo>
                      <a:pt x="2752521" y="230833"/>
                    </a:lnTo>
                    <a:lnTo>
                      <a:pt x="2763561" y="238103"/>
                    </a:lnTo>
                    <a:lnTo>
                      <a:pt x="2764776" y="236609"/>
                    </a:lnTo>
                    <a:cubicBezTo>
                      <a:pt x="3318761" y="687035"/>
                      <a:pt x="3404939" y="1500322"/>
                      <a:pt x="2957653" y="2056846"/>
                    </a:cubicBezTo>
                    <a:lnTo>
                      <a:pt x="2794867" y="1926012"/>
                    </a:lnTo>
                    <a:cubicBezTo>
                      <a:pt x="3170184" y="1459033"/>
                      <a:pt x="3097872" y="776605"/>
                      <a:pt x="2633024" y="398652"/>
                    </a:cubicBezTo>
                    <a:lnTo>
                      <a:pt x="2635535" y="395564"/>
                    </a:lnTo>
                    <a:cubicBezTo>
                      <a:pt x="2458856" y="294299"/>
                      <a:pt x="2250796" y="159602"/>
                      <a:pt x="1912553" y="162771"/>
                    </a:cubicBezTo>
                    <a:cubicBezTo>
                      <a:pt x="1018501" y="171149"/>
                      <a:pt x="651082" y="745769"/>
                      <a:pt x="651082" y="1464934"/>
                    </a:cubicBezTo>
                    <a:cubicBezTo>
                      <a:pt x="651082" y="2065638"/>
                      <a:pt x="1045124" y="2571338"/>
                      <a:pt x="1581345" y="2720212"/>
                    </a:cubicBezTo>
                    <a:cubicBezTo>
                      <a:pt x="2189761" y="2865156"/>
                      <a:pt x="2916596" y="3085457"/>
                      <a:pt x="3019039" y="3381117"/>
                    </a:cubicBezTo>
                    <a:lnTo>
                      <a:pt x="3030682" y="3420409"/>
                    </a:lnTo>
                    <a:lnTo>
                      <a:pt x="3049304" y="3486532"/>
                    </a:lnTo>
                    <a:lnTo>
                      <a:pt x="3067926" y="3553859"/>
                    </a:lnTo>
                    <a:lnTo>
                      <a:pt x="3088874" y="3615173"/>
                    </a:lnTo>
                    <a:lnTo>
                      <a:pt x="3090086" y="3618138"/>
                    </a:lnTo>
                    <a:lnTo>
                      <a:pt x="1487028" y="3618138"/>
                    </a:lnTo>
                    <a:lnTo>
                      <a:pt x="1482754" y="3594736"/>
                    </a:lnTo>
                    <a:lnTo>
                      <a:pt x="1471115" y="3529813"/>
                    </a:lnTo>
                    <a:lnTo>
                      <a:pt x="1458312" y="3466094"/>
                    </a:lnTo>
                    <a:lnTo>
                      <a:pt x="1443182" y="3404780"/>
                    </a:lnTo>
                    <a:lnTo>
                      <a:pt x="1428052" y="3345869"/>
                    </a:lnTo>
                    <a:lnTo>
                      <a:pt x="1409430" y="3294173"/>
                    </a:lnTo>
                    <a:lnTo>
                      <a:pt x="1389645" y="3249689"/>
                    </a:lnTo>
                    <a:lnTo>
                      <a:pt x="1368696" y="3214824"/>
                    </a:lnTo>
                    <a:lnTo>
                      <a:pt x="1345419" y="3193183"/>
                    </a:lnTo>
                    <a:lnTo>
                      <a:pt x="1319814" y="3182363"/>
                    </a:lnTo>
                    <a:lnTo>
                      <a:pt x="1290717" y="3177554"/>
                    </a:lnTo>
                    <a:lnTo>
                      <a:pt x="1256965" y="3179958"/>
                    </a:lnTo>
                    <a:lnTo>
                      <a:pt x="1223213" y="3184767"/>
                    </a:lnTo>
                    <a:lnTo>
                      <a:pt x="1191790" y="3193183"/>
                    </a:lnTo>
                    <a:lnTo>
                      <a:pt x="1161529" y="3201598"/>
                    </a:lnTo>
                    <a:lnTo>
                      <a:pt x="1133597" y="3210015"/>
                    </a:lnTo>
                    <a:lnTo>
                      <a:pt x="1112647" y="3217228"/>
                    </a:lnTo>
                    <a:lnTo>
                      <a:pt x="1062602" y="3234059"/>
                    </a:lnTo>
                    <a:lnTo>
                      <a:pt x="1005573" y="3249689"/>
                    </a:lnTo>
                    <a:lnTo>
                      <a:pt x="941560" y="3262914"/>
                    </a:lnTo>
                    <a:lnTo>
                      <a:pt x="874056" y="3271330"/>
                    </a:lnTo>
                    <a:lnTo>
                      <a:pt x="806552" y="3278543"/>
                    </a:lnTo>
                    <a:lnTo>
                      <a:pt x="737886" y="3280948"/>
                    </a:lnTo>
                    <a:lnTo>
                      <a:pt x="672709" y="3276139"/>
                    </a:lnTo>
                    <a:lnTo>
                      <a:pt x="611025" y="3265318"/>
                    </a:lnTo>
                    <a:lnTo>
                      <a:pt x="577273" y="3256902"/>
                    </a:lnTo>
                    <a:lnTo>
                      <a:pt x="543521" y="3241274"/>
                    </a:lnTo>
                    <a:lnTo>
                      <a:pt x="509769" y="3223240"/>
                    </a:lnTo>
                    <a:lnTo>
                      <a:pt x="480674" y="3201598"/>
                    </a:lnTo>
                    <a:lnTo>
                      <a:pt x="450413" y="3175149"/>
                    </a:lnTo>
                    <a:lnTo>
                      <a:pt x="427136" y="3147498"/>
                    </a:lnTo>
                    <a:lnTo>
                      <a:pt x="410841" y="3112633"/>
                    </a:lnTo>
                    <a:lnTo>
                      <a:pt x="398039" y="3072958"/>
                    </a:lnTo>
                    <a:lnTo>
                      <a:pt x="393384" y="3029676"/>
                    </a:lnTo>
                    <a:lnTo>
                      <a:pt x="398039" y="2981586"/>
                    </a:lnTo>
                    <a:lnTo>
                      <a:pt x="403859" y="2947924"/>
                    </a:lnTo>
                    <a:lnTo>
                      <a:pt x="412006" y="2910653"/>
                    </a:lnTo>
                    <a:lnTo>
                      <a:pt x="421316" y="2872182"/>
                    </a:lnTo>
                    <a:lnTo>
                      <a:pt x="424808" y="2834911"/>
                    </a:lnTo>
                    <a:lnTo>
                      <a:pt x="424808" y="2795237"/>
                    </a:lnTo>
                    <a:lnTo>
                      <a:pt x="414333" y="2760372"/>
                    </a:lnTo>
                    <a:lnTo>
                      <a:pt x="403859" y="2741136"/>
                    </a:lnTo>
                    <a:lnTo>
                      <a:pt x="385236" y="2723102"/>
                    </a:lnTo>
                    <a:lnTo>
                      <a:pt x="365452" y="2709877"/>
                    </a:lnTo>
                    <a:lnTo>
                      <a:pt x="344502" y="2699057"/>
                    </a:lnTo>
                    <a:lnTo>
                      <a:pt x="323552" y="2683427"/>
                    </a:lnTo>
                    <a:lnTo>
                      <a:pt x="307259" y="2666596"/>
                    </a:lnTo>
                    <a:lnTo>
                      <a:pt x="294455" y="2644956"/>
                    </a:lnTo>
                    <a:lnTo>
                      <a:pt x="289800" y="2620911"/>
                    </a:lnTo>
                    <a:lnTo>
                      <a:pt x="292128" y="2596866"/>
                    </a:lnTo>
                    <a:lnTo>
                      <a:pt x="300275" y="2574023"/>
                    </a:lnTo>
                    <a:lnTo>
                      <a:pt x="310750" y="2554786"/>
                    </a:lnTo>
                    <a:lnTo>
                      <a:pt x="317733" y="2535551"/>
                    </a:lnTo>
                    <a:lnTo>
                      <a:pt x="283982" y="2511505"/>
                    </a:lnTo>
                    <a:lnTo>
                      <a:pt x="260703" y="2487461"/>
                    </a:lnTo>
                    <a:lnTo>
                      <a:pt x="247901" y="2463416"/>
                    </a:lnTo>
                    <a:lnTo>
                      <a:pt x="245574" y="2436966"/>
                    </a:lnTo>
                    <a:lnTo>
                      <a:pt x="249066" y="2412922"/>
                    </a:lnTo>
                    <a:lnTo>
                      <a:pt x="258376" y="2386471"/>
                    </a:lnTo>
                    <a:lnTo>
                      <a:pt x="271178" y="2360023"/>
                    </a:lnTo>
                    <a:lnTo>
                      <a:pt x="285145" y="2333572"/>
                    </a:lnTo>
                    <a:lnTo>
                      <a:pt x="297948" y="2305921"/>
                    </a:lnTo>
                    <a:lnTo>
                      <a:pt x="310750" y="2279471"/>
                    </a:lnTo>
                    <a:lnTo>
                      <a:pt x="317733" y="2250617"/>
                    </a:lnTo>
                    <a:lnTo>
                      <a:pt x="294455" y="2228976"/>
                    </a:lnTo>
                    <a:lnTo>
                      <a:pt x="261868" y="2212145"/>
                    </a:lnTo>
                    <a:lnTo>
                      <a:pt x="225789" y="2196515"/>
                    </a:lnTo>
                    <a:lnTo>
                      <a:pt x="188545" y="2183290"/>
                    </a:lnTo>
                    <a:lnTo>
                      <a:pt x="150138" y="2170066"/>
                    </a:lnTo>
                    <a:lnTo>
                      <a:pt x="111731" y="2156841"/>
                    </a:lnTo>
                    <a:lnTo>
                      <a:pt x="75651" y="2141212"/>
                    </a:lnTo>
                    <a:lnTo>
                      <a:pt x="46554" y="2124381"/>
                    </a:lnTo>
                    <a:lnTo>
                      <a:pt x="20950" y="2100335"/>
                    </a:lnTo>
                    <a:lnTo>
                      <a:pt x="5820" y="2071482"/>
                    </a:lnTo>
                    <a:lnTo>
                      <a:pt x="0" y="2041425"/>
                    </a:lnTo>
                    <a:lnTo>
                      <a:pt x="4656" y="2012571"/>
                    </a:lnTo>
                    <a:lnTo>
                      <a:pt x="15130" y="1986122"/>
                    </a:lnTo>
                    <a:lnTo>
                      <a:pt x="31424" y="1964481"/>
                    </a:lnTo>
                    <a:lnTo>
                      <a:pt x="51209" y="1942841"/>
                    </a:lnTo>
                    <a:lnTo>
                      <a:pt x="69831" y="1924807"/>
                    </a:lnTo>
                    <a:lnTo>
                      <a:pt x="84961" y="1910380"/>
                    </a:lnTo>
                    <a:lnTo>
                      <a:pt x="129188" y="1857481"/>
                    </a:lnTo>
                    <a:lnTo>
                      <a:pt x="175742" y="1809391"/>
                    </a:lnTo>
                    <a:lnTo>
                      <a:pt x="222297" y="1761301"/>
                    </a:lnTo>
                    <a:lnTo>
                      <a:pt x="266523" y="1708402"/>
                    </a:lnTo>
                    <a:lnTo>
                      <a:pt x="308423" y="1656704"/>
                    </a:lnTo>
                    <a:lnTo>
                      <a:pt x="346829" y="1597795"/>
                    </a:lnTo>
                    <a:lnTo>
                      <a:pt x="378254" y="1534075"/>
                    </a:lnTo>
                    <a:lnTo>
                      <a:pt x="395711" y="1481176"/>
                    </a:lnTo>
                    <a:lnTo>
                      <a:pt x="401531" y="1429479"/>
                    </a:lnTo>
                    <a:lnTo>
                      <a:pt x="401531" y="1374175"/>
                    </a:lnTo>
                    <a:cubicBezTo>
                      <a:pt x="401143" y="1354538"/>
                      <a:pt x="400754" y="1334901"/>
                      <a:pt x="400367" y="1315264"/>
                    </a:cubicBezTo>
                    <a:lnTo>
                      <a:pt x="398039" y="1256355"/>
                    </a:lnTo>
                    <a:lnTo>
                      <a:pt x="400367" y="1192635"/>
                    </a:lnTo>
                    <a:lnTo>
                      <a:pt x="406186" y="1125309"/>
                    </a:lnTo>
                    <a:lnTo>
                      <a:pt x="471362" y="847589"/>
                    </a:lnTo>
                    <a:lnTo>
                      <a:pt x="512097" y="746600"/>
                    </a:lnTo>
                    <a:lnTo>
                      <a:pt x="560979" y="652824"/>
                    </a:lnTo>
                    <a:lnTo>
                      <a:pt x="618008" y="565059"/>
                    </a:lnTo>
                    <a:lnTo>
                      <a:pt x="683184" y="482103"/>
                    </a:lnTo>
                    <a:lnTo>
                      <a:pt x="755343" y="406361"/>
                    </a:lnTo>
                    <a:lnTo>
                      <a:pt x="833322" y="336631"/>
                    </a:lnTo>
                    <a:lnTo>
                      <a:pt x="918283" y="272912"/>
                    </a:lnTo>
                    <a:lnTo>
                      <a:pt x="1006736" y="216405"/>
                    </a:lnTo>
                    <a:lnTo>
                      <a:pt x="1102172" y="165911"/>
                    </a:lnTo>
                    <a:lnTo>
                      <a:pt x="1199936" y="123832"/>
                    </a:lnTo>
                    <a:lnTo>
                      <a:pt x="1298864" y="86563"/>
                    </a:lnTo>
                    <a:lnTo>
                      <a:pt x="1631727" y="108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4B2BD0FE-6C6C-4AB5-AEAB-DB3784205259}"/>
                  </a:ext>
                </a:extLst>
              </p:cNvPr>
              <p:cNvGrpSpPr/>
              <p:nvPr/>
            </p:nvGrpSpPr>
            <p:grpSpPr>
              <a:xfrm>
                <a:off x="4023554" y="4019367"/>
                <a:ext cx="1008112" cy="734938"/>
                <a:chOff x="3509379" y="4293096"/>
                <a:chExt cx="1008112" cy="734938"/>
              </a:xfrm>
            </p:grpSpPr>
            <p:sp>
              <p:nvSpPr>
                <p:cNvPr id="130" name="Rounded Rectangle 10">
                  <a:extLst>
                    <a:ext uri="{FF2B5EF4-FFF2-40B4-BE49-F238E27FC236}">
                      <a16:creationId xmlns:a16="http://schemas.microsoft.com/office/drawing/2014/main" id="{10DE1C25-48F6-48C5-9B0B-E72BF88FC68A}"/>
                    </a:ext>
                  </a:extLst>
                </p:cNvPr>
                <p:cNvSpPr/>
                <p:nvPr/>
              </p:nvSpPr>
              <p:spPr>
                <a:xfrm>
                  <a:off x="3509379" y="4293096"/>
                  <a:ext cx="1008112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1" name="Rounded Rectangle 13">
                  <a:extLst>
                    <a:ext uri="{FF2B5EF4-FFF2-40B4-BE49-F238E27FC236}">
                      <a16:creationId xmlns:a16="http://schemas.microsoft.com/office/drawing/2014/main" id="{F2EE876F-0D45-4E99-8224-C2026736BC93}"/>
                    </a:ext>
                  </a:extLst>
                </p:cNvPr>
                <p:cNvSpPr/>
                <p:nvPr/>
              </p:nvSpPr>
              <p:spPr>
                <a:xfrm>
                  <a:off x="3581435" y="4537695"/>
                  <a:ext cx="864000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2" name="Chord 131">
                  <a:extLst>
                    <a:ext uri="{FF2B5EF4-FFF2-40B4-BE49-F238E27FC236}">
                      <a16:creationId xmlns:a16="http://schemas.microsoft.com/office/drawing/2014/main" id="{9FBA1DD6-B5B8-407A-8111-4D2736D7A8F2}"/>
                    </a:ext>
                  </a:extLst>
                </p:cNvPr>
                <p:cNvSpPr/>
                <p:nvPr/>
              </p:nvSpPr>
              <p:spPr>
                <a:xfrm>
                  <a:off x="3766973" y="4535109"/>
                  <a:ext cx="492925" cy="492925"/>
                </a:xfrm>
                <a:prstGeom prst="chord">
                  <a:avLst>
                    <a:gd name="adj1" fmla="val 21471232"/>
                    <a:gd name="adj2" fmla="val 10878117"/>
                  </a:avLst>
                </a:prstGeom>
                <a:solidFill>
                  <a:schemeClr val="tx2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29" name="Freeform 18">
                <a:extLst>
                  <a:ext uri="{FF2B5EF4-FFF2-40B4-BE49-F238E27FC236}">
                    <a16:creationId xmlns:a16="http://schemas.microsoft.com/office/drawing/2014/main" id="{4B4F0FB0-1CBE-46B6-BF1F-7D8BB938C5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60064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631727" y="10821"/>
                    </a:lnTo>
                    <a:lnTo>
                      <a:pt x="1298864" y="86563"/>
                    </a:lnTo>
                    <a:lnTo>
                      <a:pt x="1199936" y="123832"/>
                    </a:lnTo>
                    <a:lnTo>
                      <a:pt x="1102172" y="165911"/>
                    </a:lnTo>
                    <a:lnTo>
                      <a:pt x="1006736" y="216405"/>
                    </a:lnTo>
                    <a:lnTo>
                      <a:pt x="918283" y="272912"/>
                    </a:lnTo>
                    <a:lnTo>
                      <a:pt x="833322" y="336631"/>
                    </a:lnTo>
                    <a:lnTo>
                      <a:pt x="755343" y="406361"/>
                    </a:lnTo>
                    <a:lnTo>
                      <a:pt x="683184" y="482103"/>
                    </a:lnTo>
                    <a:lnTo>
                      <a:pt x="618008" y="565059"/>
                    </a:lnTo>
                    <a:lnTo>
                      <a:pt x="560979" y="652824"/>
                    </a:lnTo>
                    <a:lnTo>
                      <a:pt x="512097" y="746600"/>
                    </a:lnTo>
                    <a:lnTo>
                      <a:pt x="471362" y="847589"/>
                    </a:lnTo>
                    <a:lnTo>
                      <a:pt x="406186" y="1125309"/>
                    </a:lnTo>
                    <a:lnTo>
                      <a:pt x="400367" y="1192635"/>
                    </a:lnTo>
                    <a:lnTo>
                      <a:pt x="398039" y="1256355"/>
                    </a:lnTo>
                    <a:lnTo>
                      <a:pt x="400367" y="1315264"/>
                    </a:lnTo>
                    <a:cubicBezTo>
                      <a:pt x="400754" y="1334901"/>
                      <a:pt x="401143" y="1354538"/>
                      <a:pt x="401531" y="1374175"/>
                    </a:cubicBezTo>
                    <a:lnTo>
                      <a:pt x="401531" y="1429479"/>
                    </a:lnTo>
                    <a:lnTo>
                      <a:pt x="395711" y="1481176"/>
                    </a:lnTo>
                    <a:lnTo>
                      <a:pt x="378254" y="1534075"/>
                    </a:lnTo>
                    <a:lnTo>
                      <a:pt x="346829" y="1597795"/>
                    </a:lnTo>
                    <a:lnTo>
                      <a:pt x="308423" y="1656704"/>
                    </a:lnTo>
                    <a:lnTo>
                      <a:pt x="266523" y="1708402"/>
                    </a:lnTo>
                    <a:lnTo>
                      <a:pt x="222297" y="1761301"/>
                    </a:lnTo>
                    <a:lnTo>
                      <a:pt x="175742" y="1809391"/>
                    </a:lnTo>
                    <a:lnTo>
                      <a:pt x="129188" y="1857481"/>
                    </a:lnTo>
                    <a:lnTo>
                      <a:pt x="84961" y="1910380"/>
                    </a:lnTo>
                    <a:lnTo>
                      <a:pt x="69831" y="1924807"/>
                    </a:lnTo>
                    <a:lnTo>
                      <a:pt x="51209" y="1942841"/>
                    </a:lnTo>
                    <a:lnTo>
                      <a:pt x="31424" y="1964481"/>
                    </a:lnTo>
                    <a:lnTo>
                      <a:pt x="15130" y="1986122"/>
                    </a:lnTo>
                    <a:lnTo>
                      <a:pt x="4656" y="2012571"/>
                    </a:lnTo>
                    <a:lnTo>
                      <a:pt x="0" y="2041425"/>
                    </a:lnTo>
                    <a:lnTo>
                      <a:pt x="5820" y="2071482"/>
                    </a:lnTo>
                    <a:lnTo>
                      <a:pt x="20950" y="2100335"/>
                    </a:lnTo>
                    <a:lnTo>
                      <a:pt x="46554" y="2124381"/>
                    </a:lnTo>
                    <a:lnTo>
                      <a:pt x="75651" y="2141212"/>
                    </a:lnTo>
                    <a:lnTo>
                      <a:pt x="111731" y="2156841"/>
                    </a:lnTo>
                    <a:lnTo>
                      <a:pt x="150138" y="2170066"/>
                    </a:lnTo>
                    <a:lnTo>
                      <a:pt x="188545" y="2183290"/>
                    </a:lnTo>
                    <a:lnTo>
                      <a:pt x="225789" y="2196515"/>
                    </a:lnTo>
                    <a:lnTo>
                      <a:pt x="261868" y="2212145"/>
                    </a:lnTo>
                    <a:lnTo>
                      <a:pt x="294455" y="2228976"/>
                    </a:lnTo>
                    <a:lnTo>
                      <a:pt x="317733" y="2250617"/>
                    </a:lnTo>
                    <a:lnTo>
                      <a:pt x="310750" y="2279471"/>
                    </a:lnTo>
                    <a:lnTo>
                      <a:pt x="297948" y="2305921"/>
                    </a:lnTo>
                    <a:lnTo>
                      <a:pt x="285145" y="2333572"/>
                    </a:lnTo>
                    <a:lnTo>
                      <a:pt x="271178" y="2360023"/>
                    </a:lnTo>
                    <a:lnTo>
                      <a:pt x="258376" y="2386471"/>
                    </a:lnTo>
                    <a:lnTo>
                      <a:pt x="249066" y="2412922"/>
                    </a:lnTo>
                    <a:lnTo>
                      <a:pt x="245574" y="2436966"/>
                    </a:lnTo>
                    <a:lnTo>
                      <a:pt x="247901" y="2463416"/>
                    </a:lnTo>
                    <a:lnTo>
                      <a:pt x="260703" y="2487461"/>
                    </a:lnTo>
                    <a:lnTo>
                      <a:pt x="283982" y="2511505"/>
                    </a:lnTo>
                    <a:lnTo>
                      <a:pt x="317733" y="2535551"/>
                    </a:lnTo>
                    <a:lnTo>
                      <a:pt x="310750" y="2554786"/>
                    </a:lnTo>
                    <a:lnTo>
                      <a:pt x="300275" y="2574023"/>
                    </a:lnTo>
                    <a:lnTo>
                      <a:pt x="292128" y="2596866"/>
                    </a:lnTo>
                    <a:lnTo>
                      <a:pt x="289800" y="2620911"/>
                    </a:lnTo>
                    <a:lnTo>
                      <a:pt x="294455" y="2644956"/>
                    </a:lnTo>
                    <a:lnTo>
                      <a:pt x="307259" y="2666596"/>
                    </a:lnTo>
                    <a:lnTo>
                      <a:pt x="323552" y="2683427"/>
                    </a:lnTo>
                    <a:lnTo>
                      <a:pt x="344502" y="2699057"/>
                    </a:lnTo>
                    <a:lnTo>
                      <a:pt x="365452" y="2709877"/>
                    </a:lnTo>
                    <a:lnTo>
                      <a:pt x="385236" y="2723102"/>
                    </a:lnTo>
                    <a:lnTo>
                      <a:pt x="403859" y="2741136"/>
                    </a:lnTo>
                    <a:lnTo>
                      <a:pt x="414333" y="2760372"/>
                    </a:lnTo>
                    <a:lnTo>
                      <a:pt x="424808" y="2795237"/>
                    </a:lnTo>
                    <a:lnTo>
                      <a:pt x="424808" y="2834911"/>
                    </a:lnTo>
                    <a:lnTo>
                      <a:pt x="421316" y="2872182"/>
                    </a:lnTo>
                    <a:lnTo>
                      <a:pt x="412006" y="2910653"/>
                    </a:lnTo>
                    <a:lnTo>
                      <a:pt x="403859" y="2947924"/>
                    </a:lnTo>
                    <a:lnTo>
                      <a:pt x="398039" y="2981586"/>
                    </a:lnTo>
                    <a:lnTo>
                      <a:pt x="393384" y="3029676"/>
                    </a:lnTo>
                    <a:lnTo>
                      <a:pt x="398039" y="3072958"/>
                    </a:lnTo>
                    <a:lnTo>
                      <a:pt x="410841" y="3112633"/>
                    </a:lnTo>
                    <a:lnTo>
                      <a:pt x="427136" y="3147498"/>
                    </a:lnTo>
                    <a:lnTo>
                      <a:pt x="450413" y="3175149"/>
                    </a:lnTo>
                    <a:lnTo>
                      <a:pt x="480674" y="3201598"/>
                    </a:lnTo>
                    <a:lnTo>
                      <a:pt x="509769" y="3223240"/>
                    </a:lnTo>
                    <a:lnTo>
                      <a:pt x="543521" y="3241274"/>
                    </a:lnTo>
                    <a:lnTo>
                      <a:pt x="577273" y="3256902"/>
                    </a:lnTo>
                    <a:lnTo>
                      <a:pt x="611025" y="3265318"/>
                    </a:lnTo>
                    <a:lnTo>
                      <a:pt x="672709" y="3276139"/>
                    </a:lnTo>
                    <a:lnTo>
                      <a:pt x="737886" y="3280948"/>
                    </a:lnTo>
                    <a:lnTo>
                      <a:pt x="806552" y="3278543"/>
                    </a:lnTo>
                    <a:lnTo>
                      <a:pt x="874056" y="3271330"/>
                    </a:lnTo>
                    <a:lnTo>
                      <a:pt x="941560" y="3262914"/>
                    </a:lnTo>
                    <a:lnTo>
                      <a:pt x="1005573" y="3249689"/>
                    </a:lnTo>
                    <a:lnTo>
                      <a:pt x="1062602" y="3234059"/>
                    </a:lnTo>
                    <a:lnTo>
                      <a:pt x="1112647" y="3217228"/>
                    </a:lnTo>
                    <a:lnTo>
                      <a:pt x="1133597" y="3210015"/>
                    </a:lnTo>
                    <a:lnTo>
                      <a:pt x="1161529" y="3201598"/>
                    </a:lnTo>
                    <a:lnTo>
                      <a:pt x="1191790" y="3193183"/>
                    </a:lnTo>
                    <a:lnTo>
                      <a:pt x="1223213" y="3184767"/>
                    </a:lnTo>
                    <a:lnTo>
                      <a:pt x="1256965" y="3179958"/>
                    </a:lnTo>
                    <a:lnTo>
                      <a:pt x="1290717" y="3177554"/>
                    </a:lnTo>
                    <a:lnTo>
                      <a:pt x="1319814" y="3182363"/>
                    </a:lnTo>
                    <a:lnTo>
                      <a:pt x="1345419" y="3193183"/>
                    </a:lnTo>
                    <a:lnTo>
                      <a:pt x="1368696" y="3214824"/>
                    </a:lnTo>
                    <a:lnTo>
                      <a:pt x="1389645" y="3249689"/>
                    </a:lnTo>
                    <a:lnTo>
                      <a:pt x="1409430" y="3294173"/>
                    </a:lnTo>
                    <a:lnTo>
                      <a:pt x="1428052" y="3345869"/>
                    </a:lnTo>
                    <a:lnTo>
                      <a:pt x="1443182" y="3404780"/>
                    </a:lnTo>
                    <a:lnTo>
                      <a:pt x="1458312" y="3466094"/>
                    </a:lnTo>
                    <a:lnTo>
                      <a:pt x="1471115" y="3529813"/>
                    </a:lnTo>
                    <a:lnTo>
                      <a:pt x="1482754" y="3594736"/>
                    </a:lnTo>
                    <a:lnTo>
                      <a:pt x="1487029" y="3618138"/>
                    </a:lnTo>
                    <a:lnTo>
                      <a:pt x="3090086" y="3618138"/>
                    </a:lnTo>
                    <a:lnTo>
                      <a:pt x="3088874" y="3615173"/>
                    </a:lnTo>
                    <a:lnTo>
                      <a:pt x="3067926" y="3553859"/>
                    </a:lnTo>
                    <a:lnTo>
                      <a:pt x="3049304" y="3486532"/>
                    </a:lnTo>
                    <a:lnTo>
                      <a:pt x="3030682" y="3420409"/>
                    </a:lnTo>
                    <a:lnTo>
                      <a:pt x="3019039" y="3381117"/>
                    </a:lnTo>
                    <a:cubicBezTo>
                      <a:pt x="2916596" y="3085457"/>
                      <a:pt x="2189761" y="2865156"/>
                      <a:pt x="1581345" y="2720212"/>
                    </a:cubicBezTo>
                    <a:cubicBezTo>
                      <a:pt x="1045124" y="2571338"/>
                      <a:pt x="651082" y="2065638"/>
                      <a:pt x="651082" y="1464934"/>
                    </a:cubicBezTo>
                    <a:cubicBezTo>
                      <a:pt x="651082" y="745769"/>
                      <a:pt x="1018501" y="171149"/>
                      <a:pt x="1912553" y="162771"/>
                    </a:cubicBezTo>
                    <a:cubicBezTo>
                      <a:pt x="2250796" y="159602"/>
                      <a:pt x="2458856" y="294299"/>
                      <a:pt x="2635535" y="395564"/>
                    </a:cubicBezTo>
                    <a:lnTo>
                      <a:pt x="2633024" y="398652"/>
                    </a:lnTo>
                    <a:cubicBezTo>
                      <a:pt x="3097872" y="776605"/>
                      <a:pt x="3170184" y="1459033"/>
                      <a:pt x="2794867" y="1926012"/>
                    </a:cubicBezTo>
                    <a:lnTo>
                      <a:pt x="2957653" y="2056846"/>
                    </a:lnTo>
                    <a:cubicBezTo>
                      <a:pt x="3404939" y="1500322"/>
                      <a:pt x="3318761" y="687035"/>
                      <a:pt x="2764776" y="236609"/>
                    </a:cubicBezTo>
                    <a:lnTo>
                      <a:pt x="2763561" y="238103"/>
                    </a:lnTo>
                    <a:lnTo>
                      <a:pt x="2752521" y="230833"/>
                    </a:lnTo>
                    <a:lnTo>
                      <a:pt x="2653593" y="176731"/>
                    </a:lnTo>
                    <a:lnTo>
                      <a:pt x="2545354" y="131046"/>
                    </a:lnTo>
                    <a:lnTo>
                      <a:pt x="2433624" y="88967"/>
                    </a:lnTo>
                    <a:lnTo>
                      <a:pt x="2312583" y="56506"/>
                    </a:lnTo>
                    <a:lnTo>
                      <a:pt x="2185723" y="30056"/>
                    </a:lnTo>
                    <a:lnTo>
                      <a:pt x="2053042" y="12022"/>
                    </a:lnTo>
                    <a:lnTo>
                      <a:pt x="1913381" y="12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133" name="Graphic 33">
              <a:extLst>
                <a:ext uri="{FF2B5EF4-FFF2-40B4-BE49-F238E27FC236}">
                  <a16:creationId xmlns:a16="http://schemas.microsoft.com/office/drawing/2014/main" id="{2F60F083-4123-40E0-AA47-5EC4D0350120}"/>
                </a:ext>
              </a:extLst>
            </p:cNvPr>
            <p:cNvGrpSpPr/>
            <p:nvPr/>
          </p:nvGrpSpPr>
          <p:grpSpPr>
            <a:xfrm>
              <a:off x="5396784" y="2778453"/>
              <a:ext cx="1364502" cy="1261798"/>
              <a:chOff x="7424910" y="2405641"/>
              <a:chExt cx="1771650" cy="1638300"/>
            </a:xfrm>
            <a:solidFill>
              <a:schemeClr val="accent2"/>
            </a:solidFill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409CF98-DECA-46E6-8541-7FBB24714DD2}"/>
                  </a:ext>
                </a:extLst>
              </p:cNvPr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avLst/>
                <a:gdLst>
                  <a:gd name="connsiteX0" fmla="*/ 749141 w 885825"/>
                  <a:gd name="connsiteY0" fmla="*/ 1281042 h 1647825"/>
                  <a:gd name="connsiteX1" fmla="*/ 858679 w 885825"/>
                  <a:gd name="connsiteY1" fmla="*/ 1312474 h 1647825"/>
                  <a:gd name="connsiteX2" fmla="*/ 858679 w 885825"/>
                  <a:gd name="connsiteY2" fmla="*/ 1287709 h 1647825"/>
                  <a:gd name="connsiteX3" fmla="*/ 861536 w 885825"/>
                  <a:gd name="connsiteY3" fmla="*/ 1006722 h 1647825"/>
                  <a:gd name="connsiteX4" fmla="*/ 855821 w 885825"/>
                  <a:gd name="connsiteY4" fmla="*/ 975289 h 1647825"/>
                  <a:gd name="connsiteX5" fmla="*/ 791051 w 885825"/>
                  <a:gd name="connsiteY5" fmla="*/ 885754 h 1647825"/>
                  <a:gd name="connsiteX6" fmla="*/ 770096 w 885825"/>
                  <a:gd name="connsiteY6" fmla="*/ 880039 h 1647825"/>
                  <a:gd name="connsiteX7" fmla="*/ 745331 w 885825"/>
                  <a:gd name="connsiteY7" fmla="*/ 880039 h 1647825"/>
                  <a:gd name="connsiteX8" fmla="*/ 718661 w 885825"/>
                  <a:gd name="connsiteY8" fmla="*/ 884802 h 1647825"/>
                  <a:gd name="connsiteX9" fmla="*/ 630079 w 885825"/>
                  <a:gd name="connsiteY9" fmla="*/ 1042917 h 1647825"/>
                  <a:gd name="connsiteX10" fmla="*/ 618649 w 885825"/>
                  <a:gd name="connsiteY10" fmla="*/ 1060062 h 1647825"/>
                  <a:gd name="connsiteX11" fmla="*/ 604361 w 885825"/>
                  <a:gd name="connsiteY11" fmla="*/ 1049584 h 1647825"/>
                  <a:gd name="connsiteX12" fmla="*/ 711041 w 885825"/>
                  <a:gd name="connsiteY12" fmla="*/ 859084 h 1647825"/>
                  <a:gd name="connsiteX13" fmla="*/ 737711 w 885825"/>
                  <a:gd name="connsiteY13" fmla="*/ 854322 h 1647825"/>
                  <a:gd name="connsiteX14" fmla="*/ 768191 w 885825"/>
                  <a:gd name="connsiteY14" fmla="*/ 857179 h 1647825"/>
                  <a:gd name="connsiteX15" fmla="*/ 846296 w 885825"/>
                  <a:gd name="connsiteY15" fmla="*/ 891469 h 1647825"/>
                  <a:gd name="connsiteX16" fmla="*/ 855821 w 885825"/>
                  <a:gd name="connsiteY16" fmla="*/ 707637 h 1647825"/>
                  <a:gd name="connsiteX17" fmla="*/ 856774 w 885825"/>
                  <a:gd name="connsiteY17" fmla="*/ 681919 h 1647825"/>
                  <a:gd name="connsiteX18" fmla="*/ 863441 w 885825"/>
                  <a:gd name="connsiteY18" fmla="*/ 650487 h 1647825"/>
                  <a:gd name="connsiteX19" fmla="*/ 868204 w 885825"/>
                  <a:gd name="connsiteY19" fmla="*/ 619054 h 1647825"/>
                  <a:gd name="connsiteX20" fmla="*/ 856774 w 885825"/>
                  <a:gd name="connsiteY20" fmla="*/ 311397 h 1647825"/>
                  <a:gd name="connsiteX21" fmla="*/ 856774 w 885825"/>
                  <a:gd name="connsiteY21" fmla="*/ 280917 h 1647825"/>
                  <a:gd name="connsiteX22" fmla="*/ 856774 w 885825"/>
                  <a:gd name="connsiteY22" fmla="*/ 220909 h 1647825"/>
                  <a:gd name="connsiteX23" fmla="*/ 854869 w 885825"/>
                  <a:gd name="connsiteY23" fmla="*/ 221862 h 1647825"/>
                  <a:gd name="connsiteX24" fmla="*/ 776764 w 885825"/>
                  <a:gd name="connsiteY24" fmla="*/ 71367 h 1647825"/>
                  <a:gd name="connsiteX25" fmla="*/ 750094 w 885825"/>
                  <a:gd name="connsiteY25" fmla="*/ 50412 h 1647825"/>
                  <a:gd name="connsiteX26" fmla="*/ 656749 w 885825"/>
                  <a:gd name="connsiteY26" fmla="*/ 12312 h 1647825"/>
                  <a:gd name="connsiteX27" fmla="*/ 623411 w 885825"/>
                  <a:gd name="connsiteY27" fmla="*/ 8502 h 1647825"/>
                  <a:gd name="connsiteX28" fmla="*/ 391954 w 885825"/>
                  <a:gd name="connsiteY28" fmla="*/ 227577 h 1647825"/>
                  <a:gd name="connsiteX29" fmla="*/ 405289 w 885825"/>
                  <a:gd name="connsiteY29" fmla="*/ 253294 h 1647825"/>
                  <a:gd name="connsiteX30" fmla="*/ 520541 w 885825"/>
                  <a:gd name="connsiteY30" fmla="*/ 332352 h 1647825"/>
                  <a:gd name="connsiteX31" fmla="*/ 551021 w 885825"/>
                  <a:gd name="connsiteY31" fmla="*/ 335209 h 1647825"/>
                  <a:gd name="connsiteX32" fmla="*/ 718661 w 885825"/>
                  <a:gd name="connsiteY32" fmla="*/ 198049 h 1647825"/>
                  <a:gd name="connsiteX33" fmla="*/ 722471 w 885825"/>
                  <a:gd name="connsiteY33" fmla="*/ 163759 h 1647825"/>
                  <a:gd name="connsiteX34" fmla="*/ 743426 w 885825"/>
                  <a:gd name="connsiteY34" fmla="*/ 146614 h 1647825"/>
                  <a:gd name="connsiteX35" fmla="*/ 758666 w 885825"/>
                  <a:gd name="connsiteY35" fmla="*/ 164712 h 1647825"/>
                  <a:gd name="connsiteX36" fmla="*/ 635794 w 885825"/>
                  <a:gd name="connsiteY36" fmla="*/ 353307 h 1647825"/>
                  <a:gd name="connsiteX37" fmla="*/ 708184 w 885825"/>
                  <a:gd name="connsiteY37" fmla="*/ 407599 h 1647825"/>
                  <a:gd name="connsiteX38" fmla="*/ 726281 w 885825"/>
                  <a:gd name="connsiteY38" fmla="*/ 432364 h 1647825"/>
                  <a:gd name="connsiteX39" fmla="*/ 757714 w 885825"/>
                  <a:gd name="connsiteY39" fmla="*/ 584764 h 1647825"/>
                  <a:gd name="connsiteX40" fmla="*/ 751046 w 885825"/>
                  <a:gd name="connsiteY40" fmla="*/ 611434 h 1647825"/>
                  <a:gd name="connsiteX41" fmla="*/ 741521 w 885825"/>
                  <a:gd name="connsiteY41" fmla="*/ 637152 h 1647825"/>
                  <a:gd name="connsiteX42" fmla="*/ 727234 w 885825"/>
                  <a:gd name="connsiteY42" fmla="*/ 661917 h 1647825"/>
                  <a:gd name="connsiteX43" fmla="*/ 687229 w 885825"/>
                  <a:gd name="connsiteY43" fmla="*/ 706684 h 1647825"/>
                  <a:gd name="connsiteX44" fmla="*/ 737711 w 885825"/>
                  <a:gd name="connsiteY44" fmla="*/ 786694 h 1647825"/>
                  <a:gd name="connsiteX45" fmla="*/ 760571 w 885825"/>
                  <a:gd name="connsiteY45" fmla="*/ 796219 h 1647825"/>
                  <a:gd name="connsiteX46" fmla="*/ 788194 w 885825"/>
                  <a:gd name="connsiteY46" fmla="*/ 799077 h 1647825"/>
                  <a:gd name="connsiteX47" fmla="*/ 783431 w 885825"/>
                  <a:gd name="connsiteY47" fmla="*/ 835272 h 1647825"/>
                  <a:gd name="connsiteX48" fmla="*/ 752951 w 885825"/>
                  <a:gd name="connsiteY48" fmla="*/ 830509 h 1647825"/>
                  <a:gd name="connsiteX49" fmla="*/ 724376 w 885825"/>
                  <a:gd name="connsiteY49" fmla="*/ 820032 h 1647825"/>
                  <a:gd name="connsiteX50" fmla="*/ 653891 w 885825"/>
                  <a:gd name="connsiteY50" fmla="*/ 728592 h 1647825"/>
                  <a:gd name="connsiteX51" fmla="*/ 381476 w 885825"/>
                  <a:gd name="connsiteY51" fmla="*/ 658107 h 1647825"/>
                  <a:gd name="connsiteX52" fmla="*/ 384334 w 885825"/>
                  <a:gd name="connsiteY52" fmla="*/ 635247 h 1647825"/>
                  <a:gd name="connsiteX53" fmla="*/ 411004 w 885825"/>
                  <a:gd name="connsiteY53" fmla="*/ 639057 h 1647825"/>
                  <a:gd name="connsiteX54" fmla="*/ 541496 w 885825"/>
                  <a:gd name="connsiteY54" fmla="*/ 717162 h 1647825"/>
                  <a:gd name="connsiteX55" fmla="*/ 552926 w 885825"/>
                  <a:gd name="connsiteY55" fmla="*/ 716209 h 1647825"/>
                  <a:gd name="connsiteX56" fmla="*/ 693896 w 885825"/>
                  <a:gd name="connsiteY56" fmla="*/ 638104 h 1647825"/>
                  <a:gd name="connsiteX57" fmla="*/ 710089 w 885825"/>
                  <a:gd name="connsiteY57" fmla="*/ 608577 h 1647825"/>
                  <a:gd name="connsiteX58" fmla="*/ 710089 w 885825"/>
                  <a:gd name="connsiteY58" fmla="*/ 475227 h 1647825"/>
                  <a:gd name="connsiteX59" fmla="*/ 693896 w 885825"/>
                  <a:gd name="connsiteY59" fmla="*/ 445699 h 1647825"/>
                  <a:gd name="connsiteX60" fmla="*/ 551974 w 885825"/>
                  <a:gd name="connsiteY60" fmla="*/ 370452 h 1647825"/>
                  <a:gd name="connsiteX61" fmla="*/ 532924 w 885825"/>
                  <a:gd name="connsiteY61" fmla="*/ 368547 h 1647825"/>
                  <a:gd name="connsiteX62" fmla="*/ 397669 w 885825"/>
                  <a:gd name="connsiteY62" fmla="*/ 301872 h 1647825"/>
                  <a:gd name="connsiteX63" fmla="*/ 371951 w 885825"/>
                  <a:gd name="connsiteY63" fmla="*/ 293299 h 1647825"/>
                  <a:gd name="connsiteX64" fmla="*/ 180499 w 885825"/>
                  <a:gd name="connsiteY64" fmla="*/ 376167 h 1647825"/>
                  <a:gd name="connsiteX65" fmla="*/ 175736 w 885825"/>
                  <a:gd name="connsiteY65" fmla="*/ 505707 h 1647825"/>
                  <a:gd name="connsiteX66" fmla="*/ 181451 w 885825"/>
                  <a:gd name="connsiteY66" fmla="*/ 532377 h 1647825"/>
                  <a:gd name="connsiteX67" fmla="*/ 202406 w 885825"/>
                  <a:gd name="connsiteY67" fmla="*/ 580954 h 1647825"/>
                  <a:gd name="connsiteX68" fmla="*/ 217646 w 885825"/>
                  <a:gd name="connsiteY68" fmla="*/ 581907 h 1647825"/>
                  <a:gd name="connsiteX69" fmla="*/ 239554 w 885825"/>
                  <a:gd name="connsiteY69" fmla="*/ 580002 h 1647825"/>
                  <a:gd name="connsiteX70" fmla="*/ 260509 w 885825"/>
                  <a:gd name="connsiteY70" fmla="*/ 575239 h 1647825"/>
                  <a:gd name="connsiteX71" fmla="*/ 344329 w 885825"/>
                  <a:gd name="connsiteY71" fmla="*/ 490467 h 1647825"/>
                  <a:gd name="connsiteX72" fmla="*/ 351949 w 885825"/>
                  <a:gd name="connsiteY72" fmla="*/ 465702 h 1647825"/>
                  <a:gd name="connsiteX73" fmla="*/ 361474 w 885825"/>
                  <a:gd name="connsiteY73" fmla="*/ 415219 h 1647825"/>
                  <a:gd name="connsiteX74" fmla="*/ 390049 w 885825"/>
                  <a:gd name="connsiteY74" fmla="*/ 424744 h 1647825"/>
                  <a:gd name="connsiteX75" fmla="*/ 325279 w 885825"/>
                  <a:gd name="connsiteY75" fmla="*/ 580954 h 1647825"/>
                  <a:gd name="connsiteX76" fmla="*/ 301466 w 885825"/>
                  <a:gd name="connsiteY76" fmla="*/ 597147 h 1647825"/>
                  <a:gd name="connsiteX77" fmla="*/ 218599 w 885825"/>
                  <a:gd name="connsiteY77" fmla="*/ 618102 h 1647825"/>
                  <a:gd name="connsiteX78" fmla="*/ 145256 w 885825"/>
                  <a:gd name="connsiteY78" fmla="*/ 600957 h 1647825"/>
                  <a:gd name="connsiteX79" fmla="*/ 7144 w 885825"/>
                  <a:gd name="connsiteY79" fmla="*/ 817174 h 1647825"/>
                  <a:gd name="connsiteX80" fmla="*/ 164306 w 885825"/>
                  <a:gd name="connsiteY80" fmla="*/ 1041964 h 1647825"/>
                  <a:gd name="connsiteX81" fmla="*/ 174784 w 885825"/>
                  <a:gd name="connsiteY81" fmla="*/ 1041964 h 1647825"/>
                  <a:gd name="connsiteX82" fmla="*/ 346234 w 885825"/>
                  <a:gd name="connsiteY82" fmla="*/ 870514 h 1647825"/>
                  <a:gd name="connsiteX83" fmla="*/ 367189 w 885825"/>
                  <a:gd name="connsiteY83" fmla="*/ 853369 h 1647825"/>
                  <a:gd name="connsiteX84" fmla="*/ 382429 w 885825"/>
                  <a:gd name="connsiteY84" fmla="*/ 871467 h 1647825"/>
                  <a:gd name="connsiteX85" fmla="*/ 346234 w 885825"/>
                  <a:gd name="connsiteY85" fmla="*/ 987672 h 1647825"/>
                  <a:gd name="connsiteX86" fmla="*/ 350044 w 885825"/>
                  <a:gd name="connsiteY86" fmla="*/ 1021009 h 1647825"/>
                  <a:gd name="connsiteX87" fmla="*/ 360521 w 885825"/>
                  <a:gd name="connsiteY87" fmla="*/ 1052442 h 1647825"/>
                  <a:gd name="connsiteX88" fmla="*/ 451009 w 885825"/>
                  <a:gd name="connsiteY88" fmla="*/ 1141024 h 1647825"/>
                  <a:gd name="connsiteX89" fmla="*/ 482441 w 885825"/>
                  <a:gd name="connsiteY89" fmla="*/ 1150549 h 1647825"/>
                  <a:gd name="connsiteX90" fmla="*/ 516731 w 885825"/>
                  <a:gd name="connsiteY90" fmla="*/ 1154359 h 1647825"/>
                  <a:gd name="connsiteX91" fmla="*/ 688181 w 885825"/>
                  <a:gd name="connsiteY91" fmla="*/ 982909 h 1647825"/>
                  <a:gd name="connsiteX92" fmla="*/ 709136 w 885825"/>
                  <a:gd name="connsiteY92" fmla="*/ 965764 h 1647825"/>
                  <a:gd name="connsiteX93" fmla="*/ 724376 w 885825"/>
                  <a:gd name="connsiteY93" fmla="*/ 983862 h 1647825"/>
                  <a:gd name="connsiteX94" fmla="*/ 721519 w 885825"/>
                  <a:gd name="connsiteY94" fmla="*/ 1017199 h 1647825"/>
                  <a:gd name="connsiteX95" fmla="*/ 684371 w 885825"/>
                  <a:gd name="connsiteY95" fmla="*/ 1105782 h 1647825"/>
                  <a:gd name="connsiteX96" fmla="*/ 663416 w 885825"/>
                  <a:gd name="connsiteY96" fmla="*/ 1129595 h 1647825"/>
                  <a:gd name="connsiteX97" fmla="*/ 517684 w 885825"/>
                  <a:gd name="connsiteY97" fmla="*/ 1189602 h 1647825"/>
                  <a:gd name="connsiteX98" fmla="*/ 488156 w 885825"/>
                  <a:gd name="connsiteY98" fmla="*/ 1187697 h 1647825"/>
                  <a:gd name="connsiteX99" fmla="*/ 459581 w 885825"/>
                  <a:gd name="connsiteY99" fmla="*/ 1181982 h 1647825"/>
                  <a:gd name="connsiteX100" fmla="*/ 315754 w 885825"/>
                  <a:gd name="connsiteY100" fmla="*/ 1023867 h 1647825"/>
                  <a:gd name="connsiteX101" fmla="*/ 172879 w 885825"/>
                  <a:gd name="connsiteY101" fmla="*/ 1185792 h 1647825"/>
                  <a:gd name="connsiteX102" fmla="*/ 341471 w 885825"/>
                  <a:gd name="connsiteY102" fmla="*/ 1345812 h 1647825"/>
                  <a:gd name="connsiteX103" fmla="*/ 373856 w 885825"/>
                  <a:gd name="connsiteY103" fmla="*/ 1348670 h 1647825"/>
                  <a:gd name="connsiteX104" fmla="*/ 386239 w 885825"/>
                  <a:gd name="connsiteY104" fmla="*/ 1348670 h 1647825"/>
                  <a:gd name="connsiteX105" fmla="*/ 383381 w 885825"/>
                  <a:gd name="connsiteY105" fmla="*/ 1369624 h 1647825"/>
                  <a:gd name="connsiteX106" fmla="*/ 382429 w 885825"/>
                  <a:gd name="connsiteY106" fmla="*/ 1391532 h 1647825"/>
                  <a:gd name="connsiteX107" fmla="*/ 527209 w 885825"/>
                  <a:gd name="connsiteY107" fmla="*/ 1625847 h 1647825"/>
                  <a:gd name="connsiteX108" fmla="*/ 558641 w 885825"/>
                  <a:gd name="connsiteY108" fmla="*/ 1636324 h 1647825"/>
                  <a:gd name="connsiteX109" fmla="*/ 756761 w 885825"/>
                  <a:gd name="connsiteY109" fmla="*/ 1596320 h 1647825"/>
                  <a:gd name="connsiteX110" fmla="*/ 777716 w 885825"/>
                  <a:gd name="connsiteY110" fmla="*/ 1584890 h 1647825"/>
                  <a:gd name="connsiteX111" fmla="*/ 858679 w 885825"/>
                  <a:gd name="connsiteY111" fmla="*/ 1491545 h 1647825"/>
                  <a:gd name="connsiteX112" fmla="*/ 791051 w 885825"/>
                  <a:gd name="connsiteY112" fmla="*/ 1321999 h 1647825"/>
                  <a:gd name="connsiteX113" fmla="*/ 771049 w 885825"/>
                  <a:gd name="connsiteY113" fmla="*/ 1318190 h 1647825"/>
                  <a:gd name="connsiteX114" fmla="*/ 750094 w 885825"/>
                  <a:gd name="connsiteY114" fmla="*/ 1317237 h 1647825"/>
                  <a:gd name="connsiteX115" fmla="*/ 608171 w 885825"/>
                  <a:gd name="connsiteY115" fmla="*/ 1392484 h 1647825"/>
                  <a:gd name="connsiteX116" fmla="*/ 591979 w 885825"/>
                  <a:gd name="connsiteY116" fmla="*/ 1422012 h 1647825"/>
                  <a:gd name="connsiteX117" fmla="*/ 576739 w 885825"/>
                  <a:gd name="connsiteY117" fmla="*/ 1497259 h 1647825"/>
                  <a:gd name="connsiteX118" fmla="*/ 552926 w 885825"/>
                  <a:gd name="connsiteY118" fmla="*/ 1501070 h 1647825"/>
                  <a:gd name="connsiteX119" fmla="*/ 546259 w 885825"/>
                  <a:gd name="connsiteY119" fmla="*/ 1447729 h 1647825"/>
                  <a:gd name="connsiteX120" fmla="*/ 552926 w 885825"/>
                  <a:gd name="connsiteY120" fmla="*/ 1422965 h 1647825"/>
                  <a:gd name="connsiteX121" fmla="*/ 565309 w 885825"/>
                  <a:gd name="connsiteY121" fmla="*/ 1393437 h 1647825"/>
                  <a:gd name="connsiteX122" fmla="*/ 749141 w 885825"/>
                  <a:gd name="connsiteY122" fmla="*/ 1281042 h 1647825"/>
                  <a:gd name="connsiteX123" fmla="*/ 164306 w 885825"/>
                  <a:gd name="connsiteY123" fmla="*/ 969574 h 1647825"/>
                  <a:gd name="connsiteX124" fmla="*/ 140494 w 885825"/>
                  <a:gd name="connsiteY124" fmla="*/ 968622 h 1647825"/>
                  <a:gd name="connsiteX125" fmla="*/ 118586 w 885825"/>
                  <a:gd name="connsiteY125" fmla="*/ 678109 h 1647825"/>
                  <a:gd name="connsiteX126" fmla="*/ 133826 w 885825"/>
                  <a:gd name="connsiteY126" fmla="*/ 661917 h 1647825"/>
                  <a:gd name="connsiteX127" fmla="*/ 134779 w 885825"/>
                  <a:gd name="connsiteY127" fmla="*/ 661917 h 1647825"/>
                  <a:gd name="connsiteX128" fmla="*/ 153829 w 885825"/>
                  <a:gd name="connsiteY128" fmla="*/ 691444 h 1647825"/>
                  <a:gd name="connsiteX129" fmla="*/ 153829 w 885825"/>
                  <a:gd name="connsiteY129" fmla="*/ 692397 h 1647825"/>
                  <a:gd name="connsiteX130" fmla="*/ 146209 w 885825"/>
                  <a:gd name="connsiteY130" fmla="*/ 700969 h 1647825"/>
                  <a:gd name="connsiteX131" fmla="*/ 165259 w 885825"/>
                  <a:gd name="connsiteY131" fmla="*/ 942904 h 1647825"/>
                  <a:gd name="connsiteX132" fmla="*/ 164306 w 885825"/>
                  <a:gd name="connsiteY132" fmla="*/ 969574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CD1C1E70-86D5-4995-B084-AF107CE946C3}"/>
                  </a:ext>
                </a:extLst>
              </p:cNvPr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avLst/>
                <a:gdLst>
                  <a:gd name="connsiteX0" fmla="*/ 320891 w 885825"/>
                  <a:gd name="connsiteY0" fmla="*/ 1394389 h 1647825"/>
                  <a:gd name="connsiteX1" fmla="*/ 333274 w 885825"/>
                  <a:gd name="connsiteY1" fmla="*/ 1423917 h 1647825"/>
                  <a:gd name="connsiteX2" fmla="*/ 339941 w 885825"/>
                  <a:gd name="connsiteY2" fmla="*/ 1448682 h 1647825"/>
                  <a:gd name="connsiteX3" fmla="*/ 333274 w 885825"/>
                  <a:gd name="connsiteY3" fmla="*/ 1502022 h 1647825"/>
                  <a:gd name="connsiteX4" fmla="*/ 309461 w 885825"/>
                  <a:gd name="connsiteY4" fmla="*/ 1498212 h 1647825"/>
                  <a:gd name="connsiteX5" fmla="*/ 294221 w 885825"/>
                  <a:gd name="connsiteY5" fmla="*/ 1422964 h 1647825"/>
                  <a:gd name="connsiteX6" fmla="*/ 278029 w 885825"/>
                  <a:gd name="connsiteY6" fmla="*/ 1393437 h 1647825"/>
                  <a:gd name="connsiteX7" fmla="*/ 136106 w 885825"/>
                  <a:gd name="connsiteY7" fmla="*/ 1318189 h 1647825"/>
                  <a:gd name="connsiteX8" fmla="*/ 115151 w 885825"/>
                  <a:gd name="connsiteY8" fmla="*/ 1319142 h 1647825"/>
                  <a:gd name="connsiteX9" fmla="*/ 95149 w 885825"/>
                  <a:gd name="connsiteY9" fmla="*/ 1322952 h 1647825"/>
                  <a:gd name="connsiteX10" fmla="*/ 27521 w 885825"/>
                  <a:gd name="connsiteY10" fmla="*/ 1492497 h 1647825"/>
                  <a:gd name="connsiteX11" fmla="*/ 108484 w 885825"/>
                  <a:gd name="connsiteY11" fmla="*/ 1585842 h 1647825"/>
                  <a:gd name="connsiteX12" fmla="*/ 129439 w 885825"/>
                  <a:gd name="connsiteY12" fmla="*/ 1597272 h 1647825"/>
                  <a:gd name="connsiteX13" fmla="*/ 327559 w 885825"/>
                  <a:gd name="connsiteY13" fmla="*/ 1637277 h 1647825"/>
                  <a:gd name="connsiteX14" fmla="*/ 358991 w 885825"/>
                  <a:gd name="connsiteY14" fmla="*/ 1626800 h 1647825"/>
                  <a:gd name="connsiteX15" fmla="*/ 503771 w 885825"/>
                  <a:gd name="connsiteY15" fmla="*/ 1392484 h 1647825"/>
                  <a:gd name="connsiteX16" fmla="*/ 502819 w 885825"/>
                  <a:gd name="connsiteY16" fmla="*/ 1370577 h 1647825"/>
                  <a:gd name="connsiteX17" fmla="*/ 499961 w 885825"/>
                  <a:gd name="connsiteY17" fmla="*/ 1349622 h 1647825"/>
                  <a:gd name="connsiteX18" fmla="*/ 512344 w 885825"/>
                  <a:gd name="connsiteY18" fmla="*/ 1349622 h 1647825"/>
                  <a:gd name="connsiteX19" fmla="*/ 544729 w 885825"/>
                  <a:gd name="connsiteY19" fmla="*/ 1346764 h 1647825"/>
                  <a:gd name="connsiteX20" fmla="*/ 713321 w 885825"/>
                  <a:gd name="connsiteY20" fmla="*/ 1186744 h 1647825"/>
                  <a:gd name="connsiteX21" fmla="*/ 570446 w 885825"/>
                  <a:gd name="connsiteY21" fmla="*/ 1024819 h 1647825"/>
                  <a:gd name="connsiteX22" fmla="*/ 426619 w 885825"/>
                  <a:gd name="connsiteY22" fmla="*/ 1182934 h 1647825"/>
                  <a:gd name="connsiteX23" fmla="*/ 398044 w 885825"/>
                  <a:gd name="connsiteY23" fmla="*/ 1188650 h 1647825"/>
                  <a:gd name="connsiteX24" fmla="*/ 368516 w 885825"/>
                  <a:gd name="connsiteY24" fmla="*/ 1190554 h 1647825"/>
                  <a:gd name="connsiteX25" fmla="*/ 222784 w 885825"/>
                  <a:gd name="connsiteY25" fmla="*/ 1130547 h 1647825"/>
                  <a:gd name="connsiteX26" fmla="*/ 201829 w 885825"/>
                  <a:gd name="connsiteY26" fmla="*/ 1106734 h 1647825"/>
                  <a:gd name="connsiteX27" fmla="*/ 164681 w 885825"/>
                  <a:gd name="connsiteY27" fmla="*/ 1018152 h 1647825"/>
                  <a:gd name="connsiteX28" fmla="*/ 161824 w 885825"/>
                  <a:gd name="connsiteY28" fmla="*/ 984814 h 1647825"/>
                  <a:gd name="connsiteX29" fmla="*/ 177064 w 885825"/>
                  <a:gd name="connsiteY29" fmla="*/ 966717 h 1647825"/>
                  <a:gd name="connsiteX30" fmla="*/ 198019 w 885825"/>
                  <a:gd name="connsiteY30" fmla="*/ 983862 h 1647825"/>
                  <a:gd name="connsiteX31" fmla="*/ 369469 w 885825"/>
                  <a:gd name="connsiteY31" fmla="*/ 1155312 h 1647825"/>
                  <a:gd name="connsiteX32" fmla="*/ 403759 w 885825"/>
                  <a:gd name="connsiteY32" fmla="*/ 1151502 h 1647825"/>
                  <a:gd name="connsiteX33" fmla="*/ 435191 w 885825"/>
                  <a:gd name="connsiteY33" fmla="*/ 1141977 h 1647825"/>
                  <a:gd name="connsiteX34" fmla="*/ 525679 w 885825"/>
                  <a:gd name="connsiteY34" fmla="*/ 1053394 h 1647825"/>
                  <a:gd name="connsiteX35" fmla="*/ 536156 w 885825"/>
                  <a:gd name="connsiteY35" fmla="*/ 1021962 h 1647825"/>
                  <a:gd name="connsiteX36" fmla="*/ 539966 w 885825"/>
                  <a:gd name="connsiteY36" fmla="*/ 988624 h 1647825"/>
                  <a:gd name="connsiteX37" fmla="*/ 503771 w 885825"/>
                  <a:gd name="connsiteY37" fmla="*/ 872419 h 1647825"/>
                  <a:gd name="connsiteX38" fmla="*/ 519011 w 885825"/>
                  <a:gd name="connsiteY38" fmla="*/ 854322 h 1647825"/>
                  <a:gd name="connsiteX39" fmla="*/ 539966 w 885825"/>
                  <a:gd name="connsiteY39" fmla="*/ 871467 h 1647825"/>
                  <a:gd name="connsiteX40" fmla="*/ 711416 w 885825"/>
                  <a:gd name="connsiteY40" fmla="*/ 1042917 h 1647825"/>
                  <a:gd name="connsiteX41" fmla="*/ 721894 w 885825"/>
                  <a:gd name="connsiteY41" fmla="*/ 1042917 h 1647825"/>
                  <a:gd name="connsiteX42" fmla="*/ 879056 w 885825"/>
                  <a:gd name="connsiteY42" fmla="*/ 818127 h 1647825"/>
                  <a:gd name="connsiteX43" fmla="*/ 739991 w 885825"/>
                  <a:gd name="connsiteY43" fmla="*/ 600957 h 1647825"/>
                  <a:gd name="connsiteX44" fmla="*/ 666649 w 885825"/>
                  <a:gd name="connsiteY44" fmla="*/ 618102 h 1647825"/>
                  <a:gd name="connsiteX45" fmla="*/ 583781 w 885825"/>
                  <a:gd name="connsiteY45" fmla="*/ 597147 h 1647825"/>
                  <a:gd name="connsiteX46" fmla="*/ 559969 w 885825"/>
                  <a:gd name="connsiteY46" fmla="*/ 580954 h 1647825"/>
                  <a:gd name="connsiteX47" fmla="*/ 495199 w 885825"/>
                  <a:gd name="connsiteY47" fmla="*/ 424744 h 1647825"/>
                  <a:gd name="connsiteX48" fmla="*/ 523774 w 885825"/>
                  <a:gd name="connsiteY48" fmla="*/ 415219 h 1647825"/>
                  <a:gd name="connsiteX49" fmla="*/ 533299 w 885825"/>
                  <a:gd name="connsiteY49" fmla="*/ 465702 h 1647825"/>
                  <a:gd name="connsiteX50" fmla="*/ 540919 w 885825"/>
                  <a:gd name="connsiteY50" fmla="*/ 490467 h 1647825"/>
                  <a:gd name="connsiteX51" fmla="*/ 624739 w 885825"/>
                  <a:gd name="connsiteY51" fmla="*/ 575239 h 1647825"/>
                  <a:gd name="connsiteX52" fmla="*/ 645694 w 885825"/>
                  <a:gd name="connsiteY52" fmla="*/ 580002 h 1647825"/>
                  <a:gd name="connsiteX53" fmla="*/ 667601 w 885825"/>
                  <a:gd name="connsiteY53" fmla="*/ 581907 h 1647825"/>
                  <a:gd name="connsiteX54" fmla="*/ 682841 w 885825"/>
                  <a:gd name="connsiteY54" fmla="*/ 580954 h 1647825"/>
                  <a:gd name="connsiteX55" fmla="*/ 703796 w 885825"/>
                  <a:gd name="connsiteY55" fmla="*/ 532377 h 1647825"/>
                  <a:gd name="connsiteX56" fmla="*/ 709511 w 885825"/>
                  <a:gd name="connsiteY56" fmla="*/ 505707 h 1647825"/>
                  <a:gd name="connsiteX57" fmla="*/ 704749 w 885825"/>
                  <a:gd name="connsiteY57" fmla="*/ 376167 h 1647825"/>
                  <a:gd name="connsiteX58" fmla="*/ 513296 w 885825"/>
                  <a:gd name="connsiteY58" fmla="*/ 293299 h 1647825"/>
                  <a:gd name="connsiteX59" fmla="*/ 487579 w 885825"/>
                  <a:gd name="connsiteY59" fmla="*/ 301872 h 1647825"/>
                  <a:gd name="connsiteX60" fmla="*/ 352324 w 885825"/>
                  <a:gd name="connsiteY60" fmla="*/ 368547 h 1647825"/>
                  <a:gd name="connsiteX61" fmla="*/ 333274 w 885825"/>
                  <a:gd name="connsiteY61" fmla="*/ 370452 h 1647825"/>
                  <a:gd name="connsiteX62" fmla="*/ 191351 w 885825"/>
                  <a:gd name="connsiteY62" fmla="*/ 445699 h 1647825"/>
                  <a:gd name="connsiteX63" fmla="*/ 175159 w 885825"/>
                  <a:gd name="connsiteY63" fmla="*/ 475227 h 1647825"/>
                  <a:gd name="connsiteX64" fmla="*/ 175159 w 885825"/>
                  <a:gd name="connsiteY64" fmla="*/ 608577 h 1647825"/>
                  <a:gd name="connsiteX65" fmla="*/ 191351 w 885825"/>
                  <a:gd name="connsiteY65" fmla="*/ 638104 h 1647825"/>
                  <a:gd name="connsiteX66" fmla="*/ 332321 w 885825"/>
                  <a:gd name="connsiteY66" fmla="*/ 716209 h 1647825"/>
                  <a:gd name="connsiteX67" fmla="*/ 343751 w 885825"/>
                  <a:gd name="connsiteY67" fmla="*/ 717162 h 1647825"/>
                  <a:gd name="connsiteX68" fmla="*/ 474244 w 885825"/>
                  <a:gd name="connsiteY68" fmla="*/ 639057 h 1647825"/>
                  <a:gd name="connsiteX69" fmla="*/ 500914 w 885825"/>
                  <a:gd name="connsiteY69" fmla="*/ 635247 h 1647825"/>
                  <a:gd name="connsiteX70" fmla="*/ 503771 w 885825"/>
                  <a:gd name="connsiteY70" fmla="*/ 658107 h 1647825"/>
                  <a:gd name="connsiteX71" fmla="*/ 231356 w 885825"/>
                  <a:gd name="connsiteY71" fmla="*/ 728592 h 1647825"/>
                  <a:gd name="connsiteX72" fmla="*/ 160871 w 885825"/>
                  <a:gd name="connsiteY72" fmla="*/ 820032 h 1647825"/>
                  <a:gd name="connsiteX73" fmla="*/ 132296 w 885825"/>
                  <a:gd name="connsiteY73" fmla="*/ 830509 h 1647825"/>
                  <a:gd name="connsiteX74" fmla="*/ 101816 w 885825"/>
                  <a:gd name="connsiteY74" fmla="*/ 835272 h 1647825"/>
                  <a:gd name="connsiteX75" fmla="*/ 97054 w 885825"/>
                  <a:gd name="connsiteY75" fmla="*/ 799077 h 1647825"/>
                  <a:gd name="connsiteX76" fmla="*/ 124676 w 885825"/>
                  <a:gd name="connsiteY76" fmla="*/ 796219 h 1647825"/>
                  <a:gd name="connsiteX77" fmla="*/ 147536 w 885825"/>
                  <a:gd name="connsiteY77" fmla="*/ 786694 h 1647825"/>
                  <a:gd name="connsiteX78" fmla="*/ 198019 w 885825"/>
                  <a:gd name="connsiteY78" fmla="*/ 706684 h 1647825"/>
                  <a:gd name="connsiteX79" fmla="*/ 158014 w 885825"/>
                  <a:gd name="connsiteY79" fmla="*/ 661917 h 1647825"/>
                  <a:gd name="connsiteX80" fmla="*/ 143726 w 885825"/>
                  <a:gd name="connsiteY80" fmla="*/ 637152 h 1647825"/>
                  <a:gd name="connsiteX81" fmla="*/ 134201 w 885825"/>
                  <a:gd name="connsiteY81" fmla="*/ 611434 h 1647825"/>
                  <a:gd name="connsiteX82" fmla="*/ 127534 w 885825"/>
                  <a:gd name="connsiteY82" fmla="*/ 584764 h 1647825"/>
                  <a:gd name="connsiteX83" fmla="*/ 158966 w 885825"/>
                  <a:gd name="connsiteY83" fmla="*/ 432364 h 1647825"/>
                  <a:gd name="connsiteX84" fmla="*/ 177064 w 885825"/>
                  <a:gd name="connsiteY84" fmla="*/ 407599 h 1647825"/>
                  <a:gd name="connsiteX85" fmla="*/ 249454 w 885825"/>
                  <a:gd name="connsiteY85" fmla="*/ 353307 h 1647825"/>
                  <a:gd name="connsiteX86" fmla="*/ 126581 w 885825"/>
                  <a:gd name="connsiteY86" fmla="*/ 164712 h 1647825"/>
                  <a:gd name="connsiteX87" fmla="*/ 141821 w 885825"/>
                  <a:gd name="connsiteY87" fmla="*/ 146614 h 1647825"/>
                  <a:gd name="connsiteX88" fmla="*/ 162776 w 885825"/>
                  <a:gd name="connsiteY88" fmla="*/ 163759 h 1647825"/>
                  <a:gd name="connsiteX89" fmla="*/ 166586 w 885825"/>
                  <a:gd name="connsiteY89" fmla="*/ 198049 h 1647825"/>
                  <a:gd name="connsiteX90" fmla="*/ 334226 w 885825"/>
                  <a:gd name="connsiteY90" fmla="*/ 335209 h 1647825"/>
                  <a:gd name="connsiteX91" fmla="*/ 364706 w 885825"/>
                  <a:gd name="connsiteY91" fmla="*/ 332352 h 1647825"/>
                  <a:gd name="connsiteX92" fmla="*/ 479959 w 885825"/>
                  <a:gd name="connsiteY92" fmla="*/ 253294 h 1647825"/>
                  <a:gd name="connsiteX93" fmla="*/ 493294 w 885825"/>
                  <a:gd name="connsiteY93" fmla="*/ 227577 h 1647825"/>
                  <a:gd name="connsiteX94" fmla="*/ 261836 w 885825"/>
                  <a:gd name="connsiteY94" fmla="*/ 8502 h 1647825"/>
                  <a:gd name="connsiteX95" fmla="*/ 228499 w 885825"/>
                  <a:gd name="connsiteY95" fmla="*/ 12312 h 1647825"/>
                  <a:gd name="connsiteX96" fmla="*/ 135154 w 885825"/>
                  <a:gd name="connsiteY96" fmla="*/ 50412 h 1647825"/>
                  <a:gd name="connsiteX97" fmla="*/ 108484 w 885825"/>
                  <a:gd name="connsiteY97" fmla="*/ 71367 h 1647825"/>
                  <a:gd name="connsiteX98" fmla="*/ 30379 w 885825"/>
                  <a:gd name="connsiteY98" fmla="*/ 221862 h 1647825"/>
                  <a:gd name="connsiteX99" fmla="*/ 28474 w 885825"/>
                  <a:gd name="connsiteY99" fmla="*/ 220909 h 1647825"/>
                  <a:gd name="connsiteX100" fmla="*/ 28474 w 885825"/>
                  <a:gd name="connsiteY100" fmla="*/ 280917 h 1647825"/>
                  <a:gd name="connsiteX101" fmla="*/ 28474 w 885825"/>
                  <a:gd name="connsiteY101" fmla="*/ 311397 h 1647825"/>
                  <a:gd name="connsiteX102" fmla="*/ 17044 w 885825"/>
                  <a:gd name="connsiteY102" fmla="*/ 619054 h 1647825"/>
                  <a:gd name="connsiteX103" fmla="*/ 21806 w 885825"/>
                  <a:gd name="connsiteY103" fmla="*/ 650487 h 1647825"/>
                  <a:gd name="connsiteX104" fmla="*/ 28474 w 885825"/>
                  <a:gd name="connsiteY104" fmla="*/ 681919 h 1647825"/>
                  <a:gd name="connsiteX105" fmla="*/ 29426 w 885825"/>
                  <a:gd name="connsiteY105" fmla="*/ 707637 h 1647825"/>
                  <a:gd name="connsiteX106" fmla="*/ 38951 w 885825"/>
                  <a:gd name="connsiteY106" fmla="*/ 891469 h 1647825"/>
                  <a:gd name="connsiteX107" fmla="*/ 117056 w 885825"/>
                  <a:gd name="connsiteY107" fmla="*/ 857179 h 1647825"/>
                  <a:gd name="connsiteX108" fmla="*/ 147536 w 885825"/>
                  <a:gd name="connsiteY108" fmla="*/ 854322 h 1647825"/>
                  <a:gd name="connsiteX109" fmla="*/ 174206 w 885825"/>
                  <a:gd name="connsiteY109" fmla="*/ 859084 h 1647825"/>
                  <a:gd name="connsiteX110" fmla="*/ 280886 w 885825"/>
                  <a:gd name="connsiteY110" fmla="*/ 1049584 h 1647825"/>
                  <a:gd name="connsiteX111" fmla="*/ 266599 w 885825"/>
                  <a:gd name="connsiteY111" fmla="*/ 1060062 h 1647825"/>
                  <a:gd name="connsiteX112" fmla="*/ 255169 w 885825"/>
                  <a:gd name="connsiteY112" fmla="*/ 1042917 h 1647825"/>
                  <a:gd name="connsiteX113" fmla="*/ 166586 w 885825"/>
                  <a:gd name="connsiteY113" fmla="*/ 884802 h 1647825"/>
                  <a:gd name="connsiteX114" fmla="*/ 139916 w 885825"/>
                  <a:gd name="connsiteY114" fmla="*/ 880039 h 1647825"/>
                  <a:gd name="connsiteX115" fmla="*/ 115151 w 885825"/>
                  <a:gd name="connsiteY115" fmla="*/ 880039 h 1647825"/>
                  <a:gd name="connsiteX116" fmla="*/ 94196 w 885825"/>
                  <a:gd name="connsiteY116" fmla="*/ 885754 h 1647825"/>
                  <a:gd name="connsiteX117" fmla="*/ 29426 w 885825"/>
                  <a:gd name="connsiteY117" fmla="*/ 975289 h 1647825"/>
                  <a:gd name="connsiteX118" fmla="*/ 23711 w 885825"/>
                  <a:gd name="connsiteY118" fmla="*/ 1006722 h 1647825"/>
                  <a:gd name="connsiteX119" fmla="*/ 26569 w 885825"/>
                  <a:gd name="connsiteY119" fmla="*/ 1287709 h 1647825"/>
                  <a:gd name="connsiteX120" fmla="*/ 26569 w 885825"/>
                  <a:gd name="connsiteY120" fmla="*/ 1312475 h 1647825"/>
                  <a:gd name="connsiteX121" fmla="*/ 136106 w 885825"/>
                  <a:gd name="connsiteY121" fmla="*/ 1281042 h 1647825"/>
                  <a:gd name="connsiteX122" fmla="*/ 320891 w 885825"/>
                  <a:gd name="connsiteY122" fmla="*/ 1394389 h 1647825"/>
                  <a:gd name="connsiteX123" fmla="*/ 721894 w 885825"/>
                  <a:gd name="connsiteY123" fmla="*/ 944809 h 1647825"/>
                  <a:gd name="connsiteX124" fmla="*/ 740944 w 885825"/>
                  <a:gd name="connsiteY124" fmla="*/ 702874 h 1647825"/>
                  <a:gd name="connsiteX125" fmla="*/ 733324 w 885825"/>
                  <a:gd name="connsiteY125" fmla="*/ 694302 h 1647825"/>
                  <a:gd name="connsiteX126" fmla="*/ 733324 w 885825"/>
                  <a:gd name="connsiteY126" fmla="*/ 693349 h 1647825"/>
                  <a:gd name="connsiteX127" fmla="*/ 752374 w 885825"/>
                  <a:gd name="connsiteY127" fmla="*/ 663822 h 1647825"/>
                  <a:gd name="connsiteX128" fmla="*/ 753326 w 885825"/>
                  <a:gd name="connsiteY128" fmla="*/ 663822 h 1647825"/>
                  <a:gd name="connsiteX129" fmla="*/ 768566 w 885825"/>
                  <a:gd name="connsiteY129" fmla="*/ 680014 h 1647825"/>
                  <a:gd name="connsiteX130" fmla="*/ 746659 w 885825"/>
                  <a:gd name="connsiteY130" fmla="*/ 970527 h 1647825"/>
                  <a:gd name="connsiteX131" fmla="*/ 722846 w 885825"/>
                  <a:gd name="connsiteY131" fmla="*/ 971479 h 1647825"/>
                  <a:gd name="connsiteX132" fmla="*/ 721894 w 885825"/>
                  <a:gd name="connsiteY132" fmla="*/ 944809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 And PNG</a:t>
            </a:r>
          </a:p>
        </p:txBody>
      </p:sp>
      <p:pic>
        <p:nvPicPr>
          <p:cNvPr id="3" name="Picture 2" descr="E:\002-KIMS BUSINESS\007-02-MaxPPT-Contents\150811-\노트.png">
            <a:extLst>
              <a:ext uri="{FF2B5EF4-FFF2-40B4-BE49-F238E27FC236}">
                <a16:creationId xmlns:a16="http://schemas.microsoft.com/office/drawing/2014/main" id="{52853698-2B68-4074-B1A2-9AEC411C0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14" y="2545877"/>
            <a:ext cx="4462690" cy="310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8FD3D1A-69F0-45F4-BFBC-F48C3422E7B5}"/>
              </a:ext>
            </a:extLst>
          </p:cNvPr>
          <p:cNvGrpSpPr/>
          <p:nvPr/>
        </p:nvGrpSpPr>
        <p:grpSpPr>
          <a:xfrm>
            <a:off x="8297885" y="1067115"/>
            <a:ext cx="1744839" cy="2742315"/>
            <a:chOff x="9508727" y="2147107"/>
            <a:chExt cx="2683273" cy="421722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B4C0744-9D82-4031-8C20-605AFF154894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932434D-B13B-4746-9F2B-FB4D90D76037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A0EC3-E544-4080-A9E3-7A544ABF02F5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3435344-D46B-4ECF-AA94-BDBAD5E2F1AD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390B830-E09D-475A-B540-4461D2A423E1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703F4D-A35C-4E43-89AA-88D82A367CFE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1CC3782-68E7-4812-B366-49C6CA4314F2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DE2F82-F810-4791-A8B6-1D4071AB3311}"/>
              </a:ext>
            </a:extLst>
          </p:cNvPr>
          <p:cNvGrpSpPr/>
          <p:nvPr/>
        </p:nvGrpSpPr>
        <p:grpSpPr>
          <a:xfrm>
            <a:off x="5464089" y="2294266"/>
            <a:ext cx="1974734" cy="3471478"/>
            <a:chOff x="5852497" y="2173842"/>
            <a:chExt cx="2304012" cy="4050333"/>
          </a:xfrm>
        </p:grpSpPr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340D4A7C-B882-41B5-B198-8C40A63641A6}"/>
                </a:ext>
              </a:extLst>
            </p:cNvPr>
            <p:cNvGrpSpPr/>
            <p:nvPr/>
          </p:nvGrpSpPr>
          <p:grpSpPr>
            <a:xfrm>
              <a:off x="5852497" y="2173842"/>
              <a:ext cx="2304012" cy="4050333"/>
              <a:chOff x="445712" y="1449040"/>
              <a:chExt cx="2113018" cy="3924176"/>
            </a:xfrm>
          </p:grpSpPr>
          <p:sp>
            <p:nvSpPr>
              <p:cNvPr id="17" name="Rounded Rectangle 21">
                <a:extLst>
                  <a:ext uri="{FF2B5EF4-FFF2-40B4-BE49-F238E27FC236}">
                    <a16:creationId xmlns:a16="http://schemas.microsoft.com/office/drawing/2014/main" id="{E2121829-862F-4723-AE33-E97BB8F43047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8" name="Rectangle 22">
                <a:extLst>
                  <a:ext uri="{FF2B5EF4-FFF2-40B4-BE49-F238E27FC236}">
                    <a16:creationId xmlns:a16="http://schemas.microsoft.com/office/drawing/2014/main" id="{1E76FE2A-3220-4490-9534-22DC6A08C901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9" name="Group 23">
                <a:extLst>
                  <a:ext uri="{FF2B5EF4-FFF2-40B4-BE49-F238E27FC236}">
                    <a16:creationId xmlns:a16="http://schemas.microsoft.com/office/drawing/2014/main" id="{5CDF0472-1F08-45D7-A172-45753D3ACA37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0" name="Oval 24">
                  <a:extLst>
                    <a:ext uri="{FF2B5EF4-FFF2-40B4-BE49-F238E27FC236}">
                      <a16:creationId xmlns:a16="http://schemas.microsoft.com/office/drawing/2014/main" id="{54E12B5C-351F-43CD-94E4-C0B4B9C911C6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1" name="Rounded Rectangle 25">
                  <a:extLst>
                    <a:ext uri="{FF2B5EF4-FFF2-40B4-BE49-F238E27FC236}">
                      <a16:creationId xmlns:a16="http://schemas.microsoft.com/office/drawing/2014/main" id="{AF510A9E-8CFA-4FBA-AF9B-8AD87A54F744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2722D58-CC2B-4932-B835-9D9558E3D8ED}"/>
                </a:ext>
              </a:extLst>
            </p:cNvPr>
            <p:cNvGrpSpPr/>
            <p:nvPr/>
          </p:nvGrpSpPr>
          <p:grpSpPr>
            <a:xfrm>
              <a:off x="5927025" y="2556649"/>
              <a:ext cx="2119696" cy="3270627"/>
              <a:chOff x="6023560" y="2556650"/>
              <a:chExt cx="3528017" cy="216736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C4F50B9-F56D-45D0-BFC3-7A46F8B4EA3D}"/>
                  </a:ext>
                </a:extLst>
              </p:cNvPr>
              <p:cNvSpPr/>
              <p:nvPr/>
            </p:nvSpPr>
            <p:spPr>
              <a:xfrm>
                <a:off x="6023560" y="2556650"/>
                <a:ext cx="3528017" cy="2156011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7F0E1E0-FBC8-43C2-9118-71E020FD9067}"/>
                  </a:ext>
                </a:extLst>
              </p:cNvPr>
              <p:cNvSpPr/>
              <p:nvPr/>
            </p:nvSpPr>
            <p:spPr>
              <a:xfrm>
                <a:off x="7217976" y="2568001"/>
                <a:ext cx="2333601" cy="2156011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2" name="Graphic 14">
            <a:extLst>
              <a:ext uri="{FF2B5EF4-FFF2-40B4-BE49-F238E27FC236}">
                <a16:creationId xmlns:a16="http://schemas.microsoft.com/office/drawing/2014/main" id="{3A17E718-3C33-4F4F-9C60-EC9E0F464446}"/>
              </a:ext>
            </a:extLst>
          </p:cNvPr>
          <p:cNvGrpSpPr/>
          <p:nvPr/>
        </p:nvGrpSpPr>
        <p:grpSpPr>
          <a:xfrm>
            <a:off x="8059723" y="3809430"/>
            <a:ext cx="3522606" cy="2770590"/>
            <a:chOff x="2444748" y="555045"/>
            <a:chExt cx="7282048" cy="572745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430F4E2-6DA8-4856-9429-C0FAFB0E5DF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C773BBF-ED38-4107-8C9E-289FCC0DB31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CF5E4F-E36D-499F-B997-3A966EB8BEA4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9400506-56CA-4FBD-9FAA-AB79E3BD2D5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F9E44F-6D8B-4C5E-891D-E7801A73947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8CBFEB6-E880-4BA4-A78E-48EDDFB73A0B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9477805-2DAB-4FAB-9836-FCCAD9130A4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973620B-3BF4-4D36-92A7-C1AE015F757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6" name="Oval Callout 12">
            <a:extLst>
              <a:ext uri="{FF2B5EF4-FFF2-40B4-BE49-F238E27FC236}">
                <a16:creationId xmlns:a16="http://schemas.microsoft.com/office/drawing/2014/main" id="{9A3B8707-9FF6-4ADD-9981-A509E15FB74D}"/>
              </a:ext>
            </a:extLst>
          </p:cNvPr>
          <p:cNvSpPr/>
          <p:nvPr/>
        </p:nvSpPr>
        <p:spPr>
          <a:xfrm rot="1882940">
            <a:off x="3123978" y="1535576"/>
            <a:ext cx="1404550" cy="1404394"/>
          </a:xfrm>
          <a:prstGeom prst="wedgeEllipseCallout">
            <a:avLst>
              <a:gd name="adj1" fmla="val -4564"/>
              <a:gd name="adj2" fmla="val 6829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Callout 13">
            <a:extLst>
              <a:ext uri="{FF2B5EF4-FFF2-40B4-BE49-F238E27FC236}">
                <a16:creationId xmlns:a16="http://schemas.microsoft.com/office/drawing/2014/main" id="{92F1C5B2-8888-4D18-B622-11CC97673D25}"/>
              </a:ext>
            </a:extLst>
          </p:cNvPr>
          <p:cNvSpPr/>
          <p:nvPr/>
        </p:nvSpPr>
        <p:spPr>
          <a:xfrm rot="1882940">
            <a:off x="6502504" y="1535576"/>
            <a:ext cx="1404550" cy="1404394"/>
          </a:xfrm>
          <a:prstGeom prst="wedgeEllipseCallout">
            <a:avLst>
              <a:gd name="adj1" fmla="val -4564"/>
              <a:gd name="adj2" fmla="val 6829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Callout 14">
            <a:extLst>
              <a:ext uri="{FF2B5EF4-FFF2-40B4-BE49-F238E27FC236}">
                <a16:creationId xmlns:a16="http://schemas.microsoft.com/office/drawing/2014/main" id="{B2E684E6-E821-4621-9B94-EFE47C9D651D}"/>
              </a:ext>
            </a:extLst>
          </p:cNvPr>
          <p:cNvSpPr/>
          <p:nvPr/>
        </p:nvSpPr>
        <p:spPr>
          <a:xfrm rot="1882940">
            <a:off x="9881028" y="1535576"/>
            <a:ext cx="1404550" cy="1404394"/>
          </a:xfrm>
          <a:prstGeom prst="wedgeEllipseCallout">
            <a:avLst>
              <a:gd name="adj1" fmla="val -4564"/>
              <a:gd name="adj2" fmla="val 682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547202-6B2E-4F1D-B342-8268B9E48FEB}"/>
              </a:ext>
            </a:extLst>
          </p:cNvPr>
          <p:cNvSpPr/>
          <p:nvPr/>
        </p:nvSpPr>
        <p:spPr>
          <a:xfrm>
            <a:off x="3220871" y="1914609"/>
            <a:ext cx="1210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Contents Here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C46D3E-67F5-4E0D-982C-70E7EEF62081}"/>
              </a:ext>
            </a:extLst>
          </p:cNvPr>
          <p:cNvSpPr/>
          <p:nvPr/>
        </p:nvSpPr>
        <p:spPr>
          <a:xfrm>
            <a:off x="6599397" y="1914609"/>
            <a:ext cx="1210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Contents Here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77573B-C3C4-4238-99BD-FE259DFFBD39}"/>
              </a:ext>
            </a:extLst>
          </p:cNvPr>
          <p:cNvSpPr/>
          <p:nvPr/>
        </p:nvSpPr>
        <p:spPr>
          <a:xfrm>
            <a:off x="9977922" y="1914609"/>
            <a:ext cx="1210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Contents Here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AF2A2E4-B74E-4FD6-82F8-34B1ED495019}"/>
              </a:ext>
            </a:extLst>
          </p:cNvPr>
          <p:cNvGrpSpPr/>
          <p:nvPr/>
        </p:nvGrpSpPr>
        <p:grpSpPr>
          <a:xfrm>
            <a:off x="1058803" y="4881971"/>
            <a:ext cx="2032730" cy="1521357"/>
            <a:chOff x="1122438" y="5267679"/>
            <a:chExt cx="2032730" cy="15213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60AD43-5C7F-4C4A-9715-2C9B4F8C6F50}"/>
                </a:ext>
              </a:extLst>
            </p:cNvPr>
            <p:cNvSpPr txBox="1"/>
            <p:nvPr/>
          </p:nvSpPr>
          <p:spPr>
            <a:xfrm>
              <a:off x="1417626" y="5284918"/>
              <a:ext cx="17375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/FACEBOOK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BB5828-D2D9-442A-956C-37F19D3640D6}"/>
                </a:ext>
              </a:extLst>
            </p:cNvPr>
            <p:cNvSpPr txBox="1"/>
            <p:nvPr/>
          </p:nvSpPr>
          <p:spPr>
            <a:xfrm>
              <a:off x="1417626" y="5738972"/>
              <a:ext cx="17375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@TWITTER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ounded Rectangle 2">
              <a:extLst>
                <a:ext uri="{FF2B5EF4-FFF2-40B4-BE49-F238E27FC236}">
                  <a16:creationId xmlns:a16="http://schemas.microsoft.com/office/drawing/2014/main" id="{19519FBE-06F3-4166-BE0A-C7E62D096AF6}"/>
                </a:ext>
              </a:extLst>
            </p:cNvPr>
            <p:cNvSpPr/>
            <p:nvPr/>
          </p:nvSpPr>
          <p:spPr>
            <a:xfrm>
              <a:off x="1135880" y="5721733"/>
              <a:ext cx="311477" cy="311477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9859D103-932A-4CF1-BF22-1D36C31F6017}"/>
                </a:ext>
              </a:extLst>
            </p:cNvPr>
            <p:cNvSpPr/>
            <p:nvPr/>
          </p:nvSpPr>
          <p:spPr>
            <a:xfrm>
              <a:off x="1135880" y="5267679"/>
              <a:ext cx="311477" cy="311477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F4722F-0E2F-41FF-A41F-60BC63FFAE21}"/>
                </a:ext>
              </a:extLst>
            </p:cNvPr>
            <p:cNvSpPr txBox="1"/>
            <p:nvPr/>
          </p:nvSpPr>
          <p:spPr>
            <a:xfrm>
              <a:off x="1122438" y="6142705"/>
              <a:ext cx="2032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EB914B-832A-40C3-912E-05F959E5AAE0}"/>
              </a:ext>
            </a:extLst>
          </p:cNvPr>
          <p:cNvGrpSpPr/>
          <p:nvPr/>
        </p:nvGrpSpPr>
        <p:grpSpPr>
          <a:xfrm>
            <a:off x="4558947" y="4881971"/>
            <a:ext cx="2032730" cy="1521357"/>
            <a:chOff x="1122438" y="5267679"/>
            <a:chExt cx="2032730" cy="15213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8C355D-1B2C-4633-A78D-75FCD18BDAF9}"/>
                </a:ext>
              </a:extLst>
            </p:cNvPr>
            <p:cNvSpPr txBox="1"/>
            <p:nvPr/>
          </p:nvSpPr>
          <p:spPr>
            <a:xfrm>
              <a:off x="1417626" y="5284918"/>
              <a:ext cx="17375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/FACEBOOK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566CF3-4D4E-466B-99A7-07CD070F4816}"/>
                </a:ext>
              </a:extLst>
            </p:cNvPr>
            <p:cNvSpPr txBox="1"/>
            <p:nvPr/>
          </p:nvSpPr>
          <p:spPr>
            <a:xfrm>
              <a:off x="1417626" y="5738972"/>
              <a:ext cx="17375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@TWITTER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ounded Rectangle 2">
              <a:extLst>
                <a:ext uri="{FF2B5EF4-FFF2-40B4-BE49-F238E27FC236}">
                  <a16:creationId xmlns:a16="http://schemas.microsoft.com/office/drawing/2014/main" id="{3577972D-A454-49A6-8F00-CA6FE39E53EB}"/>
                </a:ext>
              </a:extLst>
            </p:cNvPr>
            <p:cNvSpPr/>
            <p:nvPr/>
          </p:nvSpPr>
          <p:spPr>
            <a:xfrm>
              <a:off x="1135880" y="5721733"/>
              <a:ext cx="311477" cy="311477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">
              <a:extLst>
                <a:ext uri="{FF2B5EF4-FFF2-40B4-BE49-F238E27FC236}">
                  <a16:creationId xmlns:a16="http://schemas.microsoft.com/office/drawing/2014/main" id="{B084C063-07FB-4047-BEC0-91BFF0294D9F}"/>
                </a:ext>
              </a:extLst>
            </p:cNvPr>
            <p:cNvSpPr/>
            <p:nvPr/>
          </p:nvSpPr>
          <p:spPr>
            <a:xfrm>
              <a:off x="1135880" y="5267679"/>
              <a:ext cx="311477" cy="311477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D97340-231A-4EC3-8F3B-B6040A6C540A}"/>
                </a:ext>
              </a:extLst>
            </p:cNvPr>
            <p:cNvSpPr txBox="1"/>
            <p:nvPr/>
          </p:nvSpPr>
          <p:spPr>
            <a:xfrm>
              <a:off x="1122438" y="6142705"/>
              <a:ext cx="2032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F71E34C-438B-41BF-87B8-A579556F7815}"/>
              </a:ext>
            </a:extLst>
          </p:cNvPr>
          <p:cNvGrpSpPr/>
          <p:nvPr/>
        </p:nvGrpSpPr>
        <p:grpSpPr>
          <a:xfrm>
            <a:off x="8059091" y="4881971"/>
            <a:ext cx="2032730" cy="1521357"/>
            <a:chOff x="1122438" y="5267679"/>
            <a:chExt cx="2032730" cy="152135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B2CF977-9055-462E-A385-BC11A12E27AA}"/>
                </a:ext>
              </a:extLst>
            </p:cNvPr>
            <p:cNvSpPr txBox="1"/>
            <p:nvPr/>
          </p:nvSpPr>
          <p:spPr>
            <a:xfrm>
              <a:off x="1417626" y="5284918"/>
              <a:ext cx="17375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/FACEBOOK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614F1D9-7732-4A9E-BB73-CE56F3ED85AD}"/>
                </a:ext>
              </a:extLst>
            </p:cNvPr>
            <p:cNvSpPr txBox="1"/>
            <p:nvPr/>
          </p:nvSpPr>
          <p:spPr>
            <a:xfrm>
              <a:off x="1417626" y="5738972"/>
              <a:ext cx="17375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@TWITTER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Rounded Rectangle 2">
              <a:extLst>
                <a:ext uri="{FF2B5EF4-FFF2-40B4-BE49-F238E27FC236}">
                  <a16:creationId xmlns:a16="http://schemas.microsoft.com/office/drawing/2014/main" id="{9BD36F55-3B34-4CF3-BB87-223F2532507B}"/>
                </a:ext>
              </a:extLst>
            </p:cNvPr>
            <p:cNvSpPr/>
            <p:nvPr/>
          </p:nvSpPr>
          <p:spPr>
            <a:xfrm>
              <a:off x="1135880" y="5721733"/>
              <a:ext cx="311477" cy="311477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5" name="Rounded Rectangle 3">
              <a:extLst>
                <a:ext uri="{FF2B5EF4-FFF2-40B4-BE49-F238E27FC236}">
                  <a16:creationId xmlns:a16="http://schemas.microsoft.com/office/drawing/2014/main" id="{C8E93E35-BF4B-4ACA-BC5A-569EBACE083D}"/>
                </a:ext>
              </a:extLst>
            </p:cNvPr>
            <p:cNvSpPr/>
            <p:nvPr/>
          </p:nvSpPr>
          <p:spPr>
            <a:xfrm>
              <a:off x="1135880" y="5267679"/>
              <a:ext cx="311477" cy="311477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DACE236-10CB-4C6F-A8C7-BD9E214DE2AF}"/>
                </a:ext>
              </a:extLst>
            </p:cNvPr>
            <p:cNvSpPr txBox="1"/>
            <p:nvPr/>
          </p:nvSpPr>
          <p:spPr>
            <a:xfrm>
              <a:off x="1122438" y="6142705"/>
              <a:ext cx="2032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E8C37F5-30A8-4683-839F-39637159C9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A98F26A-9A12-4DF1-BB67-5E1D7BB44F67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E939F80-7B5E-4B69-9FEF-00C8139E5EA1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D071702-248D-4F3B-A10C-731C914D3549}"/>
              </a:ext>
            </a:extLst>
          </p:cNvPr>
          <p:cNvGrpSpPr/>
          <p:nvPr/>
        </p:nvGrpSpPr>
        <p:grpSpPr>
          <a:xfrm>
            <a:off x="3685845" y="3516054"/>
            <a:ext cx="1484602" cy="2491421"/>
            <a:chOff x="752129" y="4751668"/>
            <a:chExt cx="780084" cy="158789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60E625B-C276-44C9-AB5F-9E19D79D70A8}"/>
                </a:ext>
              </a:extLst>
            </p:cNvPr>
            <p:cNvGrpSpPr/>
            <p:nvPr/>
          </p:nvGrpSpPr>
          <p:grpSpPr>
            <a:xfrm>
              <a:off x="752129" y="5532922"/>
              <a:ext cx="780084" cy="806640"/>
              <a:chOff x="2195736" y="5121188"/>
              <a:chExt cx="901189" cy="931868"/>
            </a:xfrm>
          </p:grpSpPr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C46334DF-B478-44E8-BDB0-3BDB6BBDB5D2}"/>
                  </a:ext>
                </a:extLst>
              </p:cNvPr>
              <p:cNvSpPr/>
              <p:nvPr/>
            </p:nvSpPr>
            <p:spPr>
              <a:xfrm>
                <a:off x="2195736" y="5121188"/>
                <a:ext cx="901189" cy="900100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5000"/>
                      <a:lumOff val="45000"/>
                    </a:schemeClr>
                  </a:gs>
                  <a:gs pos="100000">
                    <a:schemeClr val="accent6">
                      <a:lumMod val="55000"/>
                      <a:lumOff val="4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EFBA6150-5245-4E79-B4BA-082A546BC3EC}"/>
                  </a:ext>
                </a:extLst>
              </p:cNvPr>
              <p:cNvSpPr/>
              <p:nvPr/>
            </p:nvSpPr>
            <p:spPr>
              <a:xfrm>
                <a:off x="2195737" y="5121188"/>
                <a:ext cx="679522" cy="893666"/>
              </a:xfrm>
              <a:custGeom>
                <a:avLst/>
                <a:gdLst/>
                <a:ahLst/>
                <a:cxnLst/>
                <a:rect l="l" t="t" r="r" b="b"/>
                <a:pathLst>
                  <a:path w="1359043" h="1787331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893519" y="1787331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45000"/>
                      <a:lumOff val="5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" name="Rectangle 8">
                <a:extLst>
                  <a:ext uri="{FF2B5EF4-FFF2-40B4-BE49-F238E27FC236}">
                    <a16:creationId xmlns:a16="http://schemas.microsoft.com/office/drawing/2014/main" id="{F0B3FDDD-AA0F-47AC-B743-4850BAF69ABA}"/>
                  </a:ext>
                </a:extLst>
              </p:cNvPr>
              <p:cNvSpPr/>
              <p:nvPr/>
            </p:nvSpPr>
            <p:spPr>
              <a:xfrm>
                <a:off x="2195737" y="5121188"/>
                <a:ext cx="450922" cy="894945"/>
              </a:xfrm>
              <a:custGeom>
                <a:avLst/>
                <a:gdLst/>
                <a:ahLst/>
                <a:cxnLst/>
                <a:rect l="l" t="t" r="r" b="b"/>
                <a:pathLst>
                  <a:path w="901843" h="1789890">
                    <a:moveTo>
                      <a:pt x="0" y="0"/>
                    </a:moveTo>
                    <a:lnTo>
                      <a:pt x="897414" y="0"/>
                    </a:lnTo>
                    <a:lnTo>
                      <a:pt x="901843" y="212596"/>
                    </a:lnTo>
                    <a:lnTo>
                      <a:pt x="895045" y="1789890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30000"/>
                      <a:lumOff val="70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" name="Rectangle 8">
                <a:extLst>
                  <a:ext uri="{FF2B5EF4-FFF2-40B4-BE49-F238E27FC236}">
                    <a16:creationId xmlns:a16="http://schemas.microsoft.com/office/drawing/2014/main" id="{86C217C8-1632-4093-A8CC-C862C47C0027}"/>
                  </a:ext>
                </a:extLst>
              </p:cNvPr>
              <p:cNvSpPr/>
              <p:nvPr/>
            </p:nvSpPr>
            <p:spPr>
              <a:xfrm>
                <a:off x="2195736" y="5121188"/>
                <a:ext cx="448123" cy="895953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Rectangle 8">
                <a:extLst>
                  <a:ext uri="{FF2B5EF4-FFF2-40B4-BE49-F238E27FC236}">
                    <a16:creationId xmlns:a16="http://schemas.microsoft.com/office/drawing/2014/main" id="{0D581756-B2FC-4A6E-811F-FE9A9A8439F3}"/>
                  </a:ext>
                </a:extLst>
              </p:cNvPr>
              <p:cNvSpPr/>
              <p:nvPr/>
            </p:nvSpPr>
            <p:spPr>
              <a:xfrm>
                <a:off x="2542419" y="5815404"/>
                <a:ext cx="203587" cy="237652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389857A-DE60-4C24-BEB1-E1DCA8FCE204}"/>
                </a:ext>
              </a:extLst>
            </p:cNvPr>
            <p:cNvGrpSpPr/>
            <p:nvPr/>
          </p:nvGrpSpPr>
          <p:grpSpPr>
            <a:xfrm>
              <a:off x="752129" y="4751668"/>
              <a:ext cx="777946" cy="874750"/>
              <a:chOff x="5796136" y="1372502"/>
              <a:chExt cx="2284244" cy="3424647"/>
            </a:xfrm>
          </p:grpSpPr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9C1F9DDD-8189-4A2A-9468-BE34132E627C}"/>
                  </a:ext>
                </a:extLst>
              </p:cNvPr>
              <p:cNvSpPr/>
              <p:nvPr/>
            </p:nvSpPr>
            <p:spPr>
              <a:xfrm>
                <a:off x="5796136" y="1372502"/>
                <a:ext cx="571061" cy="3424647"/>
              </a:xfrm>
              <a:custGeom>
                <a:avLst/>
                <a:gdLst>
                  <a:gd name="connsiteX0" fmla="*/ 0 w 571061"/>
                  <a:gd name="connsiteY0" fmla="*/ 171025 h 4392488"/>
                  <a:gd name="connsiteX1" fmla="*/ 571061 w 571061"/>
                  <a:gd name="connsiteY1" fmla="*/ 0 h 4392488"/>
                  <a:gd name="connsiteX2" fmla="*/ 571061 w 571061"/>
                  <a:gd name="connsiteY2" fmla="*/ 4392488 h 4392488"/>
                  <a:gd name="connsiteX3" fmla="*/ 560315 w 571061"/>
                  <a:gd name="connsiteY3" fmla="*/ 4392488 h 4392488"/>
                  <a:gd name="connsiteX4" fmla="*/ 285530 w 571061"/>
                  <a:gd name="connsiteY4" fmla="*/ 4176464 h 4392488"/>
                  <a:gd name="connsiteX5" fmla="*/ 10747 w 571061"/>
                  <a:gd name="connsiteY5" fmla="*/ 4392488 h 4392488"/>
                  <a:gd name="connsiteX6" fmla="*/ 0 w 571061"/>
                  <a:gd name="connsiteY6" fmla="*/ 4392488 h 4392488"/>
                  <a:gd name="connsiteX7" fmla="*/ 0 w 571061"/>
                  <a:gd name="connsiteY7" fmla="*/ 171025 h 439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061" h="4392488">
                    <a:moveTo>
                      <a:pt x="0" y="171025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lnTo>
                      <a:pt x="0" y="17102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id="{2B42F16C-BE61-4178-BB43-ED9C9E7FCAAC}"/>
                  </a:ext>
                </a:extLst>
              </p:cNvPr>
              <p:cNvSpPr/>
              <p:nvPr/>
            </p:nvSpPr>
            <p:spPr>
              <a:xfrm>
                <a:off x="6367197" y="1372502"/>
                <a:ext cx="571061" cy="3424647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Rectangle 2">
                <a:extLst>
                  <a:ext uri="{FF2B5EF4-FFF2-40B4-BE49-F238E27FC236}">
                    <a16:creationId xmlns:a16="http://schemas.microsoft.com/office/drawing/2014/main" id="{3EEEB5C7-9333-4F02-9955-31596406990C}"/>
                  </a:ext>
                </a:extLst>
              </p:cNvPr>
              <p:cNvSpPr/>
              <p:nvPr/>
            </p:nvSpPr>
            <p:spPr>
              <a:xfrm>
                <a:off x="6938259" y="1372502"/>
                <a:ext cx="571061" cy="3424647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ectangle 2">
                <a:extLst>
                  <a:ext uri="{FF2B5EF4-FFF2-40B4-BE49-F238E27FC236}">
                    <a16:creationId xmlns:a16="http://schemas.microsoft.com/office/drawing/2014/main" id="{71EE9DB4-E449-4811-AB0B-F480E076712E}"/>
                  </a:ext>
                </a:extLst>
              </p:cNvPr>
              <p:cNvSpPr/>
              <p:nvPr/>
            </p:nvSpPr>
            <p:spPr>
              <a:xfrm>
                <a:off x="7509319" y="1372502"/>
                <a:ext cx="571061" cy="3424647"/>
              </a:xfrm>
              <a:custGeom>
                <a:avLst/>
                <a:gdLst>
                  <a:gd name="connsiteX0" fmla="*/ 0 w 571061"/>
                  <a:gd name="connsiteY0" fmla="*/ 0 h 4392488"/>
                  <a:gd name="connsiteX1" fmla="*/ 571061 w 571061"/>
                  <a:gd name="connsiteY1" fmla="*/ 346732 h 4392488"/>
                  <a:gd name="connsiteX2" fmla="*/ 571061 w 571061"/>
                  <a:gd name="connsiteY2" fmla="*/ 4392488 h 4392488"/>
                  <a:gd name="connsiteX3" fmla="*/ 560315 w 571061"/>
                  <a:gd name="connsiteY3" fmla="*/ 4392488 h 4392488"/>
                  <a:gd name="connsiteX4" fmla="*/ 285530 w 571061"/>
                  <a:gd name="connsiteY4" fmla="*/ 4176464 h 4392488"/>
                  <a:gd name="connsiteX5" fmla="*/ 10747 w 571061"/>
                  <a:gd name="connsiteY5" fmla="*/ 4392488 h 4392488"/>
                  <a:gd name="connsiteX6" fmla="*/ 0 w 571061"/>
                  <a:gd name="connsiteY6" fmla="*/ 4392488 h 4392488"/>
                  <a:gd name="connsiteX7" fmla="*/ 0 w 571061"/>
                  <a:gd name="connsiteY7" fmla="*/ 0 h 4392488"/>
                  <a:gd name="connsiteX0" fmla="*/ 0 w 571061"/>
                  <a:gd name="connsiteY0" fmla="*/ 0 h 4392488"/>
                  <a:gd name="connsiteX1" fmla="*/ 562694 w 571061"/>
                  <a:gd name="connsiteY1" fmla="*/ 416078 h 4392488"/>
                  <a:gd name="connsiteX2" fmla="*/ 571061 w 571061"/>
                  <a:gd name="connsiteY2" fmla="*/ 4392488 h 4392488"/>
                  <a:gd name="connsiteX3" fmla="*/ 560315 w 571061"/>
                  <a:gd name="connsiteY3" fmla="*/ 4392488 h 4392488"/>
                  <a:gd name="connsiteX4" fmla="*/ 285530 w 571061"/>
                  <a:gd name="connsiteY4" fmla="*/ 4176464 h 4392488"/>
                  <a:gd name="connsiteX5" fmla="*/ 10747 w 571061"/>
                  <a:gd name="connsiteY5" fmla="*/ 4392488 h 4392488"/>
                  <a:gd name="connsiteX6" fmla="*/ 0 w 571061"/>
                  <a:gd name="connsiteY6" fmla="*/ 4392488 h 4392488"/>
                  <a:gd name="connsiteX7" fmla="*/ 0 w 571061"/>
                  <a:gd name="connsiteY7" fmla="*/ 0 h 439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62694" y="416078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32" name="그룹 7">
            <a:extLst>
              <a:ext uri="{FF2B5EF4-FFF2-40B4-BE49-F238E27FC236}">
                <a16:creationId xmlns:a16="http://schemas.microsoft.com/office/drawing/2014/main" id="{ED920C50-2680-4CB7-8F4F-F7F10D5DEAC8}"/>
              </a:ext>
            </a:extLst>
          </p:cNvPr>
          <p:cNvGrpSpPr/>
          <p:nvPr/>
        </p:nvGrpSpPr>
        <p:grpSpPr>
          <a:xfrm>
            <a:off x="3687019" y="2635133"/>
            <a:ext cx="1474486" cy="1024946"/>
            <a:chOff x="3687015" y="2635131"/>
            <a:chExt cx="1474486" cy="1024946"/>
          </a:xfrm>
        </p:grpSpPr>
        <p:sp>
          <p:nvSpPr>
            <p:cNvPr id="33" name="Freeform 64">
              <a:extLst>
                <a:ext uri="{FF2B5EF4-FFF2-40B4-BE49-F238E27FC236}">
                  <a16:creationId xmlns:a16="http://schemas.microsoft.com/office/drawing/2014/main" id="{F69012EB-3D67-4B8A-B0A1-4CB6D5EA97B7}"/>
                </a:ext>
              </a:extLst>
            </p:cNvPr>
            <p:cNvSpPr/>
            <p:nvPr/>
          </p:nvSpPr>
          <p:spPr>
            <a:xfrm>
              <a:off x="4051039" y="3016332"/>
              <a:ext cx="371104" cy="511846"/>
            </a:xfrm>
            <a:custGeom>
              <a:avLst/>
              <a:gdLst>
                <a:gd name="connsiteX0" fmla="*/ 29688 w 290946"/>
                <a:gd name="connsiteY0" fmla="*/ 0 h 599704"/>
                <a:gd name="connsiteX1" fmla="*/ 0 w 290946"/>
                <a:gd name="connsiteY1" fmla="*/ 593766 h 599704"/>
                <a:gd name="connsiteX2" fmla="*/ 290946 w 290946"/>
                <a:gd name="connsiteY2" fmla="*/ 599704 h 599704"/>
                <a:gd name="connsiteX3" fmla="*/ 29688 w 290946"/>
                <a:gd name="connsiteY3" fmla="*/ 0 h 599704"/>
                <a:gd name="connsiteX0" fmla="*/ 29688 w 290946"/>
                <a:gd name="connsiteY0" fmla="*/ 0 h 617517"/>
                <a:gd name="connsiteX1" fmla="*/ 0 w 290946"/>
                <a:gd name="connsiteY1" fmla="*/ 611579 h 617517"/>
                <a:gd name="connsiteX2" fmla="*/ 290946 w 290946"/>
                <a:gd name="connsiteY2" fmla="*/ 617517 h 617517"/>
                <a:gd name="connsiteX3" fmla="*/ 29688 w 290946"/>
                <a:gd name="connsiteY3" fmla="*/ 0 h 617517"/>
                <a:gd name="connsiteX0" fmla="*/ 29688 w 290946"/>
                <a:gd name="connsiteY0" fmla="*/ 0 h 617517"/>
                <a:gd name="connsiteX1" fmla="*/ 0 w 290946"/>
                <a:gd name="connsiteY1" fmla="*/ 611579 h 617517"/>
                <a:gd name="connsiteX2" fmla="*/ 290946 w 290946"/>
                <a:gd name="connsiteY2" fmla="*/ 617517 h 617517"/>
                <a:gd name="connsiteX3" fmla="*/ 29688 w 290946"/>
                <a:gd name="connsiteY3" fmla="*/ 0 h 617517"/>
                <a:gd name="connsiteX0" fmla="*/ 29688 w 290946"/>
                <a:gd name="connsiteY0" fmla="*/ 0 h 617517"/>
                <a:gd name="connsiteX1" fmla="*/ 0 w 290946"/>
                <a:gd name="connsiteY1" fmla="*/ 611579 h 617517"/>
                <a:gd name="connsiteX2" fmla="*/ 290946 w 290946"/>
                <a:gd name="connsiteY2" fmla="*/ 617517 h 617517"/>
                <a:gd name="connsiteX3" fmla="*/ 29688 w 290946"/>
                <a:gd name="connsiteY3" fmla="*/ 0 h 617517"/>
                <a:gd name="connsiteX0" fmla="*/ 29688 w 290946"/>
                <a:gd name="connsiteY0" fmla="*/ 0 h 617517"/>
                <a:gd name="connsiteX1" fmla="*/ 0 w 290946"/>
                <a:gd name="connsiteY1" fmla="*/ 611579 h 617517"/>
                <a:gd name="connsiteX2" fmla="*/ 290946 w 290946"/>
                <a:gd name="connsiteY2" fmla="*/ 617517 h 617517"/>
                <a:gd name="connsiteX3" fmla="*/ 29688 w 290946"/>
                <a:gd name="connsiteY3" fmla="*/ 0 h 617517"/>
                <a:gd name="connsiteX0" fmla="*/ 29688 w 290946"/>
                <a:gd name="connsiteY0" fmla="*/ 0 h 617517"/>
                <a:gd name="connsiteX1" fmla="*/ 0 w 290946"/>
                <a:gd name="connsiteY1" fmla="*/ 611579 h 617517"/>
                <a:gd name="connsiteX2" fmla="*/ 290946 w 290946"/>
                <a:gd name="connsiteY2" fmla="*/ 617517 h 617517"/>
                <a:gd name="connsiteX3" fmla="*/ 29688 w 290946"/>
                <a:gd name="connsiteY3" fmla="*/ 0 h 617517"/>
                <a:gd name="connsiteX0" fmla="*/ 29688 w 290946"/>
                <a:gd name="connsiteY0" fmla="*/ 0 h 617517"/>
                <a:gd name="connsiteX1" fmla="*/ 0 w 290946"/>
                <a:gd name="connsiteY1" fmla="*/ 611579 h 617517"/>
                <a:gd name="connsiteX2" fmla="*/ 290946 w 290946"/>
                <a:gd name="connsiteY2" fmla="*/ 617517 h 617517"/>
                <a:gd name="connsiteX3" fmla="*/ 29688 w 290946"/>
                <a:gd name="connsiteY3" fmla="*/ 0 h 617517"/>
                <a:gd name="connsiteX0" fmla="*/ 65314 w 290946"/>
                <a:gd name="connsiteY0" fmla="*/ 0 h 546266"/>
                <a:gd name="connsiteX1" fmla="*/ 0 w 290946"/>
                <a:gd name="connsiteY1" fmla="*/ 540328 h 546266"/>
                <a:gd name="connsiteX2" fmla="*/ 290946 w 290946"/>
                <a:gd name="connsiteY2" fmla="*/ 546266 h 546266"/>
                <a:gd name="connsiteX3" fmla="*/ 65314 w 290946"/>
                <a:gd name="connsiteY3" fmla="*/ 0 h 546266"/>
                <a:gd name="connsiteX0" fmla="*/ 79875 w 305507"/>
                <a:gd name="connsiteY0" fmla="*/ 0 h 546266"/>
                <a:gd name="connsiteX1" fmla="*/ 14561 w 305507"/>
                <a:gd name="connsiteY1" fmla="*/ 540328 h 546266"/>
                <a:gd name="connsiteX2" fmla="*/ 305507 w 305507"/>
                <a:gd name="connsiteY2" fmla="*/ 546266 h 546266"/>
                <a:gd name="connsiteX3" fmla="*/ 79875 w 305507"/>
                <a:gd name="connsiteY3" fmla="*/ 0 h 546266"/>
                <a:gd name="connsiteX0" fmla="*/ 86136 w 311768"/>
                <a:gd name="connsiteY0" fmla="*/ 0 h 546266"/>
                <a:gd name="connsiteX1" fmla="*/ 20822 w 311768"/>
                <a:gd name="connsiteY1" fmla="*/ 540328 h 546266"/>
                <a:gd name="connsiteX2" fmla="*/ 311768 w 311768"/>
                <a:gd name="connsiteY2" fmla="*/ 546266 h 546266"/>
                <a:gd name="connsiteX3" fmla="*/ 86136 w 311768"/>
                <a:gd name="connsiteY3" fmla="*/ 0 h 546266"/>
                <a:gd name="connsiteX0" fmla="*/ 90558 w 316190"/>
                <a:gd name="connsiteY0" fmla="*/ 0 h 546266"/>
                <a:gd name="connsiteX1" fmla="*/ 25244 w 316190"/>
                <a:gd name="connsiteY1" fmla="*/ 540328 h 546266"/>
                <a:gd name="connsiteX2" fmla="*/ 316190 w 316190"/>
                <a:gd name="connsiteY2" fmla="*/ 546266 h 546266"/>
                <a:gd name="connsiteX3" fmla="*/ 90558 w 316190"/>
                <a:gd name="connsiteY3" fmla="*/ 0 h 546266"/>
                <a:gd name="connsiteX0" fmla="*/ 72656 w 298288"/>
                <a:gd name="connsiteY0" fmla="*/ 0 h 546266"/>
                <a:gd name="connsiteX1" fmla="*/ 7342 w 298288"/>
                <a:gd name="connsiteY1" fmla="*/ 540328 h 546266"/>
                <a:gd name="connsiteX2" fmla="*/ 298288 w 298288"/>
                <a:gd name="connsiteY2" fmla="*/ 546266 h 546266"/>
                <a:gd name="connsiteX3" fmla="*/ 72656 w 298288"/>
                <a:gd name="connsiteY3" fmla="*/ 0 h 546266"/>
                <a:gd name="connsiteX0" fmla="*/ 72656 w 298288"/>
                <a:gd name="connsiteY0" fmla="*/ 0 h 546266"/>
                <a:gd name="connsiteX1" fmla="*/ 7342 w 298288"/>
                <a:gd name="connsiteY1" fmla="*/ 540328 h 546266"/>
                <a:gd name="connsiteX2" fmla="*/ 298288 w 298288"/>
                <a:gd name="connsiteY2" fmla="*/ 546266 h 546266"/>
                <a:gd name="connsiteX3" fmla="*/ 72656 w 298288"/>
                <a:gd name="connsiteY3" fmla="*/ 0 h 546266"/>
                <a:gd name="connsiteX0" fmla="*/ 98413 w 294357"/>
                <a:gd name="connsiteY0" fmla="*/ 0 h 469077"/>
                <a:gd name="connsiteX1" fmla="*/ 3411 w 294357"/>
                <a:gd name="connsiteY1" fmla="*/ 463139 h 469077"/>
                <a:gd name="connsiteX2" fmla="*/ 294357 w 294357"/>
                <a:gd name="connsiteY2" fmla="*/ 469077 h 469077"/>
                <a:gd name="connsiteX3" fmla="*/ 98413 w 294357"/>
                <a:gd name="connsiteY3" fmla="*/ 0 h 469077"/>
                <a:gd name="connsiteX0" fmla="*/ 97100 w 293044"/>
                <a:gd name="connsiteY0" fmla="*/ 0 h 469077"/>
                <a:gd name="connsiteX1" fmla="*/ 2098 w 293044"/>
                <a:gd name="connsiteY1" fmla="*/ 463139 h 469077"/>
                <a:gd name="connsiteX2" fmla="*/ 293044 w 293044"/>
                <a:gd name="connsiteY2" fmla="*/ 469077 h 469077"/>
                <a:gd name="connsiteX3" fmla="*/ 97100 w 293044"/>
                <a:gd name="connsiteY3" fmla="*/ 0 h 469077"/>
                <a:gd name="connsiteX0" fmla="*/ 74381 w 294075"/>
                <a:gd name="connsiteY0" fmla="*/ 0 h 504703"/>
                <a:gd name="connsiteX1" fmla="*/ 3129 w 294075"/>
                <a:gd name="connsiteY1" fmla="*/ 498765 h 504703"/>
                <a:gd name="connsiteX2" fmla="*/ 294075 w 294075"/>
                <a:gd name="connsiteY2" fmla="*/ 504703 h 504703"/>
                <a:gd name="connsiteX3" fmla="*/ 74381 w 294075"/>
                <a:gd name="connsiteY3" fmla="*/ 0 h 504703"/>
                <a:gd name="connsiteX0" fmla="*/ 73214 w 292908"/>
                <a:gd name="connsiteY0" fmla="*/ 0 h 504703"/>
                <a:gd name="connsiteX1" fmla="*/ 1962 w 292908"/>
                <a:gd name="connsiteY1" fmla="*/ 498765 h 504703"/>
                <a:gd name="connsiteX2" fmla="*/ 292908 w 292908"/>
                <a:gd name="connsiteY2" fmla="*/ 504703 h 504703"/>
                <a:gd name="connsiteX3" fmla="*/ 73214 w 292908"/>
                <a:gd name="connsiteY3" fmla="*/ 0 h 504703"/>
                <a:gd name="connsiteX0" fmla="*/ 71252 w 290946"/>
                <a:gd name="connsiteY0" fmla="*/ 0 h 504703"/>
                <a:gd name="connsiteX1" fmla="*/ 0 w 290946"/>
                <a:gd name="connsiteY1" fmla="*/ 498765 h 504703"/>
                <a:gd name="connsiteX2" fmla="*/ 290946 w 290946"/>
                <a:gd name="connsiteY2" fmla="*/ 504703 h 504703"/>
                <a:gd name="connsiteX3" fmla="*/ 71252 w 290946"/>
                <a:gd name="connsiteY3" fmla="*/ 0 h 504703"/>
                <a:gd name="connsiteX0" fmla="*/ 80777 w 300471"/>
                <a:gd name="connsiteY0" fmla="*/ 0 h 504703"/>
                <a:gd name="connsiteX1" fmla="*/ 0 w 300471"/>
                <a:gd name="connsiteY1" fmla="*/ 498765 h 504703"/>
                <a:gd name="connsiteX2" fmla="*/ 300471 w 300471"/>
                <a:gd name="connsiteY2" fmla="*/ 504703 h 504703"/>
                <a:gd name="connsiteX3" fmla="*/ 80777 w 300471"/>
                <a:gd name="connsiteY3" fmla="*/ 0 h 504703"/>
                <a:gd name="connsiteX0" fmla="*/ 80777 w 300471"/>
                <a:gd name="connsiteY0" fmla="*/ 0 h 504703"/>
                <a:gd name="connsiteX1" fmla="*/ 0 w 300471"/>
                <a:gd name="connsiteY1" fmla="*/ 498765 h 504703"/>
                <a:gd name="connsiteX2" fmla="*/ 300471 w 300471"/>
                <a:gd name="connsiteY2" fmla="*/ 504703 h 504703"/>
                <a:gd name="connsiteX3" fmla="*/ 80777 w 300471"/>
                <a:gd name="connsiteY3" fmla="*/ 0 h 504703"/>
                <a:gd name="connsiteX0" fmla="*/ 80777 w 300471"/>
                <a:gd name="connsiteY0" fmla="*/ 0 h 504703"/>
                <a:gd name="connsiteX1" fmla="*/ 0 w 300471"/>
                <a:gd name="connsiteY1" fmla="*/ 498765 h 504703"/>
                <a:gd name="connsiteX2" fmla="*/ 300471 w 300471"/>
                <a:gd name="connsiteY2" fmla="*/ 504703 h 504703"/>
                <a:gd name="connsiteX3" fmla="*/ 80777 w 300471"/>
                <a:gd name="connsiteY3" fmla="*/ 0 h 504703"/>
                <a:gd name="connsiteX0" fmla="*/ 80777 w 295709"/>
                <a:gd name="connsiteY0" fmla="*/ 0 h 504703"/>
                <a:gd name="connsiteX1" fmla="*/ 0 w 295709"/>
                <a:gd name="connsiteY1" fmla="*/ 498765 h 504703"/>
                <a:gd name="connsiteX2" fmla="*/ 295709 w 295709"/>
                <a:gd name="connsiteY2" fmla="*/ 504703 h 504703"/>
                <a:gd name="connsiteX3" fmla="*/ 80777 w 295709"/>
                <a:gd name="connsiteY3" fmla="*/ 0 h 504703"/>
                <a:gd name="connsiteX0" fmla="*/ 80777 w 295709"/>
                <a:gd name="connsiteY0" fmla="*/ 0 h 504703"/>
                <a:gd name="connsiteX1" fmla="*/ 0 w 295709"/>
                <a:gd name="connsiteY1" fmla="*/ 498765 h 504703"/>
                <a:gd name="connsiteX2" fmla="*/ 295709 w 295709"/>
                <a:gd name="connsiteY2" fmla="*/ 504703 h 504703"/>
                <a:gd name="connsiteX3" fmla="*/ 80777 w 295709"/>
                <a:gd name="connsiteY3" fmla="*/ 0 h 504703"/>
                <a:gd name="connsiteX0" fmla="*/ 80777 w 295709"/>
                <a:gd name="connsiteY0" fmla="*/ 0 h 504703"/>
                <a:gd name="connsiteX1" fmla="*/ 0 w 295709"/>
                <a:gd name="connsiteY1" fmla="*/ 498765 h 504703"/>
                <a:gd name="connsiteX2" fmla="*/ 295709 w 295709"/>
                <a:gd name="connsiteY2" fmla="*/ 504703 h 504703"/>
                <a:gd name="connsiteX3" fmla="*/ 80777 w 295709"/>
                <a:gd name="connsiteY3" fmla="*/ 0 h 504703"/>
                <a:gd name="connsiteX0" fmla="*/ 83158 w 298090"/>
                <a:gd name="connsiteY0" fmla="*/ 0 h 508290"/>
                <a:gd name="connsiteX1" fmla="*/ 0 w 298090"/>
                <a:gd name="connsiteY1" fmla="*/ 508290 h 508290"/>
                <a:gd name="connsiteX2" fmla="*/ 298090 w 298090"/>
                <a:gd name="connsiteY2" fmla="*/ 504703 h 508290"/>
                <a:gd name="connsiteX3" fmla="*/ 83158 w 298090"/>
                <a:gd name="connsiteY3" fmla="*/ 0 h 508290"/>
                <a:gd name="connsiteX0" fmla="*/ 83158 w 302852"/>
                <a:gd name="connsiteY0" fmla="*/ 0 h 511846"/>
                <a:gd name="connsiteX1" fmla="*/ 0 w 302852"/>
                <a:gd name="connsiteY1" fmla="*/ 508290 h 511846"/>
                <a:gd name="connsiteX2" fmla="*/ 302852 w 302852"/>
                <a:gd name="connsiteY2" fmla="*/ 511846 h 511846"/>
                <a:gd name="connsiteX3" fmla="*/ 83158 w 302852"/>
                <a:gd name="connsiteY3" fmla="*/ 0 h 511846"/>
                <a:gd name="connsiteX0" fmla="*/ 102208 w 302852"/>
                <a:gd name="connsiteY0" fmla="*/ 0 h 511846"/>
                <a:gd name="connsiteX1" fmla="*/ 0 w 302852"/>
                <a:gd name="connsiteY1" fmla="*/ 508290 h 511846"/>
                <a:gd name="connsiteX2" fmla="*/ 302852 w 302852"/>
                <a:gd name="connsiteY2" fmla="*/ 511846 h 511846"/>
                <a:gd name="connsiteX3" fmla="*/ 102208 w 302852"/>
                <a:gd name="connsiteY3" fmla="*/ 0 h 511846"/>
                <a:gd name="connsiteX0" fmla="*/ 102208 w 302852"/>
                <a:gd name="connsiteY0" fmla="*/ 0 h 511846"/>
                <a:gd name="connsiteX1" fmla="*/ 0 w 302852"/>
                <a:gd name="connsiteY1" fmla="*/ 508290 h 511846"/>
                <a:gd name="connsiteX2" fmla="*/ 302852 w 302852"/>
                <a:gd name="connsiteY2" fmla="*/ 511846 h 511846"/>
                <a:gd name="connsiteX3" fmla="*/ 102208 w 302852"/>
                <a:gd name="connsiteY3" fmla="*/ 0 h 511846"/>
                <a:gd name="connsiteX0" fmla="*/ 102208 w 302852"/>
                <a:gd name="connsiteY0" fmla="*/ 0 h 511846"/>
                <a:gd name="connsiteX1" fmla="*/ 0 w 302852"/>
                <a:gd name="connsiteY1" fmla="*/ 508290 h 511846"/>
                <a:gd name="connsiteX2" fmla="*/ 302852 w 302852"/>
                <a:gd name="connsiteY2" fmla="*/ 511846 h 511846"/>
                <a:gd name="connsiteX3" fmla="*/ 102208 w 302852"/>
                <a:gd name="connsiteY3" fmla="*/ 0 h 511846"/>
                <a:gd name="connsiteX0" fmla="*/ 109443 w 302852"/>
                <a:gd name="connsiteY0" fmla="*/ 0 h 511846"/>
                <a:gd name="connsiteX1" fmla="*/ 0 w 302852"/>
                <a:gd name="connsiteY1" fmla="*/ 508290 h 511846"/>
                <a:gd name="connsiteX2" fmla="*/ 302852 w 302852"/>
                <a:gd name="connsiteY2" fmla="*/ 511846 h 511846"/>
                <a:gd name="connsiteX3" fmla="*/ 109443 w 302852"/>
                <a:gd name="connsiteY3" fmla="*/ 0 h 511846"/>
                <a:gd name="connsiteX0" fmla="*/ 109443 w 296571"/>
                <a:gd name="connsiteY0" fmla="*/ 0 h 511846"/>
                <a:gd name="connsiteX1" fmla="*/ 0 w 296571"/>
                <a:gd name="connsiteY1" fmla="*/ 508290 h 511846"/>
                <a:gd name="connsiteX2" fmla="*/ 296571 w 296571"/>
                <a:gd name="connsiteY2" fmla="*/ 511846 h 511846"/>
                <a:gd name="connsiteX3" fmla="*/ 109443 w 296571"/>
                <a:gd name="connsiteY3" fmla="*/ 0 h 511846"/>
                <a:gd name="connsiteX0" fmla="*/ 109443 w 296571"/>
                <a:gd name="connsiteY0" fmla="*/ 0 h 511846"/>
                <a:gd name="connsiteX1" fmla="*/ 0 w 296571"/>
                <a:gd name="connsiteY1" fmla="*/ 508290 h 511846"/>
                <a:gd name="connsiteX2" fmla="*/ 296571 w 296571"/>
                <a:gd name="connsiteY2" fmla="*/ 511846 h 511846"/>
                <a:gd name="connsiteX3" fmla="*/ 109443 w 296571"/>
                <a:gd name="connsiteY3" fmla="*/ 0 h 51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571" h="511846">
                  <a:moveTo>
                    <a:pt x="109443" y="0"/>
                  </a:moveTo>
                  <a:cubicBezTo>
                    <a:pt x="159108" y="251021"/>
                    <a:pt x="7516" y="353169"/>
                    <a:pt x="0" y="508290"/>
                  </a:cubicBezTo>
                  <a:lnTo>
                    <a:pt x="296571" y="511846"/>
                  </a:lnTo>
                  <a:cubicBezTo>
                    <a:pt x="294705" y="373243"/>
                    <a:pt x="260792" y="217684"/>
                    <a:pt x="109443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30000"/>
                  </a:schemeClr>
                </a:gs>
                <a:gs pos="65000">
                  <a:schemeClr val="accent3"/>
                </a:gs>
                <a:gs pos="100000">
                  <a:schemeClr val="accent3"/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4" name="Freeform 65">
              <a:extLst>
                <a:ext uri="{FF2B5EF4-FFF2-40B4-BE49-F238E27FC236}">
                  <a16:creationId xmlns:a16="http://schemas.microsoft.com/office/drawing/2014/main" id="{B7F320B4-9999-4783-9942-ECDBCF447703}"/>
                </a:ext>
              </a:extLst>
            </p:cNvPr>
            <p:cNvSpPr/>
            <p:nvPr/>
          </p:nvSpPr>
          <p:spPr>
            <a:xfrm>
              <a:off x="3687015" y="3037007"/>
              <a:ext cx="518563" cy="537633"/>
            </a:xfrm>
            <a:custGeom>
              <a:avLst/>
              <a:gdLst>
                <a:gd name="connsiteX0" fmla="*/ 0 w 338447"/>
                <a:gd name="connsiteY0" fmla="*/ 498764 h 540328"/>
                <a:gd name="connsiteX1" fmla="*/ 338447 w 338447"/>
                <a:gd name="connsiteY1" fmla="*/ 0 h 540328"/>
                <a:gd name="connsiteX2" fmla="*/ 296883 w 338447"/>
                <a:gd name="connsiteY2" fmla="*/ 540328 h 540328"/>
                <a:gd name="connsiteX3" fmla="*/ 0 w 338447"/>
                <a:gd name="connsiteY3" fmla="*/ 498764 h 540328"/>
                <a:gd name="connsiteX0" fmla="*/ 0 w 332510"/>
                <a:gd name="connsiteY0" fmla="*/ 617517 h 617517"/>
                <a:gd name="connsiteX1" fmla="*/ 332510 w 332510"/>
                <a:gd name="connsiteY1" fmla="*/ 0 h 617517"/>
                <a:gd name="connsiteX2" fmla="*/ 290946 w 332510"/>
                <a:gd name="connsiteY2" fmla="*/ 540328 h 617517"/>
                <a:gd name="connsiteX3" fmla="*/ 0 w 332510"/>
                <a:gd name="connsiteY3" fmla="*/ 617517 h 617517"/>
                <a:gd name="connsiteX0" fmla="*/ 0 w 332510"/>
                <a:gd name="connsiteY0" fmla="*/ 587828 h 587828"/>
                <a:gd name="connsiteX1" fmla="*/ 332510 w 332510"/>
                <a:gd name="connsiteY1" fmla="*/ 0 h 587828"/>
                <a:gd name="connsiteX2" fmla="*/ 290946 w 332510"/>
                <a:gd name="connsiteY2" fmla="*/ 540328 h 587828"/>
                <a:gd name="connsiteX3" fmla="*/ 0 w 332510"/>
                <a:gd name="connsiteY3" fmla="*/ 587828 h 587828"/>
                <a:gd name="connsiteX0" fmla="*/ 0 w 338448"/>
                <a:gd name="connsiteY0" fmla="*/ 593766 h 593766"/>
                <a:gd name="connsiteX1" fmla="*/ 338448 w 338448"/>
                <a:gd name="connsiteY1" fmla="*/ 0 h 593766"/>
                <a:gd name="connsiteX2" fmla="*/ 290946 w 338448"/>
                <a:gd name="connsiteY2" fmla="*/ 546266 h 593766"/>
                <a:gd name="connsiteX3" fmla="*/ 0 w 338448"/>
                <a:gd name="connsiteY3" fmla="*/ 593766 h 593766"/>
                <a:gd name="connsiteX0" fmla="*/ 0 w 338448"/>
                <a:gd name="connsiteY0" fmla="*/ 593766 h 593766"/>
                <a:gd name="connsiteX1" fmla="*/ 338448 w 338448"/>
                <a:gd name="connsiteY1" fmla="*/ 0 h 593766"/>
                <a:gd name="connsiteX2" fmla="*/ 290946 w 338448"/>
                <a:gd name="connsiteY2" fmla="*/ 546266 h 593766"/>
                <a:gd name="connsiteX3" fmla="*/ 0 w 338448"/>
                <a:gd name="connsiteY3" fmla="*/ 593766 h 593766"/>
                <a:gd name="connsiteX0" fmla="*/ 0 w 338448"/>
                <a:gd name="connsiteY0" fmla="*/ 593766 h 593766"/>
                <a:gd name="connsiteX1" fmla="*/ 338448 w 338448"/>
                <a:gd name="connsiteY1" fmla="*/ 0 h 593766"/>
                <a:gd name="connsiteX2" fmla="*/ 290946 w 338448"/>
                <a:gd name="connsiteY2" fmla="*/ 546266 h 593766"/>
                <a:gd name="connsiteX3" fmla="*/ 0 w 338448"/>
                <a:gd name="connsiteY3" fmla="*/ 593766 h 593766"/>
                <a:gd name="connsiteX0" fmla="*/ 0 w 338448"/>
                <a:gd name="connsiteY0" fmla="*/ 593766 h 593766"/>
                <a:gd name="connsiteX1" fmla="*/ 338448 w 338448"/>
                <a:gd name="connsiteY1" fmla="*/ 0 h 593766"/>
                <a:gd name="connsiteX2" fmla="*/ 290946 w 338448"/>
                <a:gd name="connsiteY2" fmla="*/ 546266 h 593766"/>
                <a:gd name="connsiteX3" fmla="*/ 0 w 338448"/>
                <a:gd name="connsiteY3" fmla="*/ 593766 h 593766"/>
                <a:gd name="connsiteX0" fmla="*/ 0 w 338448"/>
                <a:gd name="connsiteY0" fmla="*/ 593766 h 593766"/>
                <a:gd name="connsiteX1" fmla="*/ 338448 w 338448"/>
                <a:gd name="connsiteY1" fmla="*/ 0 h 593766"/>
                <a:gd name="connsiteX2" fmla="*/ 290946 w 338448"/>
                <a:gd name="connsiteY2" fmla="*/ 546266 h 593766"/>
                <a:gd name="connsiteX3" fmla="*/ 0 w 338448"/>
                <a:gd name="connsiteY3" fmla="*/ 593766 h 593766"/>
                <a:gd name="connsiteX0" fmla="*/ 0 w 380011"/>
                <a:gd name="connsiteY0" fmla="*/ 492825 h 492825"/>
                <a:gd name="connsiteX1" fmla="*/ 380011 w 380011"/>
                <a:gd name="connsiteY1" fmla="*/ 0 h 492825"/>
                <a:gd name="connsiteX2" fmla="*/ 290946 w 380011"/>
                <a:gd name="connsiteY2" fmla="*/ 445325 h 492825"/>
                <a:gd name="connsiteX3" fmla="*/ 0 w 380011"/>
                <a:gd name="connsiteY3" fmla="*/ 492825 h 492825"/>
                <a:gd name="connsiteX0" fmla="*/ 0 w 380011"/>
                <a:gd name="connsiteY0" fmla="*/ 492825 h 492825"/>
                <a:gd name="connsiteX1" fmla="*/ 380011 w 380011"/>
                <a:gd name="connsiteY1" fmla="*/ 0 h 492825"/>
                <a:gd name="connsiteX2" fmla="*/ 290946 w 380011"/>
                <a:gd name="connsiteY2" fmla="*/ 445325 h 492825"/>
                <a:gd name="connsiteX3" fmla="*/ 0 w 380011"/>
                <a:gd name="connsiteY3" fmla="*/ 492825 h 492825"/>
                <a:gd name="connsiteX0" fmla="*/ 0 w 380011"/>
                <a:gd name="connsiteY0" fmla="*/ 492825 h 492825"/>
                <a:gd name="connsiteX1" fmla="*/ 380011 w 380011"/>
                <a:gd name="connsiteY1" fmla="*/ 0 h 492825"/>
                <a:gd name="connsiteX2" fmla="*/ 290946 w 380011"/>
                <a:gd name="connsiteY2" fmla="*/ 445325 h 492825"/>
                <a:gd name="connsiteX3" fmla="*/ 0 w 380011"/>
                <a:gd name="connsiteY3" fmla="*/ 492825 h 492825"/>
                <a:gd name="connsiteX0" fmla="*/ 0 w 380011"/>
                <a:gd name="connsiteY0" fmla="*/ 492825 h 492825"/>
                <a:gd name="connsiteX1" fmla="*/ 380011 w 380011"/>
                <a:gd name="connsiteY1" fmla="*/ 0 h 492825"/>
                <a:gd name="connsiteX2" fmla="*/ 290946 w 380011"/>
                <a:gd name="connsiteY2" fmla="*/ 445325 h 492825"/>
                <a:gd name="connsiteX3" fmla="*/ 0 w 380011"/>
                <a:gd name="connsiteY3" fmla="*/ 492825 h 492825"/>
                <a:gd name="connsiteX0" fmla="*/ 0 w 380011"/>
                <a:gd name="connsiteY0" fmla="*/ 492825 h 492825"/>
                <a:gd name="connsiteX1" fmla="*/ 380011 w 380011"/>
                <a:gd name="connsiteY1" fmla="*/ 0 h 492825"/>
                <a:gd name="connsiteX2" fmla="*/ 290946 w 380011"/>
                <a:gd name="connsiteY2" fmla="*/ 445325 h 492825"/>
                <a:gd name="connsiteX3" fmla="*/ 0 w 380011"/>
                <a:gd name="connsiteY3" fmla="*/ 492825 h 492825"/>
                <a:gd name="connsiteX0" fmla="*/ 0 w 391886"/>
                <a:gd name="connsiteY0" fmla="*/ 504700 h 504700"/>
                <a:gd name="connsiteX1" fmla="*/ 391886 w 391886"/>
                <a:gd name="connsiteY1" fmla="*/ 0 h 504700"/>
                <a:gd name="connsiteX2" fmla="*/ 302821 w 391886"/>
                <a:gd name="connsiteY2" fmla="*/ 445325 h 504700"/>
                <a:gd name="connsiteX3" fmla="*/ 0 w 391886"/>
                <a:gd name="connsiteY3" fmla="*/ 504700 h 504700"/>
                <a:gd name="connsiteX0" fmla="*/ 0 w 391886"/>
                <a:gd name="connsiteY0" fmla="*/ 504700 h 504700"/>
                <a:gd name="connsiteX1" fmla="*/ 391886 w 391886"/>
                <a:gd name="connsiteY1" fmla="*/ 0 h 504700"/>
                <a:gd name="connsiteX2" fmla="*/ 295677 w 391886"/>
                <a:gd name="connsiteY2" fmla="*/ 445325 h 504700"/>
                <a:gd name="connsiteX3" fmla="*/ 0 w 391886"/>
                <a:gd name="connsiteY3" fmla="*/ 504700 h 504700"/>
                <a:gd name="connsiteX0" fmla="*/ 0 w 391886"/>
                <a:gd name="connsiteY0" fmla="*/ 504700 h 504700"/>
                <a:gd name="connsiteX1" fmla="*/ 391886 w 391886"/>
                <a:gd name="connsiteY1" fmla="*/ 0 h 504700"/>
                <a:gd name="connsiteX2" fmla="*/ 295677 w 391886"/>
                <a:gd name="connsiteY2" fmla="*/ 445325 h 504700"/>
                <a:gd name="connsiteX3" fmla="*/ 0 w 391886"/>
                <a:gd name="connsiteY3" fmla="*/ 504700 h 504700"/>
                <a:gd name="connsiteX0" fmla="*/ 0 w 384742"/>
                <a:gd name="connsiteY0" fmla="*/ 559469 h 559469"/>
                <a:gd name="connsiteX1" fmla="*/ 384742 w 384742"/>
                <a:gd name="connsiteY1" fmla="*/ 0 h 559469"/>
                <a:gd name="connsiteX2" fmla="*/ 295677 w 384742"/>
                <a:gd name="connsiteY2" fmla="*/ 500094 h 559469"/>
                <a:gd name="connsiteX3" fmla="*/ 0 w 384742"/>
                <a:gd name="connsiteY3" fmla="*/ 559469 h 559469"/>
                <a:gd name="connsiteX0" fmla="*/ 0 w 384742"/>
                <a:gd name="connsiteY0" fmla="*/ 559469 h 559469"/>
                <a:gd name="connsiteX1" fmla="*/ 384742 w 384742"/>
                <a:gd name="connsiteY1" fmla="*/ 0 h 559469"/>
                <a:gd name="connsiteX2" fmla="*/ 295677 w 384742"/>
                <a:gd name="connsiteY2" fmla="*/ 500094 h 559469"/>
                <a:gd name="connsiteX3" fmla="*/ 0 w 384742"/>
                <a:gd name="connsiteY3" fmla="*/ 559469 h 559469"/>
                <a:gd name="connsiteX0" fmla="*/ 0 w 389504"/>
                <a:gd name="connsiteY0" fmla="*/ 540419 h 540419"/>
                <a:gd name="connsiteX1" fmla="*/ 389504 w 389504"/>
                <a:gd name="connsiteY1" fmla="*/ 0 h 540419"/>
                <a:gd name="connsiteX2" fmla="*/ 295677 w 389504"/>
                <a:gd name="connsiteY2" fmla="*/ 481044 h 540419"/>
                <a:gd name="connsiteX3" fmla="*/ 0 w 389504"/>
                <a:gd name="connsiteY3" fmla="*/ 540419 h 540419"/>
                <a:gd name="connsiteX0" fmla="*/ 0 w 389504"/>
                <a:gd name="connsiteY0" fmla="*/ 540419 h 540419"/>
                <a:gd name="connsiteX1" fmla="*/ 389504 w 389504"/>
                <a:gd name="connsiteY1" fmla="*/ 0 h 540419"/>
                <a:gd name="connsiteX2" fmla="*/ 295677 w 389504"/>
                <a:gd name="connsiteY2" fmla="*/ 481044 h 540419"/>
                <a:gd name="connsiteX3" fmla="*/ 0 w 389504"/>
                <a:gd name="connsiteY3" fmla="*/ 540419 h 540419"/>
                <a:gd name="connsiteX0" fmla="*/ 0 w 396648"/>
                <a:gd name="connsiteY0" fmla="*/ 564232 h 564232"/>
                <a:gd name="connsiteX1" fmla="*/ 396648 w 396648"/>
                <a:gd name="connsiteY1" fmla="*/ 0 h 564232"/>
                <a:gd name="connsiteX2" fmla="*/ 295677 w 396648"/>
                <a:gd name="connsiteY2" fmla="*/ 504857 h 564232"/>
                <a:gd name="connsiteX3" fmla="*/ 0 w 396648"/>
                <a:gd name="connsiteY3" fmla="*/ 564232 h 564232"/>
                <a:gd name="connsiteX0" fmla="*/ 0 w 405008"/>
                <a:gd name="connsiteY0" fmla="*/ 564232 h 564232"/>
                <a:gd name="connsiteX1" fmla="*/ 396648 w 405008"/>
                <a:gd name="connsiteY1" fmla="*/ 0 h 564232"/>
                <a:gd name="connsiteX2" fmla="*/ 295677 w 405008"/>
                <a:gd name="connsiteY2" fmla="*/ 504857 h 564232"/>
                <a:gd name="connsiteX3" fmla="*/ 0 w 405008"/>
                <a:gd name="connsiteY3" fmla="*/ 564232 h 564232"/>
                <a:gd name="connsiteX0" fmla="*/ 0 w 405233"/>
                <a:gd name="connsiteY0" fmla="*/ 564232 h 564232"/>
                <a:gd name="connsiteX1" fmla="*/ 396648 w 405233"/>
                <a:gd name="connsiteY1" fmla="*/ 0 h 564232"/>
                <a:gd name="connsiteX2" fmla="*/ 295677 w 405233"/>
                <a:gd name="connsiteY2" fmla="*/ 504857 h 564232"/>
                <a:gd name="connsiteX3" fmla="*/ 0 w 405233"/>
                <a:gd name="connsiteY3" fmla="*/ 564232 h 564232"/>
                <a:gd name="connsiteX0" fmla="*/ 0 w 414413"/>
                <a:gd name="connsiteY0" fmla="*/ 561214 h 561214"/>
                <a:gd name="connsiteX1" fmla="*/ 406294 w 414413"/>
                <a:gd name="connsiteY1" fmla="*/ 0 h 561214"/>
                <a:gd name="connsiteX2" fmla="*/ 295677 w 414413"/>
                <a:gd name="connsiteY2" fmla="*/ 501839 h 561214"/>
                <a:gd name="connsiteX3" fmla="*/ 0 w 414413"/>
                <a:gd name="connsiteY3" fmla="*/ 561214 h 561214"/>
                <a:gd name="connsiteX0" fmla="*/ 0 w 414413"/>
                <a:gd name="connsiteY0" fmla="*/ 529773 h 529773"/>
                <a:gd name="connsiteX1" fmla="*/ 406294 w 414413"/>
                <a:gd name="connsiteY1" fmla="*/ 0 h 529773"/>
                <a:gd name="connsiteX2" fmla="*/ 295677 w 414413"/>
                <a:gd name="connsiteY2" fmla="*/ 501839 h 529773"/>
                <a:gd name="connsiteX3" fmla="*/ 0 w 414413"/>
                <a:gd name="connsiteY3" fmla="*/ 529773 h 529773"/>
                <a:gd name="connsiteX0" fmla="*/ 0 w 414413"/>
                <a:gd name="connsiteY0" fmla="*/ 516673 h 516673"/>
                <a:gd name="connsiteX1" fmla="*/ 406294 w 414413"/>
                <a:gd name="connsiteY1" fmla="*/ 0 h 516673"/>
                <a:gd name="connsiteX2" fmla="*/ 295677 w 414413"/>
                <a:gd name="connsiteY2" fmla="*/ 501839 h 516673"/>
                <a:gd name="connsiteX3" fmla="*/ 0 w 414413"/>
                <a:gd name="connsiteY3" fmla="*/ 516673 h 516673"/>
                <a:gd name="connsiteX0" fmla="*/ 0 w 412319"/>
                <a:gd name="connsiteY0" fmla="*/ 532393 h 532393"/>
                <a:gd name="connsiteX1" fmla="*/ 404200 w 412319"/>
                <a:gd name="connsiteY1" fmla="*/ 0 h 532393"/>
                <a:gd name="connsiteX2" fmla="*/ 293583 w 412319"/>
                <a:gd name="connsiteY2" fmla="*/ 501839 h 532393"/>
                <a:gd name="connsiteX3" fmla="*/ 0 w 412319"/>
                <a:gd name="connsiteY3" fmla="*/ 532393 h 532393"/>
                <a:gd name="connsiteX0" fmla="*/ 0 w 412319"/>
                <a:gd name="connsiteY0" fmla="*/ 537633 h 537633"/>
                <a:gd name="connsiteX1" fmla="*/ 404200 w 412319"/>
                <a:gd name="connsiteY1" fmla="*/ 0 h 537633"/>
                <a:gd name="connsiteX2" fmla="*/ 293583 w 412319"/>
                <a:gd name="connsiteY2" fmla="*/ 501839 h 537633"/>
                <a:gd name="connsiteX3" fmla="*/ 0 w 412319"/>
                <a:gd name="connsiteY3" fmla="*/ 537633 h 537633"/>
                <a:gd name="connsiteX0" fmla="*/ 0 w 412319"/>
                <a:gd name="connsiteY0" fmla="*/ 537633 h 537633"/>
                <a:gd name="connsiteX1" fmla="*/ 404200 w 412319"/>
                <a:gd name="connsiteY1" fmla="*/ 0 h 537633"/>
                <a:gd name="connsiteX2" fmla="*/ 293583 w 412319"/>
                <a:gd name="connsiteY2" fmla="*/ 501839 h 537633"/>
                <a:gd name="connsiteX3" fmla="*/ 0 w 412319"/>
                <a:gd name="connsiteY3" fmla="*/ 537633 h 537633"/>
                <a:gd name="connsiteX0" fmla="*/ 0 w 411866"/>
                <a:gd name="connsiteY0" fmla="*/ 537633 h 537633"/>
                <a:gd name="connsiteX1" fmla="*/ 404200 w 411866"/>
                <a:gd name="connsiteY1" fmla="*/ 0 h 537633"/>
                <a:gd name="connsiteX2" fmla="*/ 283113 w 411866"/>
                <a:gd name="connsiteY2" fmla="*/ 415377 h 537633"/>
                <a:gd name="connsiteX3" fmla="*/ 0 w 411866"/>
                <a:gd name="connsiteY3" fmla="*/ 537633 h 537633"/>
                <a:gd name="connsiteX0" fmla="*/ 0 w 412224"/>
                <a:gd name="connsiteY0" fmla="*/ 537633 h 537633"/>
                <a:gd name="connsiteX1" fmla="*/ 404200 w 412224"/>
                <a:gd name="connsiteY1" fmla="*/ 0 h 537633"/>
                <a:gd name="connsiteX2" fmla="*/ 291489 w 412224"/>
                <a:gd name="connsiteY2" fmla="*/ 499219 h 537633"/>
                <a:gd name="connsiteX3" fmla="*/ 0 w 412224"/>
                <a:gd name="connsiteY3" fmla="*/ 537633 h 537633"/>
                <a:gd name="connsiteX0" fmla="*/ 0 w 412319"/>
                <a:gd name="connsiteY0" fmla="*/ 537633 h 537633"/>
                <a:gd name="connsiteX1" fmla="*/ 404200 w 412319"/>
                <a:gd name="connsiteY1" fmla="*/ 0 h 537633"/>
                <a:gd name="connsiteX2" fmla="*/ 293583 w 412319"/>
                <a:gd name="connsiteY2" fmla="*/ 507079 h 537633"/>
                <a:gd name="connsiteX3" fmla="*/ 0 w 412319"/>
                <a:gd name="connsiteY3" fmla="*/ 537633 h 537633"/>
                <a:gd name="connsiteX0" fmla="*/ 0 w 412319"/>
                <a:gd name="connsiteY0" fmla="*/ 537633 h 537633"/>
                <a:gd name="connsiteX1" fmla="*/ 404200 w 412319"/>
                <a:gd name="connsiteY1" fmla="*/ 0 h 537633"/>
                <a:gd name="connsiteX2" fmla="*/ 293583 w 412319"/>
                <a:gd name="connsiteY2" fmla="*/ 507079 h 537633"/>
                <a:gd name="connsiteX3" fmla="*/ 0 w 412319"/>
                <a:gd name="connsiteY3" fmla="*/ 537633 h 537633"/>
                <a:gd name="connsiteX0" fmla="*/ 0 w 414413"/>
                <a:gd name="connsiteY0" fmla="*/ 537633 h 537633"/>
                <a:gd name="connsiteX1" fmla="*/ 406294 w 414413"/>
                <a:gd name="connsiteY1" fmla="*/ 0 h 537633"/>
                <a:gd name="connsiteX2" fmla="*/ 295677 w 414413"/>
                <a:gd name="connsiteY2" fmla="*/ 507079 h 537633"/>
                <a:gd name="connsiteX3" fmla="*/ 0 w 414413"/>
                <a:gd name="connsiteY3" fmla="*/ 537633 h 53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413" h="537633">
                  <a:moveTo>
                    <a:pt x="0" y="537633"/>
                  </a:moveTo>
                  <a:cubicBezTo>
                    <a:pt x="1" y="311605"/>
                    <a:pt x="262862" y="287234"/>
                    <a:pt x="406294" y="0"/>
                  </a:cubicBezTo>
                  <a:cubicBezTo>
                    <a:pt x="450022" y="243815"/>
                    <a:pt x="303223" y="304734"/>
                    <a:pt x="295677" y="507079"/>
                  </a:cubicBezTo>
                  <a:lnTo>
                    <a:pt x="0" y="537633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30000"/>
                  </a:schemeClr>
                </a:gs>
                <a:gs pos="65000">
                  <a:schemeClr val="accent4"/>
                </a:gs>
                <a:gs pos="100000">
                  <a:schemeClr val="accent4"/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0CB7CD6-6890-426E-90E6-F549246AE951}"/>
                </a:ext>
              </a:extLst>
            </p:cNvPr>
            <p:cNvSpPr/>
            <p:nvPr/>
          </p:nvSpPr>
          <p:spPr>
            <a:xfrm>
              <a:off x="3924127" y="2759347"/>
              <a:ext cx="872924" cy="769532"/>
            </a:xfrm>
            <a:custGeom>
              <a:avLst/>
              <a:gdLst>
                <a:gd name="connsiteX0" fmla="*/ 944736 w 944736"/>
                <a:gd name="connsiteY0" fmla="*/ 910067 h 914400"/>
                <a:gd name="connsiteX1" fmla="*/ 654381 w 944736"/>
                <a:gd name="connsiteY1" fmla="*/ 914400 h 914400"/>
                <a:gd name="connsiteX2" fmla="*/ 0 w 944736"/>
                <a:gd name="connsiteY2" fmla="*/ 0 h 914400"/>
                <a:gd name="connsiteX3" fmla="*/ 944736 w 944736"/>
                <a:gd name="connsiteY3" fmla="*/ 910067 h 914400"/>
                <a:gd name="connsiteX0" fmla="*/ 944736 w 944736"/>
                <a:gd name="connsiteY0" fmla="*/ 910067 h 914400"/>
                <a:gd name="connsiteX1" fmla="*/ 654381 w 944736"/>
                <a:gd name="connsiteY1" fmla="*/ 914400 h 914400"/>
                <a:gd name="connsiteX2" fmla="*/ 0 w 944736"/>
                <a:gd name="connsiteY2" fmla="*/ 0 h 914400"/>
                <a:gd name="connsiteX3" fmla="*/ 944736 w 944736"/>
                <a:gd name="connsiteY3" fmla="*/ 910067 h 914400"/>
                <a:gd name="connsiteX0" fmla="*/ 944736 w 944736"/>
                <a:gd name="connsiteY0" fmla="*/ 910067 h 914400"/>
                <a:gd name="connsiteX1" fmla="*/ 654381 w 944736"/>
                <a:gd name="connsiteY1" fmla="*/ 914400 h 914400"/>
                <a:gd name="connsiteX2" fmla="*/ 0 w 944736"/>
                <a:gd name="connsiteY2" fmla="*/ 0 h 914400"/>
                <a:gd name="connsiteX3" fmla="*/ 944736 w 944736"/>
                <a:gd name="connsiteY3" fmla="*/ 910067 h 914400"/>
                <a:gd name="connsiteX0" fmla="*/ 944736 w 944736"/>
                <a:gd name="connsiteY0" fmla="*/ 910067 h 914400"/>
                <a:gd name="connsiteX1" fmla="*/ 654381 w 944736"/>
                <a:gd name="connsiteY1" fmla="*/ 914400 h 914400"/>
                <a:gd name="connsiteX2" fmla="*/ 0 w 944736"/>
                <a:gd name="connsiteY2" fmla="*/ 0 h 914400"/>
                <a:gd name="connsiteX3" fmla="*/ 944736 w 944736"/>
                <a:gd name="connsiteY3" fmla="*/ 910067 h 914400"/>
                <a:gd name="connsiteX0" fmla="*/ 944736 w 944736"/>
                <a:gd name="connsiteY0" fmla="*/ 910067 h 914400"/>
                <a:gd name="connsiteX1" fmla="*/ 654381 w 944736"/>
                <a:gd name="connsiteY1" fmla="*/ 914400 h 914400"/>
                <a:gd name="connsiteX2" fmla="*/ 0 w 944736"/>
                <a:gd name="connsiteY2" fmla="*/ 0 h 914400"/>
                <a:gd name="connsiteX3" fmla="*/ 944736 w 944736"/>
                <a:gd name="connsiteY3" fmla="*/ 910067 h 914400"/>
                <a:gd name="connsiteX0" fmla="*/ 936069 w 936069"/>
                <a:gd name="connsiteY0" fmla="*/ 892732 h 897065"/>
                <a:gd name="connsiteX1" fmla="*/ 645714 w 936069"/>
                <a:gd name="connsiteY1" fmla="*/ 897065 h 897065"/>
                <a:gd name="connsiteX2" fmla="*/ 0 w 936069"/>
                <a:gd name="connsiteY2" fmla="*/ 0 h 897065"/>
                <a:gd name="connsiteX3" fmla="*/ 936069 w 936069"/>
                <a:gd name="connsiteY3" fmla="*/ 892732 h 897065"/>
                <a:gd name="connsiteX0" fmla="*/ 936069 w 936069"/>
                <a:gd name="connsiteY0" fmla="*/ 892732 h 897065"/>
                <a:gd name="connsiteX1" fmla="*/ 645714 w 936069"/>
                <a:gd name="connsiteY1" fmla="*/ 897065 h 897065"/>
                <a:gd name="connsiteX2" fmla="*/ 0 w 936069"/>
                <a:gd name="connsiteY2" fmla="*/ 0 h 897065"/>
                <a:gd name="connsiteX3" fmla="*/ 936069 w 936069"/>
                <a:gd name="connsiteY3" fmla="*/ 892732 h 897065"/>
                <a:gd name="connsiteX0" fmla="*/ 621373 w 621373"/>
                <a:gd name="connsiteY0" fmla="*/ 667101 h 671434"/>
                <a:gd name="connsiteX1" fmla="*/ 331018 w 621373"/>
                <a:gd name="connsiteY1" fmla="*/ 671434 h 671434"/>
                <a:gd name="connsiteX2" fmla="*/ 0 w 621373"/>
                <a:gd name="connsiteY2" fmla="*/ 0 h 671434"/>
                <a:gd name="connsiteX3" fmla="*/ 621373 w 621373"/>
                <a:gd name="connsiteY3" fmla="*/ 667101 h 671434"/>
                <a:gd name="connsiteX0" fmla="*/ 621373 w 621373"/>
                <a:gd name="connsiteY0" fmla="*/ 667101 h 671434"/>
                <a:gd name="connsiteX1" fmla="*/ 331018 w 621373"/>
                <a:gd name="connsiteY1" fmla="*/ 671434 h 671434"/>
                <a:gd name="connsiteX2" fmla="*/ 0 w 621373"/>
                <a:gd name="connsiteY2" fmla="*/ 0 h 671434"/>
                <a:gd name="connsiteX3" fmla="*/ 621373 w 621373"/>
                <a:gd name="connsiteY3" fmla="*/ 667101 h 671434"/>
                <a:gd name="connsiteX0" fmla="*/ 597622 w 597622"/>
                <a:gd name="connsiteY0" fmla="*/ 684914 h 689247"/>
                <a:gd name="connsiteX1" fmla="*/ 307267 w 597622"/>
                <a:gd name="connsiteY1" fmla="*/ 689247 h 689247"/>
                <a:gd name="connsiteX2" fmla="*/ 0 w 597622"/>
                <a:gd name="connsiteY2" fmla="*/ 0 h 689247"/>
                <a:gd name="connsiteX3" fmla="*/ 597622 w 597622"/>
                <a:gd name="connsiteY3" fmla="*/ 684914 h 689247"/>
                <a:gd name="connsiteX0" fmla="*/ 597622 w 597622"/>
                <a:gd name="connsiteY0" fmla="*/ 684914 h 689247"/>
                <a:gd name="connsiteX1" fmla="*/ 307267 w 597622"/>
                <a:gd name="connsiteY1" fmla="*/ 689247 h 689247"/>
                <a:gd name="connsiteX2" fmla="*/ 0 w 597622"/>
                <a:gd name="connsiteY2" fmla="*/ 0 h 689247"/>
                <a:gd name="connsiteX3" fmla="*/ 597622 w 597622"/>
                <a:gd name="connsiteY3" fmla="*/ 684914 h 689247"/>
                <a:gd name="connsiteX0" fmla="*/ 597622 w 597622"/>
                <a:gd name="connsiteY0" fmla="*/ 684914 h 689247"/>
                <a:gd name="connsiteX1" fmla="*/ 307267 w 597622"/>
                <a:gd name="connsiteY1" fmla="*/ 689247 h 689247"/>
                <a:gd name="connsiteX2" fmla="*/ 0 w 597622"/>
                <a:gd name="connsiteY2" fmla="*/ 0 h 689247"/>
                <a:gd name="connsiteX3" fmla="*/ 597622 w 597622"/>
                <a:gd name="connsiteY3" fmla="*/ 684914 h 689247"/>
                <a:gd name="connsiteX0" fmla="*/ 597622 w 597622"/>
                <a:gd name="connsiteY0" fmla="*/ 684914 h 689247"/>
                <a:gd name="connsiteX1" fmla="*/ 307267 w 597622"/>
                <a:gd name="connsiteY1" fmla="*/ 689247 h 689247"/>
                <a:gd name="connsiteX2" fmla="*/ 0 w 597622"/>
                <a:gd name="connsiteY2" fmla="*/ 0 h 689247"/>
                <a:gd name="connsiteX3" fmla="*/ 597622 w 597622"/>
                <a:gd name="connsiteY3" fmla="*/ 684914 h 689247"/>
                <a:gd name="connsiteX0" fmla="*/ 597622 w 597622"/>
                <a:gd name="connsiteY0" fmla="*/ 684914 h 689247"/>
                <a:gd name="connsiteX1" fmla="*/ 307267 w 597622"/>
                <a:gd name="connsiteY1" fmla="*/ 689247 h 689247"/>
                <a:gd name="connsiteX2" fmla="*/ 0 w 597622"/>
                <a:gd name="connsiteY2" fmla="*/ 0 h 689247"/>
                <a:gd name="connsiteX3" fmla="*/ 597622 w 597622"/>
                <a:gd name="connsiteY3" fmla="*/ 684914 h 689247"/>
                <a:gd name="connsiteX0" fmla="*/ 597622 w 597622"/>
                <a:gd name="connsiteY0" fmla="*/ 684914 h 689247"/>
                <a:gd name="connsiteX1" fmla="*/ 307267 w 597622"/>
                <a:gd name="connsiteY1" fmla="*/ 689247 h 689247"/>
                <a:gd name="connsiteX2" fmla="*/ 0 w 597622"/>
                <a:gd name="connsiteY2" fmla="*/ 0 h 689247"/>
                <a:gd name="connsiteX3" fmla="*/ 597622 w 597622"/>
                <a:gd name="connsiteY3" fmla="*/ 684914 h 689247"/>
                <a:gd name="connsiteX0" fmla="*/ 597622 w 597622"/>
                <a:gd name="connsiteY0" fmla="*/ 684914 h 689247"/>
                <a:gd name="connsiteX1" fmla="*/ 307267 w 597622"/>
                <a:gd name="connsiteY1" fmla="*/ 689247 h 689247"/>
                <a:gd name="connsiteX2" fmla="*/ 0 w 597622"/>
                <a:gd name="connsiteY2" fmla="*/ 0 h 689247"/>
                <a:gd name="connsiteX3" fmla="*/ 597622 w 597622"/>
                <a:gd name="connsiteY3" fmla="*/ 684914 h 689247"/>
                <a:gd name="connsiteX0" fmla="*/ 597622 w 597622"/>
                <a:gd name="connsiteY0" fmla="*/ 684914 h 689247"/>
                <a:gd name="connsiteX1" fmla="*/ 307267 w 597622"/>
                <a:gd name="connsiteY1" fmla="*/ 689247 h 689247"/>
                <a:gd name="connsiteX2" fmla="*/ 0 w 597622"/>
                <a:gd name="connsiteY2" fmla="*/ 0 h 689247"/>
                <a:gd name="connsiteX3" fmla="*/ 597622 w 597622"/>
                <a:gd name="connsiteY3" fmla="*/ 684914 h 689247"/>
                <a:gd name="connsiteX0" fmla="*/ 597622 w 597622"/>
                <a:gd name="connsiteY0" fmla="*/ 684914 h 689247"/>
                <a:gd name="connsiteX1" fmla="*/ 307267 w 597622"/>
                <a:gd name="connsiteY1" fmla="*/ 689247 h 689247"/>
                <a:gd name="connsiteX2" fmla="*/ 0 w 597622"/>
                <a:gd name="connsiteY2" fmla="*/ 0 h 689247"/>
                <a:gd name="connsiteX3" fmla="*/ 597622 w 597622"/>
                <a:gd name="connsiteY3" fmla="*/ 684914 h 689247"/>
                <a:gd name="connsiteX0" fmla="*/ 597622 w 597622"/>
                <a:gd name="connsiteY0" fmla="*/ 684914 h 689247"/>
                <a:gd name="connsiteX1" fmla="*/ 307267 w 597622"/>
                <a:gd name="connsiteY1" fmla="*/ 689247 h 689247"/>
                <a:gd name="connsiteX2" fmla="*/ 0 w 597622"/>
                <a:gd name="connsiteY2" fmla="*/ 0 h 689247"/>
                <a:gd name="connsiteX3" fmla="*/ 597622 w 597622"/>
                <a:gd name="connsiteY3" fmla="*/ 684914 h 689247"/>
                <a:gd name="connsiteX0" fmla="*/ 597622 w 597622"/>
                <a:gd name="connsiteY0" fmla="*/ 684914 h 689247"/>
                <a:gd name="connsiteX1" fmla="*/ 307267 w 597622"/>
                <a:gd name="connsiteY1" fmla="*/ 689247 h 689247"/>
                <a:gd name="connsiteX2" fmla="*/ 0 w 597622"/>
                <a:gd name="connsiteY2" fmla="*/ 0 h 689247"/>
                <a:gd name="connsiteX3" fmla="*/ 597622 w 597622"/>
                <a:gd name="connsiteY3" fmla="*/ 684914 h 689247"/>
                <a:gd name="connsiteX0" fmla="*/ 597622 w 597622"/>
                <a:gd name="connsiteY0" fmla="*/ 684914 h 689247"/>
                <a:gd name="connsiteX1" fmla="*/ 307267 w 597622"/>
                <a:gd name="connsiteY1" fmla="*/ 689247 h 689247"/>
                <a:gd name="connsiteX2" fmla="*/ 0 w 597622"/>
                <a:gd name="connsiteY2" fmla="*/ 0 h 689247"/>
                <a:gd name="connsiteX3" fmla="*/ 597622 w 597622"/>
                <a:gd name="connsiteY3" fmla="*/ 684914 h 689247"/>
                <a:gd name="connsiteX0" fmla="*/ 697634 w 697634"/>
                <a:gd name="connsiteY0" fmla="*/ 749208 h 753541"/>
                <a:gd name="connsiteX1" fmla="*/ 407279 w 697634"/>
                <a:gd name="connsiteY1" fmla="*/ 753541 h 753541"/>
                <a:gd name="connsiteX2" fmla="*/ 0 w 697634"/>
                <a:gd name="connsiteY2" fmla="*/ 0 h 753541"/>
                <a:gd name="connsiteX3" fmla="*/ 697634 w 697634"/>
                <a:gd name="connsiteY3" fmla="*/ 749208 h 753541"/>
                <a:gd name="connsiteX0" fmla="*/ 697634 w 697634"/>
                <a:gd name="connsiteY0" fmla="*/ 749208 h 753541"/>
                <a:gd name="connsiteX1" fmla="*/ 407279 w 697634"/>
                <a:gd name="connsiteY1" fmla="*/ 753541 h 753541"/>
                <a:gd name="connsiteX2" fmla="*/ 0 w 697634"/>
                <a:gd name="connsiteY2" fmla="*/ 0 h 753541"/>
                <a:gd name="connsiteX3" fmla="*/ 697634 w 697634"/>
                <a:gd name="connsiteY3" fmla="*/ 749208 h 753541"/>
                <a:gd name="connsiteX0" fmla="*/ 697634 w 697634"/>
                <a:gd name="connsiteY0" fmla="*/ 749208 h 753541"/>
                <a:gd name="connsiteX1" fmla="*/ 407279 w 697634"/>
                <a:gd name="connsiteY1" fmla="*/ 753541 h 753541"/>
                <a:gd name="connsiteX2" fmla="*/ 0 w 697634"/>
                <a:gd name="connsiteY2" fmla="*/ 0 h 753541"/>
                <a:gd name="connsiteX3" fmla="*/ 697634 w 697634"/>
                <a:gd name="connsiteY3" fmla="*/ 749208 h 753541"/>
                <a:gd name="connsiteX0" fmla="*/ 697634 w 697634"/>
                <a:gd name="connsiteY0" fmla="*/ 749208 h 753541"/>
                <a:gd name="connsiteX1" fmla="*/ 407279 w 697634"/>
                <a:gd name="connsiteY1" fmla="*/ 753541 h 753541"/>
                <a:gd name="connsiteX2" fmla="*/ 0 w 697634"/>
                <a:gd name="connsiteY2" fmla="*/ 0 h 753541"/>
                <a:gd name="connsiteX3" fmla="*/ 697634 w 697634"/>
                <a:gd name="connsiteY3" fmla="*/ 749208 h 753541"/>
                <a:gd name="connsiteX0" fmla="*/ 697634 w 697634"/>
                <a:gd name="connsiteY0" fmla="*/ 749208 h 753541"/>
                <a:gd name="connsiteX1" fmla="*/ 407279 w 697634"/>
                <a:gd name="connsiteY1" fmla="*/ 753541 h 753541"/>
                <a:gd name="connsiteX2" fmla="*/ 0 w 697634"/>
                <a:gd name="connsiteY2" fmla="*/ 0 h 753541"/>
                <a:gd name="connsiteX3" fmla="*/ 697634 w 697634"/>
                <a:gd name="connsiteY3" fmla="*/ 749208 h 753541"/>
                <a:gd name="connsiteX0" fmla="*/ 697634 w 697634"/>
                <a:gd name="connsiteY0" fmla="*/ 749208 h 753541"/>
                <a:gd name="connsiteX1" fmla="*/ 407279 w 697634"/>
                <a:gd name="connsiteY1" fmla="*/ 753541 h 753541"/>
                <a:gd name="connsiteX2" fmla="*/ 0 w 697634"/>
                <a:gd name="connsiteY2" fmla="*/ 0 h 753541"/>
                <a:gd name="connsiteX3" fmla="*/ 697634 w 697634"/>
                <a:gd name="connsiteY3" fmla="*/ 749208 h 753541"/>
                <a:gd name="connsiteX0" fmla="*/ 697634 w 697634"/>
                <a:gd name="connsiteY0" fmla="*/ 749208 h 751159"/>
                <a:gd name="connsiteX1" fmla="*/ 400135 w 697634"/>
                <a:gd name="connsiteY1" fmla="*/ 751159 h 751159"/>
                <a:gd name="connsiteX2" fmla="*/ 0 w 697634"/>
                <a:gd name="connsiteY2" fmla="*/ 0 h 751159"/>
                <a:gd name="connsiteX3" fmla="*/ 697634 w 697634"/>
                <a:gd name="connsiteY3" fmla="*/ 749208 h 751159"/>
                <a:gd name="connsiteX0" fmla="*/ 700015 w 700015"/>
                <a:gd name="connsiteY0" fmla="*/ 763496 h 763496"/>
                <a:gd name="connsiteX1" fmla="*/ 400135 w 700015"/>
                <a:gd name="connsiteY1" fmla="*/ 751159 h 763496"/>
                <a:gd name="connsiteX2" fmla="*/ 0 w 700015"/>
                <a:gd name="connsiteY2" fmla="*/ 0 h 763496"/>
                <a:gd name="connsiteX3" fmla="*/ 700015 w 700015"/>
                <a:gd name="connsiteY3" fmla="*/ 763496 h 763496"/>
                <a:gd name="connsiteX0" fmla="*/ 697603 w 697603"/>
                <a:gd name="connsiteY0" fmla="*/ 769532 h 769532"/>
                <a:gd name="connsiteX1" fmla="*/ 397723 w 697603"/>
                <a:gd name="connsiteY1" fmla="*/ 757195 h 769532"/>
                <a:gd name="connsiteX2" fmla="*/ 0 w 697603"/>
                <a:gd name="connsiteY2" fmla="*/ 0 h 769532"/>
                <a:gd name="connsiteX3" fmla="*/ 697603 w 697603"/>
                <a:gd name="connsiteY3" fmla="*/ 769532 h 769532"/>
                <a:gd name="connsiteX0" fmla="*/ 697603 w 697603"/>
                <a:gd name="connsiteY0" fmla="*/ 769532 h 769532"/>
                <a:gd name="connsiteX1" fmla="*/ 397723 w 697603"/>
                <a:gd name="connsiteY1" fmla="*/ 762435 h 769532"/>
                <a:gd name="connsiteX2" fmla="*/ 0 w 697603"/>
                <a:gd name="connsiteY2" fmla="*/ 0 h 769532"/>
                <a:gd name="connsiteX3" fmla="*/ 697603 w 697603"/>
                <a:gd name="connsiteY3" fmla="*/ 769532 h 769532"/>
                <a:gd name="connsiteX0" fmla="*/ 697603 w 697603"/>
                <a:gd name="connsiteY0" fmla="*/ 769532 h 769532"/>
                <a:gd name="connsiteX1" fmla="*/ 397723 w 697603"/>
                <a:gd name="connsiteY1" fmla="*/ 762435 h 769532"/>
                <a:gd name="connsiteX2" fmla="*/ 0 w 697603"/>
                <a:gd name="connsiteY2" fmla="*/ 0 h 769532"/>
                <a:gd name="connsiteX3" fmla="*/ 697603 w 697603"/>
                <a:gd name="connsiteY3" fmla="*/ 769532 h 769532"/>
                <a:gd name="connsiteX0" fmla="*/ 697603 w 697603"/>
                <a:gd name="connsiteY0" fmla="*/ 769532 h 769532"/>
                <a:gd name="connsiteX1" fmla="*/ 397723 w 697603"/>
                <a:gd name="connsiteY1" fmla="*/ 759815 h 769532"/>
                <a:gd name="connsiteX2" fmla="*/ 0 w 697603"/>
                <a:gd name="connsiteY2" fmla="*/ 0 h 769532"/>
                <a:gd name="connsiteX3" fmla="*/ 697603 w 697603"/>
                <a:gd name="connsiteY3" fmla="*/ 769532 h 769532"/>
                <a:gd name="connsiteX0" fmla="*/ 697603 w 697603"/>
                <a:gd name="connsiteY0" fmla="*/ 769532 h 769532"/>
                <a:gd name="connsiteX1" fmla="*/ 397723 w 697603"/>
                <a:gd name="connsiteY1" fmla="*/ 759815 h 769532"/>
                <a:gd name="connsiteX2" fmla="*/ 0 w 697603"/>
                <a:gd name="connsiteY2" fmla="*/ 0 h 769532"/>
                <a:gd name="connsiteX3" fmla="*/ 697603 w 697603"/>
                <a:gd name="connsiteY3" fmla="*/ 769532 h 76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603" h="769532">
                  <a:moveTo>
                    <a:pt x="697603" y="769532"/>
                  </a:moveTo>
                  <a:lnTo>
                    <a:pt x="397723" y="759815"/>
                  </a:lnTo>
                  <a:cubicBezTo>
                    <a:pt x="394664" y="601690"/>
                    <a:pt x="301785" y="317739"/>
                    <a:pt x="0" y="0"/>
                  </a:cubicBezTo>
                  <a:cubicBezTo>
                    <a:pt x="435554" y="314467"/>
                    <a:pt x="689236" y="622966"/>
                    <a:pt x="697603" y="769532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30000"/>
                  </a:schemeClr>
                </a:gs>
                <a:gs pos="64000">
                  <a:schemeClr val="accent2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7B49EDF7-DB13-44A9-A0C5-3334FC70B7D6}"/>
                </a:ext>
              </a:extLst>
            </p:cNvPr>
            <p:cNvSpPr/>
            <p:nvPr/>
          </p:nvSpPr>
          <p:spPr>
            <a:xfrm>
              <a:off x="3712363" y="2635131"/>
              <a:ext cx="1449138" cy="1024946"/>
            </a:xfrm>
            <a:custGeom>
              <a:avLst/>
              <a:gdLst>
                <a:gd name="connsiteX0" fmla="*/ 346230 w 994299"/>
                <a:gd name="connsiteY0" fmla="*/ 88777 h 798990"/>
                <a:gd name="connsiteX1" fmla="*/ 994299 w 994299"/>
                <a:gd name="connsiteY1" fmla="*/ 798990 h 798990"/>
                <a:gd name="connsiteX2" fmla="*/ 719092 w 994299"/>
                <a:gd name="connsiteY2" fmla="*/ 781235 h 798990"/>
                <a:gd name="connsiteX3" fmla="*/ 0 w 994299"/>
                <a:gd name="connsiteY3" fmla="*/ 0 h 798990"/>
                <a:gd name="connsiteX4" fmla="*/ 346230 w 994299"/>
                <a:gd name="connsiteY4" fmla="*/ 88777 h 798990"/>
                <a:gd name="connsiteX0" fmla="*/ 346230 w 994299"/>
                <a:gd name="connsiteY0" fmla="*/ 88777 h 798990"/>
                <a:gd name="connsiteX1" fmla="*/ 994299 w 994299"/>
                <a:gd name="connsiteY1" fmla="*/ 798990 h 798990"/>
                <a:gd name="connsiteX2" fmla="*/ 684423 w 994299"/>
                <a:gd name="connsiteY2" fmla="*/ 763900 h 798990"/>
                <a:gd name="connsiteX3" fmla="*/ 0 w 994299"/>
                <a:gd name="connsiteY3" fmla="*/ 0 h 798990"/>
                <a:gd name="connsiteX4" fmla="*/ 346230 w 994299"/>
                <a:gd name="connsiteY4" fmla="*/ 88777 h 798990"/>
                <a:gd name="connsiteX0" fmla="*/ 346230 w 989965"/>
                <a:gd name="connsiteY0" fmla="*/ 88777 h 781656"/>
                <a:gd name="connsiteX1" fmla="*/ 989965 w 989965"/>
                <a:gd name="connsiteY1" fmla="*/ 781656 h 781656"/>
                <a:gd name="connsiteX2" fmla="*/ 684423 w 989965"/>
                <a:gd name="connsiteY2" fmla="*/ 763900 h 781656"/>
                <a:gd name="connsiteX3" fmla="*/ 0 w 989965"/>
                <a:gd name="connsiteY3" fmla="*/ 0 h 781656"/>
                <a:gd name="connsiteX4" fmla="*/ 346230 w 989965"/>
                <a:gd name="connsiteY4" fmla="*/ 88777 h 781656"/>
                <a:gd name="connsiteX0" fmla="*/ 346230 w 989965"/>
                <a:gd name="connsiteY0" fmla="*/ 88777 h 781656"/>
                <a:gd name="connsiteX1" fmla="*/ 989965 w 989965"/>
                <a:gd name="connsiteY1" fmla="*/ 781656 h 781656"/>
                <a:gd name="connsiteX2" fmla="*/ 684423 w 989965"/>
                <a:gd name="connsiteY2" fmla="*/ 776901 h 781656"/>
                <a:gd name="connsiteX3" fmla="*/ 0 w 989965"/>
                <a:gd name="connsiteY3" fmla="*/ 0 h 781656"/>
                <a:gd name="connsiteX4" fmla="*/ 346230 w 989965"/>
                <a:gd name="connsiteY4" fmla="*/ 88777 h 781656"/>
                <a:gd name="connsiteX0" fmla="*/ 346230 w 976964"/>
                <a:gd name="connsiteY0" fmla="*/ 88777 h 777322"/>
                <a:gd name="connsiteX1" fmla="*/ 976964 w 976964"/>
                <a:gd name="connsiteY1" fmla="*/ 777322 h 777322"/>
                <a:gd name="connsiteX2" fmla="*/ 684423 w 976964"/>
                <a:gd name="connsiteY2" fmla="*/ 776901 h 777322"/>
                <a:gd name="connsiteX3" fmla="*/ 0 w 976964"/>
                <a:gd name="connsiteY3" fmla="*/ 0 h 777322"/>
                <a:gd name="connsiteX4" fmla="*/ 346230 w 976964"/>
                <a:gd name="connsiteY4" fmla="*/ 88777 h 777322"/>
                <a:gd name="connsiteX0" fmla="*/ 372232 w 976964"/>
                <a:gd name="connsiteY0" fmla="*/ 119112 h 777322"/>
                <a:gd name="connsiteX1" fmla="*/ 976964 w 976964"/>
                <a:gd name="connsiteY1" fmla="*/ 777322 h 777322"/>
                <a:gd name="connsiteX2" fmla="*/ 684423 w 976964"/>
                <a:gd name="connsiteY2" fmla="*/ 776901 h 777322"/>
                <a:gd name="connsiteX3" fmla="*/ 0 w 976964"/>
                <a:gd name="connsiteY3" fmla="*/ 0 h 777322"/>
                <a:gd name="connsiteX4" fmla="*/ 372232 w 976964"/>
                <a:gd name="connsiteY4" fmla="*/ 119112 h 777322"/>
                <a:gd name="connsiteX0" fmla="*/ 354897 w 976964"/>
                <a:gd name="connsiteY0" fmla="*/ 106111 h 777322"/>
                <a:gd name="connsiteX1" fmla="*/ 976964 w 976964"/>
                <a:gd name="connsiteY1" fmla="*/ 777322 h 777322"/>
                <a:gd name="connsiteX2" fmla="*/ 684423 w 976964"/>
                <a:gd name="connsiteY2" fmla="*/ 776901 h 777322"/>
                <a:gd name="connsiteX3" fmla="*/ 0 w 976964"/>
                <a:gd name="connsiteY3" fmla="*/ 0 h 777322"/>
                <a:gd name="connsiteX4" fmla="*/ 354897 w 976964"/>
                <a:gd name="connsiteY4" fmla="*/ 106111 h 777322"/>
                <a:gd name="connsiteX0" fmla="*/ 337562 w 976964"/>
                <a:gd name="connsiteY0" fmla="*/ 136446 h 777322"/>
                <a:gd name="connsiteX1" fmla="*/ 976964 w 976964"/>
                <a:gd name="connsiteY1" fmla="*/ 777322 h 777322"/>
                <a:gd name="connsiteX2" fmla="*/ 684423 w 976964"/>
                <a:gd name="connsiteY2" fmla="*/ 776901 h 777322"/>
                <a:gd name="connsiteX3" fmla="*/ 0 w 976964"/>
                <a:gd name="connsiteY3" fmla="*/ 0 h 777322"/>
                <a:gd name="connsiteX4" fmla="*/ 337562 w 976964"/>
                <a:gd name="connsiteY4" fmla="*/ 136446 h 777322"/>
                <a:gd name="connsiteX0" fmla="*/ 454570 w 1093972"/>
                <a:gd name="connsiteY0" fmla="*/ 188449 h 829325"/>
                <a:gd name="connsiteX1" fmla="*/ 1093972 w 1093972"/>
                <a:gd name="connsiteY1" fmla="*/ 829325 h 829325"/>
                <a:gd name="connsiteX2" fmla="*/ 801431 w 1093972"/>
                <a:gd name="connsiteY2" fmla="*/ 828904 h 829325"/>
                <a:gd name="connsiteX3" fmla="*/ 0 w 1093972"/>
                <a:gd name="connsiteY3" fmla="*/ 0 h 829325"/>
                <a:gd name="connsiteX4" fmla="*/ 454570 w 1093972"/>
                <a:gd name="connsiteY4" fmla="*/ 188449 h 829325"/>
                <a:gd name="connsiteX0" fmla="*/ 454570 w 1093972"/>
                <a:gd name="connsiteY0" fmla="*/ 188449 h 829325"/>
                <a:gd name="connsiteX1" fmla="*/ 1093972 w 1093972"/>
                <a:gd name="connsiteY1" fmla="*/ 829325 h 829325"/>
                <a:gd name="connsiteX2" fmla="*/ 801431 w 1093972"/>
                <a:gd name="connsiteY2" fmla="*/ 828904 h 829325"/>
                <a:gd name="connsiteX3" fmla="*/ 0 w 1093972"/>
                <a:gd name="connsiteY3" fmla="*/ 0 h 829325"/>
                <a:gd name="connsiteX4" fmla="*/ 454570 w 1093972"/>
                <a:gd name="connsiteY4" fmla="*/ 188449 h 829325"/>
                <a:gd name="connsiteX0" fmla="*/ 454570 w 1093972"/>
                <a:gd name="connsiteY0" fmla="*/ 188449 h 829325"/>
                <a:gd name="connsiteX1" fmla="*/ 1093972 w 1093972"/>
                <a:gd name="connsiteY1" fmla="*/ 829325 h 829325"/>
                <a:gd name="connsiteX2" fmla="*/ 801431 w 1093972"/>
                <a:gd name="connsiteY2" fmla="*/ 828904 h 829325"/>
                <a:gd name="connsiteX3" fmla="*/ 0 w 1093972"/>
                <a:gd name="connsiteY3" fmla="*/ 0 h 829325"/>
                <a:gd name="connsiteX4" fmla="*/ 454570 w 1093972"/>
                <a:gd name="connsiteY4" fmla="*/ 188449 h 829325"/>
                <a:gd name="connsiteX0" fmla="*/ 441569 w 1093972"/>
                <a:gd name="connsiteY0" fmla="*/ 223119 h 829325"/>
                <a:gd name="connsiteX1" fmla="*/ 1093972 w 1093972"/>
                <a:gd name="connsiteY1" fmla="*/ 829325 h 829325"/>
                <a:gd name="connsiteX2" fmla="*/ 801431 w 1093972"/>
                <a:gd name="connsiteY2" fmla="*/ 828904 h 829325"/>
                <a:gd name="connsiteX3" fmla="*/ 0 w 1093972"/>
                <a:gd name="connsiteY3" fmla="*/ 0 h 829325"/>
                <a:gd name="connsiteX4" fmla="*/ 441569 w 1093972"/>
                <a:gd name="connsiteY4" fmla="*/ 223119 h 829325"/>
                <a:gd name="connsiteX0" fmla="*/ 441569 w 1093972"/>
                <a:gd name="connsiteY0" fmla="*/ 223119 h 829325"/>
                <a:gd name="connsiteX1" fmla="*/ 1093972 w 1093972"/>
                <a:gd name="connsiteY1" fmla="*/ 829325 h 829325"/>
                <a:gd name="connsiteX2" fmla="*/ 801431 w 1093972"/>
                <a:gd name="connsiteY2" fmla="*/ 828904 h 829325"/>
                <a:gd name="connsiteX3" fmla="*/ 0 w 1093972"/>
                <a:gd name="connsiteY3" fmla="*/ 0 h 829325"/>
                <a:gd name="connsiteX4" fmla="*/ 441569 w 1093972"/>
                <a:gd name="connsiteY4" fmla="*/ 223119 h 829325"/>
                <a:gd name="connsiteX0" fmla="*/ 441569 w 1093972"/>
                <a:gd name="connsiteY0" fmla="*/ 223119 h 829325"/>
                <a:gd name="connsiteX1" fmla="*/ 1093972 w 1093972"/>
                <a:gd name="connsiteY1" fmla="*/ 829325 h 829325"/>
                <a:gd name="connsiteX2" fmla="*/ 801431 w 1093972"/>
                <a:gd name="connsiteY2" fmla="*/ 828904 h 829325"/>
                <a:gd name="connsiteX3" fmla="*/ 0 w 1093972"/>
                <a:gd name="connsiteY3" fmla="*/ 0 h 829325"/>
                <a:gd name="connsiteX4" fmla="*/ 441569 w 1093972"/>
                <a:gd name="connsiteY4" fmla="*/ 223119 h 829325"/>
                <a:gd name="connsiteX0" fmla="*/ 441569 w 1093972"/>
                <a:gd name="connsiteY0" fmla="*/ 223119 h 829325"/>
                <a:gd name="connsiteX1" fmla="*/ 1093972 w 1093972"/>
                <a:gd name="connsiteY1" fmla="*/ 829325 h 829325"/>
                <a:gd name="connsiteX2" fmla="*/ 801431 w 1093972"/>
                <a:gd name="connsiteY2" fmla="*/ 828904 h 829325"/>
                <a:gd name="connsiteX3" fmla="*/ 0 w 1093972"/>
                <a:gd name="connsiteY3" fmla="*/ 0 h 829325"/>
                <a:gd name="connsiteX4" fmla="*/ 441569 w 1093972"/>
                <a:gd name="connsiteY4" fmla="*/ 223119 h 829325"/>
                <a:gd name="connsiteX0" fmla="*/ 441569 w 1093972"/>
                <a:gd name="connsiteY0" fmla="*/ 223119 h 963668"/>
                <a:gd name="connsiteX1" fmla="*/ 1093972 w 1093972"/>
                <a:gd name="connsiteY1" fmla="*/ 963668 h 963668"/>
                <a:gd name="connsiteX2" fmla="*/ 801431 w 1093972"/>
                <a:gd name="connsiteY2" fmla="*/ 828904 h 963668"/>
                <a:gd name="connsiteX3" fmla="*/ 0 w 1093972"/>
                <a:gd name="connsiteY3" fmla="*/ 0 h 963668"/>
                <a:gd name="connsiteX4" fmla="*/ 441569 w 1093972"/>
                <a:gd name="connsiteY4" fmla="*/ 223119 h 963668"/>
                <a:gd name="connsiteX0" fmla="*/ 441569 w 1093972"/>
                <a:gd name="connsiteY0" fmla="*/ 223119 h 963668"/>
                <a:gd name="connsiteX1" fmla="*/ 1093972 w 1093972"/>
                <a:gd name="connsiteY1" fmla="*/ 963668 h 963668"/>
                <a:gd name="connsiteX2" fmla="*/ 801431 w 1093972"/>
                <a:gd name="connsiteY2" fmla="*/ 828904 h 963668"/>
                <a:gd name="connsiteX3" fmla="*/ 0 w 1093972"/>
                <a:gd name="connsiteY3" fmla="*/ 0 h 963668"/>
                <a:gd name="connsiteX4" fmla="*/ 441569 w 1093972"/>
                <a:gd name="connsiteY4" fmla="*/ 223119 h 963668"/>
                <a:gd name="connsiteX0" fmla="*/ 441569 w 1093972"/>
                <a:gd name="connsiteY0" fmla="*/ 223119 h 963668"/>
                <a:gd name="connsiteX1" fmla="*/ 1093972 w 1093972"/>
                <a:gd name="connsiteY1" fmla="*/ 963668 h 963668"/>
                <a:gd name="connsiteX2" fmla="*/ 801431 w 1093972"/>
                <a:gd name="connsiteY2" fmla="*/ 828904 h 963668"/>
                <a:gd name="connsiteX3" fmla="*/ 0 w 1093972"/>
                <a:gd name="connsiteY3" fmla="*/ 0 h 963668"/>
                <a:gd name="connsiteX4" fmla="*/ 441569 w 1093972"/>
                <a:gd name="connsiteY4" fmla="*/ 223119 h 963668"/>
                <a:gd name="connsiteX0" fmla="*/ 441569 w 1093972"/>
                <a:gd name="connsiteY0" fmla="*/ 223119 h 963668"/>
                <a:gd name="connsiteX1" fmla="*/ 1093972 w 1093972"/>
                <a:gd name="connsiteY1" fmla="*/ 963668 h 963668"/>
                <a:gd name="connsiteX2" fmla="*/ 801431 w 1093972"/>
                <a:gd name="connsiteY2" fmla="*/ 828904 h 963668"/>
                <a:gd name="connsiteX3" fmla="*/ 0 w 1093972"/>
                <a:gd name="connsiteY3" fmla="*/ 0 h 963668"/>
                <a:gd name="connsiteX4" fmla="*/ 441569 w 1093972"/>
                <a:gd name="connsiteY4" fmla="*/ 223119 h 963668"/>
                <a:gd name="connsiteX0" fmla="*/ 441569 w 1093972"/>
                <a:gd name="connsiteY0" fmla="*/ 223119 h 963668"/>
                <a:gd name="connsiteX1" fmla="*/ 1093972 w 1093972"/>
                <a:gd name="connsiteY1" fmla="*/ 963668 h 963668"/>
                <a:gd name="connsiteX2" fmla="*/ 801431 w 1093972"/>
                <a:gd name="connsiteY2" fmla="*/ 828904 h 963668"/>
                <a:gd name="connsiteX3" fmla="*/ 0 w 1093972"/>
                <a:gd name="connsiteY3" fmla="*/ 0 h 963668"/>
                <a:gd name="connsiteX4" fmla="*/ 441569 w 1093972"/>
                <a:gd name="connsiteY4" fmla="*/ 223119 h 963668"/>
                <a:gd name="connsiteX0" fmla="*/ 458903 w 1111306"/>
                <a:gd name="connsiteY0" fmla="*/ 197118 h 937667"/>
                <a:gd name="connsiteX1" fmla="*/ 1111306 w 1111306"/>
                <a:gd name="connsiteY1" fmla="*/ 937667 h 937667"/>
                <a:gd name="connsiteX2" fmla="*/ 818765 w 1111306"/>
                <a:gd name="connsiteY2" fmla="*/ 802903 h 937667"/>
                <a:gd name="connsiteX3" fmla="*/ 0 w 1111306"/>
                <a:gd name="connsiteY3" fmla="*/ 0 h 937667"/>
                <a:gd name="connsiteX4" fmla="*/ 458903 w 1111306"/>
                <a:gd name="connsiteY4" fmla="*/ 197118 h 937667"/>
                <a:gd name="connsiteX0" fmla="*/ 467571 w 1119974"/>
                <a:gd name="connsiteY0" fmla="*/ 223120 h 963669"/>
                <a:gd name="connsiteX1" fmla="*/ 1119974 w 1119974"/>
                <a:gd name="connsiteY1" fmla="*/ 963669 h 963669"/>
                <a:gd name="connsiteX2" fmla="*/ 827433 w 1119974"/>
                <a:gd name="connsiteY2" fmla="*/ 828905 h 963669"/>
                <a:gd name="connsiteX3" fmla="*/ 0 w 1119974"/>
                <a:gd name="connsiteY3" fmla="*/ 0 h 963669"/>
                <a:gd name="connsiteX4" fmla="*/ 467571 w 1119974"/>
                <a:gd name="connsiteY4" fmla="*/ 223120 h 963669"/>
                <a:gd name="connsiteX0" fmla="*/ 467571 w 1119974"/>
                <a:gd name="connsiteY0" fmla="*/ 223120 h 963669"/>
                <a:gd name="connsiteX1" fmla="*/ 1119974 w 1119974"/>
                <a:gd name="connsiteY1" fmla="*/ 963669 h 963669"/>
                <a:gd name="connsiteX2" fmla="*/ 827433 w 1119974"/>
                <a:gd name="connsiteY2" fmla="*/ 828905 h 963669"/>
                <a:gd name="connsiteX3" fmla="*/ 0 w 1119974"/>
                <a:gd name="connsiteY3" fmla="*/ 0 h 963669"/>
                <a:gd name="connsiteX4" fmla="*/ 467571 w 1119974"/>
                <a:gd name="connsiteY4" fmla="*/ 223120 h 963669"/>
                <a:gd name="connsiteX0" fmla="*/ 515242 w 1167645"/>
                <a:gd name="connsiteY0" fmla="*/ 266457 h 1007006"/>
                <a:gd name="connsiteX1" fmla="*/ 1167645 w 1167645"/>
                <a:gd name="connsiteY1" fmla="*/ 1007006 h 1007006"/>
                <a:gd name="connsiteX2" fmla="*/ 875104 w 1167645"/>
                <a:gd name="connsiteY2" fmla="*/ 872242 h 1007006"/>
                <a:gd name="connsiteX3" fmla="*/ 0 w 1167645"/>
                <a:gd name="connsiteY3" fmla="*/ 0 h 1007006"/>
                <a:gd name="connsiteX4" fmla="*/ 515242 w 1167645"/>
                <a:gd name="connsiteY4" fmla="*/ 266457 h 1007006"/>
                <a:gd name="connsiteX0" fmla="*/ 515242 w 1167645"/>
                <a:gd name="connsiteY0" fmla="*/ 266457 h 1007006"/>
                <a:gd name="connsiteX1" fmla="*/ 1167645 w 1167645"/>
                <a:gd name="connsiteY1" fmla="*/ 1007006 h 1007006"/>
                <a:gd name="connsiteX2" fmla="*/ 875104 w 1167645"/>
                <a:gd name="connsiteY2" fmla="*/ 872242 h 1007006"/>
                <a:gd name="connsiteX3" fmla="*/ 0 w 1167645"/>
                <a:gd name="connsiteY3" fmla="*/ 0 h 1007006"/>
                <a:gd name="connsiteX4" fmla="*/ 515242 w 1167645"/>
                <a:gd name="connsiteY4" fmla="*/ 266457 h 1007006"/>
                <a:gd name="connsiteX0" fmla="*/ 515242 w 1167645"/>
                <a:gd name="connsiteY0" fmla="*/ 266457 h 1007006"/>
                <a:gd name="connsiteX1" fmla="*/ 1167645 w 1167645"/>
                <a:gd name="connsiteY1" fmla="*/ 1007006 h 1007006"/>
                <a:gd name="connsiteX2" fmla="*/ 875104 w 1167645"/>
                <a:gd name="connsiteY2" fmla="*/ 872242 h 1007006"/>
                <a:gd name="connsiteX3" fmla="*/ 0 w 1167645"/>
                <a:gd name="connsiteY3" fmla="*/ 0 h 1007006"/>
                <a:gd name="connsiteX4" fmla="*/ 515242 w 1167645"/>
                <a:gd name="connsiteY4" fmla="*/ 266457 h 1007006"/>
                <a:gd name="connsiteX0" fmla="*/ 0 w 1167645"/>
                <a:gd name="connsiteY0" fmla="*/ 0 h 1007006"/>
                <a:gd name="connsiteX1" fmla="*/ 1167645 w 1167645"/>
                <a:gd name="connsiteY1" fmla="*/ 1007006 h 1007006"/>
                <a:gd name="connsiteX2" fmla="*/ 875104 w 1167645"/>
                <a:gd name="connsiteY2" fmla="*/ 872242 h 1007006"/>
                <a:gd name="connsiteX3" fmla="*/ 0 w 1167645"/>
                <a:gd name="connsiteY3" fmla="*/ 0 h 1007006"/>
                <a:gd name="connsiteX0" fmla="*/ 0 w 1167645"/>
                <a:gd name="connsiteY0" fmla="*/ 0 h 1007006"/>
                <a:gd name="connsiteX1" fmla="*/ 1167645 w 1167645"/>
                <a:gd name="connsiteY1" fmla="*/ 1007006 h 1007006"/>
                <a:gd name="connsiteX2" fmla="*/ 875104 w 1167645"/>
                <a:gd name="connsiteY2" fmla="*/ 872242 h 1007006"/>
                <a:gd name="connsiteX3" fmla="*/ 0 w 1167645"/>
                <a:gd name="connsiteY3" fmla="*/ 0 h 1007006"/>
                <a:gd name="connsiteX0" fmla="*/ 0 w 1167645"/>
                <a:gd name="connsiteY0" fmla="*/ 0 h 1007006"/>
                <a:gd name="connsiteX1" fmla="*/ 1167645 w 1167645"/>
                <a:gd name="connsiteY1" fmla="*/ 1007006 h 1007006"/>
                <a:gd name="connsiteX2" fmla="*/ 875104 w 1167645"/>
                <a:gd name="connsiteY2" fmla="*/ 872242 h 1007006"/>
                <a:gd name="connsiteX3" fmla="*/ 0 w 1167645"/>
                <a:gd name="connsiteY3" fmla="*/ 0 h 1007006"/>
                <a:gd name="connsiteX0" fmla="*/ 0 w 1167645"/>
                <a:gd name="connsiteY0" fmla="*/ 0 h 1007006"/>
                <a:gd name="connsiteX1" fmla="*/ 1167645 w 1167645"/>
                <a:gd name="connsiteY1" fmla="*/ 1007006 h 1007006"/>
                <a:gd name="connsiteX2" fmla="*/ 875104 w 1167645"/>
                <a:gd name="connsiteY2" fmla="*/ 872242 h 1007006"/>
                <a:gd name="connsiteX3" fmla="*/ 0 w 1167645"/>
                <a:gd name="connsiteY3" fmla="*/ 0 h 1007006"/>
                <a:gd name="connsiteX0" fmla="*/ 0 w 1167645"/>
                <a:gd name="connsiteY0" fmla="*/ 0 h 1007006"/>
                <a:gd name="connsiteX1" fmla="*/ 1167645 w 1167645"/>
                <a:gd name="connsiteY1" fmla="*/ 1007006 h 1007006"/>
                <a:gd name="connsiteX2" fmla="*/ 875104 w 1167645"/>
                <a:gd name="connsiteY2" fmla="*/ 872242 h 1007006"/>
                <a:gd name="connsiteX3" fmla="*/ 0 w 1167645"/>
                <a:gd name="connsiteY3" fmla="*/ 0 h 1007006"/>
                <a:gd name="connsiteX0" fmla="*/ 0 w 1167645"/>
                <a:gd name="connsiteY0" fmla="*/ 0 h 1007006"/>
                <a:gd name="connsiteX1" fmla="*/ 1167645 w 1167645"/>
                <a:gd name="connsiteY1" fmla="*/ 1007006 h 1007006"/>
                <a:gd name="connsiteX2" fmla="*/ 875104 w 1167645"/>
                <a:gd name="connsiteY2" fmla="*/ 872242 h 1007006"/>
                <a:gd name="connsiteX3" fmla="*/ 0 w 1167645"/>
                <a:gd name="connsiteY3" fmla="*/ 0 h 1007006"/>
                <a:gd name="connsiteX0" fmla="*/ 0 w 1167645"/>
                <a:gd name="connsiteY0" fmla="*/ 0 h 1007006"/>
                <a:gd name="connsiteX1" fmla="*/ 1167645 w 1167645"/>
                <a:gd name="connsiteY1" fmla="*/ 1007006 h 1007006"/>
                <a:gd name="connsiteX2" fmla="*/ 875104 w 1167645"/>
                <a:gd name="connsiteY2" fmla="*/ 872242 h 1007006"/>
                <a:gd name="connsiteX3" fmla="*/ 0 w 1167645"/>
                <a:gd name="connsiteY3" fmla="*/ 0 h 1007006"/>
                <a:gd name="connsiteX0" fmla="*/ 0 w 1167645"/>
                <a:gd name="connsiteY0" fmla="*/ 0 h 1007006"/>
                <a:gd name="connsiteX1" fmla="*/ 1167645 w 1167645"/>
                <a:gd name="connsiteY1" fmla="*/ 1007006 h 1007006"/>
                <a:gd name="connsiteX2" fmla="*/ 875104 w 1167645"/>
                <a:gd name="connsiteY2" fmla="*/ 872242 h 1007006"/>
                <a:gd name="connsiteX3" fmla="*/ 0 w 1167645"/>
                <a:gd name="connsiteY3" fmla="*/ 0 h 1007006"/>
                <a:gd name="connsiteX0" fmla="*/ 0 w 1174788"/>
                <a:gd name="connsiteY0" fmla="*/ 0 h 1016531"/>
                <a:gd name="connsiteX1" fmla="*/ 1174788 w 1174788"/>
                <a:gd name="connsiteY1" fmla="*/ 1016531 h 1016531"/>
                <a:gd name="connsiteX2" fmla="*/ 882247 w 1174788"/>
                <a:gd name="connsiteY2" fmla="*/ 881767 h 1016531"/>
                <a:gd name="connsiteX3" fmla="*/ 0 w 1174788"/>
                <a:gd name="connsiteY3" fmla="*/ 0 h 1016531"/>
                <a:gd name="connsiteX0" fmla="*/ 0 w 1165263"/>
                <a:gd name="connsiteY0" fmla="*/ 0 h 1018912"/>
                <a:gd name="connsiteX1" fmla="*/ 1165263 w 1165263"/>
                <a:gd name="connsiteY1" fmla="*/ 1018912 h 1018912"/>
                <a:gd name="connsiteX2" fmla="*/ 882247 w 1165263"/>
                <a:gd name="connsiteY2" fmla="*/ 881767 h 1018912"/>
                <a:gd name="connsiteX3" fmla="*/ 0 w 1165263"/>
                <a:gd name="connsiteY3" fmla="*/ 0 h 1018912"/>
                <a:gd name="connsiteX0" fmla="*/ 0 w 1165263"/>
                <a:gd name="connsiteY0" fmla="*/ 0 h 1018912"/>
                <a:gd name="connsiteX1" fmla="*/ 1165263 w 1165263"/>
                <a:gd name="connsiteY1" fmla="*/ 1018912 h 1018912"/>
                <a:gd name="connsiteX2" fmla="*/ 875103 w 1165263"/>
                <a:gd name="connsiteY2" fmla="*/ 884149 h 1018912"/>
                <a:gd name="connsiteX3" fmla="*/ 0 w 1165263"/>
                <a:gd name="connsiteY3" fmla="*/ 0 h 1018912"/>
                <a:gd name="connsiteX0" fmla="*/ 0 w 1165263"/>
                <a:gd name="connsiteY0" fmla="*/ 0 h 1018912"/>
                <a:gd name="connsiteX1" fmla="*/ 1165263 w 1165263"/>
                <a:gd name="connsiteY1" fmla="*/ 1018912 h 1018912"/>
                <a:gd name="connsiteX2" fmla="*/ 875103 w 1165263"/>
                <a:gd name="connsiteY2" fmla="*/ 884149 h 1018912"/>
                <a:gd name="connsiteX3" fmla="*/ 0 w 1165263"/>
                <a:gd name="connsiteY3" fmla="*/ 0 h 1018912"/>
                <a:gd name="connsiteX0" fmla="*/ 0 w 1165263"/>
                <a:gd name="connsiteY0" fmla="*/ 0 h 1018912"/>
                <a:gd name="connsiteX1" fmla="*/ 1165263 w 1165263"/>
                <a:gd name="connsiteY1" fmla="*/ 1018912 h 1018912"/>
                <a:gd name="connsiteX2" fmla="*/ 875103 w 1165263"/>
                <a:gd name="connsiteY2" fmla="*/ 884149 h 1018912"/>
                <a:gd name="connsiteX3" fmla="*/ 0 w 1165263"/>
                <a:gd name="connsiteY3" fmla="*/ 0 h 1018912"/>
                <a:gd name="connsiteX0" fmla="*/ 0 w 1165263"/>
                <a:gd name="connsiteY0" fmla="*/ 0 h 1018912"/>
                <a:gd name="connsiteX1" fmla="*/ 1165263 w 1165263"/>
                <a:gd name="connsiteY1" fmla="*/ 1018912 h 1018912"/>
                <a:gd name="connsiteX2" fmla="*/ 875103 w 1165263"/>
                <a:gd name="connsiteY2" fmla="*/ 884149 h 1018912"/>
                <a:gd name="connsiteX3" fmla="*/ 0 w 1165263"/>
                <a:gd name="connsiteY3" fmla="*/ 0 h 1018912"/>
                <a:gd name="connsiteX0" fmla="*/ 0 w 1165263"/>
                <a:gd name="connsiteY0" fmla="*/ 0 h 1021293"/>
                <a:gd name="connsiteX1" fmla="*/ 1165263 w 1165263"/>
                <a:gd name="connsiteY1" fmla="*/ 1021293 h 1021293"/>
                <a:gd name="connsiteX2" fmla="*/ 875103 w 1165263"/>
                <a:gd name="connsiteY2" fmla="*/ 884149 h 1021293"/>
                <a:gd name="connsiteX3" fmla="*/ 0 w 1165263"/>
                <a:gd name="connsiteY3" fmla="*/ 0 h 1021293"/>
                <a:gd name="connsiteX0" fmla="*/ 0 w 1172407"/>
                <a:gd name="connsiteY0" fmla="*/ 0 h 1018911"/>
                <a:gd name="connsiteX1" fmla="*/ 1172407 w 1172407"/>
                <a:gd name="connsiteY1" fmla="*/ 1018911 h 1018911"/>
                <a:gd name="connsiteX2" fmla="*/ 875103 w 1172407"/>
                <a:gd name="connsiteY2" fmla="*/ 884149 h 1018911"/>
                <a:gd name="connsiteX3" fmla="*/ 0 w 1172407"/>
                <a:gd name="connsiteY3" fmla="*/ 0 h 1018911"/>
                <a:gd name="connsiteX0" fmla="*/ 0 w 1167644"/>
                <a:gd name="connsiteY0" fmla="*/ 0 h 1018911"/>
                <a:gd name="connsiteX1" fmla="*/ 1167644 w 1167644"/>
                <a:gd name="connsiteY1" fmla="*/ 1018911 h 1018911"/>
                <a:gd name="connsiteX2" fmla="*/ 875103 w 1167644"/>
                <a:gd name="connsiteY2" fmla="*/ 884149 h 1018911"/>
                <a:gd name="connsiteX3" fmla="*/ 0 w 1167644"/>
                <a:gd name="connsiteY3" fmla="*/ 0 h 1018911"/>
                <a:gd name="connsiteX0" fmla="*/ 0 w 1167644"/>
                <a:gd name="connsiteY0" fmla="*/ 0 h 1018911"/>
                <a:gd name="connsiteX1" fmla="*/ 1167644 w 1167644"/>
                <a:gd name="connsiteY1" fmla="*/ 1018911 h 1018911"/>
                <a:gd name="connsiteX2" fmla="*/ 875103 w 1167644"/>
                <a:gd name="connsiteY2" fmla="*/ 884149 h 1018911"/>
                <a:gd name="connsiteX3" fmla="*/ 0 w 1167644"/>
                <a:gd name="connsiteY3" fmla="*/ 0 h 1018911"/>
                <a:gd name="connsiteX0" fmla="*/ 0 w 1160500"/>
                <a:gd name="connsiteY0" fmla="*/ 0 h 1018911"/>
                <a:gd name="connsiteX1" fmla="*/ 1160500 w 1160500"/>
                <a:gd name="connsiteY1" fmla="*/ 1018911 h 1018911"/>
                <a:gd name="connsiteX2" fmla="*/ 867959 w 1160500"/>
                <a:gd name="connsiteY2" fmla="*/ 884149 h 1018911"/>
                <a:gd name="connsiteX3" fmla="*/ 0 w 1160500"/>
                <a:gd name="connsiteY3" fmla="*/ 0 h 1018911"/>
                <a:gd name="connsiteX0" fmla="*/ 0 w 1160500"/>
                <a:gd name="connsiteY0" fmla="*/ 0 h 1018911"/>
                <a:gd name="connsiteX1" fmla="*/ 1160500 w 1160500"/>
                <a:gd name="connsiteY1" fmla="*/ 1018911 h 1018911"/>
                <a:gd name="connsiteX2" fmla="*/ 867959 w 1160500"/>
                <a:gd name="connsiteY2" fmla="*/ 884149 h 1018911"/>
                <a:gd name="connsiteX3" fmla="*/ 0 w 1160500"/>
                <a:gd name="connsiteY3" fmla="*/ 0 h 1018911"/>
                <a:gd name="connsiteX0" fmla="*/ 0 w 1160500"/>
                <a:gd name="connsiteY0" fmla="*/ 0 h 1018911"/>
                <a:gd name="connsiteX1" fmla="*/ 1160500 w 1160500"/>
                <a:gd name="connsiteY1" fmla="*/ 1018911 h 1018911"/>
                <a:gd name="connsiteX2" fmla="*/ 867959 w 1160500"/>
                <a:gd name="connsiteY2" fmla="*/ 884149 h 1018911"/>
                <a:gd name="connsiteX3" fmla="*/ 0 w 1160500"/>
                <a:gd name="connsiteY3" fmla="*/ 0 h 1018911"/>
                <a:gd name="connsiteX0" fmla="*/ 0 w 1158088"/>
                <a:gd name="connsiteY0" fmla="*/ 0 h 1024946"/>
                <a:gd name="connsiteX1" fmla="*/ 1158088 w 1158088"/>
                <a:gd name="connsiteY1" fmla="*/ 1024946 h 1024946"/>
                <a:gd name="connsiteX2" fmla="*/ 865547 w 1158088"/>
                <a:gd name="connsiteY2" fmla="*/ 890184 h 1024946"/>
                <a:gd name="connsiteX3" fmla="*/ 0 w 1158088"/>
                <a:gd name="connsiteY3" fmla="*/ 0 h 1024946"/>
                <a:gd name="connsiteX0" fmla="*/ 0 w 1158088"/>
                <a:gd name="connsiteY0" fmla="*/ 0 h 1024946"/>
                <a:gd name="connsiteX1" fmla="*/ 1158088 w 1158088"/>
                <a:gd name="connsiteY1" fmla="*/ 1024946 h 1024946"/>
                <a:gd name="connsiteX2" fmla="*/ 865547 w 1158088"/>
                <a:gd name="connsiteY2" fmla="*/ 890184 h 1024946"/>
                <a:gd name="connsiteX3" fmla="*/ 0 w 1158088"/>
                <a:gd name="connsiteY3" fmla="*/ 0 h 1024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8" h="1024946">
                  <a:moveTo>
                    <a:pt x="0" y="0"/>
                  </a:moveTo>
                  <a:cubicBezTo>
                    <a:pt x="695995" y="281858"/>
                    <a:pt x="1149390" y="683745"/>
                    <a:pt x="1158088" y="1024946"/>
                  </a:cubicBezTo>
                  <a:lnTo>
                    <a:pt x="865547" y="890184"/>
                  </a:lnTo>
                  <a:cubicBezTo>
                    <a:pt x="825277" y="670457"/>
                    <a:pt x="447443" y="313352"/>
                    <a:pt x="0" y="0"/>
                  </a:cubicBezTo>
                  <a:close/>
                </a:path>
              </a:pathLst>
            </a:custGeom>
            <a:gradFill>
              <a:gsLst>
                <a:gs pos="63000">
                  <a:schemeClr val="accent1"/>
                </a:gs>
                <a:gs pos="29000">
                  <a:schemeClr val="accent1">
                    <a:lumMod val="50000"/>
                  </a:schemeClr>
                </a:gs>
                <a:gs pos="0">
                  <a:schemeClr val="accent1">
                    <a:lumMod val="30000"/>
                  </a:schemeClr>
                </a:gs>
                <a:gs pos="100000">
                  <a:schemeClr val="accent1"/>
                </a:gs>
              </a:gsLst>
              <a:lin ang="3600000" scaled="0"/>
            </a:gra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2B6865-A6BB-478F-9E23-FC6E5E0849FA}"/>
              </a:ext>
            </a:extLst>
          </p:cNvPr>
          <p:cNvGrpSpPr/>
          <p:nvPr/>
        </p:nvGrpSpPr>
        <p:grpSpPr>
          <a:xfrm>
            <a:off x="2658429" y="1"/>
            <a:ext cx="1769714" cy="2866407"/>
            <a:chOff x="1950887" y="-1"/>
            <a:chExt cx="1414279" cy="2866407"/>
          </a:xfrm>
          <a:gradFill>
            <a:gsLst>
              <a:gs pos="0">
                <a:srgbClr val="92D050">
                  <a:lumMod val="30000"/>
                </a:srgbClr>
              </a:gs>
              <a:gs pos="65000">
                <a:srgbClr val="92D050"/>
              </a:gs>
              <a:gs pos="100000">
                <a:srgbClr val="92D050"/>
              </a:gs>
            </a:gsLst>
            <a:lin ang="14400000" scaled="0"/>
          </a:gradFill>
        </p:grpSpPr>
        <p:sp>
          <p:nvSpPr>
            <p:cNvPr id="38" name="Rectangle 24">
              <a:extLst>
                <a:ext uri="{FF2B5EF4-FFF2-40B4-BE49-F238E27FC236}">
                  <a16:creationId xmlns:a16="http://schemas.microsoft.com/office/drawing/2014/main" id="{3E0958E6-65DF-407A-A07A-318A8119280E}"/>
                </a:ext>
              </a:extLst>
            </p:cNvPr>
            <p:cNvSpPr/>
            <p:nvPr/>
          </p:nvSpPr>
          <p:spPr>
            <a:xfrm>
              <a:off x="1950887" y="-1"/>
              <a:ext cx="1414279" cy="2045803"/>
            </a:xfrm>
            <a:custGeom>
              <a:avLst/>
              <a:gdLst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0 w 1412807"/>
                <a:gd name="connsiteY3" fmla="*/ 2045803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13001 w 1412807"/>
                <a:gd name="connsiteY3" fmla="*/ 1855123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8667 w 1412807"/>
                <a:gd name="connsiteY3" fmla="*/ 1824788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8667 w 1412807"/>
                <a:gd name="connsiteY3" fmla="*/ 1807453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8667 w 1412807"/>
                <a:gd name="connsiteY3" fmla="*/ 1746782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8667 w 1412807"/>
                <a:gd name="connsiteY3" fmla="*/ 1781452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13001 w 1412807"/>
                <a:gd name="connsiteY3" fmla="*/ 1798787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13001 w 1412807"/>
                <a:gd name="connsiteY3" fmla="*/ 1798787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13001 w 1412807"/>
                <a:gd name="connsiteY3" fmla="*/ 1777119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13001 w 1412807"/>
                <a:gd name="connsiteY3" fmla="*/ 1777119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8667 w 1412807"/>
                <a:gd name="connsiteY3" fmla="*/ 1746783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8667 w 1412807"/>
                <a:gd name="connsiteY3" fmla="*/ 1742450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4334 w 1412807"/>
                <a:gd name="connsiteY3" fmla="*/ 1742450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6715 w 1412807"/>
                <a:gd name="connsiteY3" fmla="*/ 1621006 h 2045803"/>
                <a:gd name="connsiteX4" fmla="*/ 0 w 1412807"/>
                <a:gd name="connsiteY4" fmla="*/ 0 h 2045803"/>
                <a:gd name="connsiteX0" fmla="*/ 1472 w 1414279"/>
                <a:gd name="connsiteY0" fmla="*/ 0 h 2045803"/>
                <a:gd name="connsiteX1" fmla="*/ 1414279 w 1414279"/>
                <a:gd name="connsiteY1" fmla="*/ 0 h 2045803"/>
                <a:gd name="connsiteX2" fmla="*/ 1414279 w 1414279"/>
                <a:gd name="connsiteY2" fmla="*/ 2045803 h 2045803"/>
                <a:gd name="connsiteX3" fmla="*/ 3424 w 1414279"/>
                <a:gd name="connsiteY3" fmla="*/ 1561474 h 2045803"/>
                <a:gd name="connsiteX4" fmla="*/ 1472 w 1414279"/>
                <a:gd name="connsiteY4" fmla="*/ 0 h 204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4279" h="2045803">
                  <a:moveTo>
                    <a:pt x="1472" y="0"/>
                  </a:moveTo>
                  <a:lnTo>
                    <a:pt x="1414279" y="0"/>
                  </a:lnTo>
                  <a:lnTo>
                    <a:pt x="1414279" y="2045803"/>
                  </a:lnTo>
                  <a:lnTo>
                    <a:pt x="3424" y="1561474"/>
                  </a:lnTo>
                  <a:cubicBezTo>
                    <a:pt x="-5243" y="951767"/>
                    <a:pt x="5806" y="618374"/>
                    <a:pt x="14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0DB7D-E246-42CE-9CBA-A4CD7D675C12}"/>
                </a:ext>
              </a:extLst>
            </p:cNvPr>
            <p:cNvSpPr/>
            <p:nvPr/>
          </p:nvSpPr>
          <p:spPr>
            <a:xfrm>
              <a:off x="1955039" y="1552780"/>
              <a:ext cx="1399862" cy="1313626"/>
            </a:xfrm>
            <a:custGeom>
              <a:avLst/>
              <a:gdLst>
                <a:gd name="connsiteX0" fmla="*/ 0 w 1447061"/>
                <a:gd name="connsiteY0" fmla="*/ 0 h 870011"/>
                <a:gd name="connsiteX1" fmla="*/ 1447061 w 1447061"/>
                <a:gd name="connsiteY1" fmla="*/ 17755 h 870011"/>
                <a:gd name="connsiteX2" fmla="*/ 1402672 w 1447061"/>
                <a:gd name="connsiteY2" fmla="*/ 870011 h 870011"/>
                <a:gd name="connsiteX3" fmla="*/ 0 w 1447061"/>
                <a:gd name="connsiteY3" fmla="*/ 0 h 870011"/>
                <a:gd name="connsiteX0" fmla="*/ 0 w 1402672"/>
                <a:gd name="connsiteY0" fmla="*/ 0 h 870011"/>
                <a:gd name="connsiteX1" fmla="*/ 1402672 w 1402672"/>
                <a:gd name="connsiteY1" fmla="*/ 26633 h 870011"/>
                <a:gd name="connsiteX2" fmla="*/ 1402672 w 1402672"/>
                <a:gd name="connsiteY2" fmla="*/ 870011 h 870011"/>
                <a:gd name="connsiteX3" fmla="*/ 0 w 1402672"/>
                <a:gd name="connsiteY3" fmla="*/ 0 h 870011"/>
                <a:gd name="connsiteX0" fmla="*/ 0 w 1402672"/>
                <a:gd name="connsiteY0" fmla="*/ 0 h 870011"/>
                <a:gd name="connsiteX1" fmla="*/ 1402672 w 1402672"/>
                <a:gd name="connsiteY1" fmla="*/ 0 h 870011"/>
                <a:gd name="connsiteX2" fmla="*/ 1402672 w 1402672"/>
                <a:gd name="connsiteY2" fmla="*/ 870011 h 870011"/>
                <a:gd name="connsiteX3" fmla="*/ 0 w 1402672"/>
                <a:gd name="connsiteY3" fmla="*/ 0 h 870011"/>
                <a:gd name="connsiteX0" fmla="*/ 0 w 1402672"/>
                <a:gd name="connsiteY0" fmla="*/ 0 h 825623"/>
                <a:gd name="connsiteX1" fmla="*/ 1402672 w 1402672"/>
                <a:gd name="connsiteY1" fmla="*/ 0 h 825623"/>
                <a:gd name="connsiteX2" fmla="*/ 1402672 w 1402672"/>
                <a:gd name="connsiteY2" fmla="*/ 825623 h 825623"/>
                <a:gd name="connsiteX3" fmla="*/ 0 w 1402672"/>
                <a:gd name="connsiteY3" fmla="*/ 0 h 825623"/>
                <a:gd name="connsiteX0" fmla="*/ 0 w 1402672"/>
                <a:gd name="connsiteY0" fmla="*/ 0 h 816745"/>
                <a:gd name="connsiteX1" fmla="*/ 1402672 w 1402672"/>
                <a:gd name="connsiteY1" fmla="*/ 0 h 816745"/>
                <a:gd name="connsiteX2" fmla="*/ 1402672 w 1402672"/>
                <a:gd name="connsiteY2" fmla="*/ 816745 h 816745"/>
                <a:gd name="connsiteX3" fmla="*/ 0 w 1402672"/>
                <a:gd name="connsiteY3" fmla="*/ 0 h 816745"/>
                <a:gd name="connsiteX0" fmla="*/ 0 w 1420427"/>
                <a:gd name="connsiteY0" fmla="*/ 0 h 843378"/>
                <a:gd name="connsiteX1" fmla="*/ 1402672 w 1420427"/>
                <a:gd name="connsiteY1" fmla="*/ 0 h 843378"/>
                <a:gd name="connsiteX2" fmla="*/ 1420427 w 1420427"/>
                <a:gd name="connsiteY2" fmla="*/ 843378 h 843378"/>
                <a:gd name="connsiteX3" fmla="*/ 0 w 1420427"/>
                <a:gd name="connsiteY3" fmla="*/ 0 h 843378"/>
                <a:gd name="connsiteX0" fmla="*/ 0 w 1420427"/>
                <a:gd name="connsiteY0" fmla="*/ 0 h 807867"/>
                <a:gd name="connsiteX1" fmla="*/ 1402672 w 1420427"/>
                <a:gd name="connsiteY1" fmla="*/ 0 h 807867"/>
                <a:gd name="connsiteX2" fmla="*/ 1420427 w 1420427"/>
                <a:gd name="connsiteY2" fmla="*/ 807867 h 807867"/>
                <a:gd name="connsiteX3" fmla="*/ 0 w 1420427"/>
                <a:gd name="connsiteY3" fmla="*/ 0 h 807867"/>
                <a:gd name="connsiteX0" fmla="*/ 0 w 1402672"/>
                <a:gd name="connsiteY0" fmla="*/ 0 h 807867"/>
                <a:gd name="connsiteX1" fmla="*/ 1402672 w 1402672"/>
                <a:gd name="connsiteY1" fmla="*/ 0 h 807867"/>
                <a:gd name="connsiteX2" fmla="*/ 1393794 w 1402672"/>
                <a:gd name="connsiteY2" fmla="*/ 807867 h 807867"/>
                <a:gd name="connsiteX3" fmla="*/ 0 w 1402672"/>
                <a:gd name="connsiteY3" fmla="*/ 0 h 807867"/>
                <a:gd name="connsiteX0" fmla="*/ 0 w 1407347"/>
                <a:gd name="connsiteY0" fmla="*/ 0 h 898873"/>
                <a:gd name="connsiteX1" fmla="*/ 1402672 w 1407347"/>
                <a:gd name="connsiteY1" fmla="*/ 0 h 898873"/>
                <a:gd name="connsiteX2" fmla="*/ 1406795 w 1407347"/>
                <a:gd name="connsiteY2" fmla="*/ 898873 h 898873"/>
                <a:gd name="connsiteX3" fmla="*/ 0 w 1407347"/>
                <a:gd name="connsiteY3" fmla="*/ 0 h 898873"/>
                <a:gd name="connsiteX0" fmla="*/ 0 w 1407347"/>
                <a:gd name="connsiteY0" fmla="*/ 0 h 898873"/>
                <a:gd name="connsiteX1" fmla="*/ 1402672 w 1407347"/>
                <a:gd name="connsiteY1" fmla="*/ 0 h 898873"/>
                <a:gd name="connsiteX2" fmla="*/ 1406795 w 1407347"/>
                <a:gd name="connsiteY2" fmla="*/ 898873 h 898873"/>
                <a:gd name="connsiteX3" fmla="*/ 0 w 1407347"/>
                <a:gd name="connsiteY3" fmla="*/ 0 h 898873"/>
                <a:gd name="connsiteX0" fmla="*/ 0 w 1407347"/>
                <a:gd name="connsiteY0" fmla="*/ 0 h 898873"/>
                <a:gd name="connsiteX1" fmla="*/ 1402672 w 1407347"/>
                <a:gd name="connsiteY1" fmla="*/ 0 h 898873"/>
                <a:gd name="connsiteX2" fmla="*/ 1406795 w 1407347"/>
                <a:gd name="connsiteY2" fmla="*/ 898873 h 898873"/>
                <a:gd name="connsiteX3" fmla="*/ 0 w 1407347"/>
                <a:gd name="connsiteY3" fmla="*/ 0 h 898873"/>
                <a:gd name="connsiteX0" fmla="*/ 0 w 1407347"/>
                <a:gd name="connsiteY0" fmla="*/ 0 h 898873"/>
                <a:gd name="connsiteX1" fmla="*/ 1402672 w 1407347"/>
                <a:gd name="connsiteY1" fmla="*/ 0 h 898873"/>
                <a:gd name="connsiteX2" fmla="*/ 1406795 w 1407347"/>
                <a:gd name="connsiteY2" fmla="*/ 898873 h 898873"/>
                <a:gd name="connsiteX3" fmla="*/ 0 w 1407347"/>
                <a:gd name="connsiteY3" fmla="*/ 0 h 898873"/>
                <a:gd name="connsiteX0" fmla="*/ 0 w 1398680"/>
                <a:gd name="connsiteY0" fmla="*/ 0 h 1137224"/>
                <a:gd name="connsiteX1" fmla="*/ 1394005 w 1398680"/>
                <a:gd name="connsiteY1" fmla="*/ 238351 h 1137224"/>
                <a:gd name="connsiteX2" fmla="*/ 1398128 w 1398680"/>
                <a:gd name="connsiteY2" fmla="*/ 1137224 h 1137224"/>
                <a:gd name="connsiteX3" fmla="*/ 0 w 1398680"/>
                <a:gd name="connsiteY3" fmla="*/ 0 h 1137224"/>
                <a:gd name="connsiteX0" fmla="*/ 0 w 1398680"/>
                <a:gd name="connsiteY0" fmla="*/ 0 h 1137224"/>
                <a:gd name="connsiteX1" fmla="*/ 1394005 w 1398680"/>
                <a:gd name="connsiteY1" fmla="*/ 238351 h 1137224"/>
                <a:gd name="connsiteX2" fmla="*/ 1398128 w 1398680"/>
                <a:gd name="connsiteY2" fmla="*/ 1137224 h 1137224"/>
                <a:gd name="connsiteX3" fmla="*/ 0 w 1398680"/>
                <a:gd name="connsiteY3" fmla="*/ 0 h 1137224"/>
                <a:gd name="connsiteX0" fmla="*/ 0 w 1398680"/>
                <a:gd name="connsiteY0" fmla="*/ 0 h 1137224"/>
                <a:gd name="connsiteX1" fmla="*/ 1394005 w 1398680"/>
                <a:gd name="connsiteY1" fmla="*/ 238351 h 1137224"/>
                <a:gd name="connsiteX2" fmla="*/ 1398128 w 1398680"/>
                <a:gd name="connsiteY2" fmla="*/ 1137224 h 1137224"/>
                <a:gd name="connsiteX3" fmla="*/ 0 w 1398680"/>
                <a:gd name="connsiteY3" fmla="*/ 0 h 1137224"/>
                <a:gd name="connsiteX0" fmla="*/ 50 w 1398730"/>
                <a:gd name="connsiteY0" fmla="*/ 0 h 1137224"/>
                <a:gd name="connsiteX1" fmla="*/ 1394055 w 1398730"/>
                <a:gd name="connsiteY1" fmla="*/ 238351 h 1137224"/>
                <a:gd name="connsiteX2" fmla="*/ 1398178 w 1398730"/>
                <a:gd name="connsiteY2" fmla="*/ 1137224 h 1137224"/>
                <a:gd name="connsiteX3" fmla="*/ 50 w 1398730"/>
                <a:gd name="connsiteY3" fmla="*/ 0 h 1137224"/>
                <a:gd name="connsiteX0" fmla="*/ 50 w 1402914"/>
                <a:gd name="connsiteY0" fmla="*/ 0 h 1145892"/>
                <a:gd name="connsiteX1" fmla="*/ 1394055 w 1402914"/>
                <a:gd name="connsiteY1" fmla="*/ 238351 h 1145892"/>
                <a:gd name="connsiteX2" fmla="*/ 1402511 w 1402914"/>
                <a:gd name="connsiteY2" fmla="*/ 1145892 h 1145892"/>
                <a:gd name="connsiteX3" fmla="*/ 50 w 1402914"/>
                <a:gd name="connsiteY3" fmla="*/ 0 h 1145892"/>
                <a:gd name="connsiteX0" fmla="*/ 51 w 1402915"/>
                <a:gd name="connsiteY0" fmla="*/ 0 h 1145892"/>
                <a:gd name="connsiteX1" fmla="*/ 1394056 w 1402915"/>
                <a:gd name="connsiteY1" fmla="*/ 238351 h 1145892"/>
                <a:gd name="connsiteX2" fmla="*/ 1402512 w 1402915"/>
                <a:gd name="connsiteY2" fmla="*/ 1145892 h 1145892"/>
                <a:gd name="connsiteX3" fmla="*/ 51 w 1402915"/>
                <a:gd name="connsiteY3" fmla="*/ 0 h 1145892"/>
                <a:gd name="connsiteX0" fmla="*/ 53 w 1402917"/>
                <a:gd name="connsiteY0" fmla="*/ 0 h 1145892"/>
                <a:gd name="connsiteX1" fmla="*/ 1394058 w 1402917"/>
                <a:gd name="connsiteY1" fmla="*/ 238351 h 1145892"/>
                <a:gd name="connsiteX2" fmla="*/ 1402514 w 1402917"/>
                <a:gd name="connsiteY2" fmla="*/ 1145892 h 1145892"/>
                <a:gd name="connsiteX3" fmla="*/ 53 w 1402917"/>
                <a:gd name="connsiteY3" fmla="*/ 0 h 1145892"/>
                <a:gd name="connsiteX0" fmla="*/ 52 w 1402916"/>
                <a:gd name="connsiteY0" fmla="*/ 0 h 1145892"/>
                <a:gd name="connsiteX1" fmla="*/ 1394057 w 1402916"/>
                <a:gd name="connsiteY1" fmla="*/ 238351 h 1145892"/>
                <a:gd name="connsiteX2" fmla="*/ 1402513 w 1402916"/>
                <a:gd name="connsiteY2" fmla="*/ 1145892 h 1145892"/>
                <a:gd name="connsiteX3" fmla="*/ 52 w 1402916"/>
                <a:gd name="connsiteY3" fmla="*/ 0 h 1145892"/>
                <a:gd name="connsiteX0" fmla="*/ 52 w 1402513"/>
                <a:gd name="connsiteY0" fmla="*/ 0 h 1145892"/>
                <a:gd name="connsiteX1" fmla="*/ 1394057 w 1402513"/>
                <a:gd name="connsiteY1" fmla="*/ 238351 h 1145892"/>
                <a:gd name="connsiteX2" fmla="*/ 1402513 w 1402513"/>
                <a:gd name="connsiteY2" fmla="*/ 1145892 h 1145892"/>
                <a:gd name="connsiteX3" fmla="*/ 52 w 1402513"/>
                <a:gd name="connsiteY3" fmla="*/ 0 h 1145892"/>
                <a:gd name="connsiteX0" fmla="*/ 52 w 1406847"/>
                <a:gd name="connsiteY0" fmla="*/ 0 h 1150225"/>
                <a:gd name="connsiteX1" fmla="*/ 1394057 w 1406847"/>
                <a:gd name="connsiteY1" fmla="*/ 238351 h 1150225"/>
                <a:gd name="connsiteX2" fmla="*/ 1406847 w 1406847"/>
                <a:gd name="connsiteY2" fmla="*/ 1150225 h 1150225"/>
                <a:gd name="connsiteX3" fmla="*/ 52 w 1406847"/>
                <a:gd name="connsiteY3" fmla="*/ 0 h 1150225"/>
                <a:gd name="connsiteX0" fmla="*/ 0 w 1406795"/>
                <a:gd name="connsiteY0" fmla="*/ 0 h 1150225"/>
                <a:gd name="connsiteX1" fmla="*/ 1394005 w 1406795"/>
                <a:gd name="connsiteY1" fmla="*/ 238351 h 1150225"/>
                <a:gd name="connsiteX2" fmla="*/ 1406795 w 1406795"/>
                <a:gd name="connsiteY2" fmla="*/ 1150225 h 1150225"/>
                <a:gd name="connsiteX3" fmla="*/ 0 w 1406795"/>
                <a:gd name="connsiteY3" fmla="*/ 0 h 1150225"/>
                <a:gd name="connsiteX0" fmla="*/ 0 w 1394005"/>
                <a:gd name="connsiteY0" fmla="*/ 0 h 1106889"/>
                <a:gd name="connsiteX1" fmla="*/ 1394005 w 1394005"/>
                <a:gd name="connsiteY1" fmla="*/ 238351 h 1106889"/>
                <a:gd name="connsiteX2" fmla="*/ 1255117 w 1394005"/>
                <a:gd name="connsiteY2" fmla="*/ 1106889 h 1106889"/>
                <a:gd name="connsiteX3" fmla="*/ 0 w 1394005"/>
                <a:gd name="connsiteY3" fmla="*/ 0 h 1106889"/>
                <a:gd name="connsiteX0" fmla="*/ 0 w 1394005"/>
                <a:gd name="connsiteY0" fmla="*/ 0 h 1106889"/>
                <a:gd name="connsiteX1" fmla="*/ 1394005 w 1394005"/>
                <a:gd name="connsiteY1" fmla="*/ 238351 h 1106889"/>
                <a:gd name="connsiteX2" fmla="*/ 1255117 w 1394005"/>
                <a:gd name="connsiteY2" fmla="*/ 1106889 h 1106889"/>
                <a:gd name="connsiteX3" fmla="*/ 0 w 1394005"/>
                <a:gd name="connsiteY3" fmla="*/ 0 h 1106889"/>
                <a:gd name="connsiteX0" fmla="*/ 0 w 1394005"/>
                <a:gd name="connsiteY0" fmla="*/ 0 h 1106889"/>
                <a:gd name="connsiteX1" fmla="*/ 1394005 w 1394005"/>
                <a:gd name="connsiteY1" fmla="*/ 238351 h 1106889"/>
                <a:gd name="connsiteX2" fmla="*/ 1255117 w 1394005"/>
                <a:gd name="connsiteY2" fmla="*/ 1106889 h 1106889"/>
                <a:gd name="connsiteX3" fmla="*/ 0 w 1394005"/>
                <a:gd name="connsiteY3" fmla="*/ 0 h 1106889"/>
                <a:gd name="connsiteX0" fmla="*/ 0 w 1394005"/>
                <a:gd name="connsiteY0" fmla="*/ 0 h 1106889"/>
                <a:gd name="connsiteX1" fmla="*/ 1394005 w 1394005"/>
                <a:gd name="connsiteY1" fmla="*/ 238351 h 1106889"/>
                <a:gd name="connsiteX2" fmla="*/ 1255117 w 1394005"/>
                <a:gd name="connsiteY2" fmla="*/ 1106889 h 1106889"/>
                <a:gd name="connsiteX3" fmla="*/ 0 w 1394005"/>
                <a:gd name="connsiteY3" fmla="*/ 0 h 1106889"/>
                <a:gd name="connsiteX0" fmla="*/ 0 w 1394005"/>
                <a:gd name="connsiteY0" fmla="*/ 0 h 1106889"/>
                <a:gd name="connsiteX1" fmla="*/ 1394005 w 1394005"/>
                <a:gd name="connsiteY1" fmla="*/ 238351 h 1106889"/>
                <a:gd name="connsiteX2" fmla="*/ 1255117 w 1394005"/>
                <a:gd name="connsiteY2" fmla="*/ 1106889 h 1106889"/>
                <a:gd name="connsiteX3" fmla="*/ 0 w 1394005"/>
                <a:gd name="connsiteY3" fmla="*/ 0 h 1106889"/>
                <a:gd name="connsiteX0" fmla="*/ 0 w 1394005"/>
                <a:gd name="connsiteY0" fmla="*/ 0 h 1106889"/>
                <a:gd name="connsiteX1" fmla="*/ 1394005 w 1394005"/>
                <a:gd name="connsiteY1" fmla="*/ 238351 h 1106889"/>
                <a:gd name="connsiteX2" fmla="*/ 1255117 w 1394005"/>
                <a:gd name="connsiteY2" fmla="*/ 1106889 h 1106889"/>
                <a:gd name="connsiteX3" fmla="*/ 0 w 1394005"/>
                <a:gd name="connsiteY3" fmla="*/ 0 h 1106889"/>
                <a:gd name="connsiteX0" fmla="*/ 0 w 1394005"/>
                <a:gd name="connsiteY0" fmla="*/ 0 h 1106889"/>
                <a:gd name="connsiteX1" fmla="*/ 1394005 w 1394005"/>
                <a:gd name="connsiteY1" fmla="*/ 238351 h 1106889"/>
                <a:gd name="connsiteX2" fmla="*/ 1255117 w 1394005"/>
                <a:gd name="connsiteY2" fmla="*/ 1106889 h 1106889"/>
                <a:gd name="connsiteX3" fmla="*/ 0 w 1394005"/>
                <a:gd name="connsiteY3" fmla="*/ 0 h 1106889"/>
                <a:gd name="connsiteX0" fmla="*/ 0 w 1394005"/>
                <a:gd name="connsiteY0" fmla="*/ 0 h 1106889"/>
                <a:gd name="connsiteX1" fmla="*/ 1394005 w 1394005"/>
                <a:gd name="connsiteY1" fmla="*/ 238351 h 1106889"/>
                <a:gd name="connsiteX2" fmla="*/ 1255117 w 1394005"/>
                <a:gd name="connsiteY2" fmla="*/ 1106889 h 1106889"/>
                <a:gd name="connsiteX3" fmla="*/ 0 w 1394005"/>
                <a:gd name="connsiteY3" fmla="*/ 0 h 1106889"/>
                <a:gd name="connsiteX0" fmla="*/ 0 w 1398338"/>
                <a:gd name="connsiteY0" fmla="*/ 0 h 1106889"/>
                <a:gd name="connsiteX1" fmla="*/ 1398338 w 1398338"/>
                <a:gd name="connsiteY1" fmla="*/ 251352 h 1106889"/>
                <a:gd name="connsiteX2" fmla="*/ 1255117 w 1398338"/>
                <a:gd name="connsiteY2" fmla="*/ 1106889 h 1106889"/>
                <a:gd name="connsiteX3" fmla="*/ 0 w 1398338"/>
                <a:gd name="connsiteY3" fmla="*/ 0 h 1106889"/>
                <a:gd name="connsiteX0" fmla="*/ 0 w 1402671"/>
                <a:gd name="connsiteY0" fmla="*/ 0 h 1106889"/>
                <a:gd name="connsiteX1" fmla="*/ 1402671 w 1402671"/>
                <a:gd name="connsiteY1" fmla="*/ 247018 h 1106889"/>
                <a:gd name="connsiteX2" fmla="*/ 1255117 w 1402671"/>
                <a:gd name="connsiteY2" fmla="*/ 1106889 h 1106889"/>
                <a:gd name="connsiteX3" fmla="*/ 0 w 1402671"/>
                <a:gd name="connsiteY3" fmla="*/ 0 h 1106889"/>
                <a:gd name="connsiteX0" fmla="*/ 0 w 1402671"/>
                <a:gd name="connsiteY0" fmla="*/ 0 h 1106889"/>
                <a:gd name="connsiteX1" fmla="*/ 1402671 w 1402671"/>
                <a:gd name="connsiteY1" fmla="*/ 247018 h 1106889"/>
                <a:gd name="connsiteX2" fmla="*/ 1255117 w 1402671"/>
                <a:gd name="connsiteY2" fmla="*/ 1106889 h 1106889"/>
                <a:gd name="connsiteX3" fmla="*/ 0 w 1402671"/>
                <a:gd name="connsiteY3" fmla="*/ 0 h 1106889"/>
                <a:gd name="connsiteX0" fmla="*/ 0 w 1402671"/>
                <a:gd name="connsiteY0" fmla="*/ 0 h 1085221"/>
                <a:gd name="connsiteX1" fmla="*/ 1402671 w 1402671"/>
                <a:gd name="connsiteY1" fmla="*/ 247018 h 1085221"/>
                <a:gd name="connsiteX2" fmla="*/ 1263785 w 1402671"/>
                <a:gd name="connsiteY2" fmla="*/ 1085221 h 1085221"/>
                <a:gd name="connsiteX3" fmla="*/ 0 w 1402671"/>
                <a:gd name="connsiteY3" fmla="*/ 0 h 1085221"/>
                <a:gd name="connsiteX0" fmla="*/ 0 w 1402671"/>
                <a:gd name="connsiteY0" fmla="*/ 0 h 1080887"/>
                <a:gd name="connsiteX1" fmla="*/ 1402671 w 1402671"/>
                <a:gd name="connsiteY1" fmla="*/ 247018 h 1080887"/>
                <a:gd name="connsiteX2" fmla="*/ 1246450 w 1402671"/>
                <a:gd name="connsiteY2" fmla="*/ 1080887 h 1080887"/>
                <a:gd name="connsiteX3" fmla="*/ 0 w 1402671"/>
                <a:gd name="connsiteY3" fmla="*/ 0 h 1080887"/>
                <a:gd name="connsiteX0" fmla="*/ 0 w 1402671"/>
                <a:gd name="connsiteY0" fmla="*/ 0 h 1067887"/>
                <a:gd name="connsiteX1" fmla="*/ 1402671 w 1402671"/>
                <a:gd name="connsiteY1" fmla="*/ 247018 h 1067887"/>
                <a:gd name="connsiteX2" fmla="*/ 1263784 w 1402671"/>
                <a:gd name="connsiteY2" fmla="*/ 1067887 h 1067887"/>
                <a:gd name="connsiteX3" fmla="*/ 0 w 1402671"/>
                <a:gd name="connsiteY3" fmla="*/ 0 h 1067887"/>
                <a:gd name="connsiteX0" fmla="*/ 0 w 1402671"/>
                <a:gd name="connsiteY0" fmla="*/ 0 h 1067887"/>
                <a:gd name="connsiteX1" fmla="*/ 1402671 w 1402671"/>
                <a:gd name="connsiteY1" fmla="*/ 247018 h 1067887"/>
                <a:gd name="connsiteX2" fmla="*/ 1263784 w 1402671"/>
                <a:gd name="connsiteY2" fmla="*/ 1067887 h 1067887"/>
                <a:gd name="connsiteX3" fmla="*/ 0 w 1402671"/>
                <a:gd name="connsiteY3" fmla="*/ 0 h 1067887"/>
                <a:gd name="connsiteX0" fmla="*/ 0 w 1402671"/>
                <a:gd name="connsiteY0" fmla="*/ 0 h 1085222"/>
                <a:gd name="connsiteX1" fmla="*/ 1402671 w 1402671"/>
                <a:gd name="connsiteY1" fmla="*/ 247018 h 1085222"/>
                <a:gd name="connsiteX2" fmla="*/ 1255116 w 1402671"/>
                <a:gd name="connsiteY2" fmla="*/ 1085222 h 1085222"/>
                <a:gd name="connsiteX3" fmla="*/ 0 w 1402671"/>
                <a:gd name="connsiteY3" fmla="*/ 0 h 1085222"/>
                <a:gd name="connsiteX0" fmla="*/ 0 w 1402671"/>
                <a:gd name="connsiteY0" fmla="*/ 0 h 1085222"/>
                <a:gd name="connsiteX1" fmla="*/ 1402671 w 1402671"/>
                <a:gd name="connsiteY1" fmla="*/ 247018 h 1085222"/>
                <a:gd name="connsiteX2" fmla="*/ 1255116 w 1402671"/>
                <a:gd name="connsiteY2" fmla="*/ 1085222 h 1085222"/>
                <a:gd name="connsiteX3" fmla="*/ 0 w 1402671"/>
                <a:gd name="connsiteY3" fmla="*/ 0 h 1085222"/>
                <a:gd name="connsiteX0" fmla="*/ 0 w 1402671"/>
                <a:gd name="connsiteY0" fmla="*/ 0 h 1085222"/>
                <a:gd name="connsiteX1" fmla="*/ 1402671 w 1402671"/>
                <a:gd name="connsiteY1" fmla="*/ 247018 h 1085222"/>
                <a:gd name="connsiteX2" fmla="*/ 1255116 w 1402671"/>
                <a:gd name="connsiteY2" fmla="*/ 1085222 h 1085222"/>
                <a:gd name="connsiteX3" fmla="*/ 0 w 1402671"/>
                <a:gd name="connsiteY3" fmla="*/ 0 h 1085222"/>
                <a:gd name="connsiteX0" fmla="*/ 0 w 1402671"/>
                <a:gd name="connsiteY0" fmla="*/ 0 h 1085222"/>
                <a:gd name="connsiteX1" fmla="*/ 1402671 w 1402671"/>
                <a:gd name="connsiteY1" fmla="*/ 247018 h 1085222"/>
                <a:gd name="connsiteX2" fmla="*/ 1255116 w 1402671"/>
                <a:gd name="connsiteY2" fmla="*/ 1085222 h 1085222"/>
                <a:gd name="connsiteX3" fmla="*/ 0 w 1402671"/>
                <a:gd name="connsiteY3" fmla="*/ 0 h 1085222"/>
                <a:gd name="connsiteX0" fmla="*/ 0 w 1402671"/>
                <a:gd name="connsiteY0" fmla="*/ 0 h 1085222"/>
                <a:gd name="connsiteX1" fmla="*/ 1402671 w 1402671"/>
                <a:gd name="connsiteY1" fmla="*/ 247018 h 1085222"/>
                <a:gd name="connsiteX2" fmla="*/ 1255116 w 1402671"/>
                <a:gd name="connsiteY2" fmla="*/ 1085222 h 1085222"/>
                <a:gd name="connsiteX3" fmla="*/ 0 w 1402671"/>
                <a:gd name="connsiteY3" fmla="*/ 0 h 1085222"/>
                <a:gd name="connsiteX0" fmla="*/ 0 w 1402671"/>
                <a:gd name="connsiteY0" fmla="*/ 0 h 1085222"/>
                <a:gd name="connsiteX1" fmla="*/ 1402671 w 1402671"/>
                <a:gd name="connsiteY1" fmla="*/ 247018 h 1085222"/>
                <a:gd name="connsiteX2" fmla="*/ 1255116 w 1402671"/>
                <a:gd name="connsiteY2" fmla="*/ 1085222 h 1085222"/>
                <a:gd name="connsiteX3" fmla="*/ 0 w 1402671"/>
                <a:gd name="connsiteY3" fmla="*/ 0 h 1085222"/>
                <a:gd name="connsiteX0" fmla="*/ 0 w 1402671"/>
                <a:gd name="connsiteY0" fmla="*/ 0 h 1085222"/>
                <a:gd name="connsiteX1" fmla="*/ 1402671 w 1402671"/>
                <a:gd name="connsiteY1" fmla="*/ 247018 h 1085222"/>
                <a:gd name="connsiteX2" fmla="*/ 1255116 w 1402671"/>
                <a:gd name="connsiteY2" fmla="*/ 1085222 h 1085222"/>
                <a:gd name="connsiteX3" fmla="*/ 0 w 1402671"/>
                <a:gd name="connsiteY3" fmla="*/ 0 h 1085222"/>
                <a:gd name="connsiteX0" fmla="*/ 0 w 1402671"/>
                <a:gd name="connsiteY0" fmla="*/ 0 h 1085222"/>
                <a:gd name="connsiteX1" fmla="*/ 1402671 w 1402671"/>
                <a:gd name="connsiteY1" fmla="*/ 247018 h 1085222"/>
                <a:gd name="connsiteX2" fmla="*/ 1255116 w 1402671"/>
                <a:gd name="connsiteY2" fmla="*/ 1085222 h 1085222"/>
                <a:gd name="connsiteX3" fmla="*/ 0 w 1402671"/>
                <a:gd name="connsiteY3" fmla="*/ 0 h 1085222"/>
                <a:gd name="connsiteX0" fmla="*/ 0 w 1407005"/>
                <a:gd name="connsiteY0" fmla="*/ 0 h 1137226"/>
                <a:gd name="connsiteX1" fmla="*/ 1407005 w 1407005"/>
                <a:gd name="connsiteY1" fmla="*/ 299022 h 1137226"/>
                <a:gd name="connsiteX2" fmla="*/ 1259450 w 1407005"/>
                <a:gd name="connsiteY2" fmla="*/ 1137226 h 1137226"/>
                <a:gd name="connsiteX3" fmla="*/ 0 w 1407005"/>
                <a:gd name="connsiteY3" fmla="*/ 0 h 1137226"/>
                <a:gd name="connsiteX0" fmla="*/ 0 w 1407005"/>
                <a:gd name="connsiteY0" fmla="*/ 0 h 1137226"/>
                <a:gd name="connsiteX1" fmla="*/ 1407005 w 1407005"/>
                <a:gd name="connsiteY1" fmla="*/ 299022 h 1137226"/>
                <a:gd name="connsiteX2" fmla="*/ 1259450 w 1407005"/>
                <a:gd name="connsiteY2" fmla="*/ 1137226 h 1137226"/>
                <a:gd name="connsiteX3" fmla="*/ 0 w 1407005"/>
                <a:gd name="connsiteY3" fmla="*/ 0 h 1137226"/>
                <a:gd name="connsiteX0" fmla="*/ 0 w 1407005"/>
                <a:gd name="connsiteY0" fmla="*/ 0 h 1137226"/>
                <a:gd name="connsiteX1" fmla="*/ 1407005 w 1407005"/>
                <a:gd name="connsiteY1" fmla="*/ 299022 h 1137226"/>
                <a:gd name="connsiteX2" fmla="*/ 1259450 w 1407005"/>
                <a:gd name="connsiteY2" fmla="*/ 1137226 h 1137226"/>
                <a:gd name="connsiteX3" fmla="*/ 0 w 1407005"/>
                <a:gd name="connsiteY3" fmla="*/ 0 h 1137226"/>
                <a:gd name="connsiteX0" fmla="*/ 0 w 1407005"/>
                <a:gd name="connsiteY0" fmla="*/ 0 h 1119891"/>
                <a:gd name="connsiteX1" fmla="*/ 1407005 w 1407005"/>
                <a:gd name="connsiteY1" fmla="*/ 299022 h 1119891"/>
                <a:gd name="connsiteX2" fmla="*/ 1220447 w 1407005"/>
                <a:gd name="connsiteY2" fmla="*/ 1119891 h 1119891"/>
                <a:gd name="connsiteX3" fmla="*/ 0 w 1407005"/>
                <a:gd name="connsiteY3" fmla="*/ 0 h 1119891"/>
                <a:gd name="connsiteX0" fmla="*/ 0 w 1407005"/>
                <a:gd name="connsiteY0" fmla="*/ 0 h 1119891"/>
                <a:gd name="connsiteX1" fmla="*/ 1407005 w 1407005"/>
                <a:gd name="connsiteY1" fmla="*/ 299022 h 1119891"/>
                <a:gd name="connsiteX2" fmla="*/ 1220447 w 1407005"/>
                <a:gd name="connsiteY2" fmla="*/ 1119891 h 1119891"/>
                <a:gd name="connsiteX3" fmla="*/ 0 w 1407005"/>
                <a:gd name="connsiteY3" fmla="*/ 0 h 1119891"/>
                <a:gd name="connsiteX0" fmla="*/ 0 w 1407005"/>
                <a:gd name="connsiteY0" fmla="*/ 0 h 1119891"/>
                <a:gd name="connsiteX1" fmla="*/ 1407005 w 1407005"/>
                <a:gd name="connsiteY1" fmla="*/ 299022 h 1119891"/>
                <a:gd name="connsiteX2" fmla="*/ 1220447 w 1407005"/>
                <a:gd name="connsiteY2" fmla="*/ 1119891 h 1119891"/>
                <a:gd name="connsiteX3" fmla="*/ 0 w 1407005"/>
                <a:gd name="connsiteY3" fmla="*/ 0 h 1119891"/>
                <a:gd name="connsiteX0" fmla="*/ 0 w 1407005"/>
                <a:gd name="connsiteY0" fmla="*/ 0 h 1179268"/>
                <a:gd name="connsiteX1" fmla="*/ 1407005 w 1407005"/>
                <a:gd name="connsiteY1" fmla="*/ 299022 h 1179268"/>
                <a:gd name="connsiteX2" fmla="*/ 1345138 w 1407005"/>
                <a:gd name="connsiteY2" fmla="*/ 1179268 h 1179268"/>
                <a:gd name="connsiteX3" fmla="*/ 0 w 1407005"/>
                <a:gd name="connsiteY3" fmla="*/ 0 h 1179268"/>
                <a:gd name="connsiteX0" fmla="*/ 0 w 1407005"/>
                <a:gd name="connsiteY0" fmla="*/ 0 h 1179268"/>
                <a:gd name="connsiteX1" fmla="*/ 1407005 w 1407005"/>
                <a:gd name="connsiteY1" fmla="*/ 299022 h 1179268"/>
                <a:gd name="connsiteX2" fmla="*/ 1345138 w 1407005"/>
                <a:gd name="connsiteY2" fmla="*/ 1179268 h 1179268"/>
                <a:gd name="connsiteX3" fmla="*/ 0 w 1407005"/>
                <a:gd name="connsiteY3" fmla="*/ 0 h 1179268"/>
                <a:gd name="connsiteX0" fmla="*/ 0 w 1407005"/>
                <a:gd name="connsiteY0" fmla="*/ 0 h 1191143"/>
                <a:gd name="connsiteX1" fmla="*/ 1407005 w 1407005"/>
                <a:gd name="connsiteY1" fmla="*/ 299022 h 1191143"/>
                <a:gd name="connsiteX2" fmla="*/ 1374827 w 1407005"/>
                <a:gd name="connsiteY2" fmla="*/ 1191143 h 1191143"/>
                <a:gd name="connsiteX3" fmla="*/ 0 w 1407005"/>
                <a:gd name="connsiteY3" fmla="*/ 0 h 1191143"/>
                <a:gd name="connsiteX0" fmla="*/ 0 w 1407005"/>
                <a:gd name="connsiteY0" fmla="*/ 0 h 1191143"/>
                <a:gd name="connsiteX1" fmla="*/ 1407005 w 1407005"/>
                <a:gd name="connsiteY1" fmla="*/ 299022 h 1191143"/>
                <a:gd name="connsiteX2" fmla="*/ 1374827 w 1407005"/>
                <a:gd name="connsiteY2" fmla="*/ 1191143 h 1191143"/>
                <a:gd name="connsiteX3" fmla="*/ 0 w 1407005"/>
                <a:gd name="connsiteY3" fmla="*/ 0 h 1191143"/>
                <a:gd name="connsiteX0" fmla="*/ 0 w 1407005"/>
                <a:gd name="connsiteY0" fmla="*/ 0 h 1191143"/>
                <a:gd name="connsiteX1" fmla="*/ 1407005 w 1407005"/>
                <a:gd name="connsiteY1" fmla="*/ 299022 h 1191143"/>
                <a:gd name="connsiteX2" fmla="*/ 1374827 w 1407005"/>
                <a:gd name="connsiteY2" fmla="*/ 1191143 h 1191143"/>
                <a:gd name="connsiteX3" fmla="*/ 0 w 1407005"/>
                <a:gd name="connsiteY3" fmla="*/ 0 h 1191143"/>
                <a:gd name="connsiteX0" fmla="*/ 0 w 1407005"/>
                <a:gd name="connsiteY0" fmla="*/ 0 h 1191143"/>
                <a:gd name="connsiteX1" fmla="*/ 1407005 w 1407005"/>
                <a:gd name="connsiteY1" fmla="*/ 299022 h 1191143"/>
                <a:gd name="connsiteX2" fmla="*/ 1374827 w 1407005"/>
                <a:gd name="connsiteY2" fmla="*/ 1191143 h 1191143"/>
                <a:gd name="connsiteX3" fmla="*/ 0 w 1407005"/>
                <a:gd name="connsiteY3" fmla="*/ 0 h 1191143"/>
                <a:gd name="connsiteX0" fmla="*/ 0 w 1407005"/>
                <a:gd name="connsiteY0" fmla="*/ 0 h 1214894"/>
                <a:gd name="connsiteX1" fmla="*/ 1407005 w 1407005"/>
                <a:gd name="connsiteY1" fmla="*/ 299022 h 1214894"/>
                <a:gd name="connsiteX2" fmla="*/ 1404515 w 1407005"/>
                <a:gd name="connsiteY2" fmla="*/ 1214894 h 1214894"/>
                <a:gd name="connsiteX3" fmla="*/ 0 w 1407005"/>
                <a:gd name="connsiteY3" fmla="*/ 0 h 1214894"/>
                <a:gd name="connsiteX0" fmla="*/ 0 w 1409956"/>
                <a:gd name="connsiteY0" fmla="*/ 0 h 1214894"/>
                <a:gd name="connsiteX1" fmla="*/ 1407005 w 1409956"/>
                <a:gd name="connsiteY1" fmla="*/ 299022 h 1214894"/>
                <a:gd name="connsiteX2" fmla="*/ 1404515 w 1409956"/>
                <a:gd name="connsiteY2" fmla="*/ 1214894 h 1214894"/>
                <a:gd name="connsiteX3" fmla="*/ 0 w 1409956"/>
                <a:gd name="connsiteY3" fmla="*/ 0 h 1214894"/>
                <a:gd name="connsiteX0" fmla="*/ 0 w 1407005"/>
                <a:gd name="connsiteY0" fmla="*/ 0 h 1131767"/>
                <a:gd name="connsiteX1" fmla="*/ 1407005 w 1407005"/>
                <a:gd name="connsiteY1" fmla="*/ 299022 h 1131767"/>
                <a:gd name="connsiteX2" fmla="*/ 1285762 w 1407005"/>
                <a:gd name="connsiteY2" fmla="*/ 1131767 h 1131767"/>
                <a:gd name="connsiteX3" fmla="*/ 0 w 1407005"/>
                <a:gd name="connsiteY3" fmla="*/ 0 h 1131767"/>
                <a:gd name="connsiteX0" fmla="*/ 0 w 1407005"/>
                <a:gd name="connsiteY0" fmla="*/ 0 h 1131767"/>
                <a:gd name="connsiteX1" fmla="*/ 1407005 w 1407005"/>
                <a:gd name="connsiteY1" fmla="*/ 299022 h 1131767"/>
                <a:gd name="connsiteX2" fmla="*/ 1285762 w 1407005"/>
                <a:gd name="connsiteY2" fmla="*/ 1131767 h 1131767"/>
                <a:gd name="connsiteX3" fmla="*/ 0 w 1407005"/>
                <a:gd name="connsiteY3" fmla="*/ 0 h 1131767"/>
                <a:gd name="connsiteX0" fmla="*/ 0 w 1407005"/>
                <a:gd name="connsiteY0" fmla="*/ 0 h 1131767"/>
                <a:gd name="connsiteX1" fmla="*/ 1407005 w 1407005"/>
                <a:gd name="connsiteY1" fmla="*/ 299022 h 1131767"/>
                <a:gd name="connsiteX2" fmla="*/ 1285762 w 1407005"/>
                <a:gd name="connsiteY2" fmla="*/ 1131767 h 1131767"/>
                <a:gd name="connsiteX3" fmla="*/ 0 w 1407005"/>
                <a:gd name="connsiteY3" fmla="*/ 0 h 1131767"/>
                <a:gd name="connsiteX0" fmla="*/ 0 w 1407005"/>
                <a:gd name="connsiteY0" fmla="*/ 0 h 1131767"/>
                <a:gd name="connsiteX1" fmla="*/ 1407005 w 1407005"/>
                <a:gd name="connsiteY1" fmla="*/ 299022 h 1131767"/>
                <a:gd name="connsiteX2" fmla="*/ 1285762 w 1407005"/>
                <a:gd name="connsiteY2" fmla="*/ 1131767 h 1131767"/>
                <a:gd name="connsiteX3" fmla="*/ 0 w 1407005"/>
                <a:gd name="connsiteY3" fmla="*/ 0 h 1131767"/>
                <a:gd name="connsiteX0" fmla="*/ 0 w 1407005"/>
                <a:gd name="connsiteY0" fmla="*/ 0 h 1131767"/>
                <a:gd name="connsiteX1" fmla="*/ 1407005 w 1407005"/>
                <a:gd name="connsiteY1" fmla="*/ 299022 h 1131767"/>
                <a:gd name="connsiteX2" fmla="*/ 1285762 w 1407005"/>
                <a:gd name="connsiteY2" fmla="*/ 1131767 h 1131767"/>
                <a:gd name="connsiteX3" fmla="*/ 0 w 1407005"/>
                <a:gd name="connsiteY3" fmla="*/ 0 h 1131767"/>
                <a:gd name="connsiteX0" fmla="*/ 0 w 1407005"/>
                <a:gd name="connsiteY0" fmla="*/ 0 h 1131767"/>
                <a:gd name="connsiteX1" fmla="*/ 1407005 w 1407005"/>
                <a:gd name="connsiteY1" fmla="*/ 299022 h 1131767"/>
                <a:gd name="connsiteX2" fmla="*/ 1285762 w 1407005"/>
                <a:gd name="connsiteY2" fmla="*/ 1131767 h 1131767"/>
                <a:gd name="connsiteX3" fmla="*/ 0 w 1407005"/>
                <a:gd name="connsiteY3" fmla="*/ 0 h 1131767"/>
                <a:gd name="connsiteX0" fmla="*/ 0 w 1407005"/>
                <a:gd name="connsiteY0" fmla="*/ 0 h 1131767"/>
                <a:gd name="connsiteX1" fmla="*/ 1407005 w 1407005"/>
                <a:gd name="connsiteY1" fmla="*/ 299022 h 1131767"/>
                <a:gd name="connsiteX2" fmla="*/ 1285762 w 1407005"/>
                <a:gd name="connsiteY2" fmla="*/ 1131767 h 1131767"/>
                <a:gd name="connsiteX3" fmla="*/ 0 w 1407005"/>
                <a:gd name="connsiteY3" fmla="*/ 0 h 1131767"/>
                <a:gd name="connsiteX0" fmla="*/ 0 w 1409386"/>
                <a:gd name="connsiteY0" fmla="*/ 0 h 1310361"/>
                <a:gd name="connsiteX1" fmla="*/ 1409386 w 1409386"/>
                <a:gd name="connsiteY1" fmla="*/ 477616 h 1310361"/>
                <a:gd name="connsiteX2" fmla="*/ 1288143 w 1409386"/>
                <a:gd name="connsiteY2" fmla="*/ 1310361 h 1310361"/>
                <a:gd name="connsiteX3" fmla="*/ 0 w 1409386"/>
                <a:gd name="connsiteY3" fmla="*/ 0 h 1310361"/>
                <a:gd name="connsiteX0" fmla="*/ 0 w 1409386"/>
                <a:gd name="connsiteY0" fmla="*/ 0 h 1310361"/>
                <a:gd name="connsiteX1" fmla="*/ 1409386 w 1409386"/>
                <a:gd name="connsiteY1" fmla="*/ 477616 h 1310361"/>
                <a:gd name="connsiteX2" fmla="*/ 1288143 w 1409386"/>
                <a:gd name="connsiteY2" fmla="*/ 1310361 h 1310361"/>
                <a:gd name="connsiteX3" fmla="*/ 0 w 1409386"/>
                <a:gd name="connsiteY3" fmla="*/ 0 h 1310361"/>
                <a:gd name="connsiteX0" fmla="*/ 0 w 1409386"/>
                <a:gd name="connsiteY0" fmla="*/ 0 h 1310361"/>
                <a:gd name="connsiteX1" fmla="*/ 1409386 w 1409386"/>
                <a:gd name="connsiteY1" fmla="*/ 477616 h 1310361"/>
                <a:gd name="connsiteX2" fmla="*/ 1288143 w 1409386"/>
                <a:gd name="connsiteY2" fmla="*/ 1310361 h 1310361"/>
                <a:gd name="connsiteX3" fmla="*/ 0 w 1409386"/>
                <a:gd name="connsiteY3" fmla="*/ 0 h 1310361"/>
                <a:gd name="connsiteX0" fmla="*/ 0 w 1409386"/>
                <a:gd name="connsiteY0" fmla="*/ 0 h 1310361"/>
                <a:gd name="connsiteX1" fmla="*/ 1409386 w 1409386"/>
                <a:gd name="connsiteY1" fmla="*/ 477616 h 1310361"/>
                <a:gd name="connsiteX2" fmla="*/ 1295287 w 1409386"/>
                <a:gd name="connsiteY2" fmla="*/ 1310361 h 1310361"/>
                <a:gd name="connsiteX3" fmla="*/ 0 w 1409386"/>
                <a:gd name="connsiteY3" fmla="*/ 0 h 1310361"/>
                <a:gd name="connsiteX0" fmla="*/ 0 w 1409386"/>
                <a:gd name="connsiteY0" fmla="*/ 0 h 1310361"/>
                <a:gd name="connsiteX1" fmla="*/ 1409386 w 1409386"/>
                <a:gd name="connsiteY1" fmla="*/ 477616 h 1310361"/>
                <a:gd name="connsiteX2" fmla="*/ 1295287 w 1409386"/>
                <a:gd name="connsiteY2" fmla="*/ 1310361 h 1310361"/>
                <a:gd name="connsiteX3" fmla="*/ 0 w 1409386"/>
                <a:gd name="connsiteY3" fmla="*/ 0 h 1310361"/>
                <a:gd name="connsiteX0" fmla="*/ 0 w 1402243"/>
                <a:gd name="connsiteY0" fmla="*/ 0 h 1310361"/>
                <a:gd name="connsiteX1" fmla="*/ 1402243 w 1402243"/>
                <a:gd name="connsiteY1" fmla="*/ 477616 h 1310361"/>
                <a:gd name="connsiteX2" fmla="*/ 1288144 w 1402243"/>
                <a:gd name="connsiteY2" fmla="*/ 1310361 h 1310361"/>
                <a:gd name="connsiteX3" fmla="*/ 0 w 1402243"/>
                <a:gd name="connsiteY3" fmla="*/ 0 h 1310361"/>
                <a:gd name="connsiteX0" fmla="*/ 0 w 1402243"/>
                <a:gd name="connsiteY0" fmla="*/ 0 h 1310361"/>
                <a:gd name="connsiteX1" fmla="*/ 1402243 w 1402243"/>
                <a:gd name="connsiteY1" fmla="*/ 477616 h 1310361"/>
                <a:gd name="connsiteX2" fmla="*/ 1288144 w 1402243"/>
                <a:gd name="connsiteY2" fmla="*/ 1310361 h 1310361"/>
                <a:gd name="connsiteX3" fmla="*/ 0 w 1402243"/>
                <a:gd name="connsiteY3" fmla="*/ 0 h 1310361"/>
                <a:gd name="connsiteX0" fmla="*/ 0 w 1402243"/>
                <a:gd name="connsiteY0" fmla="*/ 0 h 1310361"/>
                <a:gd name="connsiteX1" fmla="*/ 1402243 w 1402243"/>
                <a:gd name="connsiteY1" fmla="*/ 477616 h 1310361"/>
                <a:gd name="connsiteX2" fmla="*/ 1288144 w 1402243"/>
                <a:gd name="connsiteY2" fmla="*/ 1310361 h 1310361"/>
                <a:gd name="connsiteX3" fmla="*/ 0 w 1402243"/>
                <a:gd name="connsiteY3" fmla="*/ 0 h 1310361"/>
                <a:gd name="connsiteX0" fmla="*/ 0 w 1402243"/>
                <a:gd name="connsiteY0" fmla="*/ 0 h 1305598"/>
                <a:gd name="connsiteX1" fmla="*/ 1402243 w 1402243"/>
                <a:gd name="connsiteY1" fmla="*/ 477616 h 1305598"/>
                <a:gd name="connsiteX2" fmla="*/ 1292907 w 1402243"/>
                <a:gd name="connsiteY2" fmla="*/ 1305598 h 1305598"/>
                <a:gd name="connsiteX3" fmla="*/ 0 w 1402243"/>
                <a:gd name="connsiteY3" fmla="*/ 0 h 1305598"/>
                <a:gd name="connsiteX0" fmla="*/ 34 w 1402277"/>
                <a:gd name="connsiteY0" fmla="*/ 0 h 1305598"/>
                <a:gd name="connsiteX1" fmla="*/ 1402277 w 1402277"/>
                <a:gd name="connsiteY1" fmla="*/ 477616 h 1305598"/>
                <a:gd name="connsiteX2" fmla="*/ 1292941 w 1402277"/>
                <a:gd name="connsiteY2" fmla="*/ 1305598 h 1305598"/>
                <a:gd name="connsiteX3" fmla="*/ 34 w 1402277"/>
                <a:gd name="connsiteY3" fmla="*/ 0 h 1305598"/>
                <a:gd name="connsiteX0" fmla="*/ 37 w 1402280"/>
                <a:gd name="connsiteY0" fmla="*/ 0 h 1305598"/>
                <a:gd name="connsiteX1" fmla="*/ 1402280 w 1402280"/>
                <a:gd name="connsiteY1" fmla="*/ 477616 h 1305598"/>
                <a:gd name="connsiteX2" fmla="*/ 1292944 w 1402280"/>
                <a:gd name="connsiteY2" fmla="*/ 1305598 h 1305598"/>
                <a:gd name="connsiteX3" fmla="*/ 37 w 1402280"/>
                <a:gd name="connsiteY3" fmla="*/ 0 h 1305598"/>
                <a:gd name="connsiteX0" fmla="*/ 37 w 1409424"/>
                <a:gd name="connsiteY0" fmla="*/ 0 h 1307979"/>
                <a:gd name="connsiteX1" fmla="*/ 1409424 w 1409424"/>
                <a:gd name="connsiteY1" fmla="*/ 479997 h 1307979"/>
                <a:gd name="connsiteX2" fmla="*/ 1300088 w 1409424"/>
                <a:gd name="connsiteY2" fmla="*/ 1307979 h 1307979"/>
                <a:gd name="connsiteX3" fmla="*/ 37 w 1409424"/>
                <a:gd name="connsiteY3" fmla="*/ 0 h 1307979"/>
                <a:gd name="connsiteX0" fmla="*/ 0 w 1409387"/>
                <a:gd name="connsiteY0" fmla="*/ 0 h 1307979"/>
                <a:gd name="connsiteX1" fmla="*/ 1409387 w 1409387"/>
                <a:gd name="connsiteY1" fmla="*/ 479997 h 1307979"/>
                <a:gd name="connsiteX2" fmla="*/ 1300051 w 1409387"/>
                <a:gd name="connsiteY2" fmla="*/ 1307979 h 1307979"/>
                <a:gd name="connsiteX3" fmla="*/ 0 w 1409387"/>
                <a:gd name="connsiteY3" fmla="*/ 0 h 1307979"/>
                <a:gd name="connsiteX0" fmla="*/ 0 w 1409387"/>
                <a:gd name="connsiteY0" fmla="*/ 0 h 1307979"/>
                <a:gd name="connsiteX1" fmla="*/ 1409387 w 1409387"/>
                <a:gd name="connsiteY1" fmla="*/ 479997 h 1307979"/>
                <a:gd name="connsiteX2" fmla="*/ 1300051 w 1409387"/>
                <a:gd name="connsiteY2" fmla="*/ 1307979 h 1307979"/>
                <a:gd name="connsiteX3" fmla="*/ 0 w 1409387"/>
                <a:gd name="connsiteY3" fmla="*/ 0 h 1307979"/>
                <a:gd name="connsiteX0" fmla="*/ 0 w 1409387"/>
                <a:gd name="connsiteY0" fmla="*/ 0 h 1307979"/>
                <a:gd name="connsiteX1" fmla="*/ 1409387 w 1409387"/>
                <a:gd name="connsiteY1" fmla="*/ 479997 h 1307979"/>
                <a:gd name="connsiteX2" fmla="*/ 1300051 w 1409387"/>
                <a:gd name="connsiteY2" fmla="*/ 1307979 h 1307979"/>
                <a:gd name="connsiteX3" fmla="*/ 0 w 1409387"/>
                <a:gd name="connsiteY3" fmla="*/ 0 h 1307979"/>
                <a:gd name="connsiteX0" fmla="*/ 0 w 1409387"/>
                <a:gd name="connsiteY0" fmla="*/ 0 h 1310360"/>
                <a:gd name="connsiteX1" fmla="*/ 1409387 w 1409387"/>
                <a:gd name="connsiteY1" fmla="*/ 479997 h 1310360"/>
                <a:gd name="connsiteX2" fmla="*/ 1292907 w 1409387"/>
                <a:gd name="connsiteY2" fmla="*/ 1310360 h 1310360"/>
                <a:gd name="connsiteX3" fmla="*/ 0 w 1409387"/>
                <a:gd name="connsiteY3" fmla="*/ 0 h 1310360"/>
                <a:gd name="connsiteX0" fmla="*/ 0 w 1409387"/>
                <a:gd name="connsiteY0" fmla="*/ 0 h 1310360"/>
                <a:gd name="connsiteX1" fmla="*/ 1409387 w 1409387"/>
                <a:gd name="connsiteY1" fmla="*/ 479997 h 1310360"/>
                <a:gd name="connsiteX2" fmla="*/ 1292907 w 1409387"/>
                <a:gd name="connsiteY2" fmla="*/ 1310360 h 1310360"/>
                <a:gd name="connsiteX3" fmla="*/ 0 w 1409387"/>
                <a:gd name="connsiteY3" fmla="*/ 0 h 1310360"/>
                <a:gd name="connsiteX0" fmla="*/ 0 w 1399862"/>
                <a:gd name="connsiteY0" fmla="*/ 0 h 1310360"/>
                <a:gd name="connsiteX1" fmla="*/ 1399862 w 1399862"/>
                <a:gd name="connsiteY1" fmla="*/ 475234 h 1310360"/>
                <a:gd name="connsiteX2" fmla="*/ 1292907 w 1399862"/>
                <a:gd name="connsiteY2" fmla="*/ 1310360 h 1310360"/>
                <a:gd name="connsiteX3" fmla="*/ 0 w 1399862"/>
                <a:gd name="connsiteY3" fmla="*/ 0 h 1310360"/>
                <a:gd name="connsiteX0" fmla="*/ 0 w 1399862"/>
                <a:gd name="connsiteY0" fmla="*/ 0 h 1313626"/>
                <a:gd name="connsiteX1" fmla="*/ 1399862 w 1399862"/>
                <a:gd name="connsiteY1" fmla="*/ 475234 h 1313626"/>
                <a:gd name="connsiteX2" fmla="*/ 1296172 w 1399862"/>
                <a:gd name="connsiteY2" fmla="*/ 1313626 h 1313626"/>
                <a:gd name="connsiteX3" fmla="*/ 0 w 1399862"/>
                <a:gd name="connsiteY3" fmla="*/ 0 h 1313626"/>
                <a:gd name="connsiteX0" fmla="*/ 0 w 1399862"/>
                <a:gd name="connsiteY0" fmla="*/ 0 h 1313626"/>
                <a:gd name="connsiteX1" fmla="*/ 1399862 w 1399862"/>
                <a:gd name="connsiteY1" fmla="*/ 475234 h 1313626"/>
                <a:gd name="connsiteX2" fmla="*/ 1296172 w 1399862"/>
                <a:gd name="connsiteY2" fmla="*/ 1313626 h 1313626"/>
                <a:gd name="connsiteX3" fmla="*/ 0 w 1399862"/>
                <a:gd name="connsiteY3" fmla="*/ 0 h 131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9862" h="1313626">
                  <a:moveTo>
                    <a:pt x="0" y="0"/>
                  </a:moveTo>
                  <a:lnTo>
                    <a:pt x="1399862" y="475234"/>
                  </a:lnTo>
                  <a:cubicBezTo>
                    <a:pt x="1333023" y="1022495"/>
                    <a:pt x="1333801" y="1008878"/>
                    <a:pt x="1296172" y="1313626"/>
                  </a:cubicBezTo>
                  <a:cubicBezTo>
                    <a:pt x="1116035" y="1197087"/>
                    <a:pt x="44855" y="66536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30000"/>
                  </a:schemeClr>
                </a:gs>
                <a:gs pos="65000">
                  <a:schemeClr val="accent2"/>
                </a:gs>
                <a:gs pos="100000">
                  <a:schemeClr val="accent2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6177DBE-29BC-47FD-BAB4-9903422CC441}"/>
              </a:ext>
            </a:extLst>
          </p:cNvPr>
          <p:cNvGrpSpPr/>
          <p:nvPr/>
        </p:nvGrpSpPr>
        <p:grpSpPr>
          <a:xfrm flipH="1">
            <a:off x="4355706" y="5"/>
            <a:ext cx="3569098" cy="2926378"/>
            <a:chOff x="539552" y="-1"/>
            <a:chExt cx="2852268" cy="2926378"/>
          </a:xfrm>
        </p:grpSpPr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F8133C9B-81FB-4198-B824-EC4C53F84C56}"/>
                </a:ext>
              </a:extLst>
            </p:cNvPr>
            <p:cNvSpPr/>
            <p:nvPr/>
          </p:nvSpPr>
          <p:spPr>
            <a:xfrm>
              <a:off x="539552" y="-1"/>
              <a:ext cx="1412807" cy="1564768"/>
            </a:xfrm>
            <a:custGeom>
              <a:avLst/>
              <a:gdLst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0 w 1412807"/>
                <a:gd name="connsiteY3" fmla="*/ 2045803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13001 w 1412807"/>
                <a:gd name="connsiteY3" fmla="*/ 1452093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21669 w 1412807"/>
                <a:gd name="connsiteY3" fmla="*/ 1521432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13002 w 1412807"/>
                <a:gd name="connsiteY3" fmla="*/ 1534433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4335 w 1412807"/>
                <a:gd name="connsiteY3" fmla="*/ 1534433 h 2045803"/>
                <a:gd name="connsiteX4" fmla="*/ 0 w 1412807"/>
                <a:gd name="connsiteY4" fmla="*/ 0 h 2045803"/>
                <a:gd name="connsiteX0" fmla="*/ 0 w 1412807"/>
                <a:gd name="connsiteY0" fmla="*/ 0 h 1768449"/>
                <a:gd name="connsiteX1" fmla="*/ 1412807 w 1412807"/>
                <a:gd name="connsiteY1" fmla="*/ 0 h 1768449"/>
                <a:gd name="connsiteX2" fmla="*/ 1412807 w 1412807"/>
                <a:gd name="connsiteY2" fmla="*/ 1768449 h 1768449"/>
                <a:gd name="connsiteX3" fmla="*/ 4335 w 1412807"/>
                <a:gd name="connsiteY3" fmla="*/ 1534433 h 1768449"/>
                <a:gd name="connsiteX4" fmla="*/ 0 w 1412807"/>
                <a:gd name="connsiteY4" fmla="*/ 0 h 1768449"/>
                <a:gd name="connsiteX0" fmla="*/ 0 w 1412807"/>
                <a:gd name="connsiteY0" fmla="*/ 0 h 1564768"/>
                <a:gd name="connsiteX1" fmla="*/ 1412807 w 1412807"/>
                <a:gd name="connsiteY1" fmla="*/ 0 h 1564768"/>
                <a:gd name="connsiteX2" fmla="*/ 1412807 w 1412807"/>
                <a:gd name="connsiteY2" fmla="*/ 1564768 h 1564768"/>
                <a:gd name="connsiteX3" fmla="*/ 4335 w 1412807"/>
                <a:gd name="connsiteY3" fmla="*/ 1534433 h 1564768"/>
                <a:gd name="connsiteX4" fmla="*/ 0 w 1412807"/>
                <a:gd name="connsiteY4" fmla="*/ 0 h 1564768"/>
                <a:gd name="connsiteX0" fmla="*/ 0 w 1412807"/>
                <a:gd name="connsiteY0" fmla="*/ 0 h 1564768"/>
                <a:gd name="connsiteX1" fmla="*/ 1412807 w 1412807"/>
                <a:gd name="connsiteY1" fmla="*/ 0 h 1564768"/>
                <a:gd name="connsiteX2" fmla="*/ 1412807 w 1412807"/>
                <a:gd name="connsiteY2" fmla="*/ 1564768 h 1564768"/>
                <a:gd name="connsiteX3" fmla="*/ 8669 w 1412807"/>
                <a:gd name="connsiteY3" fmla="*/ 1192074 h 1564768"/>
                <a:gd name="connsiteX4" fmla="*/ 0 w 1412807"/>
                <a:gd name="connsiteY4" fmla="*/ 0 h 15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807" h="1564768">
                  <a:moveTo>
                    <a:pt x="0" y="0"/>
                  </a:moveTo>
                  <a:lnTo>
                    <a:pt x="1412807" y="0"/>
                  </a:lnTo>
                  <a:lnTo>
                    <a:pt x="1412807" y="1564768"/>
                  </a:lnTo>
                  <a:lnTo>
                    <a:pt x="8669" y="1192074"/>
                  </a:lnTo>
                  <a:cubicBezTo>
                    <a:pt x="5779" y="794716"/>
                    <a:pt x="2890" y="39735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Freeform 59">
              <a:extLst>
                <a:ext uri="{FF2B5EF4-FFF2-40B4-BE49-F238E27FC236}">
                  <a16:creationId xmlns:a16="http://schemas.microsoft.com/office/drawing/2014/main" id="{6D4EC9F5-CF6E-462D-942F-0D42B42AD164}"/>
                </a:ext>
              </a:extLst>
            </p:cNvPr>
            <p:cNvSpPr/>
            <p:nvPr/>
          </p:nvSpPr>
          <p:spPr>
            <a:xfrm>
              <a:off x="554751" y="1168505"/>
              <a:ext cx="2837069" cy="1757872"/>
            </a:xfrm>
            <a:custGeom>
              <a:avLst/>
              <a:gdLst>
                <a:gd name="connsiteX0" fmla="*/ 2814221 w 2814221"/>
                <a:gd name="connsiteY0" fmla="*/ 825624 h 825624"/>
                <a:gd name="connsiteX1" fmla="*/ 1411549 w 2814221"/>
                <a:gd name="connsiteY1" fmla="*/ 0 h 825624"/>
                <a:gd name="connsiteX2" fmla="*/ 0 w 2814221"/>
                <a:gd name="connsiteY2" fmla="*/ 0 h 825624"/>
                <a:gd name="connsiteX3" fmla="*/ 2814221 w 2814221"/>
                <a:gd name="connsiteY3" fmla="*/ 825624 h 825624"/>
                <a:gd name="connsiteX0" fmla="*/ 2857558 w 2857558"/>
                <a:gd name="connsiteY0" fmla="*/ 933965 h 933965"/>
                <a:gd name="connsiteX1" fmla="*/ 1411549 w 2857558"/>
                <a:gd name="connsiteY1" fmla="*/ 0 h 933965"/>
                <a:gd name="connsiteX2" fmla="*/ 0 w 2857558"/>
                <a:gd name="connsiteY2" fmla="*/ 0 h 933965"/>
                <a:gd name="connsiteX3" fmla="*/ 2857558 w 2857558"/>
                <a:gd name="connsiteY3" fmla="*/ 933965 h 933965"/>
                <a:gd name="connsiteX0" fmla="*/ 2857558 w 2857558"/>
                <a:gd name="connsiteY0" fmla="*/ 933965 h 933965"/>
                <a:gd name="connsiteX1" fmla="*/ 1411549 w 2857558"/>
                <a:gd name="connsiteY1" fmla="*/ 0 h 933965"/>
                <a:gd name="connsiteX2" fmla="*/ 0 w 2857558"/>
                <a:gd name="connsiteY2" fmla="*/ 0 h 933965"/>
                <a:gd name="connsiteX3" fmla="*/ 2857558 w 2857558"/>
                <a:gd name="connsiteY3" fmla="*/ 933965 h 933965"/>
                <a:gd name="connsiteX0" fmla="*/ 2857558 w 2857558"/>
                <a:gd name="connsiteY0" fmla="*/ 933965 h 933965"/>
                <a:gd name="connsiteX1" fmla="*/ 1411549 w 2857558"/>
                <a:gd name="connsiteY1" fmla="*/ 0 h 933965"/>
                <a:gd name="connsiteX2" fmla="*/ 0 w 2857558"/>
                <a:gd name="connsiteY2" fmla="*/ 0 h 933965"/>
                <a:gd name="connsiteX3" fmla="*/ 2857558 w 2857558"/>
                <a:gd name="connsiteY3" fmla="*/ 933965 h 933965"/>
                <a:gd name="connsiteX0" fmla="*/ 2857558 w 2959190"/>
                <a:gd name="connsiteY0" fmla="*/ 933965 h 944130"/>
                <a:gd name="connsiteX1" fmla="*/ 2240453 w 2959190"/>
                <a:gd name="connsiteY1" fmla="*/ 493532 h 944130"/>
                <a:gd name="connsiteX2" fmla="*/ 1411549 w 2959190"/>
                <a:gd name="connsiteY2" fmla="*/ 0 h 944130"/>
                <a:gd name="connsiteX3" fmla="*/ 0 w 2959190"/>
                <a:gd name="connsiteY3" fmla="*/ 0 h 944130"/>
                <a:gd name="connsiteX4" fmla="*/ 2857558 w 2959190"/>
                <a:gd name="connsiteY4" fmla="*/ 933965 h 944130"/>
                <a:gd name="connsiteX0" fmla="*/ 2857558 w 2960905"/>
                <a:gd name="connsiteY0" fmla="*/ 933965 h 944027"/>
                <a:gd name="connsiteX1" fmla="*/ 2257787 w 2960905"/>
                <a:gd name="connsiteY1" fmla="*/ 489198 h 944027"/>
                <a:gd name="connsiteX2" fmla="*/ 1411549 w 2960905"/>
                <a:gd name="connsiteY2" fmla="*/ 0 h 944027"/>
                <a:gd name="connsiteX3" fmla="*/ 0 w 2960905"/>
                <a:gd name="connsiteY3" fmla="*/ 0 h 944027"/>
                <a:gd name="connsiteX4" fmla="*/ 2857558 w 2960905"/>
                <a:gd name="connsiteY4" fmla="*/ 933965 h 944027"/>
                <a:gd name="connsiteX0" fmla="*/ 2857558 w 2960905"/>
                <a:gd name="connsiteY0" fmla="*/ 933965 h 944027"/>
                <a:gd name="connsiteX1" fmla="*/ 2257787 w 2960905"/>
                <a:gd name="connsiteY1" fmla="*/ 489198 h 944027"/>
                <a:gd name="connsiteX2" fmla="*/ 1411549 w 2960905"/>
                <a:gd name="connsiteY2" fmla="*/ 0 h 944027"/>
                <a:gd name="connsiteX3" fmla="*/ 0 w 2960905"/>
                <a:gd name="connsiteY3" fmla="*/ 0 h 944027"/>
                <a:gd name="connsiteX4" fmla="*/ 2857558 w 2960905"/>
                <a:gd name="connsiteY4" fmla="*/ 933965 h 944027"/>
                <a:gd name="connsiteX0" fmla="*/ 2857558 w 2960905"/>
                <a:gd name="connsiteY0" fmla="*/ 933965 h 944027"/>
                <a:gd name="connsiteX1" fmla="*/ 2257787 w 2960905"/>
                <a:gd name="connsiteY1" fmla="*/ 489198 h 944027"/>
                <a:gd name="connsiteX2" fmla="*/ 1411549 w 2960905"/>
                <a:gd name="connsiteY2" fmla="*/ 0 h 944027"/>
                <a:gd name="connsiteX3" fmla="*/ 0 w 2960905"/>
                <a:gd name="connsiteY3" fmla="*/ 0 h 944027"/>
                <a:gd name="connsiteX4" fmla="*/ 2857558 w 2960905"/>
                <a:gd name="connsiteY4" fmla="*/ 933965 h 944027"/>
                <a:gd name="connsiteX0" fmla="*/ 2857558 w 2857558"/>
                <a:gd name="connsiteY0" fmla="*/ 933965 h 933965"/>
                <a:gd name="connsiteX1" fmla="*/ 2257787 w 2857558"/>
                <a:gd name="connsiteY1" fmla="*/ 489198 h 933965"/>
                <a:gd name="connsiteX2" fmla="*/ 1411549 w 2857558"/>
                <a:gd name="connsiteY2" fmla="*/ 0 h 933965"/>
                <a:gd name="connsiteX3" fmla="*/ 0 w 2857558"/>
                <a:gd name="connsiteY3" fmla="*/ 0 h 933965"/>
                <a:gd name="connsiteX4" fmla="*/ 2857558 w 2857558"/>
                <a:gd name="connsiteY4" fmla="*/ 933965 h 933965"/>
                <a:gd name="connsiteX0" fmla="*/ 2857558 w 2857558"/>
                <a:gd name="connsiteY0" fmla="*/ 933965 h 933965"/>
                <a:gd name="connsiteX1" fmla="*/ 2257787 w 2857558"/>
                <a:gd name="connsiteY1" fmla="*/ 489198 h 933965"/>
                <a:gd name="connsiteX2" fmla="*/ 1411549 w 2857558"/>
                <a:gd name="connsiteY2" fmla="*/ 0 h 933965"/>
                <a:gd name="connsiteX3" fmla="*/ 0 w 2857558"/>
                <a:gd name="connsiteY3" fmla="*/ 0 h 933965"/>
                <a:gd name="connsiteX4" fmla="*/ 2857558 w 2857558"/>
                <a:gd name="connsiteY4" fmla="*/ 933965 h 933965"/>
                <a:gd name="connsiteX0" fmla="*/ 2857558 w 2857558"/>
                <a:gd name="connsiteY0" fmla="*/ 933965 h 933965"/>
                <a:gd name="connsiteX1" fmla="*/ 2257787 w 2857558"/>
                <a:gd name="connsiteY1" fmla="*/ 489198 h 933965"/>
                <a:gd name="connsiteX2" fmla="*/ 1411549 w 2857558"/>
                <a:gd name="connsiteY2" fmla="*/ 0 h 933965"/>
                <a:gd name="connsiteX3" fmla="*/ 0 w 2857558"/>
                <a:gd name="connsiteY3" fmla="*/ 0 h 933965"/>
                <a:gd name="connsiteX4" fmla="*/ 2857558 w 2857558"/>
                <a:gd name="connsiteY4" fmla="*/ 933965 h 933965"/>
                <a:gd name="connsiteX0" fmla="*/ 2857558 w 2857558"/>
                <a:gd name="connsiteY0" fmla="*/ 933965 h 933965"/>
                <a:gd name="connsiteX1" fmla="*/ 2257787 w 2857558"/>
                <a:gd name="connsiteY1" fmla="*/ 489198 h 933965"/>
                <a:gd name="connsiteX2" fmla="*/ 1411549 w 2857558"/>
                <a:gd name="connsiteY2" fmla="*/ 0 h 933965"/>
                <a:gd name="connsiteX3" fmla="*/ 0 w 2857558"/>
                <a:gd name="connsiteY3" fmla="*/ 0 h 933965"/>
                <a:gd name="connsiteX4" fmla="*/ 2857558 w 2857558"/>
                <a:gd name="connsiteY4" fmla="*/ 933965 h 933965"/>
                <a:gd name="connsiteX0" fmla="*/ 2857558 w 2857558"/>
                <a:gd name="connsiteY0" fmla="*/ 933965 h 933965"/>
                <a:gd name="connsiteX1" fmla="*/ 2257787 w 2857558"/>
                <a:gd name="connsiteY1" fmla="*/ 489198 h 933965"/>
                <a:gd name="connsiteX2" fmla="*/ 1411549 w 2857558"/>
                <a:gd name="connsiteY2" fmla="*/ 0 h 933965"/>
                <a:gd name="connsiteX3" fmla="*/ 0 w 2857558"/>
                <a:gd name="connsiteY3" fmla="*/ 0 h 933965"/>
                <a:gd name="connsiteX4" fmla="*/ 2857558 w 2857558"/>
                <a:gd name="connsiteY4" fmla="*/ 933965 h 933965"/>
                <a:gd name="connsiteX0" fmla="*/ 2857558 w 2857558"/>
                <a:gd name="connsiteY0" fmla="*/ 933965 h 933965"/>
                <a:gd name="connsiteX1" fmla="*/ 2301124 w 2857558"/>
                <a:gd name="connsiteY1" fmla="*/ 519534 h 933965"/>
                <a:gd name="connsiteX2" fmla="*/ 1411549 w 2857558"/>
                <a:gd name="connsiteY2" fmla="*/ 0 h 933965"/>
                <a:gd name="connsiteX3" fmla="*/ 0 w 2857558"/>
                <a:gd name="connsiteY3" fmla="*/ 0 h 933965"/>
                <a:gd name="connsiteX4" fmla="*/ 2857558 w 2857558"/>
                <a:gd name="connsiteY4" fmla="*/ 933965 h 933965"/>
                <a:gd name="connsiteX0" fmla="*/ 2874892 w 2874892"/>
                <a:gd name="connsiteY0" fmla="*/ 955633 h 955633"/>
                <a:gd name="connsiteX1" fmla="*/ 2301124 w 2874892"/>
                <a:gd name="connsiteY1" fmla="*/ 519534 h 955633"/>
                <a:gd name="connsiteX2" fmla="*/ 1411549 w 2874892"/>
                <a:gd name="connsiteY2" fmla="*/ 0 h 955633"/>
                <a:gd name="connsiteX3" fmla="*/ 0 w 2874892"/>
                <a:gd name="connsiteY3" fmla="*/ 0 h 955633"/>
                <a:gd name="connsiteX4" fmla="*/ 2874892 w 2874892"/>
                <a:gd name="connsiteY4" fmla="*/ 955633 h 955633"/>
                <a:gd name="connsiteX0" fmla="*/ 2874892 w 2874892"/>
                <a:gd name="connsiteY0" fmla="*/ 955633 h 955633"/>
                <a:gd name="connsiteX1" fmla="*/ 2301124 w 2874892"/>
                <a:gd name="connsiteY1" fmla="*/ 519534 h 955633"/>
                <a:gd name="connsiteX2" fmla="*/ 1411549 w 2874892"/>
                <a:gd name="connsiteY2" fmla="*/ 0 h 955633"/>
                <a:gd name="connsiteX3" fmla="*/ 0 w 2874892"/>
                <a:gd name="connsiteY3" fmla="*/ 0 h 955633"/>
                <a:gd name="connsiteX4" fmla="*/ 2874892 w 2874892"/>
                <a:gd name="connsiteY4" fmla="*/ 955633 h 955633"/>
                <a:gd name="connsiteX0" fmla="*/ 2874892 w 2874892"/>
                <a:gd name="connsiteY0" fmla="*/ 955633 h 955633"/>
                <a:gd name="connsiteX1" fmla="*/ 2175448 w 2874892"/>
                <a:gd name="connsiteY1" fmla="*/ 432861 h 955633"/>
                <a:gd name="connsiteX2" fmla="*/ 1411549 w 2874892"/>
                <a:gd name="connsiteY2" fmla="*/ 0 h 955633"/>
                <a:gd name="connsiteX3" fmla="*/ 0 w 2874892"/>
                <a:gd name="connsiteY3" fmla="*/ 0 h 955633"/>
                <a:gd name="connsiteX4" fmla="*/ 2874892 w 2874892"/>
                <a:gd name="connsiteY4" fmla="*/ 955633 h 955633"/>
                <a:gd name="connsiteX0" fmla="*/ 2874892 w 2874892"/>
                <a:gd name="connsiteY0" fmla="*/ 955633 h 955633"/>
                <a:gd name="connsiteX1" fmla="*/ 2175448 w 2874892"/>
                <a:gd name="connsiteY1" fmla="*/ 432861 h 955633"/>
                <a:gd name="connsiteX2" fmla="*/ 1411549 w 2874892"/>
                <a:gd name="connsiteY2" fmla="*/ 0 h 955633"/>
                <a:gd name="connsiteX3" fmla="*/ 0 w 2874892"/>
                <a:gd name="connsiteY3" fmla="*/ 0 h 955633"/>
                <a:gd name="connsiteX4" fmla="*/ 2874892 w 2874892"/>
                <a:gd name="connsiteY4" fmla="*/ 955633 h 955633"/>
                <a:gd name="connsiteX0" fmla="*/ 2874892 w 2874892"/>
                <a:gd name="connsiteY0" fmla="*/ 1198318 h 1198318"/>
                <a:gd name="connsiteX1" fmla="*/ 2175448 w 2874892"/>
                <a:gd name="connsiteY1" fmla="*/ 675546 h 1198318"/>
                <a:gd name="connsiteX2" fmla="*/ 1402882 w 2874892"/>
                <a:gd name="connsiteY2" fmla="*/ 0 h 1198318"/>
                <a:gd name="connsiteX3" fmla="*/ 0 w 2874892"/>
                <a:gd name="connsiteY3" fmla="*/ 242685 h 1198318"/>
                <a:gd name="connsiteX4" fmla="*/ 2874892 w 2874892"/>
                <a:gd name="connsiteY4" fmla="*/ 1198318 h 1198318"/>
                <a:gd name="connsiteX0" fmla="*/ 2874892 w 2874892"/>
                <a:gd name="connsiteY0" fmla="*/ 1198318 h 1198318"/>
                <a:gd name="connsiteX1" fmla="*/ 2175448 w 2874892"/>
                <a:gd name="connsiteY1" fmla="*/ 675546 h 1198318"/>
                <a:gd name="connsiteX2" fmla="*/ 1402882 w 2874892"/>
                <a:gd name="connsiteY2" fmla="*/ 0 h 1198318"/>
                <a:gd name="connsiteX3" fmla="*/ 0 w 2874892"/>
                <a:gd name="connsiteY3" fmla="*/ 242685 h 1198318"/>
                <a:gd name="connsiteX4" fmla="*/ 2874892 w 2874892"/>
                <a:gd name="connsiteY4" fmla="*/ 1198318 h 1198318"/>
                <a:gd name="connsiteX0" fmla="*/ 2874892 w 2874892"/>
                <a:gd name="connsiteY0" fmla="*/ 1198318 h 1198318"/>
                <a:gd name="connsiteX1" fmla="*/ 2175448 w 2874892"/>
                <a:gd name="connsiteY1" fmla="*/ 692880 h 1198318"/>
                <a:gd name="connsiteX2" fmla="*/ 1402882 w 2874892"/>
                <a:gd name="connsiteY2" fmla="*/ 0 h 1198318"/>
                <a:gd name="connsiteX3" fmla="*/ 0 w 2874892"/>
                <a:gd name="connsiteY3" fmla="*/ 242685 h 1198318"/>
                <a:gd name="connsiteX4" fmla="*/ 2874892 w 2874892"/>
                <a:gd name="connsiteY4" fmla="*/ 1198318 h 1198318"/>
                <a:gd name="connsiteX0" fmla="*/ 2874892 w 2874892"/>
                <a:gd name="connsiteY0" fmla="*/ 1198318 h 1198318"/>
                <a:gd name="connsiteX1" fmla="*/ 2175448 w 2874892"/>
                <a:gd name="connsiteY1" fmla="*/ 692880 h 1198318"/>
                <a:gd name="connsiteX2" fmla="*/ 1402882 w 2874892"/>
                <a:gd name="connsiteY2" fmla="*/ 0 h 1198318"/>
                <a:gd name="connsiteX3" fmla="*/ 0 w 2874892"/>
                <a:gd name="connsiteY3" fmla="*/ 242685 h 1198318"/>
                <a:gd name="connsiteX4" fmla="*/ 2874892 w 2874892"/>
                <a:gd name="connsiteY4" fmla="*/ 1198318 h 1198318"/>
                <a:gd name="connsiteX0" fmla="*/ 2874892 w 2874892"/>
                <a:gd name="connsiteY0" fmla="*/ 1198318 h 1198318"/>
                <a:gd name="connsiteX1" fmla="*/ 2158113 w 2874892"/>
                <a:gd name="connsiteY1" fmla="*/ 710215 h 1198318"/>
                <a:gd name="connsiteX2" fmla="*/ 1402882 w 2874892"/>
                <a:gd name="connsiteY2" fmla="*/ 0 h 1198318"/>
                <a:gd name="connsiteX3" fmla="*/ 0 w 2874892"/>
                <a:gd name="connsiteY3" fmla="*/ 242685 h 1198318"/>
                <a:gd name="connsiteX4" fmla="*/ 2874892 w 2874892"/>
                <a:gd name="connsiteY4" fmla="*/ 1198318 h 1198318"/>
                <a:gd name="connsiteX0" fmla="*/ 2874892 w 2874892"/>
                <a:gd name="connsiteY0" fmla="*/ 1198318 h 1198318"/>
                <a:gd name="connsiteX1" fmla="*/ 2158113 w 2874892"/>
                <a:gd name="connsiteY1" fmla="*/ 710215 h 1198318"/>
                <a:gd name="connsiteX2" fmla="*/ 1402882 w 2874892"/>
                <a:gd name="connsiteY2" fmla="*/ 0 h 1198318"/>
                <a:gd name="connsiteX3" fmla="*/ 0 w 2874892"/>
                <a:gd name="connsiteY3" fmla="*/ 242685 h 1198318"/>
                <a:gd name="connsiteX4" fmla="*/ 2874892 w 2874892"/>
                <a:gd name="connsiteY4" fmla="*/ 1198318 h 1198318"/>
                <a:gd name="connsiteX0" fmla="*/ 2874892 w 2874892"/>
                <a:gd name="connsiteY0" fmla="*/ 1198318 h 1198318"/>
                <a:gd name="connsiteX1" fmla="*/ 2158113 w 2874892"/>
                <a:gd name="connsiteY1" fmla="*/ 710215 h 1198318"/>
                <a:gd name="connsiteX2" fmla="*/ 1402882 w 2874892"/>
                <a:gd name="connsiteY2" fmla="*/ 0 h 1198318"/>
                <a:gd name="connsiteX3" fmla="*/ 0 w 2874892"/>
                <a:gd name="connsiteY3" fmla="*/ 242685 h 1198318"/>
                <a:gd name="connsiteX4" fmla="*/ 2874892 w 2874892"/>
                <a:gd name="connsiteY4" fmla="*/ 1198318 h 1198318"/>
                <a:gd name="connsiteX0" fmla="*/ 2900894 w 2900894"/>
                <a:gd name="connsiteY0" fmla="*/ 1467004 h 1467004"/>
                <a:gd name="connsiteX1" fmla="*/ 2184115 w 2900894"/>
                <a:gd name="connsiteY1" fmla="*/ 978901 h 1467004"/>
                <a:gd name="connsiteX2" fmla="*/ 1428884 w 2900894"/>
                <a:gd name="connsiteY2" fmla="*/ 268686 h 1467004"/>
                <a:gd name="connsiteX3" fmla="*/ 0 w 2900894"/>
                <a:gd name="connsiteY3" fmla="*/ 0 h 1467004"/>
                <a:gd name="connsiteX4" fmla="*/ 2900894 w 2900894"/>
                <a:gd name="connsiteY4" fmla="*/ 1467004 h 1467004"/>
                <a:gd name="connsiteX0" fmla="*/ 2866225 w 2866225"/>
                <a:gd name="connsiteY0" fmla="*/ 1462670 h 1462670"/>
                <a:gd name="connsiteX1" fmla="*/ 2149446 w 2866225"/>
                <a:gd name="connsiteY1" fmla="*/ 974567 h 1462670"/>
                <a:gd name="connsiteX2" fmla="*/ 1394215 w 2866225"/>
                <a:gd name="connsiteY2" fmla="*/ 264352 h 1462670"/>
                <a:gd name="connsiteX3" fmla="*/ 0 w 2866225"/>
                <a:gd name="connsiteY3" fmla="*/ 0 h 1462670"/>
                <a:gd name="connsiteX4" fmla="*/ 2866225 w 2866225"/>
                <a:gd name="connsiteY4" fmla="*/ 1462670 h 1462670"/>
                <a:gd name="connsiteX0" fmla="*/ 2879226 w 2879226"/>
                <a:gd name="connsiteY0" fmla="*/ 1462670 h 1462670"/>
                <a:gd name="connsiteX1" fmla="*/ 2162447 w 2879226"/>
                <a:gd name="connsiteY1" fmla="*/ 974567 h 1462670"/>
                <a:gd name="connsiteX2" fmla="*/ 1407216 w 2879226"/>
                <a:gd name="connsiteY2" fmla="*/ 264352 h 1462670"/>
                <a:gd name="connsiteX3" fmla="*/ 0 w 2879226"/>
                <a:gd name="connsiteY3" fmla="*/ 0 h 1462670"/>
                <a:gd name="connsiteX4" fmla="*/ 2879226 w 2879226"/>
                <a:gd name="connsiteY4" fmla="*/ 1462670 h 1462670"/>
                <a:gd name="connsiteX0" fmla="*/ 2879226 w 2879226"/>
                <a:gd name="connsiteY0" fmla="*/ 1462670 h 1462670"/>
                <a:gd name="connsiteX1" fmla="*/ 2162447 w 2879226"/>
                <a:gd name="connsiteY1" fmla="*/ 974567 h 1462670"/>
                <a:gd name="connsiteX2" fmla="*/ 1407216 w 2879226"/>
                <a:gd name="connsiteY2" fmla="*/ 264352 h 1462670"/>
                <a:gd name="connsiteX3" fmla="*/ 0 w 2879226"/>
                <a:gd name="connsiteY3" fmla="*/ 0 h 1462670"/>
                <a:gd name="connsiteX4" fmla="*/ 2879226 w 2879226"/>
                <a:gd name="connsiteY4" fmla="*/ 1462670 h 1462670"/>
                <a:gd name="connsiteX0" fmla="*/ 2879226 w 2879226"/>
                <a:gd name="connsiteY0" fmla="*/ 1462670 h 1462670"/>
                <a:gd name="connsiteX1" fmla="*/ 2162447 w 2879226"/>
                <a:gd name="connsiteY1" fmla="*/ 974567 h 1462670"/>
                <a:gd name="connsiteX2" fmla="*/ 1407216 w 2879226"/>
                <a:gd name="connsiteY2" fmla="*/ 264352 h 1462670"/>
                <a:gd name="connsiteX3" fmla="*/ 0 w 2879226"/>
                <a:gd name="connsiteY3" fmla="*/ 0 h 1462670"/>
                <a:gd name="connsiteX4" fmla="*/ 2879226 w 2879226"/>
                <a:gd name="connsiteY4" fmla="*/ 1462670 h 1462670"/>
                <a:gd name="connsiteX0" fmla="*/ 2879226 w 2879226"/>
                <a:gd name="connsiteY0" fmla="*/ 1462670 h 1462670"/>
                <a:gd name="connsiteX1" fmla="*/ 2162447 w 2879226"/>
                <a:gd name="connsiteY1" fmla="*/ 974567 h 1462670"/>
                <a:gd name="connsiteX2" fmla="*/ 1407216 w 2879226"/>
                <a:gd name="connsiteY2" fmla="*/ 264352 h 1462670"/>
                <a:gd name="connsiteX3" fmla="*/ 0 w 2879226"/>
                <a:gd name="connsiteY3" fmla="*/ 0 h 1462670"/>
                <a:gd name="connsiteX4" fmla="*/ 2879226 w 2879226"/>
                <a:gd name="connsiteY4" fmla="*/ 1462670 h 1462670"/>
                <a:gd name="connsiteX0" fmla="*/ 2601873 w 2601873"/>
                <a:gd name="connsiteY0" fmla="*/ 1310992 h 1310992"/>
                <a:gd name="connsiteX1" fmla="*/ 2162447 w 2601873"/>
                <a:gd name="connsiteY1" fmla="*/ 974567 h 1310992"/>
                <a:gd name="connsiteX2" fmla="*/ 1407216 w 2601873"/>
                <a:gd name="connsiteY2" fmla="*/ 264352 h 1310992"/>
                <a:gd name="connsiteX3" fmla="*/ 0 w 2601873"/>
                <a:gd name="connsiteY3" fmla="*/ 0 h 1310992"/>
                <a:gd name="connsiteX4" fmla="*/ 2601873 w 2601873"/>
                <a:gd name="connsiteY4" fmla="*/ 1310992 h 1310992"/>
                <a:gd name="connsiteX0" fmla="*/ 2601873 w 2601873"/>
                <a:gd name="connsiteY0" fmla="*/ 1310992 h 1310992"/>
                <a:gd name="connsiteX1" fmla="*/ 2162447 w 2601873"/>
                <a:gd name="connsiteY1" fmla="*/ 974567 h 1310992"/>
                <a:gd name="connsiteX2" fmla="*/ 1407216 w 2601873"/>
                <a:gd name="connsiteY2" fmla="*/ 264352 h 1310992"/>
                <a:gd name="connsiteX3" fmla="*/ 0 w 2601873"/>
                <a:gd name="connsiteY3" fmla="*/ 0 h 1310992"/>
                <a:gd name="connsiteX4" fmla="*/ 2601873 w 2601873"/>
                <a:gd name="connsiteY4" fmla="*/ 1310992 h 1310992"/>
                <a:gd name="connsiteX0" fmla="*/ 2601873 w 2637152"/>
                <a:gd name="connsiteY0" fmla="*/ 1310992 h 1312603"/>
                <a:gd name="connsiteX1" fmla="*/ 1407216 w 2637152"/>
                <a:gd name="connsiteY1" fmla="*/ 264352 h 1312603"/>
                <a:gd name="connsiteX2" fmla="*/ 0 w 2637152"/>
                <a:gd name="connsiteY2" fmla="*/ 0 h 1312603"/>
                <a:gd name="connsiteX3" fmla="*/ 2601873 w 2637152"/>
                <a:gd name="connsiteY3" fmla="*/ 1310992 h 1312603"/>
                <a:gd name="connsiteX0" fmla="*/ 2601873 w 2628373"/>
                <a:gd name="connsiteY0" fmla="*/ 1310992 h 1313169"/>
                <a:gd name="connsiteX1" fmla="*/ 1407216 w 2628373"/>
                <a:gd name="connsiteY1" fmla="*/ 264352 h 1313169"/>
                <a:gd name="connsiteX2" fmla="*/ 0 w 2628373"/>
                <a:gd name="connsiteY2" fmla="*/ 0 h 1313169"/>
                <a:gd name="connsiteX3" fmla="*/ 2601873 w 2628373"/>
                <a:gd name="connsiteY3" fmla="*/ 1310992 h 1313169"/>
                <a:gd name="connsiteX0" fmla="*/ 2601873 w 2601873"/>
                <a:gd name="connsiteY0" fmla="*/ 1310992 h 1310992"/>
                <a:gd name="connsiteX1" fmla="*/ 1407216 w 2601873"/>
                <a:gd name="connsiteY1" fmla="*/ 264352 h 1310992"/>
                <a:gd name="connsiteX2" fmla="*/ 0 w 2601873"/>
                <a:gd name="connsiteY2" fmla="*/ 0 h 1310992"/>
                <a:gd name="connsiteX3" fmla="*/ 2601873 w 2601873"/>
                <a:gd name="connsiteY3" fmla="*/ 1310992 h 1310992"/>
                <a:gd name="connsiteX0" fmla="*/ 2593206 w 2593206"/>
                <a:gd name="connsiteY0" fmla="*/ 1644683 h 1644683"/>
                <a:gd name="connsiteX1" fmla="*/ 1398549 w 2593206"/>
                <a:gd name="connsiteY1" fmla="*/ 598043 h 1644683"/>
                <a:gd name="connsiteX2" fmla="*/ 0 w 2593206"/>
                <a:gd name="connsiteY2" fmla="*/ 0 h 1644683"/>
                <a:gd name="connsiteX3" fmla="*/ 2593206 w 2593206"/>
                <a:gd name="connsiteY3" fmla="*/ 1644683 h 1644683"/>
                <a:gd name="connsiteX0" fmla="*/ 2593206 w 2593206"/>
                <a:gd name="connsiteY0" fmla="*/ 1644683 h 1644683"/>
                <a:gd name="connsiteX1" fmla="*/ 1381215 w 2593206"/>
                <a:gd name="connsiteY1" fmla="*/ 372693 h 1644683"/>
                <a:gd name="connsiteX2" fmla="*/ 0 w 2593206"/>
                <a:gd name="connsiteY2" fmla="*/ 0 h 1644683"/>
                <a:gd name="connsiteX3" fmla="*/ 2593206 w 2593206"/>
                <a:gd name="connsiteY3" fmla="*/ 1644683 h 1644683"/>
                <a:gd name="connsiteX0" fmla="*/ 2593206 w 2593206"/>
                <a:gd name="connsiteY0" fmla="*/ 1644683 h 1644683"/>
                <a:gd name="connsiteX1" fmla="*/ 1381215 w 2593206"/>
                <a:gd name="connsiteY1" fmla="*/ 372693 h 1644683"/>
                <a:gd name="connsiteX2" fmla="*/ 0 w 2593206"/>
                <a:gd name="connsiteY2" fmla="*/ 0 h 1644683"/>
                <a:gd name="connsiteX3" fmla="*/ 2593206 w 2593206"/>
                <a:gd name="connsiteY3" fmla="*/ 1644683 h 1644683"/>
                <a:gd name="connsiteX0" fmla="*/ 2593206 w 2593206"/>
                <a:gd name="connsiteY0" fmla="*/ 1644683 h 1644683"/>
                <a:gd name="connsiteX1" fmla="*/ 1398550 w 2593206"/>
                <a:gd name="connsiteY1" fmla="*/ 377027 h 1644683"/>
                <a:gd name="connsiteX2" fmla="*/ 0 w 2593206"/>
                <a:gd name="connsiteY2" fmla="*/ 0 h 1644683"/>
                <a:gd name="connsiteX3" fmla="*/ 2593206 w 2593206"/>
                <a:gd name="connsiteY3" fmla="*/ 1644683 h 1644683"/>
                <a:gd name="connsiteX0" fmla="*/ 2593206 w 2593206"/>
                <a:gd name="connsiteY0" fmla="*/ 1644683 h 1644683"/>
                <a:gd name="connsiteX1" fmla="*/ 1398550 w 2593206"/>
                <a:gd name="connsiteY1" fmla="*/ 377027 h 1644683"/>
                <a:gd name="connsiteX2" fmla="*/ 0 w 2593206"/>
                <a:gd name="connsiteY2" fmla="*/ 0 h 1644683"/>
                <a:gd name="connsiteX3" fmla="*/ 2593206 w 2593206"/>
                <a:gd name="connsiteY3" fmla="*/ 1644683 h 1644683"/>
                <a:gd name="connsiteX0" fmla="*/ 2593206 w 2593206"/>
                <a:gd name="connsiteY0" fmla="*/ 1644683 h 1644683"/>
                <a:gd name="connsiteX1" fmla="*/ 1398550 w 2593206"/>
                <a:gd name="connsiteY1" fmla="*/ 377027 h 1644683"/>
                <a:gd name="connsiteX2" fmla="*/ 0 w 2593206"/>
                <a:gd name="connsiteY2" fmla="*/ 0 h 1644683"/>
                <a:gd name="connsiteX3" fmla="*/ 2593206 w 2593206"/>
                <a:gd name="connsiteY3" fmla="*/ 1644683 h 1644683"/>
                <a:gd name="connsiteX0" fmla="*/ 2593206 w 2593206"/>
                <a:gd name="connsiteY0" fmla="*/ 1644683 h 1644683"/>
                <a:gd name="connsiteX1" fmla="*/ 1398550 w 2593206"/>
                <a:gd name="connsiteY1" fmla="*/ 355359 h 1644683"/>
                <a:gd name="connsiteX2" fmla="*/ 0 w 2593206"/>
                <a:gd name="connsiteY2" fmla="*/ 0 h 1644683"/>
                <a:gd name="connsiteX3" fmla="*/ 2593206 w 2593206"/>
                <a:gd name="connsiteY3" fmla="*/ 1644683 h 1644683"/>
                <a:gd name="connsiteX0" fmla="*/ 2593206 w 2593206"/>
                <a:gd name="connsiteY0" fmla="*/ 1644683 h 1644683"/>
                <a:gd name="connsiteX1" fmla="*/ 1398550 w 2593206"/>
                <a:gd name="connsiteY1" fmla="*/ 355359 h 1644683"/>
                <a:gd name="connsiteX2" fmla="*/ 0 w 2593206"/>
                <a:gd name="connsiteY2" fmla="*/ 0 h 1644683"/>
                <a:gd name="connsiteX3" fmla="*/ 2593206 w 2593206"/>
                <a:gd name="connsiteY3" fmla="*/ 1644683 h 1644683"/>
                <a:gd name="connsiteX0" fmla="*/ 2593206 w 2593206"/>
                <a:gd name="connsiteY0" fmla="*/ 1644683 h 1644683"/>
                <a:gd name="connsiteX1" fmla="*/ 1398550 w 2593206"/>
                <a:gd name="connsiteY1" fmla="*/ 355359 h 1644683"/>
                <a:gd name="connsiteX2" fmla="*/ 0 w 2593206"/>
                <a:gd name="connsiteY2" fmla="*/ 0 h 1644683"/>
                <a:gd name="connsiteX3" fmla="*/ 2593206 w 2593206"/>
                <a:gd name="connsiteY3" fmla="*/ 1644683 h 1644683"/>
                <a:gd name="connsiteX0" fmla="*/ 2593206 w 2593206"/>
                <a:gd name="connsiteY0" fmla="*/ 1631682 h 1631682"/>
                <a:gd name="connsiteX1" fmla="*/ 1398550 w 2593206"/>
                <a:gd name="connsiteY1" fmla="*/ 355359 h 1631682"/>
                <a:gd name="connsiteX2" fmla="*/ 0 w 2593206"/>
                <a:gd name="connsiteY2" fmla="*/ 0 h 1631682"/>
                <a:gd name="connsiteX3" fmla="*/ 2593206 w 2593206"/>
                <a:gd name="connsiteY3" fmla="*/ 1631682 h 1631682"/>
                <a:gd name="connsiteX0" fmla="*/ 2549869 w 2549869"/>
                <a:gd name="connsiteY0" fmla="*/ 1618681 h 1618681"/>
                <a:gd name="connsiteX1" fmla="*/ 1398550 w 2549869"/>
                <a:gd name="connsiteY1" fmla="*/ 355359 h 1618681"/>
                <a:gd name="connsiteX2" fmla="*/ 0 w 2549869"/>
                <a:gd name="connsiteY2" fmla="*/ 0 h 1618681"/>
                <a:gd name="connsiteX3" fmla="*/ 2549869 w 2549869"/>
                <a:gd name="connsiteY3" fmla="*/ 1618681 h 1618681"/>
                <a:gd name="connsiteX0" fmla="*/ 2549869 w 2549869"/>
                <a:gd name="connsiteY0" fmla="*/ 1618681 h 1618681"/>
                <a:gd name="connsiteX1" fmla="*/ 1398550 w 2549869"/>
                <a:gd name="connsiteY1" fmla="*/ 355359 h 1618681"/>
                <a:gd name="connsiteX2" fmla="*/ 0 w 2549869"/>
                <a:gd name="connsiteY2" fmla="*/ 0 h 1618681"/>
                <a:gd name="connsiteX3" fmla="*/ 2549869 w 2549869"/>
                <a:gd name="connsiteY3" fmla="*/ 1618681 h 1618681"/>
                <a:gd name="connsiteX0" fmla="*/ 2549869 w 2549869"/>
                <a:gd name="connsiteY0" fmla="*/ 1618681 h 1618681"/>
                <a:gd name="connsiteX1" fmla="*/ 1398550 w 2549869"/>
                <a:gd name="connsiteY1" fmla="*/ 355359 h 1618681"/>
                <a:gd name="connsiteX2" fmla="*/ 0 w 2549869"/>
                <a:gd name="connsiteY2" fmla="*/ 0 h 1618681"/>
                <a:gd name="connsiteX3" fmla="*/ 2549869 w 2549869"/>
                <a:gd name="connsiteY3" fmla="*/ 1618681 h 1618681"/>
                <a:gd name="connsiteX0" fmla="*/ 2549869 w 2549869"/>
                <a:gd name="connsiteY0" fmla="*/ 1618681 h 1618681"/>
                <a:gd name="connsiteX1" fmla="*/ 1398550 w 2549869"/>
                <a:gd name="connsiteY1" fmla="*/ 355359 h 1618681"/>
                <a:gd name="connsiteX2" fmla="*/ 0 w 2549869"/>
                <a:gd name="connsiteY2" fmla="*/ 0 h 1618681"/>
                <a:gd name="connsiteX3" fmla="*/ 2549869 w 2549869"/>
                <a:gd name="connsiteY3" fmla="*/ 1618681 h 1618681"/>
                <a:gd name="connsiteX0" fmla="*/ 2805188 w 2805188"/>
                <a:gd name="connsiteY0" fmla="*/ 1743372 h 1743372"/>
                <a:gd name="connsiteX1" fmla="*/ 1398550 w 2805188"/>
                <a:gd name="connsiteY1" fmla="*/ 355359 h 1743372"/>
                <a:gd name="connsiteX2" fmla="*/ 0 w 2805188"/>
                <a:gd name="connsiteY2" fmla="*/ 0 h 1743372"/>
                <a:gd name="connsiteX3" fmla="*/ 2805188 w 2805188"/>
                <a:gd name="connsiteY3" fmla="*/ 1743372 h 1743372"/>
                <a:gd name="connsiteX0" fmla="*/ 2805188 w 2805188"/>
                <a:gd name="connsiteY0" fmla="*/ 1743372 h 1743372"/>
                <a:gd name="connsiteX1" fmla="*/ 1398550 w 2805188"/>
                <a:gd name="connsiteY1" fmla="*/ 355359 h 1743372"/>
                <a:gd name="connsiteX2" fmla="*/ 0 w 2805188"/>
                <a:gd name="connsiteY2" fmla="*/ 0 h 1743372"/>
                <a:gd name="connsiteX3" fmla="*/ 2805188 w 2805188"/>
                <a:gd name="connsiteY3" fmla="*/ 1743372 h 1743372"/>
                <a:gd name="connsiteX0" fmla="*/ 2805188 w 2805188"/>
                <a:gd name="connsiteY0" fmla="*/ 1743372 h 1743372"/>
                <a:gd name="connsiteX1" fmla="*/ 1398550 w 2805188"/>
                <a:gd name="connsiteY1" fmla="*/ 355359 h 1743372"/>
                <a:gd name="connsiteX2" fmla="*/ 0 w 2805188"/>
                <a:gd name="connsiteY2" fmla="*/ 0 h 1743372"/>
                <a:gd name="connsiteX3" fmla="*/ 2805188 w 2805188"/>
                <a:gd name="connsiteY3" fmla="*/ 1743372 h 1743372"/>
                <a:gd name="connsiteX0" fmla="*/ 2805188 w 2805188"/>
                <a:gd name="connsiteY0" fmla="*/ 1743372 h 1743372"/>
                <a:gd name="connsiteX1" fmla="*/ 1398550 w 2805188"/>
                <a:gd name="connsiteY1" fmla="*/ 355359 h 1743372"/>
                <a:gd name="connsiteX2" fmla="*/ 0 w 2805188"/>
                <a:gd name="connsiteY2" fmla="*/ 0 h 1743372"/>
                <a:gd name="connsiteX3" fmla="*/ 2805188 w 2805188"/>
                <a:gd name="connsiteY3" fmla="*/ 1743372 h 1743372"/>
                <a:gd name="connsiteX0" fmla="*/ 2805188 w 2805188"/>
                <a:gd name="connsiteY0" fmla="*/ 1743372 h 1743372"/>
                <a:gd name="connsiteX1" fmla="*/ 1398550 w 2805188"/>
                <a:gd name="connsiteY1" fmla="*/ 355359 h 1743372"/>
                <a:gd name="connsiteX2" fmla="*/ 0 w 2805188"/>
                <a:gd name="connsiteY2" fmla="*/ 0 h 1743372"/>
                <a:gd name="connsiteX3" fmla="*/ 2805188 w 2805188"/>
                <a:gd name="connsiteY3" fmla="*/ 1743372 h 1743372"/>
                <a:gd name="connsiteX0" fmla="*/ 2805188 w 2805188"/>
                <a:gd name="connsiteY0" fmla="*/ 1743372 h 1743372"/>
                <a:gd name="connsiteX1" fmla="*/ 1398550 w 2805188"/>
                <a:gd name="connsiteY1" fmla="*/ 355359 h 1743372"/>
                <a:gd name="connsiteX2" fmla="*/ 0 w 2805188"/>
                <a:gd name="connsiteY2" fmla="*/ 0 h 1743372"/>
                <a:gd name="connsiteX3" fmla="*/ 2805188 w 2805188"/>
                <a:gd name="connsiteY3" fmla="*/ 1743372 h 1743372"/>
                <a:gd name="connsiteX0" fmla="*/ 2805188 w 2805188"/>
                <a:gd name="connsiteY0" fmla="*/ 1743372 h 1743372"/>
                <a:gd name="connsiteX1" fmla="*/ 1398550 w 2805188"/>
                <a:gd name="connsiteY1" fmla="*/ 355359 h 1743372"/>
                <a:gd name="connsiteX2" fmla="*/ 0 w 2805188"/>
                <a:gd name="connsiteY2" fmla="*/ 0 h 1743372"/>
                <a:gd name="connsiteX3" fmla="*/ 2805188 w 2805188"/>
                <a:gd name="connsiteY3" fmla="*/ 1743372 h 1743372"/>
                <a:gd name="connsiteX0" fmla="*/ 2805188 w 2805188"/>
                <a:gd name="connsiteY0" fmla="*/ 1743372 h 1743372"/>
                <a:gd name="connsiteX1" fmla="*/ 1398550 w 2805188"/>
                <a:gd name="connsiteY1" fmla="*/ 355359 h 1743372"/>
                <a:gd name="connsiteX2" fmla="*/ 0 w 2805188"/>
                <a:gd name="connsiteY2" fmla="*/ 0 h 1743372"/>
                <a:gd name="connsiteX3" fmla="*/ 2805188 w 2805188"/>
                <a:gd name="connsiteY3" fmla="*/ 1743372 h 1743372"/>
                <a:gd name="connsiteX0" fmla="*/ 2805188 w 2805188"/>
                <a:gd name="connsiteY0" fmla="*/ 1743372 h 1743372"/>
                <a:gd name="connsiteX1" fmla="*/ 1398550 w 2805188"/>
                <a:gd name="connsiteY1" fmla="*/ 355359 h 1743372"/>
                <a:gd name="connsiteX2" fmla="*/ 0 w 2805188"/>
                <a:gd name="connsiteY2" fmla="*/ 0 h 1743372"/>
                <a:gd name="connsiteX3" fmla="*/ 2805188 w 2805188"/>
                <a:gd name="connsiteY3" fmla="*/ 1743372 h 1743372"/>
                <a:gd name="connsiteX0" fmla="*/ 2888315 w 2888315"/>
                <a:gd name="connsiteY0" fmla="*/ 1689933 h 1689933"/>
                <a:gd name="connsiteX1" fmla="*/ 1398550 w 2888315"/>
                <a:gd name="connsiteY1" fmla="*/ 355359 h 1689933"/>
                <a:gd name="connsiteX2" fmla="*/ 0 w 2888315"/>
                <a:gd name="connsiteY2" fmla="*/ 0 h 1689933"/>
                <a:gd name="connsiteX3" fmla="*/ 2888315 w 2888315"/>
                <a:gd name="connsiteY3" fmla="*/ 1689933 h 1689933"/>
                <a:gd name="connsiteX0" fmla="*/ 2888315 w 2888315"/>
                <a:gd name="connsiteY0" fmla="*/ 1689933 h 1689933"/>
                <a:gd name="connsiteX1" fmla="*/ 1398550 w 2888315"/>
                <a:gd name="connsiteY1" fmla="*/ 355359 h 1689933"/>
                <a:gd name="connsiteX2" fmla="*/ 0 w 2888315"/>
                <a:gd name="connsiteY2" fmla="*/ 0 h 1689933"/>
                <a:gd name="connsiteX3" fmla="*/ 2888315 w 2888315"/>
                <a:gd name="connsiteY3" fmla="*/ 1689933 h 1689933"/>
                <a:gd name="connsiteX0" fmla="*/ 2888315 w 2888315"/>
                <a:gd name="connsiteY0" fmla="*/ 1689933 h 1689933"/>
                <a:gd name="connsiteX1" fmla="*/ 1398550 w 2888315"/>
                <a:gd name="connsiteY1" fmla="*/ 355359 h 1689933"/>
                <a:gd name="connsiteX2" fmla="*/ 0 w 2888315"/>
                <a:gd name="connsiteY2" fmla="*/ 0 h 1689933"/>
                <a:gd name="connsiteX3" fmla="*/ 2888315 w 2888315"/>
                <a:gd name="connsiteY3" fmla="*/ 1689933 h 1689933"/>
                <a:gd name="connsiteX0" fmla="*/ 2888315 w 2888315"/>
                <a:gd name="connsiteY0" fmla="*/ 1689933 h 1689933"/>
                <a:gd name="connsiteX1" fmla="*/ 1398550 w 2888315"/>
                <a:gd name="connsiteY1" fmla="*/ 355359 h 1689933"/>
                <a:gd name="connsiteX2" fmla="*/ 0 w 2888315"/>
                <a:gd name="connsiteY2" fmla="*/ 0 h 1689933"/>
                <a:gd name="connsiteX3" fmla="*/ 2888315 w 2888315"/>
                <a:gd name="connsiteY3" fmla="*/ 1689933 h 1689933"/>
                <a:gd name="connsiteX0" fmla="*/ 2888315 w 2888315"/>
                <a:gd name="connsiteY0" fmla="*/ 1678058 h 1678058"/>
                <a:gd name="connsiteX1" fmla="*/ 1398550 w 2888315"/>
                <a:gd name="connsiteY1" fmla="*/ 355359 h 1678058"/>
                <a:gd name="connsiteX2" fmla="*/ 0 w 2888315"/>
                <a:gd name="connsiteY2" fmla="*/ 0 h 1678058"/>
                <a:gd name="connsiteX3" fmla="*/ 2888315 w 2888315"/>
                <a:gd name="connsiteY3" fmla="*/ 1678058 h 1678058"/>
                <a:gd name="connsiteX0" fmla="*/ 2888315 w 2888315"/>
                <a:gd name="connsiteY0" fmla="*/ 1678058 h 1678058"/>
                <a:gd name="connsiteX1" fmla="*/ 1380737 w 2888315"/>
                <a:gd name="connsiteY1" fmla="*/ 367235 h 1678058"/>
                <a:gd name="connsiteX2" fmla="*/ 0 w 2888315"/>
                <a:gd name="connsiteY2" fmla="*/ 0 h 1678058"/>
                <a:gd name="connsiteX3" fmla="*/ 2888315 w 2888315"/>
                <a:gd name="connsiteY3" fmla="*/ 1678058 h 1678058"/>
                <a:gd name="connsiteX0" fmla="*/ 2888315 w 2888315"/>
                <a:gd name="connsiteY0" fmla="*/ 1678058 h 1678058"/>
                <a:gd name="connsiteX1" fmla="*/ 1380737 w 2888315"/>
                <a:gd name="connsiteY1" fmla="*/ 367235 h 1678058"/>
                <a:gd name="connsiteX2" fmla="*/ 0 w 2888315"/>
                <a:gd name="connsiteY2" fmla="*/ 0 h 1678058"/>
                <a:gd name="connsiteX3" fmla="*/ 2888315 w 2888315"/>
                <a:gd name="connsiteY3" fmla="*/ 1678058 h 1678058"/>
                <a:gd name="connsiteX0" fmla="*/ 2817063 w 2817063"/>
                <a:gd name="connsiteY0" fmla="*/ 1725559 h 1725559"/>
                <a:gd name="connsiteX1" fmla="*/ 1380737 w 2817063"/>
                <a:gd name="connsiteY1" fmla="*/ 367235 h 1725559"/>
                <a:gd name="connsiteX2" fmla="*/ 0 w 2817063"/>
                <a:gd name="connsiteY2" fmla="*/ 0 h 1725559"/>
                <a:gd name="connsiteX3" fmla="*/ 2817063 w 2817063"/>
                <a:gd name="connsiteY3" fmla="*/ 1725559 h 1725559"/>
                <a:gd name="connsiteX0" fmla="*/ 2817063 w 2817063"/>
                <a:gd name="connsiteY0" fmla="*/ 1725559 h 1725559"/>
                <a:gd name="connsiteX1" fmla="*/ 1380737 w 2817063"/>
                <a:gd name="connsiteY1" fmla="*/ 367235 h 1725559"/>
                <a:gd name="connsiteX2" fmla="*/ 0 w 2817063"/>
                <a:gd name="connsiteY2" fmla="*/ 0 h 1725559"/>
                <a:gd name="connsiteX3" fmla="*/ 2817063 w 2817063"/>
                <a:gd name="connsiteY3" fmla="*/ 1725559 h 1725559"/>
                <a:gd name="connsiteX0" fmla="*/ 2817063 w 2817063"/>
                <a:gd name="connsiteY0" fmla="*/ 1725559 h 1725559"/>
                <a:gd name="connsiteX1" fmla="*/ 1380737 w 2817063"/>
                <a:gd name="connsiteY1" fmla="*/ 367235 h 1725559"/>
                <a:gd name="connsiteX2" fmla="*/ 0 w 2817063"/>
                <a:gd name="connsiteY2" fmla="*/ 0 h 1725559"/>
                <a:gd name="connsiteX3" fmla="*/ 2817063 w 2817063"/>
                <a:gd name="connsiteY3" fmla="*/ 1725559 h 1725559"/>
                <a:gd name="connsiteX0" fmla="*/ 2817063 w 2817063"/>
                <a:gd name="connsiteY0" fmla="*/ 1725559 h 1725559"/>
                <a:gd name="connsiteX1" fmla="*/ 1380737 w 2817063"/>
                <a:gd name="connsiteY1" fmla="*/ 367235 h 1725559"/>
                <a:gd name="connsiteX2" fmla="*/ 0 w 2817063"/>
                <a:gd name="connsiteY2" fmla="*/ 0 h 1725559"/>
                <a:gd name="connsiteX3" fmla="*/ 2817063 w 2817063"/>
                <a:gd name="connsiteY3" fmla="*/ 1725559 h 1725559"/>
                <a:gd name="connsiteX0" fmla="*/ 2817063 w 2817063"/>
                <a:gd name="connsiteY0" fmla="*/ 1725559 h 1725559"/>
                <a:gd name="connsiteX1" fmla="*/ 1380737 w 2817063"/>
                <a:gd name="connsiteY1" fmla="*/ 367235 h 1725559"/>
                <a:gd name="connsiteX2" fmla="*/ 0 w 2817063"/>
                <a:gd name="connsiteY2" fmla="*/ 0 h 1725559"/>
                <a:gd name="connsiteX3" fmla="*/ 2817063 w 2817063"/>
                <a:gd name="connsiteY3" fmla="*/ 1725559 h 1725559"/>
                <a:gd name="connsiteX0" fmla="*/ 2823000 w 2823000"/>
                <a:gd name="connsiteY0" fmla="*/ 1701808 h 1701808"/>
                <a:gd name="connsiteX1" fmla="*/ 1380737 w 2823000"/>
                <a:gd name="connsiteY1" fmla="*/ 367235 h 1701808"/>
                <a:gd name="connsiteX2" fmla="*/ 0 w 2823000"/>
                <a:gd name="connsiteY2" fmla="*/ 0 h 1701808"/>
                <a:gd name="connsiteX3" fmla="*/ 2823000 w 2823000"/>
                <a:gd name="connsiteY3" fmla="*/ 1701808 h 1701808"/>
                <a:gd name="connsiteX0" fmla="*/ 2823000 w 2823000"/>
                <a:gd name="connsiteY0" fmla="*/ 1701808 h 1701808"/>
                <a:gd name="connsiteX1" fmla="*/ 1380737 w 2823000"/>
                <a:gd name="connsiteY1" fmla="*/ 367235 h 1701808"/>
                <a:gd name="connsiteX2" fmla="*/ 0 w 2823000"/>
                <a:gd name="connsiteY2" fmla="*/ 0 h 1701808"/>
                <a:gd name="connsiteX3" fmla="*/ 2823000 w 2823000"/>
                <a:gd name="connsiteY3" fmla="*/ 1701808 h 1701808"/>
                <a:gd name="connsiteX0" fmla="*/ 2823000 w 2823000"/>
                <a:gd name="connsiteY0" fmla="*/ 1701808 h 1701808"/>
                <a:gd name="connsiteX1" fmla="*/ 1380737 w 2823000"/>
                <a:gd name="connsiteY1" fmla="*/ 367235 h 1701808"/>
                <a:gd name="connsiteX2" fmla="*/ 0 w 2823000"/>
                <a:gd name="connsiteY2" fmla="*/ 0 h 1701808"/>
                <a:gd name="connsiteX3" fmla="*/ 2823000 w 2823000"/>
                <a:gd name="connsiteY3" fmla="*/ 1701808 h 1701808"/>
                <a:gd name="connsiteX0" fmla="*/ 2781436 w 2781436"/>
                <a:gd name="connsiteY0" fmla="*/ 1755247 h 1755247"/>
                <a:gd name="connsiteX1" fmla="*/ 1380737 w 2781436"/>
                <a:gd name="connsiteY1" fmla="*/ 367235 h 1755247"/>
                <a:gd name="connsiteX2" fmla="*/ 0 w 2781436"/>
                <a:gd name="connsiteY2" fmla="*/ 0 h 1755247"/>
                <a:gd name="connsiteX3" fmla="*/ 2781436 w 2781436"/>
                <a:gd name="connsiteY3" fmla="*/ 1755247 h 1755247"/>
                <a:gd name="connsiteX0" fmla="*/ 2781436 w 3063903"/>
                <a:gd name="connsiteY0" fmla="*/ 1755247 h 1920305"/>
                <a:gd name="connsiteX1" fmla="*/ 2837069 w 3063903"/>
                <a:gd name="connsiteY1" fmla="*/ 1705322 h 1920305"/>
                <a:gd name="connsiteX2" fmla="*/ 1380737 w 3063903"/>
                <a:gd name="connsiteY2" fmla="*/ 367235 h 1920305"/>
                <a:gd name="connsiteX3" fmla="*/ 0 w 3063903"/>
                <a:gd name="connsiteY3" fmla="*/ 0 h 1920305"/>
                <a:gd name="connsiteX4" fmla="*/ 2781436 w 3063903"/>
                <a:gd name="connsiteY4" fmla="*/ 1755247 h 1920305"/>
                <a:gd name="connsiteX0" fmla="*/ 2781436 w 2986629"/>
                <a:gd name="connsiteY0" fmla="*/ 1755247 h 1864154"/>
                <a:gd name="connsiteX1" fmla="*/ 2837069 w 2986629"/>
                <a:gd name="connsiteY1" fmla="*/ 1705322 h 1864154"/>
                <a:gd name="connsiteX2" fmla="*/ 1380737 w 2986629"/>
                <a:gd name="connsiteY2" fmla="*/ 367235 h 1864154"/>
                <a:gd name="connsiteX3" fmla="*/ 0 w 2986629"/>
                <a:gd name="connsiteY3" fmla="*/ 0 h 1864154"/>
                <a:gd name="connsiteX4" fmla="*/ 2781436 w 2986629"/>
                <a:gd name="connsiteY4" fmla="*/ 1755247 h 1864154"/>
                <a:gd name="connsiteX0" fmla="*/ 2781436 w 2837069"/>
                <a:gd name="connsiteY0" fmla="*/ 1755247 h 1762404"/>
                <a:gd name="connsiteX1" fmla="*/ 2837069 w 2837069"/>
                <a:gd name="connsiteY1" fmla="*/ 1705322 h 1762404"/>
                <a:gd name="connsiteX2" fmla="*/ 1380737 w 2837069"/>
                <a:gd name="connsiteY2" fmla="*/ 367235 h 1762404"/>
                <a:gd name="connsiteX3" fmla="*/ 0 w 2837069"/>
                <a:gd name="connsiteY3" fmla="*/ 0 h 1762404"/>
                <a:gd name="connsiteX4" fmla="*/ 2781436 w 2837069"/>
                <a:gd name="connsiteY4" fmla="*/ 1755247 h 1762404"/>
                <a:gd name="connsiteX0" fmla="*/ 2781436 w 2837069"/>
                <a:gd name="connsiteY0" fmla="*/ 1755247 h 1762404"/>
                <a:gd name="connsiteX1" fmla="*/ 2837069 w 2837069"/>
                <a:gd name="connsiteY1" fmla="*/ 1705322 h 1762404"/>
                <a:gd name="connsiteX2" fmla="*/ 1380737 w 2837069"/>
                <a:gd name="connsiteY2" fmla="*/ 367235 h 1762404"/>
                <a:gd name="connsiteX3" fmla="*/ 0 w 2837069"/>
                <a:gd name="connsiteY3" fmla="*/ 0 h 1762404"/>
                <a:gd name="connsiteX4" fmla="*/ 2781436 w 2837069"/>
                <a:gd name="connsiteY4" fmla="*/ 1755247 h 1762404"/>
                <a:gd name="connsiteX0" fmla="*/ 2781436 w 2837069"/>
                <a:gd name="connsiteY0" fmla="*/ 1755247 h 1762404"/>
                <a:gd name="connsiteX1" fmla="*/ 2837069 w 2837069"/>
                <a:gd name="connsiteY1" fmla="*/ 1705322 h 1762404"/>
                <a:gd name="connsiteX2" fmla="*/ 1380737 w 2837069"/>
                <a:gd name="connsiteY2" fmla="*/ 367235 h 1762404"/>
                <a:gd name="connsiteX3" fmla="*/ 0 w 2837069"/>
                <a:gd name="connsiteY3" fmla="*/ 0 h 1762404"/>
                <a:gd name="connsiteX4" fmla="*/ 2781436 w 2837069"/>
                <a:gd name="connsiteY4" fmla="*/ 1755247 h 1762404"/>
                <a:gd name="connsiteX0" fmla="*/ 2781436 w 2837069"/>
                <a:gd name="connsiteY0" fmla="*/ 1755247 h 1762404"/>
                <a:gd name="connsiteX1" fmla="*/ 2837069 w 2837069"/>
                <a:gd name="connsiteY1" fmla="*/ 1705322 h 1762404"/>
                <a:gd name="connsiteX2" fmla="*/ 1380737 w 2837069"/>
                <a:gd name="connsiteY2" fmla="*/ 337546 h 1762404"/>
                <a:gd name="connsiteX3" fmla="*/ 0 w 2837069"/>
                <a:gd name="connsiteY3" fmla="*/ 0 h 1762404"/>
                <a:gd name="connsiteX4" fmla="*/ 2781436 w 2837069"/>
                <a:gd name="connsiteY4" fmla="*/ 1755247 h 1762404"/>
                <a:gd name="connsiteX0" fmla="*/ 2781436 w 2837069"/>
                <a:gd name="connsiteY0" fmla="*/ 1755247 h 1762404"/>
                <a:gd name="connsiteX1" fmla="*/ 2837069 w 2837069"/>
                <a:gd name="connsiteY1" fmla="*/ 1705322 h 1762404"/>
                <a:gd name="connsiteX2" fmla="*/ 1380737 w 2837069"/>
                <a:gd name="connsiteY2" fmla="*/ 337546 h 1762404"/>
                <a:gd name="connsiteX3" fmla="*/ 0 w 2837069"/>
                <a:gd name="connsiteY3" fmla="*/ 0 h 1762404"/>
                <a:gd name="connsiteX4" fmla="*/ 2781436 w 2837069"/>
                <a:gd name="connsiteY4" fmla="*/ 1755247 h 1762404"/>
                <a:gd name="connsiteX0" fmla="*/ 2781436 w 2837069"/>
                <a:gd name="connsiteY0" fmla="*/ 1778997 h 1786154"/>
                <a:gd name="connsiteX1" fmla="*/ 2837069 w 2837069"/>
                <a:gd name="connsiteY1" fmla="*/ 1729072 h 1786154"/>
                <a:gd name="connsiteX2" fmla="*/ 1380737 w 2837069"/>
                <a:gd name="connsiteY2" fmla="*/ 361296 h 1786154"/>
                <a:gd name="connsiteX3" fmla="*/ 0 w 2837069"/>
                <a:gd name="connsiteY3" fmla="*/ 0 h 1786154"/>
                <a:gd name="connsiteX4" fmla="*/ 2781436 w 2837069"/>
                <a:gd name="connsiteY4" fmla="*/ 1778997 h 1786154"/>
                <a:gd name="connsiteX0" fmla="*/ 2781436 w 2837069"/>
                <a:gd name="connsiteY0" fmla="*/ 1778997 h 1786154"/>
                <a:gd name="connsiteX1" fmla="*/ 2837069 w 2837069"/>
                <a:gd name="connsiteY1" fmla="*/ 1729072 h 1786154"/>
                <a:gd name="connsiteX2" fmla="*/ 1380737 w 2837069"/>
                <a:gd name="connsiteY2" fmla="*/ 361296 h 1786154"/>
                <a:gd name="connsiteX3" fmla="*/ 0 w 2837069"/>
                <a:gd name="connsiteY3" fmla="*/ 0 h 1786154"/>
                <a:gd name="connsiteX4" fmla="*/ 2781436 w 2837069"/>
                <a:gd name="connsiteY4" fmla="*/ 1778997 h 1786154"/>
                <a:gd name="connsiteX0" fmla="*/ 2774201 w 2837069"/>
                <a:gd name="connsiteY0" fmla="*/ 1772961 h 1780640"/>
                <a:gd name="connsiteX1" fmla="*/ 2837069 w 2837069"/>
                <a:gd name="connsiteY1" fmla="*/ 1729072 h 1780640"/>
                <a:gd name="connsiteX2" fmla="*/ 1380737 w 2837069"/>
                <a:gd name="connsiteY2" fmla="*/ 361296 h 1780640"/>
                <a:gd name="connsiteX3" fmla="*/ 0 w 2837069"/>
                <a:gd name="connsiteY3" fmla="*/ 0 h 1780640"/>
                <a:gd name="connsiteX4" fmla="*/ 2774201 w 2837069"/>
                <a:gd name="connsiteY4" fmla="*/ 1772961 h 1780640"/>
                <a:gd name="connsiteX0" fmla="*/ 2781436 w 2837069"/>
                <a:gd name="connsiteY0" fmla="*/ 1766926 h 1775206"/>
                <a:gd name="connsiteX1" fmla="*/ 2837069 w 2837069"/>
                <a:gd name="connsiteY1" fmla="*/ 1729072 h 1775206"/>
                <a:gd name="connsiteX2" fmla="*/ 1380737 w 2837069"/>
                <a:gd name="connsiteY2" fmla="*/ 361296 h 1775206"/>
                <a:gd name="connsiteX3" fmla="*/ 0 w 2837069"/>
                <a:gd name="connsiteY3" fmla="*/ 0 h 1775206"/>
                <a:gd name="connsiteX4" fmla="*/ 2781436 w 2837069"/>
                <a:gd name="connsiteY4" fmla="*/ 1766926 h 1775206"/>
                <a:gd name="connsiteX0" fmla="*/ 2774202 w 2837069"/>
                <a:gd name="connsiteY0" fmla="*/ 1760890 h 1769871"/>
                <a:gd name="connsiteX1" fmla="*/ 2837069 w 2837069"/>
                <a:gd name="connsiteY1" fmla="*/ 1729072 h 1769871"/>
                <a:gd name="connsiteX2" fmla="*/ 1380737 w 2837069"/>
                <a:gd name="connsiteY2" fmla="*/ 361296 h 1769871"/>
                <a:gd name="connsiteX3" fmla="*/ 0 w 2837069"/>
                <a:gd name="connsiteY3" fmla="*/ 0 h 1769871"/>
                <a:gd name="connsiteX4" fmla="*/ 2774202 w 2837069"/>
                <a:gd name="connsiteY4" fmla="*/ 1760890 h 1769871"/>
                <a:gd name="connsiteX0" fmla="*/ 2776614 w 2837069"/>
                <a:gd name="connsiteY0" fmla="*/ 1757872 h 1767248"/>
                <a:gd name="connsiteX1" fmla="*/ 2837069 w 2837069"/>
                <a:gd name="connsiteY1" fmla="*/ 1729072 h 1767248"/>
                <a:gd name="connsiteX2" fmla="*/ 1380737 w 2837069"/>
                <a:gd name="connsiteY2" fmla="*/ 361296 h 1767248"/>
                <a:gd name="connsiteX3" fmla="*/ 0 w 2837069"/>
                <a:gd name="connsiteY3" fmla="*/ 0 h 1767248"/>
                <a:gd name="connsiteX4" fmla="*/ 2776614 w 2837069"/>
                <a:gd name="connsiteY4" fmla="*/ 1757872 h 1767248"/>
                <a:gd name="connsiteX0" fmla="*/ 2776614 w 2837069"/>
                <a:gd name="connsiteY0" fmla="*/ 1757872 h 1757872"/>
                <a:gd name="connsiteX1" fmla="*/ 2837069 w 2837069"/>
                <a:gd name="connsiteY1" fmla="*/ 1729072 h 1757872"/>
                <a:gd name="connsiteX2" fmla="*/ 1380737 w 2837069"/>
                <a:gd name="connsiteY2" fmla="*/ 361296 h 1757872"/>
                <a:gd name="connsiteX3" fmla="*/ 0 w 2837069"/>
                <a:gd name="connsiteY3" fmla="*/ 0 h 1757872"/>
                <a:gd name="connsiteX4" fmla="*/ 2776614 w 2837069"/>
                <a:gd name="connsiteY4" fmla="*/ 1757872 h 1757872"/>
                <a:gd name="connsiteX0" fmla="*/ 2776614 w 2837069"/>
                <a:gd name="connsiteY0" fmla="*/ 1757872 h 1757872"/>
                <a:gd name="connsiteX1" fmla="*/ 2837069 w 2837069"/>
                <a:gd name="connsiteY1" fmla="*/ 1729072 h 1757872"/>
                <a:gd name="connsiteX2" fmla="*/ 1380737 w 2837069"/>
                <a:gd name="connsiteY2" fmla="*/ 361296 h 1757872"/>
                <a:gd name="connsiteX3" fmla="*/ 0 w 2837069"/>
                <a:gd name="connsiteY3" fmla="*/ 0 h 1757872"/>
                <a:gd name="connsiteX4" fmla="*/ 2776614 w 2837069"/>
                <a:gd name="connsiteY4" fmla="*/ 1757872 h 1757872"/>
                <a:gd name="connsiteX0" fmla="*/ 2776614 w 2837069"/>
                <a:gd name="connsiteY0" fmla="*/ 1757872 h 1757872"/>
                <a:gd name="connsiteX1" fmla="*/ 2837069 w 2837069"/>
                <a:gd name="connsiteY1" fmla="*/ 1729072 h 1757872"/>
                <a:gd name="connsiteX2" fmla="*/ 1380737 w 2837069"/>
                <a:gd name="connsiteY2" fmla="*/ 361296 h 1757872"/>
                <a:gd name="connsiteX3" fmla="*/ 0 w 2837069"/>
                <a:gd name="connsiteY3" fmla="*/ 0 h 1757872"/>
                <a:gd name="connsiteX4" fmla="*/ 2776614 w 2837069"/>
                <a:gd name="connsiteY4" fmla="*/ 1757872 h 1757872"/>
                <a:gd name="connsiteX0" fmla="*/ 2776614 w 2837069"/>
                <a:gd name="connsiteY0" fmla="*/ 1757872 h 1757872"/>
                <a:gd name="connsiteX1" fmla="*/ 2837069 w 2837069"/>
                <a:gd name="connsiteY1" fmla="*/ 1729072 h 1757872"/>
                <a:gd name="connsiteX2" fmla="*/ 1380737 w 2837069"/>
                <a:gd name="connsiteY2" fmla="*/ 361296 h 1757872"/>
                <a:gd name="connsiteX3" fmla="*/ 0 w 2837069"/>
                <a:gd name="connsiteY3" fmla="*/ 0 h 1757872"/>
                <a:gd name="connsiteX4" fmla="*/ 2776614 w 2837069"/>
                <a:gd name="connsiteY4" fmla="*/ 1757872 h 1757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069" h="1757872">
                  <a:moveTo>
                    <a:pt x="2776614" y="1757872"/>
                  </a:moveTo>
                  <a:cubicBezTo>
                    <a:pt x="2786995" y="1747541"/>
                    <a:pt x="2826143" y="1734678"/>
                    <a:pt x="2837069" y="1729072"/>
                  </a:cubicBezTo>
                  <a:cubicBezTo>
                    <a:pt x="2306735" y="1123663"/>
                    <a:pt x="1341953" y="1369911"/>
                    <a:pt x="1380737" y="361296"/>
                  </a:cubicBezTo>
                  <a:lnTo>
                    <a:pt x="0" y="0"/>
                  </a:lnTo>
                  <a:cubicBezTo>
                    <a:pt x="46787" y="1048043"/>
                    <a:pt x="839290" y="1179016"/>
                    <a:pt x="2776614" y="1757872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30000"/>
                  </a:schemeClr>
                </a:gs>
                <a:gs pos="65000">
                  <a:schemeClr val="accent4"/>
                </a:gs>
                <a:gs pos="100000">
                  <a:schemeClr val="accent4"/>
                </a:gs>
              </a:gsLst>
              <a:lin ang="168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DDA6273-2C76-4A28-98EF-45690346127B}"/>
              </a:ext>
            </a:extLst>
          </p:cNvPr>
          <p:cNvGrpSpPr/>
          <p:nvPr/>
        </p:nvGrpSpPr>
        <p:grpSpPr>
          <a:xfrm flipH="1">
            <a:off x="4282858" y="0"/>
            <a:ext cx="1897570" cy="2903518"/>
            <a:chOff x="1952359" y="-1"/>
            <a:chExt cx="1516456" cy="2903518"/>
          </a:xfrm>
          <a:gradFill>
            <a:gsLst>
              <a:gs pos="0">
                <a:schemeClr val="accent5">
                  <a:lumMod val="30000"/>
                </a:schemeClr>
              </a:gs>
              <a:gs pos="65000">
                <a:schemeClr val="accent5"/>
              </a:gs>
              <a:gs pos="100000">
                <a:schemeClr val="accent5"/>
              </a:gs>
            </a:gsLst>
            <a:lin ang="14400000" scaled="0"/>
          </a:gradFill>
        </p:grpSpPr>
        <p:sp>
          <p:nvSpPr>
            <p:cNvPr id="44" name="Rectangle 24">
              <a:extLst>
                <a:ext uri="{FF2B5EF4-FFF2-40B4-BE49-F238E27FC236}">
                  <a16:creationId xmlns:a16="http://schemas.microsoft.com/office/drawing/2014/main" id="{D912E081-252B-44B9-9ADA-2FF3C634C8D2}"/>
                </a:ext>
              </a:extLst>
            </p:cNvPr>
            <p:cNvSpPr/>
            <p:nvPr/>
          </p:nvSpPr>
          <p:spPr>
            <a:xfrm>
              <a:off x="1952359" y="-1"/>
              <a:ext cx="1412807" cy="2045803"/>
            </a:xfrm>
            <a:custGeom>
              <a:avLst/>
              <a:gdLst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0 w 1412807"/>
                <a:gd name="connsiteY3" fmla="*/ 2045803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13001 w 1412807"/>
                <a:gd name="connsiteY3" fmla="*/ 1855123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8667 w 1412807"/>
                <a:gd name="connsiteY3" fmla="*/ 1824788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8667 w 1412807"/>
                <a:gd name="connsiteY3" fmla="*/ 1807453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8667 w 1412807"/>
                <a:gd name="connsiteY3" fmla="*/ 1746782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8667 w 1412807"/>
                <a:gd name="connsiteY3" fmla="*/ 1781452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13001 w 1412807"/>
                <a:gd name="connsiteY3" fmla="*/ 1798787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13001 w 1412807"/>
                <a:gd name="connsiteY3" fmla="*/ 1798787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13001 w 1412807"/>
                <a:gd name="connsiteY3" fmla="*/ 1777119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13001 w 1412807"/>
                <a:gd name="connsiteY3" fmla="*/ 1777119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8667 w 1412807"/>
                <a:gd name="connsiteY3" fmla="*/ 1746783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8667 w 1412807"/>
                <a:gd name="connsiteY3" fmla="*/ 1742450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4334 w 1412807"/>
                <a:gd name="connsiteY3" fmla="*/ 1742450 h 2045803"/>
                <a:gd name="connsiteX4" fmla="*/ 0 w 1412807"/>
                <a:gd name="connsiteY4" fmla="*/ 0 h 204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807" h="2045803">
                  <a:moveTo>
                    <a:pt x="0" y="0"/>
                  </a:moveTo>
                  <a:lnTo>
                    <a:pt x="1412807" y="0"/>
                  </a:lnTo>
                  <a:lnTo>
                    <a:pt x="1412807" y="2045803"/>
                  </a:lnTo>
                  <a:lnTo>
                    <a:pt x="4334" y="1742450"/>
                  </a:lnTo>
                  <a:cubicBezTo>
                    <a:pt x="-4333" y="1132743"/>
                    <a:pt x="4334" y="61837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" name="Freeform 62">
              <a:extLst>
                <a:ext uri="{FF2B5EF4-FFF2-40B4-BE49-F238E27FC236}">
                  <a16:creationId xmlns:a16="http://schemas.microsoft.com/office/drawing/2014/main" id="{DD633676-FCBE-4271-80C6-7CF582928C03}"/>
                </a:ext>
              </a:extLst>
            </p:cNvPr>
            <p:cNvSpPr/>
            <p:nvPr/>
          </p:nvSpPr>
          <p:spPr>
            <a:xfrm>
              <a:off x="1957421" y="1733754"/>
              <a:ext cx="1511394" cy="1169763"/>
            </a:xfrm>
            <a:custGeom>
              <a:avLst/>
              <a:gdLst>
                <a:gd name="connsiteX0" fmla="*/ 0 w 1447061"/>
                <a:gd name="connsiteY0" fmla="*/ 0 h 870011"/>
                <a:gd name="connsiteX1" fmla="*/ 1447061 w 1447061"/>
                <a:gd name="connsiteY1" fmla="*/ 17755 h 870011"/>
                <a:gd name="connsiteX2" fmla="*/ 1402672 w 1447061"/>
                <a:gd name="connsiteY2" fmla="*/ 870011 h 870011"/>
                <a:gd name="connsiteX3" fmla="*/ 0 w 1447061"/>
                <a:gd name="connsiteY3" fmla="*/ 0 h 870011"/>
                <a:gd name="connsiteX0" fmla="*/ 0 w 1402672"/>
                <a:gd name="connsiteY0" fmla="*/ 0 h 870011"/>
                <a:gd name="connsiteX1" fmla="*/ 1402672 w 1402672"/>
                <a:gd name="connsiteY1" fmla="*/ 26633 h 870011"/>
                <a:gd name="connsiteX2" fmla="*/ 1402672 w 1402672"/>
                <a:gd name="connsiteY2" fmla="*/ 870011 h 870011"/>
                <a:gd name="connsiteX3" fmla="*/ 0 w 1402672"/>
                <a:gd name="connsiteY3" fmla="*/ 0 h 870011"/>
                <a:gd name="connsiteX0" fmla="*/ 0 w 1402672"/>
                <a:gd name="connsiteY0" fmla="*/ 0 h 870011"/>
                <a:gd name="connsiteX1" fmla="*/ 1402672 w 1402672"/>
                <a:gd name="connsiteY1" fmla="*/ 0 h 870011"/>
                <a:gd name="connsiteX2" fmla="*/ 1402672 w 1402672"/>
                <a:gd name="connsiteY2" fmla="*/ 870011 h 870011"/>
                <a:gd name="connsiteX3" fmla="*/ 0 w 1402672"/>
                <a:gd name="connsiteY3" fmla="*/ 0 h 870011"/>
                <a:gd name="connsiteX0" fmla="*/ 0 w 1402672"/>
                <a:gd name="connsiteY0" fmla="*/ 0 h 825623"/>
                <a:gd name="connsiteX1" fmla="*/ 1402672 w 1402672"/>
                <a:gd name="connsiteY1" fmla="*/ 0 h 825623"/>
                <a:gd name="connsiteX2" fmla="*/ 1402672 w 1402672"/>
                <a:gd name="connsiteY2" fmla="*/ 825623 h 825623"/>
                <a:gd name="connsiteX3" fmla="*/ 0 w 1402672"/>
                <a:gd name="connsiteY3" fmla="*/ 0 h 825623"/>
                <a:gd name="connsiteX0" fmla="*/ 0 w 1402672"/>
                <a:gd name="connsiteY0" fmla="*/ 0 h 816745"/>
                <a:gd name="connsiteX1" fmla="*/ 1402672 w 1402672"/>
                <a:gd name="connsiteY1" fmla="*/ 0 h 816745"/>
                <a:gd name="connsiteX2" fmla="*/ 1402672 w 1402672"/>
                <a:gd name="connsiteY2" fmla="*/ 816745 h 816745"/>
                <a:gd name="connsiteX3" fmla="*/ 0 w 1402672"/>
                <a:gd name="connsiteY3" fmla="*/ 0 h 816745"/>
                <a:gd name="connsiteX0" fmla="*/ 0 w 1420427"/>
                <a:gd name="connsiteY0" fmla="*/ 0 h 843378"/>
                <a:gd name="connsiteX1" fmla="*/ 1402672 w 1420427"/>
                <a:gd name="connsiteY1" fmla="*/ 0 h 843378"/>
                <a:gd name="connsiteX2" fmla="*/ 1420427 w 1420427"/>
                <a:gd name="connsiteY2" fmla="*/ 843378 h 843378"/>
                <a:gd name="connsiteX3" fmla="*/ 0 w 1420427"/>
                <a:gd name="connsiteY3" fmla="*/ 0 h 843378"/>
                <a:gd name="connsiteX0" fmla="*/ 0 w 1420427"/>
                <a:gd name="connsiteY0" fmla="*/ 0 h 807867"/>
                <a:gd name="connsiteX1" fmla="*/ 1402672 w 1420427"/>
                <a:gd name="connsiteY1" fmla="*/ 0 h 807867"/>
                <a:gd name="connsiteX2" fmla="*/ 1420427 w 1420427"/>
                <a:gd name="connsiteY2" fmla="*/ 807867 h 807867"/>
                <a:gd name="connsiteX3" fmla="*/ 0 w 1420427"/>
                <a:gd name="connsiteY3" fmla="*/ 0 h 807867"/>
                <a:gd name="connsiteX0" fmla="*/ 0 w 1402672"/>
                <a:gd name="connsiteY0" fmla="*/ 0 h 807867"/>
                <a:gd name="connsiteX1" fmla="*/ 1402672 w 1402672"/>
                <a:gd name="connsiteY1" fmla="*/ 0 h 807867"/>
                <a:gd name="connsiteX2" fmla="*/ 1393794 w 1402672"/>
                <a:gd name="connsiteY2" fmla="*/ 807867 h 807867"/>
                <a:gd name="connsiteX3" fmla="*/ 0 w 1402672"/>
                <a:gd name="connsiteY3" fmla="*/ 0 h 807867"/>
                <a:gd name="connsiteX0" fmla="*/ 0 w 1407347"/>
                <a:gd name="connsiteY0" fmla="*/ 0 h 898873"/>
                <a:gd name="connsiteX1" fmla="*/ 1402672 w 1407347"/>
                <a:gd name="connsiteY1" fmla="*/ 0 h 898873"/>
                <a:gd name="connsiteX2" fmla="*/ 1406795 w 1407347"/>
                <a:gd name="connsiteY2" fmla="*/ 898873 h 898873"/>
                <a:gd name="connsiteX3" fmla="*/ 0 w 1407347"/>
                <a:gd name="connsiteY3" fmla="*/ 0 h 898873"/>
                <a:gd name="connsiteX0" fmla="*/ 0 w 1407347"/>
                <a:gd name="connsiteY0" fmla="*/ 0 h 898873"/>
                <a:gd name="connsiteX1" fmla="*/ 1402672 w 1407347"/>
                <a:gd name="connsiteY1" fmla="*/ 0 h 898873"/>
                <a:gd name="connsiteX2" fmla="*/ 1406795 w 1407347"/>
                <a:gd name="connsiteY2" fmla="*/ 898873 h 898873"/>
                <a:gd name="connsiteX3" fmla="*/ 0 w 1407347"/>
                <a:gd name="connsiteY3" fmla="*/ 0 h 898873"/>
                <a:gd name="connsiteX0" fmla="*/ 0 w 1407347"/>
                <a:gd name="connsiteY0" fmla="*/ 0 h 898873"/>
                <a:gd name="connsiteX1" fmla="*/ 1402672 w 1407347"/>
                <a:gd name="connsiteY1" fmla="*/ 0 h 898873"/>
                <a:gd name="connsiteX2" fmla="*/ 1406795 w 1407347"/>
                <a:gd name="connsiteY2" fmla="*/ 898873 h 898873"/>
                <a:gd name="connsiteX3" fmla="*/ 0 w 1407347"/>
                <a:gd name="connsiteY3" fmla="*/ 0 h 898873"/>
                <a:gd name="connsiteX0" fmla="*/ 0 w 1407347"/>
                <a:gd name="connsiteY0" fmla="*/ 0 h 898873"/>
                <a:gd name="connsiteX1" fmla="*/ 1402672 w 1407347"/>
                <a:gd name="connsiteY1" fmla="*/ 0 h 898873"/>
                <a:gd name="connsiteX2" fmla="*/ 1406795 w 1407347"/>
                <a:gd name="connsiteY2" fmla="*/ 898873 h 898873"/>
                <a:gd name="connsiteX3" fmla="*/ 0 w 1407347"/>
                <a:gd name="connsiteY3" fmla="*/ 0 h 898873"/>
                <a:gd name="connsiteX0" fmla="*/ 0 w 1398680"/>
                <a:gd name="connsiteY0" fmla="*/ 0 h 1137224"/>
                <a:gd name="connsiteX1" fmla="*/ 1394005 w 1398680"/>
                <a:gd name="connsiteY1" fmla="*/ 238351 h 1137224"/>
                <a:gd name="connsiteX2" fmla="*/ 1398128 w 1398680"/>
                <a:gd name="connsiteY2" fmla="*/ 1137224 h 1137224"/>
                <a:gd name="connsiteX3" fmla="*/ 0 w 1398680"/>
                <a:gd name="connsiteY3" fmla="*/ 0 h 1137224"/>
                <a:gd name="connsiteX0" fmla="*/ 0 w 1398680"/>
                <a:gd name="connsiteY0" fmla="*/ 0 h 1137224"/>
                <a:gd name="connsiteX1" fmla="*/ 1394005 w 1398680"/>
                <a:gd name="connsiteY1" fmla="*/ 238351 h 1137224"/>
                <a:gd name="connsiteX2" fmla="*/ 1398128 w 1398680"/>
                <a:gd name="connsiteY2" fmla="*/ 1137224 h 1137224"/>
                <a:gd name="connsiteX3" fmla="*/ 0 w 1398680"/>
                <a:gd name="connsiteY3" fmla="*/ 0 h 1137224"/>
                <a:gd name="connsiteX0" fmla="*/ 0 w 1398680"/>
                <a:gd name="connsiteY0" fmla="*/ 0 h 1137224"/>
                <a:gd name="connsiteX1" fmla="*/ 1394005 w 1398680"/>
                <a:gd name="connsiteY1" fmla="*/ 238351 h 1137224"/>
                <a:gd name="connsiteX2" fmla="*/ 1398128 w 1398680"/>
                <a:gd name="connsiteY2" fmla="*/ 1137224 h 1137224"/>
                <a:gd name="connsiteX3" fmla="*/ 0 w 1398680"/>
                <a:gd name="connsiteY3" fmla="*/ 0 h 1137224"/>
                <a:gd name="connsiteX0" fmla="*/ 50 w 1398730"/>
                <a:gd name="connsiteY0" fmla="*/ 0 h 1137224"/>
                <a:gd name="connsiteX1" fmla="*/ 1394055 w 1398730"/>
                <a:gd name="connsiteY1" fmla="*/ 238351 h 1137224"/>
                <a:gd name="connsiteX2" fmla="*/ 1398178 w 1398730"/>
                <a:gd name="connsiteY2" fmla="*/ 1137224 h 1137224"/>
                <a:gd name="connsiteX3" fmla="*/ 50 w 1398730"/>
                <a:gd name="connsiteY3" fmla="*/ 0 h 1137224"/>
                <a:gd name="connsiteX0" fmla="*/ 50 w 1402914"/>
                <a:gd name="connsiteY0" fmla="*/ 0 h 1145892"/>
                <a:gd name="connsiteX1" fmla="*/ 1394055 w 1402914"/>
                <a:gd name="connsiteY1" fmla="*/ 238351 h 1145892"/>
                <a:gd name="connsiteX2" fmla="*/ 1402511 w 1402914"/>
                <a:gd name="connsiteY2" fmla="*/ 1145892 h 1145892"/>
                <a:gd name="connsiteX3" fmla="*/ 50 w 1402914"/>
                <a:gd name="connsiteY3" fmla="*/ 0 h 1145892"/>
                <a:gd name="connsiteX0" fmla="*/ 51 w 1402915"/>
                <a:gd name="connsiteY0" fmla="*/ 0 h 1145892"/>
                <a:gd name="connsiteX1" fmla="*/ 1394056 w 1402915"/>
                <a:gd name="connsiteY1" fmla="*/ 238351 h 1145892"/>
                <a:gd name="connsiteX2" fmla="*/ 1402512 w 1402915"/>
                <a:gd name="connsiteY2" fmla="*/ 1145892 h 1145892"/>
                <a:gd name="connsiteX3" fmla="*/ 51 w 1402915"/>
                <a:gd name="connsiteY3" fmla="*/ 0 h 1145892"/>
                <a:gd name="connsiteX0" fmla="*/ 53 w 1402917"/>
                <a:gd name="connsiteY0" fmla="*/ 0 h 1145892"/>
                <a:gd name="connsiteX1" fmla="*/ 1394058 w 1402917"/>
                <a:gd name="connsiteY1" fmla="*/ 238351 h 1145892"/>
                <a:gd name="connsiteX2" fmla="*/ 1402514 w 1402917"/>
                <a:gd name="connsiteY2" fmla="*/ 1145892 h 1145892"/>
                <a:gd name="connsiteX3" fmla="*/ 53 w 1402917"/>
                <a:gd name="connsiteY3" fmla="*/ 0 h 1145892"/>
                <a:gd name="connsiteX0" fmla="*/ 52 w 1402916"/>
                <a:gd name="connsiteY0" fmla="*/ 0 h 1145892"/>
                <a:gd name="connsiteX1" fmla="*/ 1394057 w 1402916"/>
                <a:gd name="connsiteY1" fmla="*/ 238351 h 1145892"/>
                <a:gd name="connsiteX2" fmla="*/ 1402513 w 1402916"/>
                <a:gd name="connsiteY2" fmla="*/ 1145892 h 1145892"/>
                <a:gd name="connsiteX3" fmla="*/ 52 w 1402916"/>
                <a:gd name="connsiteY3" fmla="*/ 0 h 1145892"/>
                <a:gd name="connsiteX0" fmla="*/ 52 w 1402513"/>
                <a:gd name="connsiteY0" fmla="*/ 0 h 1145892"/>
                <a:gd name="connsiteX1" fmla="*/ 1394057 w 1402513"/>
                <a:gd name="connsiteY1" fmla="*/ 238351 h 1145892"/>
                <a:gd name="connsiteX2" fmla="*/ 1402513 w 1402513"/>
                <a:gd name="connsiteY2" fmla="*/ 1145892 h 1145892"/>
                <a:gd name="connsiteX3" fmla="*/ 52 w 1402513"/>
                <a:gd name="connsiteY3" fmla="*/ 0 h 1145892"/>
                <a:gd name="connsiteX0" fmla="*/ 52 w 1406847"/>
                <a:gd name="connsiteY0" fmla="*/ 0 h 1150225"/>
                <a:gd name="connsiteX1" fmla="*/ 1394057 w 1406847"/>
                <a:gd name="connsiteY1" fmla="*/ 238351 h 1150225"/>
                <a:gd name="connsiteX2" fmla="*/ 1406847 w 1406847"/>
                <a:gd name="connsiteY2" fmla="*/ 1150225 h 1150225"/>
                <a:gd name="connsiteX3" fmla="*/ 52 w 1406847"/>
                <a:gd name="connsiteY3" fmla="*/ 0 h 1150225"/>
                <a:gd name="connsiteX0" fmla="*/ 0 w 1406795"/>
                <a:gd name="connsiteY0" fmla="*/ 0 h 1150225"/>
                <a:gd name="connsiteX1" fmla="*/ 1394005 w 1406795"/>
                <a:gd name="connsiteY1" fmla="*/ 238351 h 1150225"/>
                <a:gd name="connsiteX2" fmla="*/ 1406795 w 1406795"/>
                <a:gd name="connsiteY2" fmla="*/ 1150225 h 1150225"/>
                <a:gd name="connsiteX3" fmla="*/ 0 w 1406795"/>
                <a:gd name="connsiteY3" fmla="*/ 0 h 1150225"/>
                <a:gd name="connsiteX0" fmla="*/ 0 w 1394005"/>
                <a:gd name="connsiteY0" fmla="*/ 0 h 1106889"/>
                <a:gd name="connsiteX1" fmla="*/ 1394005 w 1394005"/>
                <a:gd name="connsiteY1" fmla="*/ 238351 h 1106889"/>
                <a:gd name="connsiteX2" fmla="*/ 1255117 w 1394005"/>
                <a:gd name="connsiteY2" fmla="*/ 1106889 h 1106889"/>
                <a:gd name="connsiteX3" fmla="*/ 0 w 1394005"/>
                <a:gd name="connsiteY3" fmla="*/ 0 h 1106889"/>
                <a:gd name="connsiteX0" fmla="*/ 0 w 1394005"/>
                <a:gd name="connsiteY0" fmla="*/ 0 h 1106889"/>
                <a:gd name="connsiteX1" fmla="*/ 1394005 w 1394005"/>
                <a:gd name="connsiteY1" fmla="*/ 238351 h 1106889"/>
                <a:gd name="connsiteX2" fmla="*/ 1255117 w 1394005"/>
                <a:gd name="connsiteY2" fmla="*/ 1106889 h 1106889"/>
                <a:gd name="connsiteX3" fmla="*/ 0 w 1394005"/>
                <a:gd name="connsiteY3" fmla="*/ 0 h 1106889"/>
                <a:gd name="connsiteX0" fmla="*/ 0 w 1394005"/>
                <a:gd name="connsiteY0" fmla="*/ 0 h 1106889"/>
                <a:gd name="connsiteX1" fmla="*/ 1394005 w 1394005"/>
                <a:gd name="connsiteY1" fmla="*/ 238351 h 1106889"/>
                <a:gd name="connsiteX2" fmla="*/ 1255117 w 1394005"/>
                <a:gd name="connsiteY2" fmla="*/ 1106889 h 1106889"/>
                <a:gd name="connsiteX3" fmla="*/ 0 w 1394005"/>
                <a:gd name="connsiteY3" fmla="*/ 0 h 1106889"/>
                <a:gd name="connsiteX0" fmla="*/ 0 w 1394005"/>
                <a:gd name="connsiteY0" fmla="*/ 0 h 1106889"/>
                <a:gd name="connsiteX1" fmla="*/ 1394005 w 1394005"/>
                <a:gd name="connsiteY1" fmla="*/ 238351 h 1106889"/>
                <a:gd name="connsiteX2" fmla="*/ 1255117 w 1394005"/>
                <a:gd name="connsiteY2" fmla="*/ 1106889 h 1106889"/>
                <a:gd name="connsiteX3" fmla="*/ 0 w 1394005"/>
                <a:gd name="connsiteY3" fmla="*/ 0 h 1106889"/>
                <a:gd name="connsiteX0" fmla="*/ 0 w 1394005"/>
                <a:gd name="connsiteY0" fmla="*/ 0 h 1106889"/>
                <a:gd name="connsiteX1" fmla="*/ 1394005 w 1394005"/>
                <a:gd name="connsiteY1" fmla="*/ 238351 h 1106889"/>
                <a:gd name="connsiteX2" fmla="*/ 1255117 w 1394005"/>
                <a:gd name="connsiteY2" fmla="*/ 1106889 h 1106889"/>
                <a:gd name="connsiteX3" fmla="*/ 0 w 1394005"/>
                <a:gd name="connsiteY3" fmla="*/ 0 h 1106889"/>
                <a:gd name="connsiteX0" fmla="*/ 0 w 1394005"/>
                <a:gd name="connsiteY0" fmla="*/ 0 h 1106889"/>
                <a:gd name="connsiteX1" fmla="*/ 1394005 w 1394005"/>
                <a:gd name="connsiteY1" fmla="*/ 238351 h 1106889"/>
                <a:gd name="connsiteX2" fmla="*/ 1255117 w 1394005"/>
                <a:gd name="connsiteY2" fmla="*/ 1106889 h 1106889"/>
                <a:gd name="connsiteX3" fmla="*/ 0 w 1394005"/>
                <a:gd name="connsiteY3" fmla="*/ 0 h 1106889"/>
                <a:gd name="connsiteX0" fmla="*/ 0 w 1394005"/>
                <a:gd name="connsiteY0" fmla="*/ 0 h 1106889"/>
                <a:gd name="connsiteX1" fmla="*/ 1394005 w 1394005"/>
                <a:gd name="connsiteY1" fmla="*/ 238351 h 1106889"/>
                <a:gd name="connsiteX2" fmla="*/ 1255117 w 1394005"/>
                <a:gd name="connsiteY2" fmla="*/ 1106889 h 1106889"/>
                <a:gd name="connsiteX3" fmla="*/ 0 w 1394005"/>
                <a:gd name="connsiteY3" fmla="*/ 0 h 1106889"/>
                <a:gd name="connsiteX0" fmla="*/ 0 w 1394005"/>
                <a:gd name="connsiteY0" fmla="*/ 0 h 1106889"/>
                <a:gd name="connsiteX1" fmla="*/ 1394005 w 1394005"/>
                <a:gd name="connsiteY1" fmla="*/ 238351 h 1106889"/>
                <a:gd name="connsiteX2" fmla="*/ 1255117 w 1394005"/>
                <a:gd name="connsiteY2" fmla="*/ 1106889 h 1106889"/>
                <a:gd name="connsiteX3" fmla="*/ 0 w 1394005"/>
                <a:gd name="connsiteY3" fmla="*/ 0 h 1106889"/>
                <a:gd name="connsiteX0" fmla="*/ 0 w 1398338"/>
                <a:gd name="connsiteY0" fmla="*/ 0 h 1106889"/>
                <a:gd name="connsiteX1" fmla="*/ 1398338 w 1398338"/>
                <a:gd name="connsiteY1" fmla="*/ 251352 h 1106889"/>
                <a:gd name="connsiteX2" fmla="*/ 1255117 w 1398338"/>
                <a:gd name="connsiteY2" fmla="*/ 1106889 h 1106889"/>
                <a:gd name="connsiteX3" fmla="*/ 0 w 1398338"/>
                <a:gd name="connsiteY3" fmla="*/ 0 h 1106889"/>
                <a:gd name="connsiteX0" fmla="*/ 0 w 1402671"/>
                <a:gd name="connsiteY0" fmla="*/ 0 h 1106889"/>
                <a:gd name="connsiteX1" fmla="*/ 1402671 w 1402671"/>
                <a:gd name="connsiteY1" fmla="*/ 247018 h 1106889"/>
                <a:gd name="connsiteX2" fmla="*/ 1255117 w 1402671"/>
                <a:gd name="connsiteY2" fmla="*/ 1106889 h 1106889"/>
                <a:gd name="connsiteX3" fmla="*/ 0 w 1402671"/>
                <a:gd name="connsiteY3" fmla="*/ 0 h 1106889"/>
                <a:gd name="connsiteX0" fmla="*/ 0 w 1402671"/>
                <a:gd name="connsiteY0" fmla="*/ 0 h 1106889"/>
                <a:gd name="connsiteX1" fmla="*/ 1402671 w 1402671"/>
                <a:gd name="connsiteY1" fmla="*/ 247018 h 1106889"/>
                <a:gd name="connsiteX2" fmla="*/ 1255117 w 1402671"/>
                <a:gd name="connsiteY2" fmla="*/ 1106889 h 1106889"/>
                <a:gd name="connsiteX3" fmla="*/ 0 w 1402671"/>
                <a:gd name="connsiteY3" fmla="*/ 0 h 1106889"/>
                <a:gd name="connsiteX0" fmla="*/ 0 w 1402671"/>
                <a:gd name="connsiteY0" fmla="*/ 0 h 1085221"/>
                <a:gd name="connsiteX1" fmla="*/ 1402671 w 1402671"/>
                <a:gd name="connsiteY1" fmla="*/ 247018 h 1085221"/>
                <a:gd name="connsiteX2" fmla="*/ 1263785 w 1402671"/>
                <a:gd name="connsiteY2" fmla="*/ 1085221 h 1085221"/>
                <a:gd name="connsiteX3" fmla="*/ 0 w 1402671"/>
                <a:gd name="connsiteY3" fmla="*/ 0 h 1085221"/>
                <a:gd name="connsiteX0" fmla="*/ 0 w 1402671"/>
                <a:gd name="connsiteY0" fmla="*/ 0 h 1080887"/>
                <a:gd name="connsiteX1" fmla="*/ 1402671 w 1402671"/>
                <a:gd name="connsiteY1" fmla="*/ 247018 h 1080887"/>
                <a:gd name="connsiteX2" fmla="*/ 1246450 w 1402671"/>
                <a:gd name="connsiteY2" fmla="*/ 1080887 h 1080887"/>
                <a:gd name="connsiteX3" fmla="*/ 0 w 1402671"/>
                <a:gd name="connsiteY3" fmla="*/ 0 h 1080887"/>
                <a:gd name="connsiteX0" fmla="*/ 0 w 1402671"/>
                <a:gd name="connsiteY0" fmla="*/ 0 h 1067887"/>
                <a:gd name="connsiteX1" fmla="*/ 1402671 w 1402671"/>
                <a:gd name="connsiteY1" fmla="*/ 247018 h 1067887"/>
                <a:gd name="connsiteX2" fmla="*/ 1263784 w 1402671"/>
                <a:gd name="connsiteY2" fmla="*/ 1067887 h 1067887"/>
                <a:gd name="connsiteX3" fmla="*/ 0 w 1402671"/>
                <a:gd name="connsiteY3" fmla="*/ 0 h 1067887"/>
                <a:gd name="connsiteX0" fmla="*/ 0 w 1402671"/>
                <a:gd name="connsiteY0" fmla="*/ 0 h 1067887"/>
                <a:gd name="connsiteX1" fmla="*/ 1402671 w 1402671"/>
                <a:gd name="connsiteY1" fmla="*/ 247018 h 1067887"/>
                <a:gd name="connsiteX2" fmla="*/ 1263784 w 1402671"/>
                <a:gd name="connsiteY2" fmla="*/ 1067887 h 1067887"/>
                <a:gd name="connsiteX3" fmla="*/ 0 w 1402671"/>
                <a:gd name="connsiteY3" fmla="*/ 0 h 1067887"/>
                <a:gd name="connsiteX0" fmla="*/ 0 w 1402671"/>
                <a:gd name="connsiteY0" fmla="*/ 0 h 1085222"/>
                <a:gd name="connsiteX1" fmla="*/ 1402671 w 1402671"/>
                <a:gd name="connsiteY1" fmla="*/ 247018 h 1085222"/>
                <a:gd name="connsiteX2" fmla="*/ 1255116 w 1402671"/>
                <a:gd name="connsiteY2" fmla="*/ 1085222 h 1085222"/>
                <a:gd name="connsiteX3" fmla="*/ 0 w 1402671"/>
                <a:gd name="connsiteY3" fmla="*/ 0 h 1085222"/>
                <a:gd name="connsiteX0" fmla="*/ 0 w 1402671"/>
                <a:gd name="connsiteY0" fmla="*/ 0 h 1085222"/>
                <a:gd name="connsiteX1" fmla="*/ 1402671 w 1402671"/>
                <a:gd name="connsiteY1" fmla="*/ 247018 h 1085222"/>
                <a:gd name="connsiteX2" fmla="*/ 1255116 w 1402671"/>
                <a:gd name="connsiteY2" fmla="*/ 1085222 h 1085222"/>
                <a:gd name="connsiteX3" fmla="*/ 0 w 1402671"/>
                <a:gd name="connsiteY3" fmla="*/ 0 h 1085222"/>
                <a:gd name="connsiteX0" fmla="*/ 0 w 1402671"/>
                <a:gd name="connsiteY0" fmla="*/ 0 h 1085222"/>
                <a:gd name="connsiteX1" fmla="*/ 1402671 w 1402671"/>
                <a:gd name="connsiteY1" fmla="*/ 247018 h 1085222"/>
                <a:gd name="connsiteX2" fmla="*/ 1255116 w 1402671"/>
                <a:gd name="connsiteY2" fmla="*/ 1085222 h 1085222"/>
                <a:gd name="connsiteX3" fmla="*/ 0 w 1402671"/>
                <a:gd name="connsiteY3" fmla="*/ 0 h 1085222"/>
                <a:gd name="connsiteX0" fmla="*/ 0 w 1402671"/>
                <a:gd name="connsiteY0" fmla="*/ 0 h 1085222"/>
                <a:gd name="connsiteX1" fmla="*/ 1402671 w 1402671"/>
                <a:gd name="connsiteY1" fmla="*/ 247018 h 1085222"/>
                <a:gd name="connsiteX2" fmla="*/ 1255116 w 1402671"/>
                <a:gd name="connsiteY2" fmla="*/ 1085222 h 1085222"/>
                <a:gd name="connsiteX3" fmla="*/ 0 w 1402671"/>
                <a:gd name="connsiteY3" fmla="*/ 0 h 1085222"/>
                <a:gd name="connsiteX0" fmla="*/ 0 w 1402671"/>
                <a:gd name="connsiteY0" fmla="*/ 0 h 1085222"/>
                <a:gd name="connsiteX1" fmla="*/ 1402671 w 1402671"/>
                <a:gd name="connsiteY1" fmla="*/ 247018 h 1085222"/>
                <a:gd name="connsiteX2" fmla="*/ 1255116 w 1402671"/>
                <a:gd name="connsiteY2" fmla="*/ 1085222 h 1085222"/>
                <a:gd name="connsiteX3" fmla="*/ 0 w 1402671"/>
                <a:gd name="connsiteY3" fmla="*/ 0 h 1085222"/>
                <a:gd name="connsiteX0" fmla="*/ 0 w 1402671"/>
                <a:gd name="connsiteY0" fmla="*/ 0 h 1085222"/>
                <a:gd name="connsiteX1" fmla="*/ 1402671 w 1402671"/>
                <a:gd name="connsiteY1" fmla="*/ 247018 h 1085222"/>
                <a:gd name="connsiteX2" fmla="*/ 1255116 w 1402671"/>
                <a:gd name="connsiteY2" fmla="*/ 1085222 h 1085222"/>
                <a:gd name="connsiteX3" fmla="*/ 0 w 1402671"/>
                <a:gd name="connsiteY3" fmla="*/ 0 h 1085222"/>
                <a:gd name="connsiteX0" fmla="*/ 0 w 1402671"/>
                <a:gd name="connsiteY0" fmla="*/ 0 h 1085222"/>
                <a:gd name="connsiteX1" fmla="*/ 1402671 w 1402671"/>
                <a:gd name="connsiteY1" fmla="*/ 247018 h 1085222"/>
                <a:gd name="connsiteX2" fmla="*/ 1255116 w 1402671"/>
                <a:gd name="connsiteY2" fmla="*/ 1085222 h 1085222"/>
                <a:gd name="connsiteX3" fmla="*/ 0 w 1402671"/>
                <a:gd name="connsiteY3" fmla="*/ 0 h 1085222"/>
                <a:gd name="connsiteX0" fmla="*/ 0 w 1402671"/>
                <a:gd name="connsiteY0" fmla="*/ 0 h 1085222"/>
                <a:gd name="connsiteX1" fmla="*/ 1402671 w 1402671"/>
                <a:gd name="connsiteY1" fmla="*/ 247018 h 1085222"/>
                <a:gd name="connsiteX2" fmla="*/ 1255116 w 1402671"/>
                <a:gd name="connsiteY2" fmla="*/ 1085222 h 1085222"/>
                <a:gd name="connsiteX3" fmla="*/ 0 w 1402671"/>
                <a:gd name="connsiteY3" fmla="*/ 0 h 1085222"/>
                <a:gd name="connsiteX0" fmla="*/ 0 w 1407005"/>
                <a:gd name="connsiteY0" fmla="*/ 0 h 1137226"/>
                <a:gd name="connsiteX1" fmla="*/ 1407005 w 1407005"/>
                <a:gd name="connsiteY1" fmla="*/ 299022 h 1137226"/>
                <a:gd name="connsiteX2" fmla="*/ 1259450 w 1407005"/>
                <a:gd name="connsiteY2" fmla="*/ 1137226 h 1137226"/>
                <a:gd name="connsiteX3" fmla="*/ 0 w 1407005"/>
                <a:gd name="connsiteY3" fmla="*/ 0 h 1137226"/>
                <a:gd name="connsiteX0" fmla="*/ 0 w 1407005"/>
                <a:gd name="connsiteY0" fmla="*/ 0 h 1137226"/>
                <a:gd name="connsiteX1" fmla="*/ 1407005 w 1407005"/>
                <a:gd name="connsiteY1" fmla="*/ 299022 h 1137226"/>
                <a:gd name="connsiteX2" fmla="*/ 1259450 w 1407005"/>
                <a:gd name="connsiteY2" fmla="*/ 1137226 h 1137226"/>
                <a:gd name="connsiteX3" fmla="*/ 0 w 1407005"/>
                <a:gd name="connsiteY3" fmla="*/ 0 h 1137226"/>
                <a:gd name="connsiteX0" fmla="*/ 0 w 1407005"/>
                <a:gd name="connsiteY0" fmla="*/ 0 h 1137226"/>
                <a:gd name="connsiteX1" fmla="*/ 1407005 w 1407005"/>
                <a:gd name="connsiteY1" fmla="*/ 299022 h 1137226"/>
                <a:gd name="connsiteX2" fmla="*/ 1259450 w 1407005"/>
                <a:gd name="connsiteY2" fmla="*/ 1137226 h 1137226"/>
                <a:gd name="connsiteX3" fmla="*/ 0 w 1407005"/>
                <a:gd name="connsiteY3" fmla="*/ 0 h 1137226"/>
                <a:gd name="connsiteX0" fmla="*/ 0 w 1407005"/>
                <a:gd name="connsiteY0" fmla="*/ 0 h 1119891"/>
                <a:gd name="connsiteX1" fmla="*/ 1407005 w 1407005"/>
                <a:gd name="connsiteY1" fmla="*/ 299022 h 1119891"/>
                <a:gd name="connsiteX2" fmla="*/ 1220447 w 1407005"/>
                <a:gd name="connsiteY2" fmla="*/ 1119891 h 1119891"/>
                <a:gd name="connsiteX3" fmla="*/ 0 w 1407005"/>
                <a:gd name="connsiteY3" fmla="*/ 0 h 1119891"/>
                <a:gd name="connsiteX0" fmla="*/ 0 w 1407005"/>
                <a:gd name="connsiteY0" fmla="*/ 0 h 1119891"/>
                <a:gd name="connsiteX1" fmla="*/ 1407005 w 1407005"/>
                <a:gd name="connsiteY1" fmla="*/ 299022 h 1119891"/>
                <a:gd name="connsiteX2" fmla="*/ 1220447 w 1407005"/>
                <a:gd name="connsiteY2" fmla="*/ 1119891 h 1119891"/>
                <a:gd name="connsiteX3" fmla="*/ 0 w 1407005"/>
                <a:gd name="connsiteY3" fmla="*/ 0 h 1119891"/>
                <a:gd name="connsiteX0" fmla="*/ 0 w 1407005"/>
                <a:gd name="connsiteY0" fmla="*/ 0 h 1119891"/>
                <a:gd name="connsiteX1" fmla="*/ 1407005 w 1407005"/>
                <a:gd name="connsiteY1" fmla="*/ 299022 h 1119891"/>
                <a:gd name="connsiteX2" fmla="*/ 1220447 w 1407005"/>
                <a:gd name="connsiteY2" fmla="*/ 1119891 h 1119891"/>
                <a:gd name="connsiteX3" fmla="*/ 0 w 1407005"/>
                <a:gd name="connsiteY3" fmla="*/ 0 h 1119891"/>
                <a:gd name="connsiteX0" fmla="*/ 0 w 1407005"/>
                <a:gd name="connsiteY0" fmla="*/ 0 h 1179268"/>
                <a:gd name="connsiteX1" fmla="*/ 1407005 w 1407005"/>
                <a:gd name="connsiteY1" fmla="*/ 299022 h 1179268"/>
                <a:gd name="connsiteX2" fmla="*/ 1345138 w 1407005"/>
                <a:gd name="connsiteY2" fmla="*/ 1179268 h 1179268"/>
                <a:gd name="connsiteX3" fmla="*/ 0 w 1407005"/>
                <a:gd name="connsiteY3" fmla="*/ 0 h 1179268"/>
                <a:gd name="connsiteX0" fmla="*/ 0 w 1407005"/>
                <a:gd name="connsiteY0" fmla="*/ 0 h 1179268"/>
                <a:gd name="connsiteX1" fmla="*/ 1407005 w 1407005"/>
                <a:gd name="connsiteY1" fmla="*/ 299022 h 1179268"/>
                <a:gd name="connsiteX2" fmla="*/ 1345138 w 1407005"/>
                <a:gd name="connsiteY2" fmla="*/ 1179268 h 1179268"/>
                <a:gd name="connsiteX3" fmla="*/ 0 w 1407005"/>
                <a:gd name="connsiteY3" fmla="*/ 0 h 1179268"/>
                <a:gd name="connsiteX0" fmla="*/ 0 w 1407005"/>
                <a:gd name="connsiteY0" fmla="*/ 0 h 1191143"/>
                <a:gd name="connsiteX1" fmla="*/ 1407005 w 1407005"/>
                <a:gd name="connsiteY1" fmla="*/ 299022 h 1191143"/>
                <a:gd name="connsiteX2" fmla="*/ 1374827 w 1407005"/>
                <a:gd name="connsiteY2" fmla="*/ 1191143 h 1191143"/>
                <a:gd name="connsiteX3" fmla="*/ 0 w 1407005"/>
                <a:gd name="connsiteY3" fmla="*/ 0 h 1191143"/>
                <a:gd name="connsiteX0" fmla="*/ 0 w 1407005"/>
                <a:gd name="connsiteY0" fmla="*/ 0 h 1191143"/>
                <a:gd name="connsiteX1" fmla="*/ 1407005 w 1407005"/>
                <a:gd name="connsiteY1" fmla="*/ 299022 h 1191143"/>
                <a:gd name="connsiteX2" fmla="*/ 1374827 w 1407005"/>
                <a:gd name="connsiteY2" fmla="*/ 1191143 h 1191143"/>
                <a:gd name="connsiteX3" fmla="*/ 0 w 1407005"/>
                <a:gd name="connsiteY3" fmla="*/ 0 h 1191143"/>
                <a:gd name="connsiteX0" fmla="*/ 0 w 1407005"/>
                <a:gd name="connsiteY0" fmla="*/ 0 h 1191143"/>
                <a:gd name="connsiteX1" fmla="*/ 1407005 w 1407005"/>
                <a:gd name="connsiteY1" fmla="*/ 299022 h 1191143"/>
                <a:gd name="connsiteX2" fmla="*/ 1374827 w 1407005"/>
                <a:gd name="connsiteY2" fmla="*/ 1191143 h 1191143"/>
                <a:gd name="connsiteX3" fmla="*/ 0 w 1407005"/>
                <a:gd name="connsiteY3" fmla="*/ 0 h 1191143"/>
                <a:gd name="connsiteX0" fmla="*/ 0 w 1407005"/>
                <a:gd name="connsiteY0" fmla="*/ 0 h 1191143"/>
                <a:gd name="connsiteX1" fmla="*/ 1407005 w 1407005"/>
                <a:gd name="connsiteY1" fmla="*/ 299022 h 1191143"/>
                <a:gd name="connsiteX2" fmla="*/ 1374827 w 1407005"/>
                <a:gd name="connsiteY2" fmla="*/ 1191143 h 1191143"/>
                <a:gd name="connsiteX3" fmla="*/ 0 w 1407005"/>
                <a:gd name="connsiteY3" fmla="*/ 0 h 1191143"/>
                <a:gd name="connsiteX0" fmla="*/ 0 w 1407005"/>
                <a:gd name="connsiteY0" fmla="*/ 0 h 1185206"/>
                <a:gd name="connsiteX1" fmla="*/ 1407005 w 1407005"/>
                <a:gd name="connsiteY1" fmla="*/ 299022 h 1185206"/>
                <a:gd name="connsiteX2" fmla="*/ 1398578 w 1407005"/>
                <a:gd name="connsiteY2" fmla="*/ 1185206 h 1185206"/>
                <a:gd name="connsiteX3" fmla="*/ 0 w 1407005"/>
                <a:gd name="connsiteY3" fmla="*/ 0 h 1185206"/>
                <a:gd name="connsiteX0" fmla="*/ 0 w 1407005"/>
                <a:gd name="connsiteY0" fmla="*/ 0 h 1185206"/>
                <a:gd name="connsiteX1" fmla="*/ 1407005 w 1407005"/>
                <a:gd name="connsiteY1" fmla="*/ 299022 h 1185206"/>
                <a:gd name="connsiteX2" fmla="*/ 1398578 w 1407005"/>
                <a:gd name="connsiteY2" fmla="*/ 1185206 h 1185206"/>
                <a:gd name="connsiteX3" fmla="*/ 0 w 1407005"/>
                <a:gd name="connsiteY3" fmla="*/ 0 h 1185206"/>
                <a:gd name="connsiteX0" fmla="*/ 0 w 1407005"/>
                <a:gd name="connsiteY0" fmla="*/ 0 h 1185206"/>
                <a:gd name="connsiteX1" fmla="*/ 1407005 w 1407005"/>
                <a:gd name="connsiteY1" fmla="*/ 299022 h 1185206"/>
                <a:gd name="connsiteX2" fmla="*/ 1398578 w 1407005"/>
                <a:gd name="connsiteY2" fmla="*/ 1185206 h 1185206"/>
                <a:gd name="connsiteX3" fmla="*/ 0 w 1407005"/>
                <a:gd name="connsiteY3" fmla="*/ 0 h 1185206"/>
                <a:gd name="connsiteX0" fmla="*/ 0 w 1408052"/>
                <a:gd name="connsiteY0" fmla="*/ 0 h 1185206"/>
                <a:gd name="connsiteX1" fmla="*/ 1407005 w 1408052"/>
                <a:gd name="connsiteY1" fmla="*/ 299022 h 1185206"/>
                <a:gd name="connsiteX2" fmla="*/ 1398578 w 1408052"/>
                <a:gd name="connsiteY2" fmla="*/ 1185206 h 1185206"/>
                <a:gd name="connsiteX3" fmla="*/ 0 w 1408052"/>
                <a:gd name="connsiteY3" fmla="*/ 0 h 1185206"/>
                <a:gd name="connsiteX0" fmla="*/ 0 w 1523295"/>
                <a:gd name="connsiteY0" fmla="*/ 0 h 1143642"/>
                <a:gd name="connsiteX1" fmla="*/ 1407005 w 1523295"/>
                <a:gd name="connsiteY1" fmla="*/ 299022 h 1143642"/>
                <a:gd name="connsiteX2" fmla="*/ 1523269 w 1523295"/>
                <a:gd name="connsiteY2" fmla="*/ 1143642 h 1143642"/>
                <a:gd name="connsiteX3" fmla="*/ 0 w 1523295"/>
                <a:gd name="connsiteY3" fmla="*/ 0 h 1143642"/>
                <a:gd name="connsiteX0" fmla="*/ 0 w 1525299"/>
                <a:gd name="connsiteY0" fmla="*/ 0 h 1143642"/>
                <a:gd name="connsiteX1" fmla="*/ 1407005 w 1525299"/>
                <a:gd name="connsiteY1" fmla="*/ 299022 h 1143642"/>
                <a:gd name="connsiteX2" fmla="*/ 1523269 w 1525299"/>
                <a:gd name="connsiteY2" fmla="*/ 1143642 h 1143642"/>
                <a:gd name="connsiteX3" fmla="*/ 0 w 1525299"/>
                <a:gd name="connsiteY3" fmla="*/ 0 h 1143642"/>
                <a:gd name="connsiteX0" fmla="*/ 0 w 1525800"/>
                <a:gd name="connsiteY0" fmla="*/ 0 h 1143642"/>
                <a:gd name="connsiteX1" fmla="*/ 1407005 w 1525800"/>
                <a:gd name="connsiteY1" fmla="*/ 299022 h 1143642"/>
                <a:gd name="connsiteX2" fmla="*/ 1523269 w 1525800"/>
                <a:gd name="connsiteY2" fmla="*/ 1143642 h 1143642"/>
                <a:gd name="connsiteX3" fmla="*/ 0 w 1525800"/>
                <a:gd name="connsiteY3" fmla="*/ 0 h 1143642"/>
                <a:gd name="connsiteX0" fmla="*/ 0 w 1525800"/>
                <a:gd name="connsiteY0" fmla="*/ 0 h 1143642"/>
                <a:gd name="connsiteX1" fmla="*/ 1407005 w 1525800"/>
                <a:gd name="connsiteY1" fmla="*/ 299022 h 1143642"/>
                <a:gd name="connsiteX2" fmla="*/ 1523269 w 1525800"/>
                <a:gd name="connsiteY2" fmla="*/ 1143642 h 1143642"/>
                <a:gd name="connsiteX3" fmla="*/ 0 w 1525800"/>
                <a:gd name="connsiteY3" fmla="*/ 0 h 1143642"/>
                <a:gd name="connsiteX0" fmla="*/ 0 w 1523269"/>
                <a:gd name="connsiteY0" fmla="*/ 0 h 1143642"/>
                <a:gd name="connsiteX1" fmla="*/ 1407005 w 1523269"/>
                <a:gd name="connsiteY1" fmla="*/ 299022 h 1143642"/>
                <a:gd name="connsiteX2" fmla="*/ 1523269 w 1523269"/>
                <a:gd name="connsiteY2" fmla="*/ 1143642 h 1143642"/>
                <a:gd name="connsiteX3" fmla="*/ 0 w 1523269"/>
                <a:gd name="connsiteY3" fmla="*/ 0 h 1143642"/>
                <a:gd name="connsiteX0" fmla="*/ 0 w 1523269"/>
                <a:gd name="connsiteY0" fmla="*/ 0 h 1143642"/>
                <a:gd name="connsiteX1" fmla="*/ 1407005 w 1523269"/>
                <a:gd name="connsiteY1" fmla="*/ 299022 h 1143642"/>
                <a:gd name="connsiteX2" fmla="*/ 1523269 w 1523269"/>
                <a:gd name="connsiteY2" fmla="*/ 1143642 h 1143642"/>
                <a:gd name="connsiteX3" fmla="*/ 0 w 1523269"/>
                <a:gd name="connsiteY3" fmla="*/ 0 h 1143642"/>
                <a:gd name="connsiteX0" fmla="*/ 0 w 1511394"/>
                <a:gd name="connsiteY0" fmla="*/ 0 h 1131767"/>
                <a:gd name="connsiteX1" fmla="*/ 1407005 w 1511394"/>
                <a:gd name="connsiteY1" fmla="*/ 299022 h 1131767"/>
                <a:gd name="connsiteX2" fmla="*/ 1511394 w 1511394"/>
                <a:gd name="connsiteY2" fmla="*/ 1131767 h 1131767"/>
                <a:gd name="connsiteX3" fmla="*/ 0 w 1511394"/>
                <a:gd name="connsiteY3" fmla="*/ 0 h 1131767"/>
                <a:gd name="connsiteX0" fmla="*/ 0 w 1511394"/>
                <a:gd name="connsiteY0" fmla="*/ 0 h 1131767"/>
                <a:gd name="connsiteX1" fmla="*/ 1407005 w 1511394"/>
                <a:gd name="connsiteY1" fmla="*/ 299022 h 1131767"/>
                <a:gd name="connsiteX2" fmla="*/ 1511394 w 1511394"/>
                <a:gd name="connsiteY2" fmla="*/ 1131767 h 1131767"/>
                <a:gd name="connsiteX3" fmla="*/ 0 w 1511394"/>
                <a:gd name="connsiteY3" fmla="*/ 0 h 1131767"/>
                <a:gd name="connsiteX0" fmla="*/ 75 w 1579499"/>
                <a:gd name="connsiteY0" fmla="*/ 0 h 1285076"/>
                <a:gd name="connsiteX1" fmla="*/ 1407080 w 1579499"/>
                <a:gd name="connsiteY1" fmla="*/ 299022 h 1285076"/>
                <a:gd name="connsiteX2" fmla="*/ 1511469 w 1579499"/>
                <a:gd name="connsiteY2" fmla="*/ 1131767 h 1285076"/>
                <a:gd name="connsiteX3" fmla="*/ 1453252 w 1579499"/>
                <a:gd name="connsiteY3" fmla="*/ 1187576 h 1285076"/>
                <a:gd name="connsiteX4" fmla="*/ 75 w 1579499"/>
                <a:gd name="connsiteY4" fmla="*/ 0 h 1285076"/>
                <a:gd name="connsiteX0" fmla="*/ 75 w 1511469"/>
                <a:gd name="connsiteY0" fmla="*/ 0 h 1197192"/>
                <a:gd name="connsiteX1" fmla="*/ 1407080 w 1511469"/>
                <a:gd name="connsiteY1" fmla="*/ 299022 h 1197192"/>
                <a:gd name="connsiteX2" fmla="*/ 1511469 w 1511469"/>
                <a:gd name="connsiteY2" fmla="*/ 1131767 h 1197192"/>
                <a:gd name="connsiteX3" fmla="*/ 1453252 w 1511469"/>
                <a:gd name="connsiteY3" fmla="*/ 1187576 h 1197192"/>
                <a:gd name="connsiteX4" fmla="*/ 75 w 1511469"/>
                <a:gd name="connsiteY4" fmla="*/ 0 h 1197192"/>
                <a:gd name="connsiteX0" fmla="*/ 75 w 1511469"/>
                <a:gd name="connsiteY0" fmla="*/ 0 h 1187576"/>
                <a:gd name="connsiteX1" fmla="*/ 1407080 w 1511469"/>
                <a:gd name="connsiteY1" fmla="*/ 299022 h 1187576"/>
                <a:gd name="connsiteX2" fmla="*/ 1511469 w 1511469"/>
                <a:gd name="connsiteY2" fmla="*/ 1131767 h 1187576"/>
                <a:gd name="connsiteX3" fmla="*/ 1453252 w 1511469"/>
                <a:gd name="connsiteY3" fmla="*/ 1187576 h 1187576"/>
                <a:gd name="connsiteX4" fmla="*/ 75 w 1511469"/>
                <a:gd name="connsiteY4" fmla="*/ 0 h 1187576"/>
                <a:gd name="connsiteX0" fmla="*/ 0 w 1511394"/>
                <a:gd name="connsiteY0" fmla="*/ 0 h 1187576"/>
                <a:gd name="connsiteX1" fmla="*/ 1407005 w 1511394"/>
                <a:gd name="connsiteY1" fmla="*/ 299022 h 1187576"/>
                <a:gd name="connsiteX2" fmla="*/ 1511394 w 1511394"/>
                <a:gd name="connsiteY2" fmla="*/ 1131767 h 1187576"/>
                <a:gd name="connsiteX3" fmla="*/ 1453177 w 1511394"/>
                <a:gd name="connsiteY3" fmla="*/ 1187576 h 1187576"/>
                <a:gd name="connsiteX4" fmla="*/ 0 w 1511394"/>
                <a:gd name="connsiteY4" fmla="*/ 0 h 1187576"/>
                <a:gd name="connsiteX0" fmla="*/ 0 w 1511394"/>
                <a:gd name="connsiteY0" fmla="*/ 0 h 1187576"/>
                <a:gd name="connsiteX1" fmla="*/ 1407005 w 1511394"/>
                <a:gd name="connsiteY1" fmla="*/ 299022 h 1187576"/>
                <a:gd name="connsiteX2" fmla="*/ 1511394 w 1511394"/>
                <a:gd name="connsiteY2" fmla="*/ 1131767 h 1187576"/>
                <a:gd name="connsiteX3" fmla="*/ 1453177 w 1511394"/>
                <a:gd name="connsiteY3" fmla="*/ 1187576 h 1187576"/>
                <a:gd name="connsiteX4" fmla="*/ 0 w 1511394"/>
                <a:gd name="connsiteY4" fmla="*/ 0 h 1187576"/>
                <a:gd name="connsiteX0" fmla="*/ 0 w 1511394"/>
                <a:gd name="connsiteY0" fmla="*/ 0 h 1187576"/>
                <a:gd name="connsiteX1" fmla="*/ 1407005 w 1511394"/>
                <a:gd name="connsiteY1" fmla="*/ 299022 h 1187576"/>
                <a:gd name="connsiteX2" fmla="*/ 1511394 w 1511394"/>
                <a:gd name="connsiteY2" fmla="*/ 1131767 h 1187576"/>
                <a:gd name="connsiteX3" fmla="*/ 1453177 w 1511394"/>
                <a:gd name="connsiteY3" fmla="*/ 1187576 h 1187576"/>
                <a:gd name="connsiteX4" fmla="*/ 0 w 1511394"/>
                <a:gd name="connsiteY4" fmla="*/ 0 h 1187576"/>
                <a:gd name="connsiteX0" fmla="*/ 0 w 1511394"/>
                <a:gd name="connsiteY0" fmla="*/ 0 h 1187576"/>
                <a:gd name="connsiteX1" fmla="*/ 1407005 w 1511394"/>
                <a:gd name="connsiteY1" fmla="*/ 299022 h 1187576"/>
                <a:gd name="connsiteX2" fmla="*/ 1511394 w 1511394"/>
                <a:gd name="connsiteY2" fmla="*/ 1131767 h 1187576"/>
                <a:gd name="connsiteX3" fmla="*/ 1453177 w 1511394"/>
                <a:gd name="connsiteY3" fmla="*/ 1187576 h 1187576"/>
                <a:gd name="connsiteX4" fmla="*/ 0 w 1511394"/>
                <a:gd name="connsiteY4" fmla="*/ 0 h 1187576"/>
                <a:gd name="connsiteX0" fmla="*/ 0 w 1511394"/>
                <a:gd name="connsiteY0" fmla="*/ 0 h 1169763"/>
                <a:gd name="connsiteX1" fmla="*/ 1407005 w 1511394"/>
                <a:gd name="connsiteY1" fmla="*/ 299022 h 1169763"/>
                <a:gd name="connsiteX2" fmla="*/ 1511394 w 1511394"/>
                <a:gd name="connsiteY2" fmla="*/ 1131767 h 1169763"/>
                <a:gd name="connsiteX3" fmla="*/ 1447239 w 1511394"/>
                <a:gd name="connsiteY3" fmla="*/ 1169763 h 1169763"/>
                <a:gd name="connsiteX4" fmla="*/ 0 w 1511394"/>
                <a:gd name="connsiteY4" fmla="*/ 0 h 1169763"/>
                <a:gd name="connsiteX0" fmla="*/ 0 w 1493581"/>
                <a:gd name="connsiteY0" fmla="*/ 0 h 1169763"/>
                <a:gd name="connsiteX1" fmla="*/ 1407005 w 1493581"/>
                <a:gd name="connsiteY1" fmla="*/ 299022 h 1169763"/>
                <a:gd name="connsiteX2" fmla="*/ 1493581 w 1493581"/>
                <a:gd name="connsiteY2" fmla="*/ 1155518 h 1169763"/>
                <a:gd name="connsiteX3" fmla="*/ 1447239 w 1493581"/>
                <a:gd name="connsiteY3" fmla="*/ 1169763 h 1169763"/>
                <a:gd name="connsiteX4" fmla="*/ 0 w 1493581"/>
                <a:gd name="connsiteY4" fmla="*/ 0 h 1169763"/>
                <a:gd name="connsiteX0" fmla="*/ 0 w 1511394"/>
                <a:gd name="connsiteY0" fmla="*/ 0 h 1169763"/>
                <a:gd name="connsiteX1" fmla="*/ 1407005 w 1511394"/>
                <a:gd name="connsiteY1" fmla="*/ 299022 h 1169763"/>
                <a:gd name="connsiteX2" fmla="*/ 1511394 w 1511394"/>
                <a:gd name="connsiteY2" fmla="*/ 1131767 h 1169763"/>
                <a:gd name="connsiteX3" fmla="*/ 1447239 w 1511394"/>
                <a:gd name="connsiteY3" fmla="*/ 1169763 h 1169763"/>
                <a:gd name="connsiteX4" fmla="*/ 0 w 1511394"/>
                <a:gd name="connsiteY4" fmla="*/ 0 h 1169763"/>
                <a:gd name="connsiteX0" fmla="*/ 0 w 1511394"/>
                <a:gd name="connsiteY0" fmla="*/ 0 h 1169763"/>
                <a:gd name="connsiteX1" fmla="*/ 1407005 w 1511394"/>
                <a:gd name="connsiteY1" fmla="*/ 299022 h 1169763"/>
                <a:gd name="connsiteX2" fmla="*/ 1511394 w 1511394"/>
                <a:gd name="connsiteY2" fmla="*/ 1131767 h 1169763"/>
                <a:gd name="connsiteX3" fmla="*/ 1447239 w 1511394"/>
                <a:gd name="connsiteY3" fmla="*/ 1169763 h 1169763"/>
                <a:gd name="connsiteX4" fmla="*/ 0 w 1511394"/>
                <a:gd name="connsiteY4" fmla="*/ 0 h 1169763"/>
                <a:gd name="connsiteX0" fmla="*/ 0 w 1511394"/>
                <a:gd name="connsiteY0" fmla="*/ 0 h 1169763"/>
                <a:gd name="connsiteX1" fmla="*/ 1407005 w 1511394"/>
                <a:gd name="connsiteY1" fmla="*/ 299022 h 1169763"/>
                <a:gd name="connsiteX2" fmla="*/ 1511394 w 1511394"/>
                <a:gd name="connsiteY2" fmla="*/ 1131767 h 1169763"/>
                <a:gd name="connsiteX3" fmla="*/ 1447239 w 1511394"/>
                <a:gd name="connsiteY3" fmla="*/ 1169763 h 1169763"/>
                <a:gd name="connsiteX4" fmla="*/ 0 w 1511394"/>
                <a:gd name="connsiteY4" fmla="*/ 0 h 1169763"/>
                <a:gd name="connsiteX0" fmla="*/ 0 w 1511394"/>
                <a:gd name="connsiteY0" fmla="*/ 0 h 1169763"/>
                <a:gd name="connsiteX1" fmla="*/ 1400473 w 1511394"/>
                <a:gd name="connsiteY1" fmla="*/ 299022 h 1169763"/>
                <a:gd name="connsiteX2" fmla="*/ 1511394 w 1511394"/>
                <a:gd name="connsiteY2" fmla="*/ 1131767 h 1169763"/>
                <a:gd name="connsiteX3" fmla="*/ 1447239 w 1511394"/>
                <a:gd name="connsiteY3" fmla="*/ 1169763 h 1169763"/>
                <a:gd name="connsiteX4" fmla="*/ 0 w 1511394"/>
                <a:gd name="connsiteY4" fmla="*/ 0 h 1169763"/>
                <a:gd name="connsiteX0" fmla="*/ 0 w 1511394"/>
                <a:gd name="connsiteY0" fmla="*/ 0 h 1169763"/>
                <a:gd name="connsiteX1" fmla="*/ 1403738 w 1511394"/>
                <a:gd name="connsiteY1" fmla="*/ 299022 h 1169763"/>
                <a:gd name="connsiteX2" fmla="*/ 1511394 w 1511394"/>
                <a:gd name="connsiteY2" fmla="*/ 1131767 h 1169763"/>
                <a:gd name="connsiteX3" fmla="*/ 1447239 w 1511394"/>
                <a:gd name="connsiteY3" fmla="*/ 1169763 h 1169763"/>
                <a:gd name="connsiteX4" fmla="*/ 0 w 1511394"/>
                <a:gd name="connsiteY4" fmla="*/ 0 h 1169763"/>
                <a:gd name="connsiteX0" fmla="*/ 0 w 1511394"/>
                <a:gd name="connsiteY0" fmla="*/ 0 h 1169763"/>
                <a:gd name="connsiteX1" fmla="*/ 1407003 w 1511394"/>
                <a:gd name="connsiteY1" fmla="*/ 299022 h 1169763"/>
                <a:gd name="connsiteX2" fmla="*/ 1511394 w 1511394"/>
                <a:gd name="connsiteY2" fmla="*/ 1131767 h 1169763"/>
                <a:gd name="connsiteX3" fmla="*/ 1447239 w 1511394"/>
                <a:gd name="connsiteY3" fmla="*/ 1169763 h 1169763"/>
                <a:gd name="connsiteX4" fmla="*/ 0 w 1511394"/>
                <a:gd name="connsiteY4" fmla="*/ 0 h 11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1394" h="1169763">
                  <a:moveTo>
                    <a:pt x="0" y="0"/>
                  </a:moveTo>
                  <a:lnTo>
                    <a:pt x="1407003" y="299022"/>
                  </a:lnTo>
                  <a:cubicBezTo>
                    <a:pt x="1445868" y="630053"/>
                    <a:pt x="1465896" y="714205"/>
                    <a:pt x="1511394" y="1131767"/>
                  </a:cubicBezTo>
                  <a:cubicBezTo>
                    <a:pt x="1443261" y="1169858"/>
                    <a:pt x="1479445" y="1144636"/>
                    <a:pt x="1447239" y="1169763"/>
                  </a:cubicBezTo>
                  <a:cubicBezTo>
                    <a:pt x="987522" y="630813"/>
                    <a:pt x="48269" y="74581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30000"/>
                  </a:schemeClr>
                </a:gs>
                <a:gs pos="65000">
                  <a:schemeClr val="accent3"/>
                </a:gs>
                <a:gs pos="100000">
                  <a:schemeClr val="accent3"/>
                </a:gs>
              </a:gsLst>
              <a:lin ang="16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41A825B-137B-4115-B9DF-D2B2018AD776}"/>
              </a:ext>
            </a:extLst>
          </p:cNvPr>
          <p:cNvGrpSpPr/>
          <p:nvPr/>
        </p:nvGrpSpPr>
        <p:grpSpPr>
          <a:xfrm>
            <a:off x="904876" y="2810"/>
            <a:ext cx="3270450" cy="2812523"/>
            <a:chOff x="549524" y="2804"/>
            <a:chExt cx="2613602" cy="2812523"/>
          </a:xfrm>
        </p:grpSpPr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264A6680-D085-476A-8BFA-FBC6F1EC908D}"/>
                </a:ext>
              </a:extLst>
            </p:cNvPr>
            <p:cNvSpPr/>
            <p:nvPr/>
          </p:nvSpPr>
          <p:spPr>
            <a:xfrm>
              <a:off x="549524" y="2804"/>
              <a:ext cx="1412807" cy="1564768"/>
            </a:xfrm>
            <a:custGeom>
              <a:avLst/>
              <a:gdLst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0 w 1412807"/>
                <a:gd name="connsiteY3" fmla="*/ 2045803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13001 w 1412807"/>
                <a:gd name="connsiteY3" fmla="*/ 1452093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21669 w 1412807"/>
                <a:gd name="connsiteY3" fmla="*/ 1521432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13002 w 1412807"/>
                <a:gd name="connsiteY3" fmla="*/ 1534433 h 2045803"/>
                <a:gd name="connsiteX4" fmla="*/ 0 w 1412807"/>
                <a:gd name="connsiteY4" fmla="*/ 0 h 2045803"/>
                <a:gd name="connsiteX0" fmla="*/ 0 w 1412807"/>
                <a:gd name="connsiteY0" fmla="*/ 0 h 2045803"/>
                <a:gd name="connsiteX1" fmla="*/ 1412807 w 1412807"/>
                <a:gd name="connsiteY1" fmla="*/ 0 h 2045803"/>
                <a:gd name="connsiteX2" fmla="*/ 1412807 w 1412807"/>
                <a:gd name="connsiteY2" fmla="*/ 2045803 h 2045803"/>
                <a:gd name="connsiteX3" fmla="*/ 4335 w 1412807"/>
                <a:gd name="connsiteY3" fmla="*/ 1534433 h 2045803"/>
                <a:gd name="connsiteX4" fmla="*/ 0 w 1412807"/>
                <a:gd name="connsiteY4" fmla="*/ 0 h 2045803"/>
                <a:gd name="connsiteX0" fmla="*/ 0 w 1412807"/>
                <a:gd name="connsiteY0" fmla="*/ 0 h 1768449"/>
                <a:gd name="connsiteX1" fmla="*/ 1412807 w 1412807"/>
                <a:gd name="connsiteY1" fmla="*/ 0 h 1768449"/>
                <a:gd name="connsiteX2" fmla="*/ 1412807 w 1412807"/>
                <a:gd name="connsiteY2" fmla="*/ 1768449 h 1768449"/>
                <a:gd name="connsiteX3" fmla="*/ 4335 w 1412807"/>
                <a:gd name="connsiteY3" fmla="*/ 1534433 h 1768449"/>
                <a:gd name="connsiteX4" fmla="*/ 0 w 1412807"/>
                <a:gd name="connsiteY4" fmla="*/ 0 h 1768449"/>
                <a:gd name="connsiteX0" fmla="*/ 0 w 1412807"/>
                <a:gd name="connsiteY0" fmla="*/ 0 h 1564768"/>
                <a:gd name="connsiteX1" fmla="*/ 1412807 w 1412807"/>
                <a:gd name="connsiteY1" fmla="*/ 0 h 1564768"/>
                <a:gd name="connsiteX2" fmla="*/ 1412807 w 1412807"/>
                <a:gd name="connsiteY2" fmla="*/ 1564768 h 1564768"/>
                <a:gd name="connsiteX3" fmla="*/ 4335 w 1412807"/>
                <a:gd name="connsiteY3" fmla="*/ 1534433 h 1564768"/>
                <a:gd name="connsiteX4" fmla="*/ 0 w 1412807"/>
                <a:gd name="connsiteY4" fmla="*/ 0 h 1564768"/>
                <a:gd name="connsiteX0" fmla="*/ 0 w 1412807"/>
                <a:gd name="connsiteY0" fmla="*/ 0 h 1564768"/>
                <a:gd name="connsiteX1" fmla="*/ 1412807 w 1412807"/>
                <a:gd name="connsiteY1" fmla="*/ 0 h 1564768"/>
                <a:gd name="connsiteX2" fmla="*/ 1412807 w 1412807"/>
                <a:gd name="connsiteY2" fmla="*/ 1564768 h 1564768"/>
                <a:gd name="connsiteX3" fmla="*/ 8669 w 1412807"/>
                <a:gd name="connsiteY3" fmla="*/ 1192074 h 1564768"/>
                <a:gd name="connsiteX4" fmla="*/ 0 w 1412807"/>
                <a:gd name="connsiteY4" fmla="*/ 0 h 15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807" h="1564768">
                  <a:moveTo>
                    <a:pt x="0" y="0"/>
                  </a:moveTo>
                  <a:lnTo>
                    <a:pt x="1412807" y="0"/>
                  </a:lnTo>
                  <a:lnTo>
                    <a:pt x="1412807" y="1564768"/>
                  </a:lnTo>
                  <a:lnTo>
                    <a:pt x="8669" y="1192074"/>
                  </a:lnTo>
                  <a:cubicBezTo>
                    <a:pt x="5779" y="794716"/>
                    <a:pt x="2890" y="3973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D869972D-68EE-4852-AAF5-6B1BC6D5FEC8}"/>
                </a:ext>
              </a:extLst>
            </p:cNvPr>
            <p:cNvSpPr/>
            <p:nvPr/>
          </p:nvSpPr>
          <p:spPr>
            <a:xfrm>
              <a:off x="557203" y="1189502"/>
              <a:ext cx="2605923" cy="1625825"/>
            </a:xfrm>
            <a:custGeom>
              <a:avLst/>
              <a:gdLst>
                <a:gd name="connsiteX0" fmla="*/ 2814221 w 2814221"/>
                <a:gd name="connsiteY0" fmla="*/ 825624 h 825624"/>
                <a:gd name="connsiteX1" fmla="*/ 1411549 w 2814221"/>
                <a:gd name="connsiteY1" fmla="*/ 0 h 825624"/>
                <a:gd name="connsiteX2" fmla="*/ 0 w 2814221"/>
                <a:gd name="connsiteY2" fmla="*/ 0 h 825624"/>
                <a:gd name="connsiteX3" fmla="*/ 2814221 w 2814221"/>
                <a:gd name="connsiteY3" fmla="*/ 825624 h 825624"/>
                <a:gd name="connsiteX0" fmla="*/ 2857558 w 2857558"/>
                <a:gd name="connsiteY0" fmla="*/ 933965 h 933965"/>
                <a:gd name="connsiteX1" fmla="*/ 1411549 w 2857558"/>
                <a:gd name="connsiteY1" fmla="*/ 0 h 933965"/>
                <a:gd name="connsiteX2" fmla="*/ 0 w 2857558"/>
                <a:gd name="connsiteY2" fmla="*/ 0 h 933965"/>
                <a:gd name="connsiteX3" fmla="*/ 2857558 w 2857558"/>
                <a:gd name="connsiteY3" fmla="*/ 933965 h 933965"/>
                <a:gd name="connsiteX0" fmla="*/ 2857558 w 2857558"/>
                <a:gd name="connsiteY0" fmla="*/ 933965 h 933965"/>
                <a:gd name="connsiteX1" fmla="*/ 1411549 w 2857558"/>
                <a:gd name="connsiteY1" fmla="*/ 0 h 933965"/>
                <a:gd name="connsiteX2" fmla="*/ 0 w 2857558"/>
                <a:gd name="connsiteY2" fmla="*/ 0 h 933965"/>
                <a:gd name="connsiteX3" fmla="*/ 2857558 w 2857558"/>
                <a:gd name="connsiteY3" fmla="*/ 933965 h 933965"/>
                <a:gd name="connsiteX0" fmla="*/ 2857558 w 2857558"/>
                <a:gd name="connsiteY0" fmla="*/ 933965 h 933965"/>
                <a:gd name="connsiteX1" fmla="*/ 1411549 w 2857558"/>
                <a:gd name="connsiteY1" fmla="*/ 0 h 933965"/>
                <a:gd name="connsiteX2" fmla="*/ 0 w 2857558"/>
                <a:gd name="connsiteY2" fmla="*/ 0 h 933965"/>
                <a:gd name="connsiteX3" fmla="*/ 2857558 w 2857558"/>
                <a:gd name="connsiteY3" fmla="*/ 933965 h 933965"/>
                <a:gd name="connsiteX0" fmla="*/ 2857558 w 2959190"/>
                <a:gd name="connsiteY0" fmla="*/ 933965 h 944130"/>
                <a:gd name="connsiteX1" fmla="*/ 2240453 w 2959190"/>
                <a:gd name="connsiteY1" fmla="*/ 493532 h 944130"/>
                <a:gd name="connsiteX2" fmla="*/ 1411549 w 2959190"/>
                <a:gd name="connsiteY2" fmla="*/ 0 h 944130"/>
                <a:gd name="connsiteX3" fmla="*/ 0 w 2959190"/>
                <a:gd name="connsiteY3" fmla="*/ 0 h 944130"/>
                <a:gd name="connsiteX4" fmla="*/ 2857558 w 2959190"/>
                <a:gd name="connsiteY4" fmla="*/ 933965 h 944130"/>
                <a:gd name="connsiteX0" fmla="*/ 2857558 w 2960905"/>
                <a:gd name="connsiteY0" fmla="*/ 933965 h 944027"/>
                <a:gd name="connsiteX1" fmla="*/ 2257787 w 2960905"/>
                <a:gd name="connsiteY1" fmla="*/ 489198 h 944027"/>
                <a:gd name="connsiteX2" fmla="*/ 1411549 w 2960905"/>
                <a:gd name="connsiteY2" fmla="*/ 0 h 944027"/>
                <a:gd name="connsiteX3" fmla="*/ 0 w 2960905"/>
                <a:gd name="connsiteY3" fmla="*/ 0 h 944027"/>
                <a:gd name="connsiteX4" fmla="*/ 2857558 w 2960905"/>
                <a:gd name="connsiteY4" fmla="*/ 933965 h 944027"/>
                <a:gd name="connsiteX0" fmla="*/ 2857558 w 2960905"/>
                <a:gd name="connsiteY0" fmla="*/ 933965 h 944027"/>
                <a:gd name="connsiteX1" fmla="*/ 2257787 w 2960905"/>
                <a:gd name="connsiteY1" fmla="*/ 489198 h 944027"/>
                <a:gd name="connsiteX2" fmla="*/ 1411549 w 2960905"/>
                <a:gd name="connsiteY2" fmla="*/ 0 h 944027"/>
                <a:gd name="connsiteX3" fmla="*/ 0 w 2960905"/>
                <a:gd name="connsiteY3" fmla="*/ 0 h 944027"/>
                <a:gd name="connsiteX4" fmla="*/ 2857558 w 2960905"/>
                <a:gd name="connsiteY4" fmla="*/ 933965 h 944027"/>
                <a:gd name="connsiteX0" fmla="*/ 2857558 w 2960905"/>
                <a:gd name="connsiteY0" fmla="*/ 933965 h 944027"/>
                <a:gd name="connsiteX1" fmla="*/ 2257787 w 2960905"/>
                <a:gd name="connsiteY1" fmla="*/ 489198 h 944027"/>
                <a:gd name="connsiteX2" fmla="*/ 1411549 w 2960905"/>
                <a:gd name="connsiteY2" fmla="*/ 0 h 944027"/>
                <a:gd name="connsiteX3" fmla="*/ 0 w 2960905"/>
                <a:gd name="connsiteY3" fmla="*/ 0 h 944027"/>
                <a:gd name="connsiteX4" fmla="*/ 2857558 w 2960905"/>
                <a:gd name="connsiteY4" fmla="*/ 933965 h 944027"/>
                <a:gd name="connsiteX0" fmla="*/ 2857558 w 2857558"/>
                <a:gd name="connsiteY0" fmla="*/ 933965 h 933965"/>
                <a:gd name="connsiteX1" fmla="*/ 2257787 w 2857558"/>
                <a:gd name="connsiteY1" fmla="*/ 489198 h 933965"/>
                <a:gd name="connsiteX2" fmla="*/ 1411549 w 2857558"/>
                <a:gd name="connsiteY2" fmla="*/ 0 h 933965"/>
                <a:gd name="connsiteX3" fmla="*/ 0 w 2857558"/>
                <a:gd name="connsiteY3" fmla="*/ 0 h 933965"/>
                <a:gd name="connsiteX4" fmla="*/ 2857558 w 2857558"/>
                <a:gd name="connsiteY4" fmla="*/ 933965 h 933965"/>
                <a:gd name="connsiteX0" fmla="*/ 2857558 w 2857558"/>
                <a:gd name="connsiteY0" fmla="*/ 933965 h 933965"/>
                <a:gd name="connsiteX1" fmla="*/ 2257787 w 2857558"/>
                <a:gd name="connsiteY1" fmla="*/ 489198 h 933965"/>
                <a:gd name="connsiteX2" fmla="*/ 1411549 w 2857558"/>
                <a:gd name="connsiteY2" fmla="*/ 0 h 933965"/>
                <a:gd name="connsiteX3" fmla="*/ 0 w 2857558"/>
                <a:gd name="connsiteY3" fmla="*/ 0 h 933965"/>
                <a:gd name="connsiteX4" fmla="*/ 2857558 w 2857558"/>
                <a:gd name="connsiteY4" fmla="*/ 933965 h 933965"/>
                <a:gd name="connsiteX0" fmla="*/ 2857558 w 2857558"/>
                <a:gd name="connsiteY0" fmla="*/ 933965 h 933965"/>
                <a:gd name="connsiteX1" fmla="*/ 2257787 w 2857558"/>
                <a:gd name="connsiteY1" fmla="*/ 489198 h 933965"/>
                <a:gd name="connsiteX2" fmla="*/ 1411549 w 2857558"/>
                <a:gd name="connsiteY2" fmla="*/ 0 h 933965"/>
                <a:gd name="connsiteX3" fmla="*/ 0 w 2857558"/>
                <a:gd name="connsiteY3" fmla="*/ 0 h 933965"/>
                <a:gd name="connsiteX4" fmla="*/ 2857558 w 2857558"/>
                <a:gd name="connsiteY4" fmla="*/ 933965 h 933965"/>
                <a:gd name="connsiteX0" fmla="*/ 2857558 w 2857558"/>
                <a:gd name="connsiteY0" fmla="*/ 933965 h 933965"/>
                <a:gd name="connsiteX1" fmla="*/ 2257787 w 2857558"/>
                <a:gd name="connsiteY1" fmla="*/ 489198 h 933965"/>
                <a:gd name="connsiteX2" fmla="*/ 1411549 w 2857558"/>
                <a:gd name="connsiteY2" fmla="*/ 0 h 933965"/>
                <a:gd name="connsiteX3" fmla="*/ 0 w 2857558"/>
                <a:gd name="connsiteY3" fmla="*/ 0 h 933965"/>
                <a:gd name="connsiteX4" fmla="*/ 2857558 w 2857558"/>
                <a:gd name="connsiteY4" fmla="*/ 933965 h 933965"/>
                <a:gd name="connsiteX0" fmla="*/ 2857558 w 2857558"/>
                <a:gd name="connsiteY0" fmla="*/ 933965 h 933965"/>
                <a:gd name="connsiteX1" fmla="*/ 2257787 w 2857558"/>
                <a:gd name="connsiteY1" fmla="*/ 489198 h 933965"/>
                <a:gd name="connsiteX2" fmla="*/ 1411549 w 2857558"/>
                <a:gd name="connsiteY2" fmla="*/ 0 h 933965"/>
                <a:gd name="connsiteX3" fmla="*/ 0 w 2857558"/>
                <a:gd name="connsiteY3" fmla="*/ 0 h 933965"/>
                <a:gd name="connsiteX4" fmla="*/ 2857558 w 2857558"/>
                <a:gd name="connsiteY4" fmla="*/ 933965 h 933965"/>
                <a:gd name="connsiteX0" fmla="*/ 2857558 w 2857558"/>
                <a:gd name="connsiteY0" fmla="*/ 933965 h 933965"/>
                <a:gd name="connsiteX1" fmla="*/ 2301124 w 2857558"/>
                <a:gd name="connsiteY1" fmla="*/ 519534 h 933965"/>
                <a:gd name="connsiteX2" fmla="*/ 1411549 w 2857558"/>
                <a:gd name="connsiteY2" fmla="*/ 0 h 933965"/>
                <a:gd name="connsiteX3" fmla="*/ 0 w 2857558"/>
                <a:gd name="connsiteY3" fmla="*/ 0 h 933965"/>
                <a:gd name="connsiteX4" fmla="*/ 2857558 w 2857558"/>
                <a:gd name="connsiteY4" fmla="*/ 933965 h 933965"/>
                <a:gd name="connsiteX0" fmla="*/ 2874892 w 2874892"/>
                <a:gd name="connsiteY0" fmla="*/ 955633 h 955633"/>
                <a:gd name="connsiteX1" fmla="*/ 2301124 w 2874892"/>
                <a:gd name="connsiteY1" fmla="*/ 519534 h 955633"/>
                <a:gd name="connsiteX2" fmla="*/ 1411549 w 2874892"/>
                <a:gd name="connsiteY2" fmla="*/ 0 h 955633"/>
                <a:gd name="connsiteX3" fmla="*/ 0 w 2874892"/>
                <a:gd name="connsiteY3" fmla="*/ 0 h 955633"/>
                <a:gd name="connsiteX4" fmla="*/ 2874892 w 2874892"/>
                <a:gd name="connsiteY4" fmla="*/ 955633 h 955633"/>
                <a:gd name="connsiteX0" fmla="*/ 2874892 w 2874892"/>
                <a:gd name="connsiteY0" fmla="*/ 955633 h 955633"/>
                <a:gd name="connsiteX1" fmla="*/ 2301124 w 2874892"/>
                <a:gd name="connsiteY1" fmla="*/ 519534 h 955633"/>
                <a:gd name="connsiteX2" fmla="*/ 1411549 w 2874892"/>
                <a:gd name="connsiteY2" fmla="*/ 0 h 955633"/>
                <a:gd name="connsiteX3" fmla="*/ 0 w 2874892"/>
                <a:gd name="connsiteY3" fmla="*/ 0 h 955633"/>
                <a:gd name="connsiteX4" fmla="*/ 2874892 w 2874892"/>
                <a:gd name="connsiteY4" fmla="*/ 955633 h 955633"/>
                <a:gd name="connsiteX0" fmla="*/ 2874892 w 2874892"/>
                <a:gd name="connsiteY0" fmla="*/ 955633 h 955633"/>
                <a:gd name="connsiteX1" fmla="*/ 2175448 w 2874892"/>
                <a:gd name="connsiteY1" fmla="*/ 432861 h 955633"/>
                <a:gd name="connsiteX2" fmla="*/ 1411549 w 2874892"/>
                <a:gd name="connsiteY2" fmla="*/ 0 h 955633"/>
                <a:gd name="connsiteX3" fmla="*/ 0 w 2874892"/>
                <a:gd name="connsiteY3" fmla="*/ 0 h 955633"/>
                <a:gd name="connsiteX4" fmla="*/ 2874892 w 2874892"/>
                <a:gd name="connsiteY4" fmla="*/ 955633 h 955633"/>
                <a:gd name="connsiteX0" fmla="*/ 2874892 w 2874892"/>
                <a:gd name="connsiteY0" fmla="*/ 955633 h 955633"/>
                <a:gd name="connsiteX1" fmla="*/ 2175448 w 2874892"/>
                <a:gd name="connsiteY1" fmla="*/ 432861 h 955633"/>
                <a:gd name="connsiteX2" fmla="*/ 1411549 w 2874892"/>
                <a:gd name="connsiteY2" fmla="*/ 0 h 955633"/>
                <a:gd name="connsiteX3" fmla="*/ 0 w 2874892"/>
                <a:gd name="connsiteY3" fmla="*/ 0 h 955633"/>
                <a:gd name="connsiteX4" fmla="*/ 2874892 w 2874892"/>
                <a:gd name="connsiteY4" fmla="*/ 955633 h 955633"/>
                <a:gd name="connsiteX0" fmla="*/ 2874892 w 2874892"/>
                <a:gd name="connsiteY0" fmla="*/ 1198318 h 1198318"/>
                <a:gd name="connsiteX1" fmla="*/ 2175448 w 2874892"/>
                <a:gd name="connsiteY1" fmla="*/ 675546 h 1198318"/>
                <a:gd name="connsiteX2" fmla="*/ 1402882 w 2874892"/>
                <a:gd name="connsiteY2" fmla="*/ 0 h 1198318"/>
                <a:gd name="connsiteX3" fmla="*/ 0 w 2874892"/>
                <a:gd name="connsiteY3" fmla="*/ 242685 h 1198318"/>
                <a:gd name="connsiteX4" fmla="*/ 2874892 w 2874892"/>
                <a:gd name="connsiteY4" fmla="*/ 1198318 h 1198318"/>
                <a:gd name="connsiteX0" fmla="*/ 2874892 w 2874892"/>
                <a:gd name="connsiteY0" fmla="*/ 1198318 h 1198318"/>
                <a:gd name="connsiteX1" fmla="*/ 2175448 w 2874892"/>
                <a:gd name="connsiteY1" fmla="*/ 675546 h 1198318"/>
                <a:gd name="connsiteX2" fmla="*/ 1402882 w 2874892"/>
                <a:gd name="connsiteY2" fmla="*/ 0 h 1198318"/>
                <a:gd name="connsiteX3" fmla="*/ 0 w 2874892"/>
                <a:gd name="connsiteY3" fmla="*/ 242685 h 1198318"/>
                <a:gd name="connsiteX4" fmla="*/ 2874892 w 2874892"/>
                <a:gd name="connsiteY4" fmla="*/ 1198318 h 1198318"/>
                <a:gd name="connsiteX0" fmla="*/ 2874892 w 2874892"/>
                <a:gd name="connsiteY0" fmla="*/ 1198318 h 1198318"/>
                <a:gd name="connsiteX1" fmla="*/ 2175448 w 2874892"/>
                <a:gd name="connsiteY1" fmla="*/ 692880 h 1198318"/>
                <a:gd name="connsiteX2" fmla="*/ 1402882 w 2874892"/>
                <a:gd name="connsiteY2" fmla="*/ 0 h 1198318"/>
                <a:gd name="connsiteX3" fmla="*/ 0 w 2874892"/>
                <a:gd name="connsiteY3" fmla="*/ 242685 h 1198318"/>
                <a:gd name="connsiteX4" fmla="*/ 2874892 w 2874892"/>
                <a:gd name="connsiteY4" fmla="*/ 1198318 h 1198318"/>
                <a:gd name="connsiteX0" fmla="*/ 2874892 w 2874892"/>
                <a:gd name="connsiteY0" fmla="*/ 1198318 h 1198318"/>
                <a:gd name="connsiteX1" fmla="*/ 2175448 w 2874892"/>
                <a:gd name="connsiteY1" fmla="*/ 692880 h 1198318"/>
                <a:gd name="connsiteX2" fmla="*/ 1402882 w 2874892"/>
                <a:gd name="connsiteY2" fmla="*/ 0 h 1198318"/>
                <a:gd name="connsiteX3" fmla="*/ 0 w 2874892"/>
                <a:gd name="connsiteY3" fmla="*/ 242685 h 1198318"/>
                <a:gd name="connsiteX4" fmla="*/ 2874892 w 2874892"/>
                <a:gd name="connsiteY4" fmla="*/ 1198318 h 1198318"/>
                <a:gd name="connsiteX0" fmla="*/ 2874892 w 2874892"/>
                <a:gd name="connsiteY0" fmla="*/ 1198318 h 1198318"/>
                <a:gd name="connsiteX1" fmla="*/ 2158113 w 2874892"/>
                <a:gd name="connsiteY1" fmla="*/ 710215 h 1198318"/>
                <a:gd name="connsiteX2" fmla="*/ 1402882 w 2874892"/>
                <a:gd name="connsiteY2" fmla="*/ 0 h 1198318"/>
                <a:gd name="connsiteX3" fmla="*/ 0 w 2874892"/>
                <a:gd name="connsiteY3" fmla="*/ 242685 h 1198318"/>
                <a:gd name="connsiteX4" fmla="*/ 2874892 w 2874892"/>
                <a:gd name="connsiteY4" fmla="*/ 1198318 h 1198318"/>
                <a:gd name="connsiteX0" fmla="*/ 2874892 w 2874892"/>
                <a:gd name="connsiteY0" fmla="*/ 1198318 h 1198318"/>
                <a:gd name="connsiteX1" fmla="*/ 2158113 w 2874892"/>
                <a:gd name="connsiteY1" fmla="*/ 710215 h 1198318"/>
                <a:gd name="connsiteX2" fmla="*/ 1402882 w 2874892"/>
                <a:gd name="connsiteY2" fmla="*/ 0 h 1198318"/>
                <a:gd name="connsiteX3" fmla="*/ 0 w 2874892"/>
                <a:gd name="connsiteY3" fmla="*/ 242685 h 1198318"/>
                <a:gd name="connsiteX4" fmla="*/ 2874892 w 2874892"/>
                <a:gd name="connsiteY4" fmla="*/ 1198318 h 1198318"/>
                <a:gd name="connsiteX0" fmla="*/ 2874892 w 2874892"/>
                <a:gd name="connsiteY0" fmla="*/ 1198318 h 1198318"/>
                <a:gd name="connsiteX1" fmla="*/ 2158113 w 2874892"/>
                <a:gd name="connsiteY1" fmla="*/ 710215 h 1198318"/>
                <a:gd name="connsiteX2" fmla="*/ 1402882 w 2874892"/>
                <a:gd name="connsiteY2" fmla="*/ 0 h 1198318"/>
                <a:gd name="connsiteX3" fmla="*/ 0 w 2874892"/>
                <a:gd name="connsiteY3" fmla="*/ 242685 h 1198318"/>
                <a:gd name="connsiteX4" fmla="*/ 2874892 w 2874892"/>
                <a:gd name="connsiteY4" fmla="*/ 1198318 h 1198318"/>
                <a:gd name="connsiteX0" fmla="*/ 2900894 w 2900894"/>
                <a:gd name="connsiteY0" fmla="*/ 1467004 h 1467004"/>
                <a:gd name="connsiteX1" fmla="*/ 2184115 w 2900894"/>
                <a:gd name="connsiteY1" fmla="*/ 978901 h 1467004"/>
                <a:gd name="connsiteX2" fmla="*/ 1428884 w 2900894"/>
                <a:gd name="connsiteY2" fmla="*/ 268686 h 1467004"/>
                <a:gd name="connsiteX3" fmla="*/ 0 w 2900894"/>
                <a:gd name="connsiteY3" fmla="*/ 0 h 1467004"/>
                <a:gd name="connsiteX4" fmla="*/ 2900894 w 2900894"/>
                <a:gd name="connsiteY4" fmla="*/ 1467004 h 1467004"/>
                <a:gd name="connsiteX0" fmla="*/ 2866225 w 2866225"/>
                <a:gd name="connsiteY0" fmla="*/ 1462670 h 1462670"/>
                <a:gd name="connsiteX1" fmla="*/ 2149446 w 2866225"/>
                <a:gd name="connsiteY1" fmla="*/ 974567 h 1462670"/>
                <a:gd name="connsiteX2" fmla="*/ 1394215 w 2866225"/>
                <a:gd name="connsiteY2" fmla="*/ 264352 h 1462670"/>
                <a:gd name="connsiteX3" fmla="*/ 0 w 2866225"/>
                <a:gd name="connsiteY3" fmla="*/ 0 h 1462670"/>
                <a:gd name="connsiteX4" fmla="*/ 2866225 w 2866225"/>
                <a:gd name="connsiteY4" fmla="*/ 1462670 h 1462670"/>
                <a:gd name="connsiteX0" fmla="*/ 2879226 w 2879226"/>
                <a:gd name="connsiteY0" fmla="*/ 1462670 h 1462670"/>
                <a:gd name="connsiteX1" fmla="*/ 2162447 w 2879226"/>
                <a:gd name="connsiteY1" fmla="*/ 974567 h 1462670"/>
                <a:gd name="connsiteX2" fmla="*/ 1407216 w 2879226"/>
                <a:gd name="connsiteY2" fmla="*/ 264352 h 1462670"/>
                <a:gd name="connsiteX3" fmla="*/ 0 w 2879226"/>
                <a:gd name="connsiteY3" fmla="*/ 0 h 1462670"/>
                <a:gd name="connsiteX4" fmla="*/ 2879226 w 2879226"/>
                <a:gd name="connsiteY4" fmla="*/ 1462670 h 1462670"/>
                <a:gd name="connsiteX0" fmla="*/ 2879226 w 2879226"/>
                <a:gd name="connsiteY0" fmla="*/ 1462670 h 1462670"/>
                <a:gd name="connsiteX1" fmla="*/ 2162447 w 2879226"/>
                <a:gd name="connsiteY1" fmla="*/ 974567 h 1462670"/>
                <a:gd name="connsiteX2" fmla="*/ 1407216 w 2879226"/>
                <a:gd name="connsiteY2" fmla="*/ 264352 h 1462670"/>
                <a:gd name="connsiteX3" fmla="*/ 0 w 2879226"/>
                <a:gd name="connsiteY3" fmla="*/ 0 h 1462670"/>
                <a:gd name="connsiteX4" fmla="*/ 2879226 w 2879226"/>
                <a:gd name="connsiteY4" fmla="*/ 1462670 h 1462670"/>
                <a:gd name="connsiteX0" fmla="*/ 2879226 w 2879226"/>
                <a:gd name="connsiteY0" fmla="*/ 1462670 h 1462670"/>
                <a:gd name="connsiteX1" fmla="*/ 2162447 w 2879226"/>
                <a:gd name="connsiteY1" fmla="*/ 974567 h 1462670"/>
                <a:gd name="connsiteX2" fmla="*/ 1407216 w 2879226"/>
                <a:gd name="connsiteY2" fmla="*/ 264352 h 1462670"/>
                <a:gd name="connsiteX3" fmla="*/ 0 w 2879226"/>
                <a:gd name="connsiteY3" fmla="*/ 0 h 1462670"/>
                <a:gd name="connsiteX4" fmla="*/ 2879226 w 2879226"/>
                <a:gd name="connsiteY4" fmla="*/ 1462670 h 1462670"/>
                <a:gd name="connsiteX0" fmla="*/ 2879226 w 2879226"/>
                <a:gd name="connsiteY0" fmla="*/ 1462670 h 1462670"/>
                <a:gd name="connsiteX1" fmla="*/ 2162447 w 2879226"/>
                <a:gd name="connsiteY1" fmla="*/ 974567 h 1462670"/>
                <a:gd name="connsiteX2" fmla="*/ 1407216 w 2879226"/>
                <a:gd name="connsiteY2" fmla="*/ 264352 h 1462670"/>
                <a:gd name="connsiteX3" fmla="*/ 0 w 2879226"/>
                <a:gd name="connsiteY3" fmla="*/ 0 h 1462670"/>
                <a:gd name="connsiteX4" fmla="*/ 2879226 w 2879226"/>
                <a:gd name="connsiteY4" fmla="*/ 1462670 h 1462670"/>
                <a:gd name="connsiteX0" fmla="*/ 2601873 w 2601873"/>
                <a:gd name="connsiteY0" fmla="*/ 1310992 h 1310992"/>
                <a:gd name="connsiteX1" fmla="*/ 2162447 w 2601873"/>
                <a:gd name="connsiteY1" fmla="*/ 974567 h 1310992"/>
                <a:gd name="connsiteX2" fmla="*/ 1407216 w 2601873"/>
                <a:gd name="connsiteY2" fmla="*/ 264352 h 1310992"/>
                <a:gd name="connsiteX3" fmla="*/ 0 w 2601873"/>
                <a:gd name="connsiteY3" fmla="*/ 0 h 1310992"/>
                <a:gd name="connsiteX4" fmla="*/ 2601873 w 2601873"/>
                <a:gd name="connsiteY4" fmla="*/ 1310992 h 1310992"/>
                <a:gd name="connsiteX0" fmla="*/ 2601873 w 2601873"/>
                <a:gd name="connsiteY0" fmla="*/ 1310992 h 1310992"/>
                <a:gd name="connsiteX1" fmla="*/ 2162447 w 2601873"/>
                <a:gd name="connsiteY1" fmla="*/ 974567 h 1310992"/>
                <a:gd name="connsiteX2" fmla="*/ 1407216 w 2601873"/>
                <a:gd name="connsiteY2" fmla="*/ 264352 h 1310992"/>
                <a:gd name="connsiteX3" fmla="*/ 0 w 2601873"/>
                <a:gd name="connsiteY3" fmla="*/ 0 h 1310992"/>
                <a:gd name="connsiteX4" fmla="*/ 2601873 w 2601873"/>
                <a:gd name="connsiteY4" fmla="*/ 1310992 h 1310992"/>
                <a:gd name="connsiteX0" fmla="*/ 2601873 w 2637152"/>
                <a:gd name="connsiteY0" fmla="*/ 1310992 h 1312603"/>
                <a:gd name="connsiteX1" fmla="*/ 1407216 w 2637152"/>
                <a:gd name="connsiteY1" fmla="*/ 264352 h 1312603"/>
                <a:gd name="connsiteX2" fmla="*/ 0 w 2637152"/>
                <a:gd name="connsiteY2" fmla="*/ 0 h 1312603"/>
                <a:gd name="connsiteX3" fmla="*/ 2601873 w 2637152"/>
                <a:gd name="connsiteY3" fmla="*/ 1310992 h 1312603"/>
                <a:gd name="connsiteX0" fmla="*/ 2601873 w 2628373"/>
                <a:gd name="connsiteY0" fmla="*/ 1310992 h 1313169"/>
                <a:gd name="connsiteX1" fmla="*/ 1407216 w 2628373"/>
                <a:gd name="connsiteY1" fmla="*/ 264352 h 1313169"/>
                <a:gd name="connsiteX2" fmla="*/ 0 w 2628373"/>
                <a:gd name="connsiteY2" fmla="*/ 0 h 1313169"/>
                <a:gd name="connsiteX3" fmla="*/ 2601873 w 2628373"/>
                <a:gd name="connsiteY3" fmla="*/ 1310992 h 1313169"/>
                <a:gd name="connsiteX0" fmla="*/ 2601873 w 2601873"/>
                <a:gd name="connsiteY0" fmla="*/ 1310992 h 1310992"/>
                <a:gd name="connsiteX1" fmla="*/ 1407216 w 2601873"/>
                <a:gd name="connsiteY1" fmla="*/ 264352 h 1310992"/>
                <a:gd name="connsiteX2" fmla="*/ 0 w 2601873"/>
                <a:gd name="connsiteY2" fmla="*/ 0 h 1310992"/>
                <a:gd name="connsiteX3" fmla="*/ 2601873 w 2601873"/>
                <a:gd name="connsiteY3" fmla="*/ 1310992 h 1310992"/>
                <a:gd name="connsiteX0" fmla="*/ 2593206 w 2593206"/>
                <a:gd name="connsiteY0" fmla="*/ 1644683 h 1644683"/>
                <a:gd name="connsiteX1" fmla="*/ 1398549 w 2593206"/>
                <a:gd name="connsiteY1" fmla="*/ 598043 h 1644683"/>
                <a:gd name="connsiteX2" fmla="*/ 0 w 2593206"/>
                <a:gd name="connsiteY2" fmla="*/ 0 h 1644683"/>
                <a:gd name="connsiteX3" fmla="*/ 2593206 w 2593206"/>
                <a:gd name="connsiteY3" fmla="*/ 1644683 h 1644683"/>
                <a:gd name="connsiteX0" fmla="*/ 2593206 w 2593206"/>
                <a:gd name="connsiteY0" fmla="*/ 1644683 h 1644683"/>
                <a:gd name="connsiteX1" fmla="*/ 1381215 w 2593206"/>
                <a:gd name="connsiteY1" fmla="*/ 372693 h 1644683"/>
                <a:gd name="connsiteX2" fmla="*/ 0 w 2593206"/>
                <a:gd name="connsiteY2" fmla="*/ 0 h 1644683"/>
                <a:gd name="connsiteX3" fmla="*/ 2593206 w 2593206"/>
                <a:gd name="connsiteY3" fmla="*/ 1644683 h 1644683"/>
                <a:gd name="connsiteX0" fmla="*/ 2593206 w 2593206"/>
                <a:gd name="connsiteY0" fmla="*/ 1644683 h 1644683"/>
                <a:gd name="connsiteX1" fmla="*/ 1381215 w 2593206"/>
                <a:gd name="connsiteY1" fmla="*/ 372693 h 1644683"/>
                <a:gd name="connsiteX2" fmla="*/ 0 w 2593206"/>
                <a:gd name="connsiteY2" fmla="*/ 0 h 1644683"/>
                <a:gd name="connsiteX3" fmla="*/ 2593206 w 2593206"/>
                <a:gd name="connsiteY3" fmla="*/ 1644683 h 1644683"/>
                <a:gd name="connsiteX0" fmla="*/ 2593206 w 2593206"/>
                <a:gd name="connsiteY0" fmla="*/ 1644683 h 1644683"/>
                <a:gd name="connsiteX1" fmla="*/ 1398550 w 2593206"/>
                <a:gd name="connsiteY1" fmla="*/ 377027 h 1644683"/>
                <a:gd name="connsiteX2" fmla="*/ 0 w 2593206"/>
                <a:gd name="connsiteY2" fmla="*/ 0 h 1644683"/>
                <a:gd name="connsiteX3" fmla="*/ 2593206 w 2593206"/>
                <a:gd name="connsiteY3" fmla="*/ 1644683 h 1644683"/>
                <a:gd name="connsiteX0" fmla="*/ 2593206 w 2593206"/>
                <a:gd name="connsiteY0" fmla="*/ 1644683 h 1644683"/>
                <a:gd name="connsiteX1" fmla="*/ 1398550 w 2593206"/>
                <a:gd name="connsiteY1" fmla="*/ 377027 h 1644683"/>
                <a:gd name="connsiteX2" fmla="*/ 0 w 2593206"/>
                <a:gd name="connsiteY2" fmla="*/ 0 h 1644683"/>
                <a:gd name="connsiteX3" fmla="*/ 2593206 w 2593206"/>
                <a:gd name="connsiteY3" fmla="*/ 1644683 h 1644683"/>
                <a:gd name="connsiteX0" fmla="*/ 2593206 w 2593206"/>
                <a:gd name="connsiteY0" fmla="*/ 1644683 h 1644683"/>
                <a:gd name="connsiteX1" fmla="*/ 1398550 w 2593206"/>
                <a:gd name="connsiteY1" fmla="*/ 377027 h 1644683"/>
                <a:gd name="connsiteX2" fmla="*/ 0 w 2593206"/>
                <a:gd name="connsiteY2" fmla="*/ 0 h 1644683"/>
                <a:gd name="connsiteX3" fmla="*/ 2593206 w 2593206"/>
                <a:gd name="connsiteY3" fmla="*/ 1644683 h 1644683"/>
                <a:gd name="connsiteX0" fmla="*/ 2593206 w 2593206"/>
                <a:gd name="connsiteY0" fmla="*/ 1644683 h 1644683"/>
                <a:gd name="connsiteX1" fmla="*/ 1398550 w 2593206"/>
                <a:gd name="connsiteY1" fmla="*/ 355359 h 1644683"/>
                <a:gd name="connsiteX2" fmla="*/ 0 w 2593206"/>
                <a:gd name="connsiteY2" fmla="*/ 0 h 1644683"/>
                <a:gd name="connsiteX3" fmla="*/ 2593206 w 2593206"/>
                <a:gd name="connsiteY3" fmla="*/ 1644683 h 1644683"/>
                <a:gd name="connsiteX0" fmla="*/ 2593206 w 2593206"/>
                <a:gd name="connsiteY0" fmla="*/ 1644683 h 1644683"/>
                <a:gd name="connsiteX1" fmla="*/ 1398550 w 2593206"/>
                <a:gd name="connsiteY1" fmla="*/ 355359 h 1644683"/>
                <a:gd name="connsiteX2" fmla="*/ 0 w 2593206"/>
                <a:gd name="connsiteY2" fmla="*/ 0 h 1644683"/>
                <a:gd name="connsiteX3" fmla="*/ 2593206 w 2593206"/>
                <a:gd name="connsiteY3" fmla="*/ 1644683 h 1644683"/>
                <a:gd name="connsiteX0" fmla="*/ 2593206 w 2593206"/>
                <a:gd name="connsiteY0" fmla="*/ 1644683 h 1644683"/>
                <a:gd name="connsiteX1" fmla="*/ 1398550 w 2593206"/>
                <a:gd name="connsiteY1" fmla="*/ 355359 h 1644683"/>
                <a:gd name="connsiteX2" fmla="*/ 0 w 2593206"/>
                <a:gd name="connsiteY2" fmla="*/ 0 h 1644683"/>
                <a:gd name="connsiteX3" fmla="*/ 2593206 w 2593206"/>
                <a:gd name="connsiteY3" fmla="*/ 1644683 h 1644683"/>
                <a:gd name="connsiteX0" fmla="*/ 2593206 w 2593206"/>
                <a:gd name="connsiteY0" fmla="*/ 1631682 h 1631682"/>
                <a:gd name="connsiteX1" fmla="*/ 1398550 w 2593206"/>
                <a:gd name="connsiteY1" fmla="*/ 355359 h 1631682"/>
                <a:gd name="connsiteX2" fmla="*/ 0 w 2593206"/>
                <a:gd name="connsiteY2" fmla="*/ 0 h 1631682"/>
                <a:gd name="connsiteX3" fmla="*/ 2593206 w 2593206"/>
                <a:gd name="connsiteY3" fmla="*/ 1631682 h 1631682"/>
                <a:gd name="connsiteX0" fmla="*/ 2549869 w 2549869"/>
                <a:gd name="connsiteY0" fmla="*/ 1618681 h 1618681"/>
                <a:gd name="connsiteX1" fmla="*/ 1398550 w 2549869"/>
                <a:gd name="connsiteY1" fmla="*/ 355359 h 1618681"/>
                <a:gd name="connsiteX2" fmla="*/ 0 w 2549869"/>
                <a:gd name="connsiteY2" fmla="*/ 0 h 1618681"/>
                <a:gd name="connsiteX3" fmla="*/ 2549869 w 2549869"/>
                <a:gd name="connsiteY3" fmla="*/ 1618681 h 1618681"/>
                <a:gd name="connsiteX0" fmla="*/ 2549869 w 2549869"/>
                <a:gd name="connsiteY0" fmla="*/ 1618681 h 1618681"/>
                <a:gd name="connsiteX1" fmla="*/ 1398550 w 2549869"/>
                <a:gd name="connsiteY1" fmla="*/ 355359 h 1618681"/>
                <a:gd name="connsiteX2" fmla="*/ 0 w 2549869"/>
                <a:gd name="connsiteY2" fmla="*/ 0 h 1618681"/>
                <a:gd name="connsiteX3" fmla="*/ 2549869 w 2549869"/>
                <a:gd name="connsiteY3" fmla="*/ 1618681 h 1618681"/>
                <a:gd name="connsiteX0" fmla="*/ 2549869 w 2549869"/>
                <a:gd name="connsiteY0" fmla="*/ 1618681 h 1618681"/>
                <a:gd name="connsiteX1" fmla="*/ 1398550 w 2549869"/>
                <a:gd name="connsiteY1" fmla="*/ 355359 h 1618681"/>
                <a:gd name="connsiteX2" fmla="*/ 0 w 2549869"/>
                <a:gd name="connsiteY2" fmla="*/ 0 h 1618681"/>
                <a:gd name="connsiteX3" fmla="*/ 2549869 w 2549869"/>
                <a:gd name="connsiteY3" fmla="*/ 1618681 h 1618681"/>
                <a:gd name="connsiteX0" fmla="*/ 2549869 w 2549869"/>
                <a:gd name="connsiteY0" fmla="*/ 1618681 h 1618681"/>
                <a:gd name="connsiteX1" fmla="*/ 1398550 w 2549869"/>
                <a:gd name="connsiteY1" fmla="*/ 355359 h 1618681"/>
                <a:gd name="connsiteX2" fmla="*/ 0 w 2549869"/>
                <a:gd name="connsiteY2" fmla="*/ 0 h 1618681"/>
                <a:gd name="connsiteX3" fmla="*/ 2549869 w 2549869"/>
                <a:gd name="connsiteY3" fmla="*/ 1618681 h 1618681"/>
                <a:gd name="connsiteX0" fmla="*/ 2549869 w 2549869"/>
                <a:gd name="connsiteY0" fmla="*/ 1618681 h 1618681"/>
                <a:gd name="connsiteX1" fmla="*/ 1398550 w 2549869"/>
                <a:gd name="connsiteY1" fmla="*/ 355359 h 1618681"/>
                <a:gd name="connsiteX2" fmla="*/ 0 w 2549869"/>
                <a:gd name="connsiteY2" fmla="*/ 0 h 1618681"/>
                <a:gd name="connsiteX3" fmla="*/ 2549869 w 2549869"/>
                <a:gd name="connsiteY3" fmla="*/ 1618681 h 1618681"/>
                <a:gd name="connsiteX0" fmla="*/ 2559394 w 2559394"/>
                <a:gd name="connsiteY0" fmla="*/ 1611537 h 1611537"/>
                <a:gd name="connsiteX1" fmla="*/ 1398550 w 2559394"/>
                <a:gd name="connsiteY1" fmla="*/ 355359 h 1611537"/>
                <a:gd name="connsiteX2" fmla="*/ 0 w 2559394"/>
                <a:gd name="connsiteY2" fmla="*/ 0 h 1611537"/>
                <a:gd name="connsiteX3" fmla="*/ 2559394 w 2559394"/>
                <a:gd name="connsiteY3" fmla="*/ 1611537 h 1611537"/>
                <a:gd name="connsiteX0" fmla="*/ 2559394 w 2559394"/>
                <a:gd name="connsiteY0" fmla="*/ 1611537 h 1611537"/>
                <a:gd name="connsiteX1" fmla="*/ 1398550 w 2559394"/>
                <a:gd name="connsiteY1" fmla="*/ 355359 h 1611537"/>
                <a:gd name="connsiteX2" fmla="*/ 0 w 2559394"/>
                <a:gd name="connsiteY2" fmla="*/ 0 h 1611537"/>
                <a:gd name="connsiteX3" fmla="*/ 2559394 w 2559394"/>
                <a:gd name="connsiteY3" fmla="*/ 1611537 h 1611537"/>
                <a:gd name="connsiteX0" fmla="*/ 2559394 w 2559394"/>
                <a:gd name="connsiteY0" fmla="*/ 1611537 h 1611537"/>
                <a:gd name="connsiteX1" fmla="*/ 1398550 w 2559394"/>
                <a:gd name="connsiteY1" fmla="*/ 355359 h 1611537"/>
                <a:gd name="connsiteX2" fmla="*/ 0 w 2559394"/>
                <a:gd name="connsiteY2" fmla="*/ 0 h 1611537"/>
                <a:gd name="connsiteX3" fmla="*/ 2559394 w 2559394"/>
                <a:gd name="connsiteY3" fmla="*/ 1611537 h 1611537"/>
                <a:gd name="connsiteX0" fmla="*/ 2609400 w 2609400"/>
                <a:gd name="connsiteY0" fmla="*/ 1625825 h 1625825"/>
                <a:gd name="connsiteX1" fmla="*/ 1398550 w 2609400"/>
                <a:gd name="connsiteY1" fmla="*/ 355359 h 1625825"/>
                <a:gd name="connsiteX2" fmla="*/ 0 w 2609400"/>
                <a:gd name="connsiteY2" fmla="*/ 0 h 1625825"/>
                <a:gd name="connsiteX3" fmla="*/ 2609400 w 2609400"/>
                <a:gd name="connsiteY3" fmla="*/ 1625825 h 1625825"/>
                <a:gd name="connsiteX0" fmla="*/ 2609400 w 2609400"/>
                <a:gd name="connsiteY0" fmla="*/ 1625825 h 1625825"/>
                <a:gd name="connsiteX1" fmla="*/ 1398550 w 2609400"/>
                <a:gd name="connsiteY1" fmla="*/ 355359 h 1625825"/>
                <a:gd name="connsiteX2" fmla="*/ 0 w 2609400"/>
                <a:gd name="connsiteY2" fmla="*/ 0 h 1625825"/>
                <a:gd name="connsiteX3" fmla="*/ 2609400 w 2609400"/>
                <a:gd name="connsiteY3" fmla="*/ 1625825 h 1625825"/>
                <a:gd name="connsiteX0" fmla="*/ 2609400 w 2609400"/>
                <a:gd name="connsiteY0" fmla="*/ 1625825 h 1625825"/>
                <a:gd name="connsiteX1" fmla="*/ 1398550 w 2609400"/>
                <a:gd name="connsiteY1" fmla="*/ 355359 h 1625825"/>
                <a:gd name="connsiteX2" fmla="*/ 0 w 2609400"/>
                <a:gd name="connsiteY2" fmla="*/ 0 h 1625825"/>
                <a:gd name="connsiteX3" fmla="*/ 2609400 w 2609400"/>
                <a:gd name="connsiteY3" fmla="*/ 1625825 h 1625825"/>
                <a:gd name="connsiteX0" fmla="*/ 2609400 w 2609400"/>
                <a:gd name="connsiteY0" fmla="*/ 1625825 h 1625825"/>
                <a:gd name="connsiteX1" fmla="*/ 1398550 w 2609400"/>
                <a:gd name="connsiteY1" fmla="*/ 355359 h 1625825"/>
                <a:gd name="connsiteX2" fmla="*/ 0 w 2609400"/>
                <a:gd name="connsiteY2" fmla="*/ 0 h 1625825"/>
                <a:gd name="connsiteX3" fmla="*/ 2609400 w 2609400"/>
                <a:gd name="connsiteY3" fmla="*/ 1625825 h 1625825"/>
                <a:gd name="connsiteX0" fmla="*/ 2609400 w 2609400"/>
                <a:gd name="connsiteY0" fmla="*/ 1625825 h 1625825"/>
                <a:gd name="connsiteX1" fmla="*/ 1405081 w 2609400"/>
                <a:gd name="connsiteY1" fmla="*/ 355359 h 1625825"/>
                <a:gd name="connsiteX2" fmla="*/ 0 w 2609400"/>
                <a:gd name="connsiteY2" fmla="*/ 0 h 1625825"/>
                <a:gd name="connsiteX3" fmla="*/ 2609400 w 2609400"/>
                <a:gd name="connsiteY3" fmla="*/ 1625825 h 1625825"/>
                <a:gd name="connsiteX0" fmla="*/ 2609400 w 2609400"/>
                <a:gd name="connsiteY0" fmla="*/ 1625825 h 1625825"/>
                <a:gd name="connsiteX1" fmla="*/ 1405081 w 2609400"/>
                <a:gd name="connsiteY1" fmla="*/ 355359 h 1625825"/>
                <a:gd name="connsiteX2" fmla="*/ 0 w 2609400"/>
                <a:gd name="connsiteY2" fmla="*/ 0 h 1625825"/>
                <a:gd name="connsiteX3" fmla="*/ 2609400 w 2609400"/>
                <a:gd name="connsiteY3" fmla="*/ 1625825 h 1625825"/>
                <a:gd name="connsiteX0" fmla="*/ 2609400 w 2609400"/>
                <a:gd name="connsiteY0" fmla="*/ 1625825 h 1625825"/>
                <a:gd name="connsiteX1" fmla="*/ 1405081 w 2609400"/>
                <a:gd name="connsiteY1" fmla="*/ 355359 h 1625825"/>
                <a:gd name="connsiteX2" fmla="*/ 0 w 2609400"/>
                <a:gd name="connsiteY2" fmla="*/ 0 h 1625825"/>
                <a:gd name="connsiteX3" fmla="*/ 2609400 w 2609400"/>
                <a:gd name="connsiteY3" fmla="*/ 1625825 h 1625825"/>
                <a:gd name="connsiteX0" fmla="*/ 2605923 w 2605923"/>
                <a:gd name="connsiteY0" fmla="*/ 1625825 h 1625825"/>
                <a:gd name="connsiteX1" fmla="*/ 1401604 w 2605923"/>
                <a:gd name="connsiteY1" fmla="*/ 355359 h 1625825"/>
                <a:gd name="connsiteX2" fmla="*/ 0 w 2605923"/>
                <a:gd name="connsiteY2" fmla="*/ 0 h 1625825"/>
                <a:gd name="connsiteX3" fmla="*/ 2605923 w 2605923"/>
                <a:gd name="connsiteY3" fmla="*/ 1625825 h 162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5923" h="1625825">
                  <a:moveTo>
                    <a:pt x="2605923" y="1625825"/>
                  </a:moveTo>
                  <a:cubicBezTo>
                    <a:pt x="1888916" y="1152329"/>
                    <a:pt x="1469593" y="865752"/>
                    <a:pt x="1401604" y="355359"/>
                  </a:cubicBezTo>
                  <a:lnTo>
                    <a:pt x="0" y="0"/>
                  </a:lnTo>
                  <a:cubicBezTo>
                    <a:pt x="46787" y="1048043"/>
                    <a:pt x="1246189" y="903146"/>
                    <a:pt x="2605923" y="162582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65000">
                  <a:schemeClr val="accent1"/>
                </a:gs>
                <a:gs pos="100000">
                  <a:schemeClr val="accent1"/>
                </a:gs>
              </a:gsLst>
              <a:lin ang="150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DBCF410-E68A-4A37-A282-4C5A8776680E}"/>
              </a:ext>
            </a:extLst>
          </p:cNvPr>
          <p:cNvSpPr txBox="1"/>
          <p:nvPr/>
        </p:nvSpPr>
        <p:spPr>
          <a:xfrm>
            <a:off x="1341217" y="5410359"/>
            <a:ext cx="1953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rush Script MT" pitchFamily="66" charset="0"/>
                <a:cs typeface="Arial" pitchFamily="34" charset="0"/>
              </a:rPr>
              <a:t>Education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Brush Script MT" pitchFamily="66" charset="0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AE5130-E3E2-487A-AD07-102D138D9DFE}"/>
              </a:ext>
            </a:extLst>
          </p:cNvPr>
          <p:cNvSpPr txBox="1"/>
          <p:nvPr/>
        </p:nvSpPr>
        <p:spPr>
          <a:xfrm>
            <a:off x="764902" y="5839251"/>
            <a:ext cx="3222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rush Script MT" pitchFamily="66" charset="0"/>
                <a:cs typeface="Arial" pitchFamily="34" charset="0"/>
              </a:rPr>
              <a:t>Infographic Style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Brush Script MT" pitchFamily="66" charset="0"/>
              <a:cs typeface="Arial" pitchFamily="34" charset="0"/>
            </a:endParaRPr>
          </a:p>
        </p:txBody>
      </p:sp>
      <p:sp>
        <p:nvSpPr>
          <p:cNvPr id="51" name="Rounded Rectangle 5">
            <a:extLst>
              <a:ext uri="{FF2B5EF4-FFF2-40B4-BE49-F238E27FC236}">
                <a16:creationId xmlns:a16="http://schemas.microsoft.com/office/drawing/2014/main" id="{48FF0C81-E4AF-4402-99A2-58535CCC8E5E}"/>
              </a:ext>
            </a:extLst>
          </p:cNvPr>
          <p:cNvSpPr>
            <a:spLocks/>
          </p:cNvSpPr>
          <p:nvPr/>
        </p:nvSpPr>
        <p:spPr>
          <a:xfrm>
            <a:off x="3414075" y="1754331"/>
            <a:ext cx="245686" cy="245686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Rectangle 15">
            <a:extLst>
              <a:ext uri="{FF2B5EF4-FFF2-40B4-BE49-F238E27FC236}">
                <a16:creationId xmlns:a16="http://schemas.microsoft.com/office/drawing/2014/main" id="{EFD8254C-F6D8-4D2B-80A3-F223B1D20E2E}"/>
              </a:ext>
            </a:extLst>
          </p:cNvPr>
          <p:cNvSpPr>
            <a:spLocks/>
          </p:cNvSpPr>
          <p:nvPr/>
        </p:nvSpPr>
        <p:spPr>
          <a:xfrm>
            <a:off x="5149545" y="1732436"/>
            <a:ext cx="289474" cy="289474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Rounded Rectangle 24">
            <a:extLst>
              <a:ext uri="{FF2B5EF4-FFF2-40B4-BE49-F238E27FC236}">
                <a16:creationId xmlns:a16="http://schemas.microsoft.com/office/drawing/2014/main" id="{5AF95A13-873F-4238-A6CF-839D83C7646D}"/>
              </a:ext>
            </a:extLst>
          </p:cNvPr>
          <p:cNvSpPr>
            <a:spLocks noChangeAspect="1"/>
          </p:cNvSpPr>
          <p:nvPr/>
        </p:nvSpPr>
        <p:spPr>
          <a:xfrm>
            <a:off x="6711528" y="1765185"/>
            <a:ext cx="289474" cy="223978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2408EAE-F838-4464-A650-3F5F98911085}"/>
              </a:ext>
            </a:extLst>
          </p:cNvPr>
          <p:cNvGrpSpPr/>
          <p:nvPr/>
        </p:nvGrpSpPr>
        <p:grpSpPr>
          <a:xfrm>
            <a:off x="2892545" y="705470"/>
            <a:ext cx="1288743" cy="923330"/>
            <a:chOff x="2551705" y="4283314"/>
            <a:chExt cx="2357003" cy="92333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621257A-B477-48ED-8AC0-E12018F3B280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BD0936-A212-4523-BAFB-C3F1BD7CB93D}"/>
                </a:ext>
              </a:extLst>
            </p:cNvPr>
            <p:cNvSpPr txBox="1"/>
            <p:nvPr/>
          </p:nvSpPr>
          <p:spPr>
            <a:xfrm>
              <a:off x="2551705" y="4283314"/>
              <a:ext cx="2336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3F8C8DE-EE24-42CD-9F3E-27CCB7E7C57C}"/>
              </a:ext>
            </a:extLst>
          </p:cNvPr>
          <p:cNvGrpSpPr/>
          <p:nvPr/>
        </p:nvGrpSpPr>
        <p:grpSpPr>
          <a:xfrm>
            <a:off x="4649911" y="705470"/>
            <a:ext cx="1288743" cy="923330"/>
            <a:chOff x="2551705" y="4283314"/>
            <a:chExt cx="2357003" cy="92333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9938582-6066-4FB3-A6FD-95D09925F0DB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5D90683-4D34-4F11-A88D-49D704481814}"/>
                </a:ext>
              </a:extLst>
            </p:cNvPr>
            <p:cNvSpPr txBox="1"/>
            <p:nvPr/>
          </p:nvSpPr>
          <p:spPr>
            <a:xfrm>
              <a:off x="2551705" y="4283314"/>
              <a:ext cx="2336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5E81932-C351-4180-8D19-B7754C0519E8}"/>
              </a:ext>
            </a:extLst>
          </p:cNvPr>
          <p:cNvGrpSpPr/>
          <p:nvPr/>
        </p:nvGrpSpPr>
        <p:grpSpPr>
          <a:xfrm>
            <a:off x="6407276" y="705470"/>
            <a:ext cx="1288743" cy="923330"/>
            <a:chOff x="2551705" y="4283314"/>
            <a:chExt cx="2357003" cy="9233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180C342-B301-4EEE-B153-BE21BFA7BB52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7D19023-5424-45CF-B73E-AF9650D97181}"/>
                </a:ext>
              </a:extLst>
            </p:cNvPr>
            <p:cNvSpPr txBox="1"/>
            <p:nvPr/>
          </p:nvSpPr>
          <p:spPr>
            <a:xfrm>
              <a:off x="2551705" y="4283314"/>
              <a:ext cx="2336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DBB5026-B1B7-4E55-AF6F-E1E78C3ED13D}"/>
              </a:ext>
            </a:extLst>
          </p:cNvPr>
          <p:cNvSpPr txBox="1"/>
          <p:nvPr/>
        </p:nvSpPr>
        <p:spPr>
          <a:xfrm>
            <a:off x="3056747" y="108948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632D53-A59C-4DD3-94FC-A6DE24AD00F0}"/>
              </a:ext>
            </a:extLst>
          </p:cNvPr>
          <p:cNvSpPr txBox="1"/>
          <p:nvPr/>
        </p:nvSpPr>
        <p:spPr>
          <a:xfrm>
            <a:off x="4814113" y="108948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A2E1CB8-6D76-4C47-8706-8DC22A83259D}"/>
              </a:ext>
            </a:extLst>
          </p:cNvPr>
          <p:cNvSpPr txBox="1"/>
          <p:nvPr/>
        </p:nvSpPr>
        <p:spPr>
          <a:xfrm>
            <a:off x="6590915" y="108948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0C4635-1DC0-4B74-8ED1-5FB7E9D257A6}"/>
              </a:ext>
            </a:extLst>
          </p:cNvPr>
          <p:cNvGrpSpPr/>
          <p:nvPr/>
        </p:nvGrpSpPr>
        <p:grpSpPr>
          <a:xfrm>
            <a:off x="6221230" y="4603205"/>
            <a:ext cx="5127637" cy="1661994"/>
            <a:chOff x="3017859" y="4283314"/>
            <a:chExt cx="1249476" cy="166199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E85F8E0-7E90-47D1-9CF9-E6FAE7180DC0}"/>
                </a:ext>
              </a:extLst>
            </p:cNvPr>
            <p:cNvSpPr txBox="1"/>
            <p:nvPr/>
          </p:nvSpPr>
          <p:spPr>
            <a:xfrm>
              <a:off x="3017859" y="4560313"/>
              <a:ext cx="12494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You can simply impress your audience and add a unique zing and appeal to your Presentations.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451DF4A-5AB4-4190-8972-074B046E5A98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9" name="Text Placeholder 13">
            <a:extLst>
              <a:ext uri="{FF2B5EF4-FFF2-40B4-BE49-F238E27FC236}">
                <a16:creationId xmlns:a16="http://schemas.microsoft.com/office/drawing/2014/main" id="{CAFC5CAB-08A1-454B-9F24-3413E6317B8D}"/>
              </a:ext>
            </a:extLst>
          </p:cNvPr>
          <p:cNvSpPr txBox="1">
            <a:spLocks/>
          </p:cNvSpPr>
          <p:nvPr/>
        </p:nvSpPr>
        <p:spPr>
          <a:xfrm>
            <a:off x="8457498" y="2400314"/>
            <a:ext cx="2891365" cy="17578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Graphic Infographic Designed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ABF3A0AF-C0C8-4158-AED7-BBE800DC28D9}"/>
              </a:ext>
            </a:extLst>
          </p:cNvPr>
          <p:cNvSpPr txBox="1">
            <a:spLocks/>
          </p:cNvSpPr>
          <p:nvPr/>
        </p:nvSpPr>
        <p:spPr>
          <a:xfrm>
            <a:off x="8457498" y="2078840"/>
            <a:ext cx="2891365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PowerPoint Presentation</a:t>
            </a:r>
          </a:p>
        </p:txBody>
      </p:sp>
      <p:sp>
        <p:nvSpPr>
          <p:cNvPr id="71" name="Freeform 92">
            <a:extLst>
              <a:ext uri="{FF2B5EF4-FFF2-40B4-BE49-F238E27FC236}">
                <a16:creationId xmlns:a16="http://schemas.microsoft.com/office/drawing/2014/main" id="{636A8BE7-0862-45A1-847C-B84486F1C2FD}"/>
              </a:ext>
            </a:extLst>
          </p:cNvPr>
          <p:cNvSpPr/>
          <p:nvPr/>
        </p:nvSpPr>
        <p:spPr>
          <a:xfrm>
            <a:off x="3773049" y="5988368"/>
            <a:ext cx="662778" cy="305525"/>
          </a:xfrm>
          <a:custGeom>
            <a:avLst/>
            <a:gdLst>
              <a:gd name="connsiteX0" fmla="*/ 0 w 757029"/>
              <a:gd name="connsiteY0" fmla="*/ 201059 h 282425"/>
              <a:gd name="connsiteX1" fmla="*/ 342900 w 757029"/>
              <a:gd name="connsiteY1" fmla="*/ 1034 h 282425"/>
              <a:gd name="connsiteX2" fmla="*/ 514350 w 757029"/>
              <a:gd name="connsiteY2" fmla="*/ 277259 h 282425"/>
              <a:gd name="connsiteX3" fmla="*/ 742950 w 757029"/>
              <a:gd name="connsiteY3" fmla="*/ 182009 h 282425"/>
              <a:gd name="connsiteX4" fmla="*/ 733425 w 757029"/>
              <a:gd name="connsiteY4" fmla="*/ 191534 h 282425"/>
              <a:gd name="connsiteX0" fmla="*/ 0 w 742950"/>
              <a:gd name="connsiteY0" fmla="*/ 201059 h 282425"/>
              <a:gd name="connsiteX1" fmla="*/ 342900 w 742950"/>
              <a:gd name="connsiteY1" fmla="*/ 1034 h 282425"/>
              <a:gd name="connsiteX2" fmla="*/ 514350 w 742950"/>
              <a:gd name="connsiteY2" fmla="*/ 277259 h 282425"/>
              <a:gd name="connsiteX3" fmla="*/ 742950 w 742950"/>
              <a:gd name="connsiteY3" fmla="*/ 182009 h 282425"/>
              <a:gd name="connsiteX0" fmla="*/ 0 w 742950"/>
              <a:gd name="connsiteY0" fmla="*/ 213115 h 282068"/>
              <a:gd name="connsiteX1" fmla="*/ 342900 w 742950"/>
              <a:gd name="connsiteY1" fmla="*/ 677 h 282068"/>
              <a:gd name="connsiteX2" fmla="*/ 514350 w 742950"/>
              <a:gd name="connsiteY2" fmla="*/ 276902 h 282068"/>
              <a:gd name="connsiteX3" fmla="*/ 742950 w 742950"/>
              <a:gd name="connsiteY3" fmla="*/ 181652 h 282068"/>
              <a:gd name="connsiteX0" fmla="*/ 0 w 742950"/>
              <a:gd name="connsiteY0" fmla="*/ 112016 h 177020"/>
              <a:gd name="connsiteX1" fmla="*/ 355313 w 742950"/>
              <a:gd name="connsiteY1" fmla="*/ 3016 h 177020"/>
              <a:gd name="connsiteX2" fmla="*/ 514350 w 742950"/>
              <a:gd name="connsiteY2" fmla="*/ 175803 h 177020"/>
              <a:gd name="connsiteX3" fmla="*/ 742950 w 742950"/>
              <a:gd name="connsiteY3" fmla="*/ 80553 h 177020"/>
              <a:gd name="connsiteX0" fmla="*/ 0 w 742950"/>
              <a:gd name="connsiteY0" fmla="*/ 112264 h 181358"/>
              <a:gd name="connsiteX1" fmla="*/ 355313 w 742950"/>
              <a:gd name="connsiteY1" fmla="*/ 3264 h 181358"/>
              <a:gd name="connsiteX2" fmla="*/ 377811 w 742950"/>
              <a:gd name="connsiteY2" fmla="*/ 180188 h 181358"/>
              <a:gd name="connsiteX3" fmla="*/ 742950 w 742950"/>
              <a:gd name="connsiteY3" fmla="*/ 80801 h 181358"/>
              <a:gd name="connsiteX0" fmla="*/ 0 w 742950"/>
              <a:gd name="connsiteY0" fmla="*/ 119934 h 189261"/>
              <a:gd name="connsiteX1" fmla="*/ 400826 w 742950"/>
              <a:gd name="connsiteY1" fmla="*/ 2659 h 189261"/>
              <a:gd name="connsiteX2" fmla="*/ 377811 w 742950"/>
              <a:gd name="connsiteY2" fmla="*/ 187858 h 189261"/>
              <a:gd name="connsiteX3" fmla="*/ 742950 w 742950"/>
              <a:gd name="connsiteY3" fmla="*/ 88471 h 189261"/>
              <a:gd name="connsiteX0" fmla="*/ 0 w 752817"/>
              <a:gd name="connsiteY0" fmla="*/ 122863 h 188900"/>
              <a:gd name="connsiteX1" fmla="*/ 410693 w 752817"/>
              <a:gd name="connsiteY1" fmla="*/ 2298 h 188900"/>
              <a:gd name="connsiteX2" fmla="*/ 387678 w 752817"/>
              <a:gd name="connsiteY2" fmla="*/ 187497 h 188900"/>
              <a:gd name="connsiteX3" fmla="*/ 752817 w 752817"/>
              <a:gd name="connsiteY3" fmla="*/ 88110 h 188900"/>
              <a:gd name="connsiteX0" fmla="*/ 0 w 767448"/>
              <a:gd name="connsiteY0" fmla="*/ 139778 h 187527"/>
              <a:gd name="connsiteX1" fmla="*/ 425324 w 767448"/>
              <a:gd name="connsiteY1" fmla="*/ 925 h 187527"/>
              <a:gd name="connsiteX2" fmla="*/ 402309 w 767448"/>
              <a:gd name="connsiteY2" fmla="*/ 186124 h 187527"/>
              <a:gd name="connsiteX3" fmla="*/ 767448 w 767448"/>
              <a:gd name="connsiteY3" fmla="*/ 86737 h 187527"/>
              <a:gd name="connsiteX0" fmla="*/ 0 w 767448"/>
              <a:gd name="connsiteY0" fmla="*/ 140230 h 187979"/>
              <a:gd name="connsiteX1" fmla="*/ 425324 w 767448"/>
              <a:gd name="connsiteY1" fmla="*/ 1377 h 187979"/>
              <a:gd name="connsiteX2" fmla="*/ 402309 w 767448"/>
              <a:gd name="connsiteY2" fmla="*/ 186576 h 187979"/>
              <a:gd name="connsiteX3" fmla="*/ 767448 w 767448"/>
              <a:gd name="connsiteY3" fmla="*/ 87189 h 187979"/>
              <a:gd name="connsiteX0" fmla="*/ 0 w 767448"/>
              <a:gd name="connsiteY0" fmla="*/ 141802 h 189551"/>
              <a:gd name="connsiteX1" fmla="*/ 425324 w 767448"/>
              <a:gd name="connsiteY1" fmla="*/ 2949 h 189551"/>
              <a:gd name="connsiteX2" fmla="*/ 402309 w 767448"/>
              <a:gd name="connsiteY2" fmla="*/ 188148 h 189551"/>
              <a:gd name="connsiteX3" fmla="*/ 767448 w 767448"/>
              <a:gd name="connsiteY3" fmla="*/ 88761 h 189551"/>
              <a:gd name="connsiteX0" fmla="*/ 0 w 785736"/>
              <a:gd name="connsiteY0" fmla="*/ 154570 h 187689"/>
              <a:gd name="connsiteX1" fmla="*/ 443612 w 785736"/>
              <a:gd name="connsiteY1" fmla="*/ 1087 h 187689"/>
              <a:gd name="connsiteX2" fmla="*/ 420597 w 785736"/>
              <a:gd name="connsiteY2" fmla="*/ 186286 h 187689"/>
              <a:gd name="connsiteX3" fmla="*/ 785736 w 785736"/>
              <a:gd name="connsiteY3" fmla="*/ 86899 h 187689"/>
              <a:gd name="connsiteX0" fmla="*/ 0 w 785736"/>
              <a:gd name="connsiteY0" fmla="*/ 158688 h 191807"/>
              <a:gd name="connsiteX1" fmla="*/ 443612 w 785736"/>
              <a:gd name="connsiteY1" fmla="*/ 5205 h 191807"/>
              <a:gd name="connsiteX2" fmla="*/ 420597 w 785736"/>
              <a:gd name="connsiteY2" fmla="*/ 190404 h 191807"/>
              <a:gd name="connsiteX3" fmla="*/ 785736 w 785736"/>
              <a:gd name="connsiteY3" fmla="*/ 91017 h 191807"/>
              <a:gd name="connsiteX0" fmla="*/ 0 w 785736"/>
              <a:gd name="connsiteY0" fmla="*/ 182905 h 216024"/>
              <a:gd name="connsiteX1" fmla="*/ 443612 w 785736"/>
              <a:gd name="connsiteY1" fmla="*/ 29422 h 216024"/>
              <a:gd name="connsiteX2" fmla="*/ 420597 w 785736"/>
              <a:gd name="connsiteY2" fmla="*/ 214621 h 216024"/>
              <a:gd name="connsiteX3" fmla="*/ 785736 w 785736"/>
              <a:gd name="connsiteY3" fmla="*/ 115234 h 216024"/>
              <a:gd name="connsiteX0" fmla="*/ 0 w 785736"/>
              <a:gd name="connsiteY0" fmla="*/ 191488 h 224939"/>
              <a:gd name="connsiteX1" fmla="*/ 414351 w 785736"/>
              <a:gd name="connsiteY1" fmla="*/ 27032 h 224939"/>
              <a:gd name="connsiteX2" fmla="*/ 420597 w 785736"/>
              <a:gd name="connsiteY2" fmla="*/ 223204 h 224939"/>
              <a:gd name="connsiteX3" fmla="*/ 785736 w 785736"/>
              <a:gd name="connsiteY3" fmla="*/ 123817 h 224939"/>
              <a:gd name="connsiteX0" fmla="*/ 0 w 785736"/>
              <a:gd name="connsiteY0" fmla="*/ 191488 h 231591"/>
              <a:gd name="connsiteX1" fmla="*/ 414351 w 785736"/>
              <a:gd name="connsiteY1" fmla="*/ 27032 h 231591"/>
              <a:gd name="connsiteX2" fmla="*/ 420597 w 785736"/>
              <a:gd name="connsiteY2" fmla="*/ 223204 h 231591"/>
              <a:gd name="connsiteX3" fmla="*/ 785736 w 785736"/>
              <a:gd name="connsiteY3" fmla="*/ 123817 h 231591"/>
              <a:gd name="connsiteX0" fmla="*/ 0 w 936656"/>
              <a:gd name="connsiteY0" fmla="*/ 397809 h 432217"/>
              <a:gd name="connsiteX1" fmla="*/ 414351 w 936656"/>
              <a:gd name="connsiteY1" fmla="*/ 233353 h 432217"/>
              <a:gd name="connsiteX2" fmla="*/ 420597 w 936656"/>
              <a:gd name="connsiteY2" fmla="*/ 429525 h 432217"/>
              <a:gd name="connsiteX3" fmla="*/ 936656 w 936656"/>
              <a:gd name="connsiteY3" fmla="*/ 0 h 432217"/>
              <a:gd name="connsiteX0" fmla="*/ 0 w 936656"/>
              <a:gd name="connsiteY0" fmla="*/ 397809 h 432217"/>
              <a:gd name="connsiteX1" fmla="*/ 381336 w 936656"/>
              <a:gd name="connsiteY1" fmla="*/ 205056 h 432217"/>
              <a:gd name="connsiteX2" fmla="*/ 420597 w 936656"/>
              <a:gd name="connsiteY2" fmla="*/ 429525 h 432217"/>
              <a:gd name="connsiteX3" fmla="*/ 936656 w 936656"/>
              <a:gd name="connsiteY3" fmla="*/ 0 h 432217"/>
              <a:gd name="connsiteX0" fmla="*/ 0 w 936656"/>
              <a:gd name="connsiteY0" fmla="*/ 397809 h 432217"/>
              <a:gd name="connsiteX1" fmla="*/ 367187 w 936656"/>
              <a:gd name="connsiteY1" fmla="*/ 176759 h 432217"/>
              <a:gd name="connsiteX2" fmla="*/ 420597 w 936656"/>
              <a:gd name="connsiteY2" fmla="*/ 429525 h 432217"/>
              <a:gd name="connsiteX3" fmla="*/ 936656 w 936656"/>
              <a:gd name="connsiteY3" fmla="*/ 0 h 432217"/>
              <a:gd name="connsiteX0" fmla="*/ 0 w 936656"/>
              <a:gd name="connsiteY0" fmla="*/ 397809 h 432217"/>
              <a:gd name="connsiteX1" fmla="*/ 367187 w 936656"/>
              <a:gd name="connsiteY1" fmla="*/ 176759 h 432217"/>
              <a:gd name="connsiteX2" fmla="*/ 420597 w 936656"/>
              <a:gd name="connsiteY2" fmla="*/ 429525 h 432217"/>
              <a:gd name="connsiteX3" fmla="*/ 936656 w 936656"/>
              <a:gd name="connsiteY3" fmla="*/ 0 h 432217"/>
              <a:gd name="connsiteX0" fmla="*/ 0 w 936656"/>
              <a:gd name="connsiteY0" fmla="*/ 397809 h 427528"/>
              <a:gd name="connsiteX1" fmla="*/ 367187 w 936656"/>
              <a:gd name="connsiteY1" fmla="*/ 176759 h 427528"/>
              <a:gd name="connsiteX2" fmla="*/ 387582 w 936656"/>
              <a:gd name="connsiteY2" fmla="*/ 424809 h 427528"/>
              <a:gd name="connsiteX3" fmla="*/ 936656 w 936656"/>
              <a:gd name="connsiteY3" fmla="*/ 0 h 427528"/>
              <a:gd name="connsiteX0" fmla="*/ 0 w 936656"/>
              <a:gd name="connsiteY0" fmla="*/ 397809 h 431778"/>
              <a:gd name="connsiteX1" fmla="*/ 367187 w 936656"/>
              <a:gd name="connsiteY1" fmla="*/ 176759 h 431778"/>
              <a:gd name="connsiteX2" fmla="*/ 387582 w 936656"/>
              <a:gd name="connsiteY2" fmla="*/ 424809 h 431778"/>
              <a:gd name="connsiteX3" fmla="*/ 936656 w 936656"/>
              <a:gd name="connsiteY3" fmla="*/ 0 h 431778"/>
              <a:gd name="connsiteX0" fmla="*/ 0 w 936656"/>
              <a:gd name="connsiteY0" fmla="*/ 397809 h 431777"/>
              <a:gd name="connsiteX1" fmla="*/ 367187 w 936656"/>
              <a:gd name="connsiteY1" fmla="*/ 176759 h 431777"/>
              <a:gd name="connsiteX2" fmla="*/ 387582 w 936656"/>
              <a:gd name="connsiteY2" fmla="*/ 424809 h 431777"/>
              <a:gd name="connsiteX3" fmla="*/ 936656 w 936656"/>
              <a:gd name="connsiteY3" fmla="*/ 0 h 431777"/>
              <a:gd name="connsiteX0" fmla="*/ 0 w 936656"/>
              <a:gd name="connsiteY0" fmla="*/ 397809 h 431777"/>
              <a:gd name="connsiteX1" fmla="*/ 367187 w 936656"/>
              <a:gd name="connsiteY1" fmla="*/ 176759 h 431777"/>
              <a:gd name="connsiteX2" fmla="*/ 387582 w 936656"/>
              <a:gd name="connsiteY2" fmla="*/ 424809 h 431777"/>
              <a:gd name="connsiteX3" fmla="*/ 936656 w 936656"/>
              <a:gd name="connsiteY3" fmla="*/ 0 h 43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656" h="431777">
                <a:moveTo>
                  <a:pt x="0" y="397809"/>
                </a:moveTo>
                <a:cubicBezTo>
                  <a:pt x="227342" y="207322"/>
                  <a:pt x="283725" y="148677"/>
                  <a:pt x="367187" y="176759"/>
                </a:cubicBezTo>
                <a:cubicBezTo>
                  <a:pt x="450649" y="204841"/>
                  <a:pt x="305279" y="378359"/>
                  <a:pt x="387582" y="424809"/>
                </a:cubicBezTo>
                <a:cubicBezTo>
                  <a:pt x="493464" y="494840"/>
                  <a:pt x="900144" y="14287"/>
                  <a:pt x="936656" y="0"/>
                </a:cubicBezTo>
              </a:path>
            </a:pathLst>
          </a:cu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F82DB61-931E-4816-BC0A-694B6E6878A2}"/>
              </a:ext>
            </a:extLst>
          </p:cNvPr>
          <p:cNvSpPr txBox="1"/>
          <p:nvPr/>
        </p:nvSpPr>
        <p:spPr>
          <a:xfrm>
            <a:off x="1299381" y="108948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3FEF8C6-52F6-4793-A1AD-CF8CE48FD0A6}"/>
              </a:ext>
            </a:extLst>
          </p:cNvPr>
          <p:cNvGrpSpPr/>
          <p:nvPr/>
        </p:nvGrpSpPr>
        <p:grpSpPr>
          <a:xfrm>
            <a:off x="1135179" y="705470"/>
            <a:ext cx="1288743" cy="923330"/>
            <a:chOff x="2551705" y="4283314"/>
            <a:chExt cx="2357003" cy="92333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D34A2E4-DA33-4237-BE8D-C99D9C0B82F9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5560DEB-4633-4EF3-A214-B189731168A5}"/>
                </a:ext>
              </a:extLst>
            </p:cNvPr>
            <p:cNvSpPr txBox="1"/>
            <p:nvPr/>
          </p:nvSpPr>
          <p:spPr>
            <a:xfrm>
              <a:off x="2551705" y="4283314"/>
              <a:ext cx="2336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6" name="Rectangle 1">
            <a:extLst>
              <a:ext uri="{FF2B5EF4-FFF2-40B4-BE49-F238E27FC236}">
                <a16:creationId xmlns:a16="http://schemas.microsoft.com/office/drawing/2014/main" id="{62F06B37-97CB-4F8D-BDBF-F09D46DC7CD9}"/>
              </a:ext>
            </a:extLst>
          </p:cNvPr>
          <p:cNvSpPr>
            <a:spLocks noChangeAspect="1"/>
          </p:cNvSpPr>
          <p:nvPr/>
        </p:nvSpPr>
        <p:spPr>
          <a:xfrm>
            <a:off x="2053637" y="1732436"/>
            <a:ext cx="290029" cy="289474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7A05FC-8B60-4902-9764-DAF50E4CF824}"/>
              </a:ext>
            </a:extLst>
          </p:cNvPr>
          <p:cNvSpPr txBox="1"/>
          <p:nvPr/>
        </p:nvSpPr>
        <p:spPr>
          <a:xfrm rot="5400000">
            <a:off x="4266237" y="3967128"/>
            <a:ext cx="142326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B7F411-9DEA-493F-9704-A61BB76D2E73}"/>
              </a:ext>
            </a:extLst>
          </p:cNvPr>
          <p:cNvSpPr txBox="1"/>
          <p:nvPr/>
        </p:nvSpPr>
        <p:spPr>
          <a:xfrm rot="5400000">
            <a:off x="3908358" y="3967128"/>
            <a:ext cx="142326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622C9A1-1554-4AD4-98E0-F669443C539B}"/>
              </a:ext>
            </a:extLst>
          </p:cNvPr>
          <p:cNvSpPr txBox="1"/>
          <p:nvPr/>
        </p:nvSpPr>
        <p:spPr>
          <a:xfrm rot="5400000">
            <a:off x="3531430" y="3967128"/>
            <a:ext cx="142326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037C0F-B7A3-453A-ADD8-7B24E082E841}"/>
              </a:ext>
            </a:extLst>
          </p:cNvPr>
          <p:cNvSpPr txBox="1"/>
          <p:nvPr/>
        </p:nvSpPr>
        <p:spPr>
          <a:xfrm rot="5400000">
            <a:off x="3164028" y="3967128"/>
            <a:ext cx="142326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1A374540-5C79-4F54-9139-2592DAD864E0}"/>
              </a:ext>
            </a:extLst>
          </p:cNvPr>
          <p:cNvSpPr/>
          <p:nvPr/>
        </p:nvSpPr>
        <p:spPr>
          <a:xfrm>
            <a:off x="1" y="1900720"/>
            <a:ext cx="10078947" cy="4957280"/>
          </a:xfrm>
          <a:custGeom>
            <a:avLst/>
            <a:gdLst>
              <a:gd name="connsiteX0" fmla="*/ 6268825 w 6476215"/>
              <a:gd name="connsiteY0" fmla="*/ 0 h 4223208"/>
              <a:gd name="connsiteX1" fmla="*/ 0 w 6476215"/>
              <a:gd name="connsiteY1" fmla="*/ 2073897 h 4223208"/>
              <a:gd name="connsiteX2" fmla="*/ 9427 w 6476215"/>
              <a:gd name="connsiteY2" fmla="*/ 4223208 h 4223208"/>
              <a:gd name="connsiteX3" fmla="*/ 3780149 w 6476215"/>
              <a:gd name="connsiteY3" fmla="*/ 4213781 h 4223208"/>
              <a:gd name="connsiteX4" fmla="*/ 6476215 w 6476215"/>
              <a:gd name="connsiteY4" fmla="*/ 245097 h 4223208"/>
              <a:gd name="connsiteX5" fmla="*/ 6268825 w 6476215"/>
              <a:gd name="connsiteY5" fmla="*/ 0 h 4223208"/>
              <a:gd name="connsiteX0" fmla="*/ 6259671 w 6467061"/>
              <a:gd name="connsiteY0" fmla="*/ 0 h 4223208"/>
              <a:gd name="connsiteX1" fmla="*/ 19127 w 6467061"/>
              <a:gd name="connsiteY1" fmla="*/ 1791093 h 4223208"/>
              <a:gd name="connsiteX2" fmla="*/ 273 w 6467061"/>
              <a:gd name="connsiteY2" fmla="*/ 4223208 h 4223208"/>
              <a:gd name="connsiteX3" fmla="*/ 3770995 w 6467061"/>
              <a:gd name="connsiteY3" fmla="*/ 4213781 h 4223208"/>
              <a:gd name="connsiteX4" fmla="*/ 6467061 w 6467061"/>
              <a:gd name="connsiteY4" fmla="*/ 245097 h 4223208"/>
              <a:gd name="connsiteX5" fmla="*/ 6259671 w 6467061"/>
              <a:gd name="connsiteY5" fmla="*/ 0 h 4223208"/>
              <a:gd name="connsiteX0" fmla="*/ 6259815 w 6467205"/>
              <a:gd name="connsiteY0" fmla="*/ 0 h 4223208"/>
              <a:gd name="connsiteX1" fmla="*/ 9844 w 6467205"/>
              <a:gd name="connsiteY1" fmla="*/ 1743959 h 4223208"/>
              <a:gd name="connsiteX2" fmla="*/ 417 w 6467205"/>
              <a:gd name="connsiteY2" fmla="*/ 4223208 h 4223208"/>
              <a:gd name="connsiteX3" fmla="*/ 3771139 w 6467205"/>
              <a:gd name="connsiteY3" fmla="*/ 4213781 h 4223208"/>
              <a:gd name="connsiteX4" fmla="*/ 6467205 w 6467205"/>
              <a:gd name="connsiteY4" fmla="*/ 245097 h 4223208"/>
              <a:gd name="connsiteX5" fmla="*/ 6259815 w 6467205"/>
              <a:gd name="connsiteY5" fmla="*/ 0 h 4223208"/>
              <a:gd name="connsiteX0" fmla="*/ 6259815 w 6467205"/>
              <a:gd name="connsiteY0" fmla="*/ 0 h 4223208"/>
              <a:gd name="connsiteX1" fmla="*/ 9844 w 6467205"/>
              <a:gd name="connsiteY1" fmla="*/ 1442301 h 4223208"/>
              <a:gd name="connsiteX2" fmla="*/ 417 w 6467205"/>
              <a:gd name="connsiteY2" fmla="*/ 4223208 h 4223208"/>
              <a:gd name="connsiteX3" fmla="*/ 3771139 w 6467205"/>
              <a:gd name="connsiteY3" fmla="*/ 4213781 h 4223208"/>
              <a:gd name="connsiteX4" fmla="*/ 6467205 w 6467205"/>
              <a:gd name="connsiteY4" fmla="*/ 245097 h 4223208"/>
              <a:gd name="connsiteX5" fmla="*/ 6259815 w 6467205"/>
              <a:gd name="connsiteY5" fmla="*/ 0 h 4223208"/>
              <a:gd name="connsiteX0" fmla="*/ 6259815 w 7259056"/>
              <a:gd name="connsiteY0" fmla="*/ 0 h 4223208"/>
              <a:gd name="connsiteX1" fmla="*/ 9844 w 7259056"/>
              <a:gd name="connsiteY1" fmla="*/ 1442301 h 4223208"/>
              <a:gd name="connsiteX2" fmla="*/ 417 w 7259056"/>
              <a:gd name="connsiteY2" fmla="*/ 4223208 h 4223208"/>
              <a:gd name="connsiteX3" fmla="*/ 3771139 w 7259056"/>
              <a:gd name="connsiteY3" fmla="*/ 4213781 h 4223208"/>
              <a:gd name="connsiteX4" fmla="*/ 7259056 w 7259056"/>
              <a:gd name="connsiteY4" fmla="*/ 131975 h 4223208"/>
              <a:gd name="connsiteX5" fmla="*/ 6259815 w 7259056"/>
              <a:gd name="connsiteY5" fmla="*/ 0 h 4223208"/>
              <a:gd name="connsiteX0" fmla="*/ 7098801 w 7259056"/>
              <a:gd name="connsiteY0" fmla="*/ 0 h 4355183"/>
              <a:gd name="connsiteX1" fmla="*/ 9844 w 7259056"/>
              <a:gd name="connsiteY1" fmla="*/ 1574276 h 4355183"/>
              <a:gd name="connsiteX2" fmla="*/ 417 w 7259056"/>
              <a:gd name="connsiteY2" fmla="*/ 4355183 h 4355183"/>
              <a:gd name="connsiteX3" fmla="*/ 3771139 w 7259056"/>
              <a:gd name="connsiteY3" fmla="*/ 4345756 h 4355183"/>
              <a:gd name="connsiteX4" fmla="*/ 7259056 w 7259056"/>
              <a:gd name="connsiteY4" fmla="*/ 263950 h 4355183"/>
              <a:gd name="connsiteX5" fmla="*/ 7098801 w 7259056"/>
              <a:gd name="connsiteY5" fmla="*/ 0 h 4355183"/>
              <a:gd name="connsiteX0" fmla="*/ 7051667 w 7259056"/>
              <a:gd name="connsiteY0" fmla="*/ 0 h 4317476"/>
              <a:gd name="connsiteX1" fmla="*/ 9844 w 7259056"/>
              <a:gd name="connsiteY1" fmla="*/ 1536569 h 4317476"/>
              <a:gd name="connsiteX2" fmla="*/ 417 w 7259056"/>
              <a:gd name="connsiteY2" fmla="*/ 4317476 h 4317476"/>
              <a:gd name="connsiteX3" fmla="*/ 3771139 w 7259056"/>
              <a:gd name="connsiteY3" fmla="*/ 4308049 h 4317476"/>
              <a:gd name="connsiteX4" fmla="*/ 7259056 w 7259056"/>
              <a:gd name="connsiteY4" fmla="*/ 226243 h 4317476"/>
              <a:gd name="connsiteX5" fmla="*/ 7051667 w 7259056"/>
              <a:gd name="connsiteY5" fmla="*/ 0 h 4317476"/>
              <a:gd name="connsiteX0" fmla="*/ 7051667 w 7221349"/>
              <a:gd name="connsiteY0" fmla="*/ 0 h 4317476"/>
              <a:gd name="connsiteX1" fmla="*/ 9844 w 7221349"/>
              <a:gd name="connsiteY1" fmla="*/ 1536569 h 4317476"/>
              <a:gd name="connsiteX2" fmla="*/ 417 w 7221349"/>
              <a:gd name="connsiteY2" fmla="*/ 4317476 h 4317476"/>
              <a:gd name="connsiteX3" fmla="*/ 3771139 w 7221349"/>
              <a:gd name="connsiteY3" fmla="*/ 4308049 h 4317476"/>
              <a:gd name="connsiteX4" fmla="*/ 7221349 w 7221349"/>
              <a:gd name="connsiteY4" fmla="*/ 245097 h 4317476"/>
              <a:gd name="connsiteX5" fmla="*/ 7051667 w 7221349"/>
              <a:gd name="connsiteY5" fmla="*/ 0 h 431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21349" h="4317476">
                <a:moveTo>
                  <a:pt x="7051667" y="0"/>
                </a:moveTo>
                <a:lnTo>
                  <a:pt x="9844" y="1536569"/>
                </a:lnTo>
                <a:cubicBezTo>
                  <a:pt x="12986" y="2253006"/>
                  <a:pt x="-2725" y="3601039"/>
                  <a:pt x="417" y="4317476"/>
                </a:cubicBezTo>
                <a:lnTo>
                  <a:pt x="3771139" y="4308049"/>
                </a:lnTo>
                <a:lnTo>
                  <a:pt x="7221349" y="245097"/>
                </a:lnTo>
                <a:lnTo>
                  <a:pt x="7051667" y="0"/>
                </a:lnTo>
                <a:close/>
              </a:path>
            </a:pathLst>
          </a:cu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820017-7519-44CB-A4F1-193C54C04248}"/>
              </a:ext>
            </a:extLst>
          </p:cNvPr>
          <p:cNvGrpSpPr/>
          <p:nvPr/>
        </p:nvGrpSpPr>
        <p:grpSpPr>
          <a:xfrm>
            <a:off x="989085" y="2534570"/>
            <a:ext cx="7774771" cy="3434988"/>
            <a:chOff x="989085" y="2534570"/>
            <a:chExt cx="7774771" cy="34349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6F3154-A244-48B8-90C5-8BFF3B5D23D5}"/>
                </a:ext>
              </a:extLst>
            </p:cNvPr>
            <p:cNvGrpSpPr/>
            <p:nvPr/>
          </p:nvGrpSpPr>
          <p:grpSpPr>
            <a:xfrm>
              <a:off x="989085" y="5091696"/>
              <a:ext cx="877863" cy="877862"/>
              <a:chOff x="5580109" y="1852963"/>
              <a:chExt cx="1152128" cy="1152128"/>
            </a:xfrm>
          </p:grpSpPr>
          <p:sp>
            <p:nvSpPr>
              <p:cNvPr id="5" name="Rectangle 10">
                <a:extLst>
                  <a:ext uri="{FF2B5EF4-FFF2-40B4-BE49-F238E27FC236}">
                    <a16:creationId xmlns:a16="http://schemas.microsoft.com/office/drawing/2014/main" id="{043A30BB-A301-40A1-9A8C-29D8B2053162}"/>
                  </a:ext>
                </a:extLst>
              </p:cNvPr>
              <p:cNvSpPr/>
              <p:nvPr/>
            </p:nvSpPr>
            <p:spPr>
              <a:xfrm>
                <a:off x="5580109" y="1852963"/>
                <a:ext cx="1152128" cy="11521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6" name="Text Placeholder 12">
                <a:extLst>
                  <a:ext uri="{FF2B5EF4-FFF2-40B4-BE49-F238E27FC236}">
                    <a16:creationId xmlns:a16="http://schemas.microsoft.com/office/drawing/2014/main" id="{B9B83664-0BED-406D-B15D-97FB292857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4159" y="2167175"/>
                <a:ext cx="784025" cy="523705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3200" b="1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CC7E405-0DE2-469E-830D-4A5CA1266BD3}"/>
                </a:ext>
              </a:extLst>
            </p:cNvPr>
            <p:cNvGrpSpPr/>
            <p:nvPr/>
          </p:nvGrpSpPr>
          <p:grpSpPr>
            <a:xfrm>
              <a:off x="4577283" y="3753286"/>
              <a:ext cx="797967" cy="797967"/>
              <a:chOff x="5580109" y="1852963"/>
              <a:chExt cx="1152128" cy="1152128"/>
            </a:xfrm>
          </p:grpSpPr>
          <p:sp>
            <p:nvSpPr>
              <p:cNvPr id="8" name="Rectangle 10">
                <a:extLst>
                  <a:ext uri="{FF2B5EF4-FFF2-40B4-BE49-F238E27FC236}">
                    <a16:creationId xmlns:a16="http://schemas.microsoft.com/office/drawing/2014/main" id="{78A1FF61-1227-474F-A016-C05F2624DA24}"/>
                  </a:ext>
                </a:extLst>
              </p:cNvPr>
              <p:cNvSpPr/>
              <p:nvPr/>
            </p:nvSpPr>
            <p:spPr>
              <a:xfrm>
                <a:off x="5580109" y="1852963"/>
                <a:ext cx="1152128" cy="115212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9" name="Text Placeholder 12">
                <a:extLst>
                  <a:ext uri="{FF2B5EF4-FFF2-40B4-BE49-F238E27FC236}">
                    <a16:creationId xmlns:a16="http://schemas.microsoft.com/office/drawing/2014/main" id="{B77794B5-2592-4DE7-80CF-6B8DF1899A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4160" y="2167173"/>
                <a:ext cx="784025" cy="523706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3200" b="1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200EFA-DA1D-4F64-BBEB-09B7C6ED91B3}"/>
                </a:ext>
              </a:extLst>
            </p:cNvPr>
            <p:cNvGrpSpPr/>
            <p:nvPr/>
          </p:nvGrpSpPr>
          <p:grpSpPr>
            <a:xfrm>
              <a:off x="8085584" y="2534570"/>
              <a:ext cx="678272" cy="678272"/>
              <a:chOff x="4231869" y="3661792"/>
              <a:chExt cx="612000" cy="612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AEAE502-D68A-45D6-A347-27ACB3583DE7}"/>
                  </a:ext>
                </a:extLst>
              </p:cNvPr>
              <p:cNvSpPr/>
              <p:nvPr/>
            </p:nvSpPr>
            <p:spPr>
              <a:xfrm>
                <a:off x="4231869" y="3661792"/>
                <a:ext cx="612000" cy="612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2" name="Text Placeholder 12">
                <a:extLst>
                  <a:ext uri="{FF2B5EF4-FFF2-40B4-BE49-F238E27FC236}">
                    <a16:creationId xmlns:a16="http://schemas.microsoft.com/office/drawing/2014/main" id="{5E4AC958-385A-46D3-A1E5-6EB397A760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29635" y="3828698"/>
                <a:ext cx="416467" cy="278187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3200" b="1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530436-46D7-4458-8811-A43662E8A907}"/>
              </a:ext>
            </a:extLst>
          </p:cNvPr>
          <p:cNvGrpSpPr/>
          <p:nvPr/>
        </p:nvGrpSpPr>
        <p:grpSpPr>
          <a:xfrm>
            <a:off x="2007763" y="5161296"/>
            <a:ext cx="4300568" cy="738665"/>
            <a:chOff x="6210993" y="1433695"/>
            <a:chExt cx="2245430" cy="52550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956BC3-7B86-4DFE-AA3D-F631C734C581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137EA7-3D8F-4293-8163-51281D067579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1DB345-8D47-40C8-B966-4EECF0EC30B1}"/>
              </a:ext>
            </a:extLst>
          </p:cNvPr>
          <p:cNvGrpSpPr/>
          <p:nvPr/>
        </p:nvGrpSpPr>
        <p:grpSpPr>
          <a:xfrm>
            <a:off x="5509361" y="3782937"/>
            <a:ext cx="4300568" cy="738665"/>
            <a:chOff x="6210993" y="1433695"/>
            <a:chExt cx="2245430" cy="5255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ECAA6F-C614-4025-B517-86E0D0BD8FD5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449BBB-805F-4C08-A597-A94F5E9B89F5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AEA2E9-F695-47C3-8305-68E3853D86AF}"/>
              </a:ext>
            </a:extLst>
          </p:cNvPr>
          <p:cNvGrpSpPr/>
          <p:nvPr/>
        </p:nvGrpSpPr>
        <p:grpSpPr>
          <a:xfrm>
            <a:off x="3770615" y="2504375"/>
            <a:ext cx="4156611" cy="738665"/>
            <a:chOff x="6210993" y="1433695"/>
            <a:chExt cx="2245430" cy="52550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3320A1-F95E-43C1-85A7-651B1A1815E7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2192DD-A008-4AB6-9D95-70AB3C38A3BB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Freeform 55">
            <a:extLst>
              <a:ext uri="{FF2B5EF4-FFF2-40B4-BE49-F238E27FC236}">
                <a16:creationId xmlns:a16="http://schemas.microsoft.com/office/drawing/2014/main" id="{822F4F0E-498F-47EE-B922-7434EE4886D1}"/>
              </a:ext>
            </a:extLst>
          </p:cNvPr>
          <p:cNvSpPr/>
          <p:nvPr/>
        </p:nvSpPr>
        <p:spPr>
          <a:xfrm rot="3600000">
            <a:off x="10153536" y="679475"/>
            <a:ext cx="803649" cy="1969212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5D4FA-7F32-42F2-80EB-AA85275CAD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EA1570-4DBD-44FF-9086-ABC335D77299}"/>
              </a:ext>
            </a:extLst>
          </p:cNvPr>
          <p:cNvGrpSpPr/>
          <p:nvPr/>
        </p:nvGrpSpPr>
        <p:grpSpPr>
          <a:xfrm>
            <a:off x="655984" y="2731673"/>
            <a:ext cx="4938858" cy="1783821"/>
            <a:chOff x="3017859" y="4213741"/>
            <a:chExt cx="1249476" cy="17838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04F9C8-D85A-467D-81D2-0A401DD323BA}"/>
                </a:ext>
              </a:extLst>
            </p:cNvPr>
            <p:cNvSpPr txBox="1"/>
            <p:nvPr/>
          </p:nvSpPr>
          <p:spPr>
            <a:xfrm>
              <a:off x="3017859" y="4612567"/>
              <a:ext cx="124547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I hope and I believe that this Template will your Time, Money and Reputation.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A16F4B-5F03-4D4A-9862-168796DDB39C}"/>
                </a:ext>
              </a:extLst>
            </p:cNvPr>
            <p:cNvSpPr txBox="1"/>
            <p:nvPr/>
          </p:nvSpPr>
          <p:spPr>
            <a:xfrm>
              <a:off x="3017859" y="4213741"/>
              <a:ext cx="124947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Add Contents Title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E81C7D-DF02-48D7-AFE2-3B60BE2E82F7}"/>
              </a:ext>
            </a:extLst>
          </p:cNvPr>
          <p:cNvGrpSpPr/>
          <p:nvPr/>
        </p:nvGrpSpPr>
        <p:grpSpPr>
          <a:xfrm>
            <a:off x="655984" y="5183719"/>
            <a:ext cx="4082652" cy="923330"/>
            <a:chOff x="3049206" y="4283314"/>
            <a:chExt cx="1839465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4B723B-98DB-40A9-88CA-B1A8220EDE32}"/>
                </a:ext>
              </a:extLst>
            </p:cNvPr>
            <p:cNvSpPr txBox="1"/>
            <p:nvPr/>
          </p:nvSpPr>
          <p:spPr>
            <a:xfrm>
              <a:off x="3049206" y="4560313"/>
              <a:ext cx="1839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BC4863-BFDD-43B8-BE87-EF19E2A53726}"/>
                </a:ext>
              </a:extLst>
            </p:cNvPr>
            <p:cNvSpPr txBox="1"/>
            <p:nvPr/>
          </p:nvSpPr>
          <p:spPr>
            <a:xfrm>
              <a:off x="3049206" y="4283314"/>
              <a:ext cx="1839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097924-A338-4521-BB31-F8308CB95F99}"/>
              </a:ext>
            </a:extLst>
          </p:cNvPr>
          <p:cNvSpPr txBox="1"/>
          <p:nvPr/>
        </p:nvSpPr>
        <p:spPr>
          <a:xfrm>
            <a:off x="1371600" y="1049305"/>
            <a:ext cx="944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Block Arc 14">
            <a:extLst>
              <a:ext uri="{FF2B5EF4-FFF2-40B4-BE49-F238E27FC236}">
                <a16:creationId xmlns:a16="http://schemas.microsoft.com/office/drawing/2014/main" id="{2D4C2097-31BA-4B49-94CC-9F1C8A595E7F}"/>
              </a:ext>
            </a:extLst>
          </p:cNvPr>
          <p:cNvSpPr/>
          <p:nvPr/>
        </p:nvSpPr>
        <p:spPr>
          <a:xfrm rot="16200000">
            <a:off x="5833121" y="1664764"/>
            <a:ext cx="525759" cy="52610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Freeform 55">
            <a:extLst>
              <a:ext uri="{FF2B5EF4-FFF2-40B4-BE49-F238E27FC236}">
                <a16:creationId xmlns:a16="http://schemas.microsoft.com/office/drawing/2014/main" id="{D45905F7-D53C-424A-BE79-24EE2E82EB6C}"/>
              </a:ext>
            </a:extLst>
          </p:cNvPr>
          <p:cNvSpPr/>
          <p:nvPr/>
        </p:nvSpPr>
        <p:spPr>
          <a:xfrm>
            <a:off x="5027264" y="5210016"/>
            <a:ext cx="358858" cy="879324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33671-8DF4-49DA-9A64-34A3EF7D113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50DB753-2026-41C9-86C3-F8BFC7E2CE19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6489291-3CFC-49DA-A7AD-5367454BF9DF}"/>
              </a:ext>
            </a:extLst>
          </p:cNvPr>
          <p:cNvSpPr/>
          <p:nvPr/>
        </p:nvSpPr>
        <p:spPr>
          <a:xfrm>
            <a:off x="5470455" y="1921639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098041-0A75-4558-AA04-11CDDE7EA870}"/>
              </a:ext>
            </a:extLst>
          </p:cNvPr>
          <p:cNvGrpSpPr/>
          <p:nvPr/>
        </p:nvGrpSpPr>
        <p:grpSpPr>
          <a:xfrm>
            <a:off x="6262539" y="1843133"/>
            <a:ext cx="5272237" cy="850432"/>
            <a:chOff x="1775729" y="2204864"/>
            <a:chExt cx="1716151" cy="8504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7B6E93-AC18-4143-99F8-68D8B91C974E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67BCB-9C04-4B8B-B64D-EF66F8FCCFA0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9B7F5129-84CB-43F5-8106-BC376D6DA930}"/>
              </a:ext>
            </a:extLst>
          </p:cNvPr>
          <p:cNvSpPr/>
          <p:nvPr/>
        </p:nvSpPr>
        <p:spPr>
          <a:xfrm>
            <a:off x="5470455" y="3081550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62B8B9-598C-4E9F-BBF6-6C30FF7E53DF}"/>
              </a:ext>
            </a:extLst>
          </p:cNvPr>
          <p:cNvGrpSpPr/>
          <p:nvPr/>
        </p:nvGrpSpPr>
        <p:grpSpPr>
          <a:xfrm>
            <a:off x="6262539" y="3003043"/>
            <a:ext cx="5272237" cy="850432"/>
            <a:chOff x="1775729" y="2204864"/>
            <a:chExt cx="1716151" cy="8504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76E498-ADA0-4F9D-8330-67DCF6650597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C1BB62-AFAD-4A47-9D3A-C12011EF1E3F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8341B27-9B33-4307-AE46-87E9464B4A12}"/>
              </a:ext>
            </a:extLst>
          </p:cNvPr>
          <p:cNvSpPr/>
          <p:nvPr/>
        </p:nvSpPr>
        <p:spPr>
          <a:xfrm>
            <a:off x="5470455" y="4241462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DB4AB9-A154-484E-9F42-90888B0F8E46}"/>
              </a:ext>
            </a:extLst>
          </p:cNvPr>
          <p:cNvGrpSpPr/>
          <p:nvPr/>
        </p:nvGrpSpPr>
        <p:grpSpPr>
          <a:xfrm>
            <a:off x="6262539" y="4162954"/>
            <a:ext cx="5272237" cy="850432"/>
            <a:chOff x="1775729" y="2204864"/>
            <a:chExt cx="1716151" cy="8504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3618E1-9036-454D-B9A5-89EB4CD19B76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CF8B42-2636-4122-B1A2-30FF60C3ACE2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093991D9-C21F-4CD5-B734-E9897C8A5292}"/>
              </a:ext>
            </a:extLst>
          </p:cNvPr>
          <p:cNvSpPr/>
          <p:nvPr/>
        </p:nvSpPr>
        <p:spPr>
          <a:xfrm>
            <a:off x="5470455" y="5401372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805FBA-271E-4DA8-804F-0340AD0C7E6B}"/>
              </a:ext>
            </a:extLst>
          </p:cNvPr>
          <p:cNvGrpSpPr/>
          <p:nvPr/>
        </p:nvGrpSpPr>
        <p:grpSpPr>
          <a:xfrm>
            <a:off x="6262539" y="5322866"/>
            <a:ext cx="5272237" cy="850432"/>
            <a:chOff x="1775729" y="2204864"/>
            <a:chExt cx="1716151" cy="8504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C898FA-5509-4E1A-AD69-2E59FCA0C338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4E5C75-ED63-4C21-BC67-3FE1BD46B46E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85973C-78C7-4C86-B1C9-4D49F2217326}"/>
              </a:ext>
            </a:extLst>
          </p:cNvPr>
          <p:cNvGrpSpPr/>
          <p:nvPr/>
        </p:nvGrpSpPr>
        <p:grpSpPr>
          <a:xfrm>
            <a:off x="991411" y="2186857"/>
            <a:ext cx="3650418" cy="3880562"/>
            <a:chOff x="2771800" y="2060848"/>
            <a:chExt cx="3653928" cy="3884295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EBFE350E-2EAD-42CF-8721-2FBD525807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1800" y="2060848"/>
              <a:ext cx="3653928" cy="3884295"/>
            </a:xfrm>
            <a:custGeom>
              <a:avLst/>
              <a:gdLst>
                <a:gd name="T0" fmla="*/ 499 w 1598"/>
                <a:gd name="T1" fmla="*/ 1699 h 1699"/>
                <a:gd name="T2" fmla="*/ 421 w 1598"/>
                <a:gd name="T3" fmla="*/ 1514 h 1699"/>
                <a:gd name="T4" fmla="*/ 151 w 1598"/>
                <a:gd name="T5" fmla="*/ 1384 h 1699"/>
                <a:gd name="T6" fmla="*/ 138 w 1598"/>
                <a:gd name="T7" fmla="*/ 1299 h 1699"/>
                <a:gd name="T8" fmla="*/ 104 w 1598"/>
                <a:gd name="T9" fmla="*/ 1199 h 1699"/>
                <a:gd name="T10" fmla="*/ 98 w 1598"/>
                <a:gd name="T11" fmla="*/ 1123 h 1699"/>
                <a:gd name="T12" fmla="*/ 28 w 1598"/>
                <a:gd name="T13" fmla="*/ 934 h 1699"/>
                <a:gd name="T14" fmla="*/ 34 w 1598"/>
                <a:gd name="T15" fmla="*/ 929 h 1699"/>
                <a:gd name="T16" fmla="*/ 126 w 1598"/>
                <a:gd name="T17" fmla="*/ 790 h 1699"/>
                <a:gd name="T18" fmla="*/ 119 w 1598"/>
                <a:gd name="T19" fmla="*/ 721 h 1699"/>
                <a:gd name="T20" fmla="*/ 186 w 1598"/>
                <a:gd name="T21" fmla="*/ 291 h 1699"/>
                <a:gd name="T22" fmla="*/ 763 w 1598"/>
                <a:gd name="T23" fmla="*/ 4 h 1699"/>
                <a:gd name="T24" fmla="*/ 1306 w 1598"/>
                <a:gd name="T25" fmla="*/ 168 h 1699"/>
                <a:gd name="T26" fmla="*/ 1509 w 1598"/>
                <a:gd name="T27" fmla="*/ 937 h 1699"/>
                <a:gd name="T28" fmla="*/ 1179 w 1598"/>
                <a:gd name="T29" fmla="*/ 1560 h 1699"/>
                <a:gd name="T30" fmla="*/ 557 w 1598"/>
                <a:gd name="T31" fmla="*/ 1640 h 1699"/>
                <a:gd name="T32" fmla="*/ 1120 w 1598"/>
                <a:gd name="T33" fmla="*/ 1558 h 1699"/>
                <a:gd name="T34" fmla="*/ 1179 w 1598"/>
                <a:gd name="T35" fmla="*/ 1361 h 1699"/>
                <a:gd name="T36" fmla="*/ 1452 w 1598"/>
                <a:gd name="T37" fmla="*/ 922 h 1699"/>
                <a:gd name="T38" fmla="*/ 1388 w 1598"/>
                <a:gd name="T39" fmla="*/ 364 h 1699"/>
                <a:gd name="T40" fmla="*/ 1265 w 1598"/>
                <a:gd name="T41" fmla="*/ 210 h 1699"/>
                <a:gd name="T42" fmla="*/ 767 w 1598"/>
                <a:gd name="T43" fmla="*/ 63 h 1699"/>
                <a:gd name="T44" fmla="*/ 765 w 1598"/>
                <a:gd name="T45" fmla="*/ 63 h 1699"/>
                <a:gd name="T46" fmla="*/ 234 w 1598"/>
                <a:gd name="T47" fmla="*/ 325 h 1699"/>
                <a:gd name="T48" fmla="*/ 174 w 1598"/>
                <a:gd name="T49" fmla="*/ 699 h 1699"/>
                <a:gd name="T50" fmla="*/ 176 w 1598"/>
                <a:gd name="T51" fmla="*/ 705 h 1699"/>
                <a:gd name="T52" fmla="*/ 70 w 1598"/>
                <a:gd name="T53" fmla="*/ 976 h 1699"/>
                <a:gd name="T54" fmla="*/ 72 w 1598"/>
                <a:gd name="T55" fmla="*/ 998 h 1699"/>
                <a:gd name="T56" fmla="*/ 129 w 1598"/>
                <a:gd name="T57" fmla="*/ 1071 h 1699"/>
                <a:gd name="T58" fmla="*/ 142 w 1598"/>
                <a:gd name="T59" fmla="*/ 1078 h 1699"/>
                <a:gd name="T60" fmla="*/ 152 w 1598"/>
                <a:gd name="T61" fmla="*/ 1150 h 1699"/>
                <a:gd name="T62" fmla="*/ 148 w 1598"/>
                <a:gd name="T63" fmla="*/ 1157 h 1699"/>
                <a:gd name="T64" fmla="*/ 150 w 1598"/>
                <a:gd name="T65" fmla="*/ 1159 h 1699"/>
                <a:gd name="T66" fmla="*/ 163 w 1598"/>
                <a:gd name="T67" fmla="*/ 1215 h 1699"/>
                <a:gd name="T68" fmla="*/ 156 w 1598"/>
                <a:gd name="T69" fmla="*/ 1229 h 1699"/>
                <a:gd name="T70" fmla="*/ 159 w 1598"/>
                <a:gd name="T71" fmla="*/ 1235 h 1699"/>
                <a:gd name="T72" fmla="*/ 182 w 1598"/>
                <a:gd name="T73" fmla="*/ 1257 h 1699"/>
                <a:gd name="T74" fmla="*/ 210 w 1598"/>
                <a:gd name="T75" fmla="*/ 1384 h 1699"/>
                <a:gd name="T76" fmla="*/ 286 w 1598"/>
                <a:gd name="T77" fmla="*/ 1453 h 1699"/>
                <a:gd name="T78" fmla="*/ 555 w 1598"/>
                <a:gd name="T79" fmla="*/ 1559 h 1699"/>
                <a:gd name="T80" fmla="*/ 557 w 1598"/>
                <a:gd name="T81" fmla="*/ 1640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8" h="1699">
                  <a:moveTo>
                    <a:pt x="1179" y="1699"/>
                  </a:moveTo>
                  <a:cubicBezTo>
                    <a:pt x="499" y="1699"/>
                    <a:pt x="499" y="1699"/>
                    <a:pt x="499" y="1699"/>
                  </a:cubicBezTo>
                  <a:cubicBezTo>
                    <a:pt x="497" y="1573"/>
                    <a:pt x="497" y="1573"/>
                    <a:pt x="497" y="1573"/>
                  </a:cubicBezTo>
                  <a:cubicBezTo>
                    <a:pt x="485" y="1544"/>
                    <a:pt x="450" y="1514"/>
                    <a:pt x="421" y="1514"/>
                  </a:cubicBezTo>
                  <a:cubicBezTo>
                    <a:pt x="280" y="1512"/>
                    <a:pt x="280" y="1512"/>
                    <a:pt x="280" y="1512"/>
                  </a:cubicBezTo>
                  <a:cubicBezTo>
                    <a:pt x="178" y="1505"/>
                    <a:pt x="151" y="1425"/>
                    <a:pt x="151" y="1384"/>
                  </a:cubicBezTo>
                  <a:cubicBezTo>
                    <a:pt x="151" y="1383"/>
                    <a:pt x="151" y="1383"/>
                    <a:pt x="151" y="1383"/>
                  </a:cubicBezTo>
                  <a:cubicBezTo>
                    <a:pt x="152" y="1336"/>
                    <a:pt x="142" y="1309"/>
                    <a:pt x="138" y="1299"/>
                  </a:cubicBezTo>
                  <a:cubicBezTo>
                    <a:pt x="122" y="1287"/>
                    <a:pt x="112" y="1272"/>
                    <a:pt x="108" y="1264"/>
                  </a:cubicBezTo>
                  <a:cubicBezTo>
                    <a:pt x="92" y="1245"/>
                    <a:pt x="94" y="1220"/>
                    <a:pt x="104" y="1199"/>
                  </a:cubicBezTo>
                  <a:cubicBezTo>
                    <a:pt x="103" y="1197"/>
                    <a:pt x="102" y="1195"/>
                    <a:pt x="101" y="1193"/>
                  </a:cubicBezTo>
                  <a:cubicBezTo>
                    <a:pt x="83" y="1170"/>
                    <a:pt x="86" y="1143"/>
                    <a:pt x="98" y="1123"/>
                  </a:cubicBezTo>
                  <a:cubicBezTo>
                    <a:pt x="37" y="1100"/>
                    <a:pt x="19" y="1033"/>
                    <a:pt x="15" y="1016"/>
                  </a:cubicBezTo>
                  <a:cubicBezTo>
                    <a:pt x="0" y="978"/>
                    <a:pt x="16" y="947"/>
                    <a:pt x="28" y="934"/>
                  </a:cubicBezTo>
                  <a:cubicBezTo>
                    <a:pt x="31" y="931"/>
                    <a:pt x="31" y="931"/>
                    <a:pt x="31" y="931"/>
                  </a:cubicBezTo>
                  <a:cubicBezTo>
                    <a:pt x="34" y="929"/>
                    <a:pt x="34" y="929"/>
                    <a:pt x="34" y="929"/>
                  </a:cubicBezTo>
                  <a:cubicBezTo>
                    <a:pt x="125" y="874"/>
                    <a:pt x="126" y="796"/>
                    <a:pt x="126" y="792"/>
                  </a:cubicBezTo>
                  <a:cubicBezTo>
                    <a:pt x="126" y="790"/>
                    <a:pt x="126" y="790"/>
                    <a:pt x="126" y="790"/>
                  </a:cubicBezTo>
                  <a:cubicBezTo>
                    <a:pt x="126" y="788"/>
                    <a:pt x="126" y="788"/>
                    <a:pt x="126" y="788"/>
                  </a:cubicBezTo>
                  <a:cubicBezTo>
                    <a:pt x="128" y="772"/>
                    <a:pt x="123" y="739"/>
                    <a:pt x="119" y="721"/>
                  </a:cubicBezTo>
                  <a:cubicBezTo>
                    <a:pt x="97" y="671"/>
                    <a:pt x="95" y="582"/>
                    <a:pt x="95" y="572"/>
                  </a:cubicBezTo>
                  <a:cubicBezTo>
                    <a:pt x="91" y="427"/>
                    <a:pt x="182" y="296"/>
                    <a:pt x="186" y="291"/>
                  </a:cubicBezTo>
                  <a:cubicBezTo>
                    <a:pt x="187" y="290"/>
                    <a:pt x="187" y="290"/>
                    <a:pt x="187" y="290"/>
                  </a:cubicBezTo>
                  <a:cubicBezTo>
                    <a:pt x="406" y="13"/>
                    <a:pt x="736" y="4"/>
                    <a:pt x="763" y="4"/>
                  </a:cubicBezTo>
                  <a:cubicBezTo>
                    <a:pt x="791" y="1"/>
                    <a:pt x="819" y="0"/>
                    <a:pt x="847" y="0"/>
                  </a:cubicBezTo>
                  <a:cubicBezTo>
                    <a:pt x="1071" y="0"/>
                    <a:pt x="1220" y="91"/>
                    <a:pt x="1306" y="168"/>
                  </a:cubicBezTo>
                  <a:cubicBezTo>
                    <a:pt x="1395" y="247"/>
                    <a:pt x="1435" y="326"/>
                    <a:pt x="1440" y="337"/>
                  </a:cubicBezTo>
                  <a:cubicBezTo>
                    <a:pt x="1598" y="623"/>
                    <a:pt x="1516" y="916"/>
                    <a:pt x="1509" y="937"/>
                  </a:cubicBezTo>
                  <a:cubicBezTo>
                    <a:pt x="1452" y="1169"/>
                    <a:pt x="1254" y="1371"/>
                    <a:pt x="1226" y="1398"/>
                  </a:cubicBezTo>
                  <a:cubicBezTo>
                    <a:pt x="1186" y="1465"/>
                    <a:pt x="1179" y="1552"/>
                    <a:pt x="1179" y="1560"/>
                  </a:cubicBezTo>
                  <a:lnTo>
                    <a:pt x="1179" y="1699"/>
                  </a:lnTo>
                  <a:close/>
                  <a:moveTo>
                    <a:pt x="557" y="1640"/>
                  </a:moveTo>
                  <a:cubicBezTo>
                    <a:pt x="1120" y="1640"/>
                    <a:pt x="1120" y="1640"/>
                    <a:pt x="1120" y="1640"/>
                  </a:cubicBezTo>
                  <a:cubicBezTo>
                    <a:pt x="1120" y="1558"/>
                    <a:pt x="1120" y="1558"/>
                    <a:pt x="1120" y="1558"/>
                  </a:cubicBezTo>
                  <a:cubicBezTo>
                    <a:pt x="1120" y="1553"/>
                    <a:pt x="1126" y="1448"/>
                    <a:pt x="1177" y="1364"/>
                  </a:cubicBezTo>
                  <a:cubicBezTo>
                    <a:pt x="1179" y="1361"/>
                    <a:pt x="1179" y="1361"/>
                    <a:pt x="1179" y="1361"/>
                  </a:cubicBezTo>
                  <a:cubicBezTo>
                    <a:pt x="1182" y="1358"/>
                    <a:pt x="1182" y="1358"/>
                    <a:pt x="1182" y="1358"/>
                  </a:cubicBezTo>
                  <a:cubicBezTo>
                    <a:pt x="1184" y="1356"/>
                    <a:pt x="1396" y="1150"/>
                    <a:pt x="1452" y="922"/>
                  </a:cubicBezTo>
                  <a:cubicBezTo>
                    <a:pt x="1453" y="921"/>
                    <a:pt x="1453" y="921"/>
                    <a:pt x="1453" y="921"/>
                  </a:cubicBezTo>
                  <a:cubicBezTo>
                    <a:pt x="1454" y="918"/>
                    <a:pt x="1537" y="634"/>
                    <a:pt x="1388" y="364"/>
                  </a:cubicBezTo>
                  <a:cubicBezTo>
                    <a:pt x="1387" y="363"/>
                    <a:pt x="1387" y="363"/>
                    <a:pt x="1387" y="363"/>
                  </a:cubicBezTo>
                  <a:cubicBezTo>
                    <a:pt x="1386" y="362"/>
                    <a:pt x="1349" y="285"/>
                    <a:pt x="1265" y="210"/>
                  </a:cubicBezTo>
                  <a:cubicBezTo>
                    <a:pt x="1151" y="110"/>
                    <a:pt x="1011" y="59"/>
                    <a:pt x="847" y="59"/>
                  </a:cubicBezTo>
                  <a:cubicBezTo>
                    <a:pt x="821" y="59"/>
                    <a:pt x="794" y="60"/>
                    <a:pt x="767" y="63"/>
                  </a:cubicBezTo>
                  <a:cubicBezTo>
                    <a:pt x="766" y="63"/>
                    <a:pt x="766" y="63"/>
                    <a:pt x="766" y="63"/>
                  </a:cubicBezTo>
                  <a:cubicBezTo>
                    <a:pt x="765" y="63"/>
                    <a:pt x="765" y="63"/>
                    <a:pt x="765" y="63"/>
                  </a:cubicBezTo>
                  <a:cubicBezTo>
                    <a:pt x="761" y="63"/>
                    <a:pt x="681" y="64"/>
                    <a:pt x="575" y="97"/>
                  </a:cubicBezTo>
                  <a:cubicBezTo>
                    <a:pt x="434" y="140"/>
                    <a:pt x="320" y="217"/>
                    <a:pt x="234" y="325"/>
                  </a:cubicBezTo>
                  <a:cubicBezTo>
                    <a:pt x="227" y="335"/>
                    <a:pt x="151" y="450"/>
                    <a:pt x="154" y="571"/>
                  </a:cubicBezTo>
                  <a:cubicBezTo>
                    <a:pt x="154" y="595"/>
                    <a:pt x="159" y="666"/>
                    <a:pt x="174" y="699"/>
                  </a:cubicBezTo>
                  <a:cubicBezTo>
                    <a:pt x="175" y="702"/>
                    <a:pt x="175" y="702"/>
                    <a:pt x="175" y="702"/>
                  </a:cubicBezTo>
                  <a:cubicBezTo>
                    <a:pt x="176" y="705"/>
                    <a:pt x="176" y="705"/>
                    <a:pt x="176" y="705"/>
                  </a:cubicBezTo>
                  <a:cubicBezTo>
                    <a:pt x="177" y="710"/>
                    <a:pt x="189" y="761"/>
                    <a:pt x="185" y="794"/>
                  </a:cubicBezTo>
                  <a:cubicBezTo>
                    <a:pt x="184" y="812"/>
                    <a:pt x="177" y="908"/>
                    <a:pt x="70" y="976"/>
                  </a:cubicBezTo>
                  <a:cubicBezTo>
                    <a:pt x="68" y="979"/>
                    <a:pt x="66" y="986"/>
                    <a:pt x="70" y="995"/>
                  </a:cubicBezTo>
                  <a:cubicBezTo>
                    <a:pt x="72" y="998"/>
                    <a:pt x="72" y="998"/>
                    <a:pt x="72" y="998"/>
                  </a:cubicBezTo>
                  <a:cubicBezTo>
                    <a:pt x="72" y="1002"/>
                    <a:pt x="72" y="1002"/>
                    <a:pt x="72" y="1002"/>
                  </a:cubicBezTo>
                  <a:cubicBezTo>
                    <a:pt x="73" y="1002"/>
                    <a:pt x="84" y="1062"/>
                    <a:pt x="129" y="1071"/>
                  </a:cubicBezTo>
                  <a:cubicBezTo>
                    <a:pt x="136" y="1073"/>
                    <a:pt x="136" y="1073"/>
                    <a:pt x="136" y="1073"/>
                  </a:cubicBezTo>
                  <a:cubicBezTo>
                    <a:pt x="142" y="1078"/>
                    <a:pt x="142" y="1078"/>
                    <a:pt x="142" y="1078"/>
                  </a:cubicBezTo>
                  <a:cubicBezTo>
                    <a:pt x="154" y="1089"/>
                    <a:pt x="165" y="1112"/>
                    <a:pt x="154" y="1144"/>
                  </a:cubicBezTo>
                  <a:cubicBezTo>
                    <a:pt x="152" y="1150"/>
                    <a:pt x="152" y="1150"/>
                    <a:pt x="152" y="1150"/>
                  </a:cubicBezTo>
                  <a:cubicBezTo>
                    <a:pt x="149" y="1153"/>
                    <a:pt x="149" y="1153"/>
                    <a:pt x="149" y="1153"/>
                  </a:cubicBezTo>
                  <a:cubicBezTo>
                    <a:pt x="149" y="1154"/>
                    <a:pt x="148" y="1156"/>
                    <a:pt x="148" y="1157"/>
                  </a:cubicBezTo>
                  <a:cubicBezTo>
                    <a:pt x="148" y="1157"/>
                    <a:pt x="148" y="1157"/>
                    <a:pt x="148" y="1157"/>
                  </a:cubicBezTo>
                  <a:cubicBezTo>
                    <a:pt x="150" y="1159"/>
                    <a:pt x="150" y="1159"/>
                    <a:pt x="150" y="1159"/>
                  </a:cubicBezTo>
                  <a:cubicBezTo>
                    <a:pt x="152" y="1163"/>
                    <a:pt x="166" y="1185"/>
                    <a:pt x="164" y="1207"/>
                  </a:cubicBezTo>
                  <a:cubicBezTo>
                    <a:pt x="163" y="1215"/>
                    <a:pt x="163" y="1215"/>
                    <a:pt x="163" y="1215"/>
                  </a:cubicBezTo>
                  <a:cubicBezTo>
                    <a:pt x="159" y="1221"/>
                    <a:pt x="159" y="1221"/>
                    <a:pt x="159" y="1221"/>
                  </a:cubicBezTo>
                  <a:cubicBezTo>
                    <a:pt x="158" y="1223"/>
                    <a:pt x="157" y="1226"/>
                    <a:pt x="156" y="1229"/>
                  </a:cubicBezTo>
                  <a:cubicBezTo>
                    <a:pt x="157" y="1230"/>
                    <a:pt x="157" y="1230"/>
                    <a:pt x="157" y="1230"/>
                  </a:cubicBezTo>
                  <a:cubicBezTo>
                    <a:pt x="159" y="1235"/>
                    <a:pt x="159" y="1235"/>
                    <a:pt x="159" y="1235"/>
                  </a:cubicBezTo>
                  <a:cubicBezTo>
                    <a:pt x="161" y="1238"/>
                    <a:pt x="167" y="1248"/>
                    <a:pt x="176" y="1253"/>
                  </a:cubicBezTo>
                  <a:cubicBezTo>
                    <a:pt x="182" y="1257"/>
                    <a:pt x="182" y="1257"/>
                    <a:pt x="182" y="1257"/>
                  </a:cubicBezTo>
                  <a:cubicBezTo>
                    <a:pt x="185" y="1262"/>
                    <a:pt x="185" y="1262"/>
                    <a:pt x="185" y="1262"/>
                  </a:cubicBezTo>
                  <a:cubicBezTo>
                    <a:pt x="188" y="1266"/>
                    <a:pt x="212" y="1305"/>
                    <a:pt x="210" y="1384"/>
                  </a:cubicBezTo>
                  <a:cubicBezTo>
                    <a:pt x="210" y="1395"/>
                    <a:pt x="215" y="1449"/>
                    <a:pt x="285" y="1453"/>
                  </a:cubicBezTo>
                  <a:cubicBezTo>
                    <a:pt x="286" y="1453"/>
                    <a:pt x="286" y="1453"/>
                    <a:pt x="286" y="1453"/>
                  </a:cubicBezTo>
                  <a:cubicBezTo>
                    <a:pt x="429" y="1457"/>
                    <a:pt x="429" y="1457"/>
                    <a:pt x="429" y="1457"/>
                  </a:cubicBezTo>
                  <a:cubicBezTo>
                    <a:pt x="470" y="1460"/>
                    <a:pt x="533" y="1487"/>
                    <a:pt x="555" y="1559"/>
                  </a:cubicBezTo>
                  <a:cubicBezTo>
                    <a:pt x="556" y="1563"/>
                    <a:pt x="556" y="1563"/>
                    <a:pt x="556" y="1563"/>
                  </a:cubicBezTo>
                  <a:lnTo>
                    <a:pt x="557" y="16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21" name="Pie 6">
              <a:extLst>
                <a:ext uri="{FF2B5EF4-FFF2-40B4-BE49-F238E27FC236}">
                  <a16:creationId xmlns:a16="http://schemas.microsoft.com/office/drawing/2014/main" id="{78930EE0-75B5-4CD0-AB58-60A05734B9F7}"/>
                </a:ext>
              </a:extLst>
            </p:cNvPr>
            <p:cNvSpPr/>
            <p:nvPr/>
          </p:nvSpPr>
          <p:spPr>
            <a:xfrm>
              <a:off x="3321238" y="2369702"/>
              <a:ext cx="2592288" cy="2592288"/>
            </a:xfrm>
            <a:prstGeom prst="pie">
              <a:avLst>
                <a:gd name="adj1" fmla="val 12276732"/>
                <a:gd name="adj2" fmla="val 1586238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22" name="Pie 13">
              <a:extLst>
                <a:ext uri="{FF2B5EF4-FFF2-40B4-BE49-F238E27FC236}">
                  <a16:creationId xmlns:a16="http://schemas.microsoft.com/office/drawing/2014/main" id="{47707E14-5814-46CB-8C91-64B9AFF499FB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5840500"/>
                <a:gd name="adj2" fmla="val 192264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23" name="Pie 14">
              <a:extLst>
                <a:ext uri="{FF2B5EF4-FFF2-40B4-BE49-F238E27FC236}">
                  <a16:creationId xmlns:a16="http://schemas.microsoft.com/office/drawing/2014/main" id="{8A4C8086-41FD-4FE6-8F71-59AD62BB00FF}"/>
                </a:ext>
              </a:extLst>
            </p:cNvPr>
            <p:cNvSpPr/>
            <p:nvPr/>
          </p:nvSpPr>
          <p:spPr>
            <a:xfrm>
              <a:off x="3405607" y="2427116"/>
              <a:ext cx="2592288" cy="2592288"/>
            </a:xfrm>
            <a:prstGeom prst="pie">
              <a:avLst>
                <a:gd name="adj1" fmla="val 19214984"/>
                <a:gd name="adj2" fmla="val 13384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24" name="Pie 15">
              <a:extLst>
                <a:ext uri="{FF2B5EF4-FFF2-40B4-BE49-F238E27FC236}">
                  <a16:creationId xmlns:a16="http://schemas.microsoft.com/office/drawing/2014/main" id="{36169B33-DC94-4BC0-8D38-10C1D461518F}"/>
                </a:ext>
              </a:extLst>
            </p:cNvPr>
            <p:cNvSpPr/>
            <p:nvPr/>
          </p:nvSpPr>
          <p:spPr>
            <a:xfrm>
              <a:off x="3386716" y="2484531"/>
              <a:ext cx="2592288" cy="2592288"/>
            </a:xfrm>
            <a:prstGeom prst="pie">
              <a:avLst>
                <a:gd name="adj1" fmla="val 1441023"/>
                <a:gd name="adj2" fmla="val 465573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06CA7D-F493-46F8-A2F6-900B6DE3691B}"/>
              </a:ext>
            </a:extLst>
          </p:cNvPr>
          <p:cNvGrpSpPr/>
          <p:nvPr/>
        </p:nvGrpSpPr>
        <p:grpSpPr>
          <a:xfrm>
            <a:off x="879403" y="1813638"/>
            <a:ext cx="4032340" cy="3953350"/>
            <a:chOff x="879403" y="1813638"/>
            <a:chExt cx="4032340" cy="3953350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2231B24A-F839-4943-ADDB-93E479C3301F}"/>
                </a:ext>
              </a:extLst>
            </p:cNvPr>
            <p:cNvSpPr/>
            <p:nvPr/>
          </p:nvSpPr>
          <p:spPr>
            <a:xfrm>
              <a:off x="879403" y="1813638"/>
              <a:ext cx="3953351" cy="3953350"/>
            </a:xfrm>
            <a:prstGeom prst="arc">
              <a:avLst>
                <a:gd name="adj1" fmla="val 13483629"/>
                <a:gd name="adj2" fmla="val 2813791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05DC047-D625-4269-BDE0-11A4219EDE86}"/>
                </a:ext>
              </a:extLst>
            </p:cNvPr>
            <p:cNvSpPr/>
            <p:nvPr/>
          </p:nvSpPr>
          <p:spPr>
            <a:xfrm>
              <a:off x="1791611" y="1946801"/>
              <a:ext cx="240059" cy="2400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991C7E-E0D5-405D-892C-5F9D3EB448D3}"/>
                </a:ext>
              </a:extLst>
            </p:cNvPr>
            <p:cNvSpPr/>
            <p:nvPr/>
          </p:nvSpPr>
          <p:spPr>
            <a:xfrm>
              <a:off x="3672073" y="1946801"/>
              <a:ext cx="240059" cy="24005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CF2EE6E-AA55-4C59-9288-EEAB98BB5E3F}"/>
                </a:ext>
              </a:extLst>
            </p:cNvPr>
            <p:cNvSpPr/>
            <p:nvPr/>
          </p:nvSpPr>
          <p:spPr>
            <a:xfrm>
              <a:off x="4671684" y="3248604"/>
              <a:ext cx="240059" cy="240059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DF5D4A0-88C8-40B6-8553-4A8D7E2FB379}"/>
                </a:ext>
              </a:extLst>
            </p:cNvPr>
            <p:cNvSpPr/>
            <p:nvPr/>
          </p:nvSpPr>
          <p:spPr>
            <a:xfrm>
              <a:off x="4429697" y="4749383"/>
              <a:ext cx="240059" cy="240059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31" name="Rectangle 3">
            <a:extLst>
              <a:ext uri="{FF2B5EF4-FFF2-40B4-BE49-F238E27FC236}">
                <a16:creationId xmlns:a16="http://schemas.microsoft.com/office/drawing/2014/main" id="{E1C99A06-7333-4EA5-AAC9-96E2C69D997F}"/>
              </a:ext>
            </a:extLst>
          </p:cNvPr>
          <p:cNvSpPr/>
          <p:nvPr/>
        </p:nvSpPr>
        <p:spPr>
          <a:xfrm rot="18900000">
            <a:off x="2080710" y="2922930"/>
            <a:ext cx="544391" cy="437303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Trapezoid 10">
            <a:extLst>
              <a:ext uri="{FF2B5EF4-FFF2-40B4-BE49-F238E27FC236}">
                <a16:creationId xmlns:a16="http://schemas.microsoft.com/office/drawing/2014/main" id="{678D547F-AB00-4965-B1C3-C2CF51CDF762}"/>
              </a:ext>
            </a:extLst>
          </p:cNvPr>
          <p:cNvSpPr/>
          <p:nvPr/>
        </p:nvSpPr>
        <p:spPr>
          <a:xfrm>
            <a:off x="3183851" y="4314210"/>
            <a:ext cx="435682" cy="435173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2A37A529-1454-4506-8680-A0ABD27D890C}"/>
              </a:ext>
            </a:extLst>
          </p:cNvPr>
          <p:cNvSpPr/>
          <p:nvPr/>
        </p:nvSpPr>
        <p:spPr>
          <a:xfrm>
            <a:off x="3587557" y="3507337"/>
            <a:ext cx="376186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Rounded Rectangle 1">
            <a:extLst>
              <a:ext uri="{FF2B5EF4-FFF2-40B4-BE49-F238E27FC236}">
                <a16:creationId xmlns:a16="http://schemas.microsoft.com/office/drawing/2014/main" id="{E8A2AF45-792B-4CCE-932C-29FEAE15A018}"/>
              </a:ext>
            </a:extLst>
          </p:cNvPr>
          <p:cNvSpPr/>
          <p:nvPr/>
        </p:nvSpPr>
        <p:spPr>
          <a:xfrm>
            <a:off x="3059495" y="2819524"/>
            <a:ext cx="243854" cy="413039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4C6C46F8-7566-4804-A9B7-51A4351346CE}"/>
              </a:ext>
            </a:extLst>
          </p:cNvPr>
          <p:cNvSpPr/>
          <p:nvPr/>
        </p:nvSpPr>
        <p:spPr>
          <a:xfrm rot="18900000">
            <a:off x="5607971" y="2133624"/>
            <a:ext cx="437109" cy="351125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Trapezoid 10">
            <a:extLst>
              <a:ext uri="{FF2B5EF4-FFF2-40B4-BE49-F238E27FC236}">
                <a16:creationId xmlns:a16="http://schemas.microsoft.com/office/drawing/2014/main" id="{1F6EB0AE-293D-4D32-8869-B756A76A57C4}"/>
              </a:ext>
            </a:extLst>
          </p:cNvPr>
          <p:cNvSpPr/>
          <p:nvPr/>
        </p:nvSpPr>
        <p:spPr>
          <a:xfrm>
            <a:off x="5649402" y="5573372"/>
            <a:ext cx="349823" cy="349414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D815E50B-9225-4D4B-8BBF-31E1E7CF2E48}"/>
              </a:ext>
            </a:extLst>
          </p:cNvPr>
          <p:cNvSpPr/>
          <p:nvPr/>
        </p:nvSpPr>
        <p:spPr>
          <a:xfrm>
            <a:off x="5670231" y="4448607"/>
            <a:ext cx="302052" cy="28274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38441578-8677-4E9D-A8A1-942C42390356}"/>
              </a:ext>
            </a:extLst>
          </p:cNvPr>
          <p:cNvSpPr/>
          <p:nvPr/>
        </p:nvSpPr>
        <p:spPr>
          <a:xfrm>
            <a:off x="5728746" y="3256218"/>
            <a:ext cx="195798" cy="331642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C5D62"/>
      </a:accent1>
      <a:accent2>
        <a:srgbClr val="EDBE44"/>
      </a:accent2>
      <a:accent3>
        <a:srgbClr val="82B135"/>
      </a:accent3>
      <a:accent4>
        <a:srgbClr val="2781AB"/>
      </a:accent4>
      <a:accent5>
        <a:srgbClr val="634E85"/>
      </a:accent5>
      <a:accent6>
        <a:srgbClr val="4C5053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C5D62"/>
      </a:accent1>
      <a:accent2>
        <a:srgbClr val="EDBE44"/>
      </a:accent2>
      <a:accent3>
        <a:srgbClr val="82B135"/>
      </a:accent3>
      <a:accent4>
        <a:srgbClr val="2781AB"/>
      </a:accent4>
      <a:accent5>
        <a:srgbClr val="634E85"/>
      </a:accent5>
      <a:accent6>
        <a:srgbClr val="4C5053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4379</Words>
  <Application>Microsoft Office PowerPoint</Application>
  <PresentationFormat>Widescreen</PresentationFormat>
  <Paragraphs>541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Bebas Neue</vt:lpstr>
      <vt:lpstr>Arial</vt:lpstr>
      <vt:lpstr>Brush Script MT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Infographic Style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A9060</cp:lastModifiedBy>
  <cp:revision>69</cp:revision>
  <dcterms:created xsi:type="dcterms:W3CDTF">2020-01-20T05:08:25Z</dcterms:created>
  <dcterms:modified xsi:type="dcterms:W3CDTF">2021-11-25T05:14:23Z</dcterms:modified>
</cp:coreProperties>
</file>